
<file path=[Content_Types].xml><?xml version="1.0" encoding="utf-8"?>
<Types xmlns="http://schemas.openxmlformats.org/package/2006/content-types">
  <Default Extension="png" ContentType="image/png"/>
  <Default Extension="mp3" ContentType="audio/mpe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2.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notesSlides/notesSlide3.xml" ContentType="application/vnd.openxmlformats-officedocument.presentationml.notesSlide+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notesSlides/notesSlide4.xml" ContentType="application/vnd.openxmlformats-officedocument.presentationml.notesSlide+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notesSlides/notesSlide5.xml" ContentType="application/vnd.openxmlformats-officedocument.presentationml.notesSlide+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notesSlides/notesSlide6.xml" ContentType="application/vnd.openxmlformats-officedocument.presentationml.notesSlide+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notesSlides/notesSlide7.xml" ContentType="application/vnd.openxmlformats-officedocument.presentationml.notesSlide+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notesSlides/notesSlide10.xml" ContentType="application/vnd.openxmlformats-officedocument.presentationml.notesSlide+xml"/>
  <Override PartName="/ppt/tags/tag148.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311" r:id="rId2"/>
    <p:sldId id="417" r:id="rId3"/>
    <p:sldId id="316" r:id="rId4"/>
    <p:sldId id="446" r:id="rId5"/>
    <p:sldId id="452" r:id="rId6"/>
    <p:sldId id="450" r:id="rId7"/>
    <p:sldId id="451" r:id="rId8"/>
    <p:sldId id="418" r:id="rId9"/>
    <p:sldId id="435" r:id="rId10"/>
    <p:sldId id="448" r:id="rId11"/>
    <p:sldId id="447" r:id="rId12"/>
    <p:sldId id="414" r:id="rId13"/>
    <p:sldId id="419" r:id="rId14"/>
    <p:sldId id="426" r:id="rId15"/>
    <p:sldId id="449" r:id="rId16"/>
    <p:sldId id="437" r:id="rId17"/>
    <p:sldId id="386" r:id="rId18"/>
    <p:sldId id="429" r:id="rId19"/>
    <p:sldId id="420" r:id="rId20"/>
    <p:sldId id="436" r:id="rId21"/>
    <p:sldId id="399" r:id="rId22"/>
    <p:sldId id="407" r:id="rId23"/>
    <p:sldId id="431" r:id="rId24"/>
    <p:sldId id="453" r:id="rId25"/>
  </p:sldIdLst>
  <p:sldSz cx="9144000" cy="5145088"/>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1">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5EB0"/>
    <a:srgbClr val="29529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830" autoAdjust="0"/>
    <p:restoredTop sz="94660"/>
  </p:normalViewPr>
  <p:slideViewPr>
    <p:cSldViewPr>
      <p:cViewPr varScale="1">
        <p:scale>
          <a:sx n="138" d="100"/>
          <a:sy n="138" d="100"/>
        </p:scale>
        <p:origin x="654" y="114"/>
      </p:cViewPr>
      <p:guideLst>
        <p:guide orient="horz" pos="1621"/>
        <p:guide pos="2880"/>
      </p:guideLst>
    </p:cSldViewPr>
  </p:slideViewPr>
  <p:notesTextViewPr>
    <p:cViewPr>
      <p:scale>
        <a:sx n="100" d="100"/>
        <a:sy n="100" d="100"/>
      </p:scale>
      <p:origin x="0" y="0"/>
    </p:cViewPr>
  </p:notesTextViewPr>
  <p:sorterViewPr>
    <p:cViewPr>
      <p:scale>
        <a:sx n="44" d="100"/>
        <a:sy n="44" d="100"/>
      </p:scale>
      <p:origin x="0" y="0"/>
    </p:cViewPr>
  </p:sorter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FC3FD46-6A8B-42CE-AB66-7B6FA619B835}" type="datetimeFigureOut">
              <a:rPr lang="zh-CN" altLang="en-US" smtClean="0"/>
              <a:pPr/>
              <a:t>2017/12/19 Tuesday</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528641B-A909-494D-BC41-FA2C69D7D884}"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1528641B-A909-494D-BC41-FA2C69D7D884}" type="slidenum">
              <a:rPr lang="zh-CN" altLang="en-US" smtClean="0"/>
              <a:pPr/>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78152C-88DB-40D8-8B94-A0F67FA0304A}" type="slidenum">
              <a:rPr lang="zh-CN" altLang="en-US" smtClean="0"/>
              <a:t>15</a:t>
            </a:fld>
            <a:endParaRPr lang="zh-CN" altLang="en-US"/>
          </a:p>
        </p:txBody>
      </p:sp>
    </p:spTree>
    <p:extLst>
      <p:ext uri="{BB962C8B-B14F-4D97-AF65-F5344CB8AC3E}">
        <p14:creationId xmlns:p14="http://schemas.microsoft.com/office/powerpoint/2010/main" val="21110463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43E3DE-11AD-402A-9883-7D268646A9CD}" type="slidenum">
              <a:rPr lang="zh-CN" altLang="en-US" smtClean="0"/>
              <a:t>17</a:t>
            </a:fld>
            <a:endParaRPr lang="zh-CN" altLang="en-US"/>
          </a:p>
        </p:txBody>
      </p:sp>
    </p:spTree>
    <p:extLst>
      <p:ext uri="{BB962C8B-B14F-4D97-AF65-F5344CB8AC3E}">
        <p14:creationId xmlns:p14="http://schemas.microsoft.com/office/powerpoint/2010/main" val="557302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18</a:t>
            </a:fld>
            <a:endParaRPr lang="zh-CN" altLang="en-US">
              <a:solidFill>
                <a:prstClr val="black"/>
              </a:solidFill>
            </a:endParaRPr>
          </a:p>
        </p:txBody>
      </p:sp>
    </p:spTree>
    <p:extLst>
      <p:ext uri="{BB962C8B-B14F-4D97-AF65-F5344CB8AC3E}">
        <p14:creationId xmlns:p14="http://schemas.microsoft.com/office/powerpoint/2010/main" val="16487279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pPr/>
              <a:t>19</a:t>
            </a:fld>
            <a:endParaRPr lang="zh-CN" altLang="en-US"/>
          </a:p>
        </p:txBody>
      </p:sp>
    </p:spTree>
    <p:extLst>
      <p:ext uri="{BB962C8B-B14F-4D97-AF65-F5344CB8AC3E}">
        <p14:creationId xmlns:p14="http://schemas.microsoft.com/office/powerpoint/2010/main" val="10154264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20</a:t>
            </a:fld>
            <a:endParaRPr lang="zh-CN" altLang="en-US"/>
          </a:p>
        </p:txBody>
      </p:sp>
    </p:spTree>
    <p:extLst>
      <p:ext uri="{BB962C8B-B14F-4D97-AF65-F5344CB8AC3E}">
        <p14:creationId xmlns:p14="http://schemas.microsoft.com/office/powerpoint/2010/main" val="13259961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28641B-A909-494D-BC41-FA2C69D7D884}" type="slidenum">
              <a:rPr lang="zh-CN" altLang="en-US" smtClean="0"/>
              <a:pPr/>
              <a:t>21</a:t>
            </a:fld>
            <a:endParaRPr lang="zh-CN" altLang="en-US"/>
          </a:p>
        </p:txBody>
      </p:sp>
    </p:spTree>
    <p:extLst>
      <p:ext uri="{BB962C8B-B14F-4D97-AF65-F5344CB8AC3E}">
        <p14:creationId xmlns:p14="http://schemas.microsoft.com/office/powerpoint/2010/main" val="125269546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F891B95-4814-4A8A-A8A6-0A5CED9DF36F}" type="slidenum">
              <a:rPr lang="zh-CN" altLang="en-US" smtClean="0"/>
              <a:pPr/>
              <a:t>22</a:t>
            </a:fld>
            <a:endParaRPr lang="zh-CN" altLang="en-US"/>
          </a:p>
        </p:txBody>
      </p:sp>
    </p:spTree>
    <p:extLst>
      <p:ext uri="{BB962C8B-B14F-4D97-AF65-F5344CB8AC3E}">
        <p14:creationId xmlns:p14="http://schemas.microsoft.com/office/powerpoint/2010/main" val="328087614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1528641B-A909-494D-BC41-FA2C69D7D884}" type="slidenum">
              <a:rPr lang="zh-CN" altLang="en-US" smtClean="0"/>
              <a:pPr/>
              <a:t>24</a:t>
            </a:fld>
            <a:endParaRPr lang="zh-CN" altLang="en-US"/>
          </a:p>
        </p:txBody>
      </p:sp>
    </p:spTree>
    <p:extLst>
      <p:ext uri="{BB962C8B-B14F-4D97-AF65-F5344CB8AC3E}">
        <p14:creationId xmlns:p14="http://schemas.microsoft.com/office/powerpoint/2010/main" val="16876870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pPr/>
              <a:t>3</a:t>
            </a:fld>
            <a:endParaRPr lang="zh-CN" altLang="en-US"/>
          </a:p>
        </p:txBody>
      </p:sp>
    </p:spTree>
    <p:extLst>
      <p:ext uri="{BB962C8B-B14F-4D97-AF65-F5344CB8AC3E}">
        <p14:creationId xmlns:p14="http://schemas.microsoft.com/office/powerpoint/2010/main" val="35781748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78152C-88DB-40D8-8B94-A0F67FA0304A}" type="slidenum">
              <a:rPr lang="zh-CN" altLang="en-US" smtClean="0"/>
              <a:t>4</a:t>
            </a:fld>
            <a:endParaRPr lang="zh-CN" altLang="en-US"/>
          </a:p>
        </p:txBody>
      </p:sp>
    </p:spTree>
    <p:extLst>
      <p:ext uri="{BB962C8B-B14F-4D97-AF65-F5344CB8AC3E}">
        <p14:creationId xmlns:p14="http://schemas.microsoft.com/office/powerpoint/2010/main" val="31802362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78152C-88DB-40D8-8B94-A0F67FA0304A}" type="slidenum">
              <a:rPr lang="zh-CN" altLang="en-US" smtClean="0"/>
              <a:t>6</a:t>
            </a:fld>
            <a:endParaRPr lang="zh-CN" altLang="en-US"/>
          </a:p>
        </p:txBody>
      </p:sp>
    </p:spTree>
    <p:extLst>
      <p:ext uri="{BB962C8B-B14F-4D97-AF65-F5344CB8AC3E}">
        <p14:creationId xmlns:p14="http://schemas.microsoft.com/office/powerpoint/2010/main" val="31235866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pPr/>
              <a:t>8</a:t>
            </a:fld>
            <a:endParaRPr lang="zh-CN" altLang="en-US"/>
          </a:p>
        </p:txBody>
      </p:sp>
    </p:spTree>
    <p:extLst>
      <p:ext uri="{BB962C8B-B14F-4D97-AF65-F5344CB8AC3E}">
        <p14:creationId xmlns:p14="http://schemas.microsoft.com/office/powerpoint/2010/main" val="19801253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78152C-88DB-40D8-8B94-A0F67FA0304A}" type="slidenum">
              <a:rPr lang="zh-CN" altLang="en-US" smtClean="0"/>
              <a:t>10</a:t>
            </a:fld>
            <a:endParaRPr lang="zh-CN" altLang="en-US"/>
          </a:p>
        </p:txBody>
      </p:sp>
    </p:spTree>
    <p:extLst>
      <p:ext uri="{BB962C8B-B14F-4D97-AF65-F5344CB8AC3E}">
        <p14:creationId xmlns:p14="http://schemas.microsoft.com/office/powerpoint/2010/main" val="23130814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幻灯片图像占位符 1"/>
          <p:cNvSpPr>
            <a:spLocks noGrp="1" noRot="1" noChangeAspect="1" noTextEdit="1"/>
          </p:cNvSpPr>
          <p:nvPr>
            <p:ph type="sldImg"/>
          </p:nvPr>
        </p:nvSpPr>
        <p:spPr bwMode="auto">
          <a:noFill/>
          <a:ln>
            <a:solidFill>
              <a:srgbClr val="000000"/>
            </a:solidFill>
            <a:miter lim="800000"/>
            <a:headEnd/>
            <a:tailEnd/>
          </a:ln>
        </p:spPr>
      </p:sp>
      <p:sp>
        <p:nvSpPr>
          <p:cNvPr id="25603"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a:p>
        </p:txBody>
      </p:sp>
      <p:sp>
        <p:nvSpPr>
          <p:cNvPr id="25604" name="灯片编号占位符 3"/>
          <p:cNvSpPr>
            <a:spLocks noGrp="1"/>
          </p:cNvSpPr>
          <p:nvPr>
            <p:ph type="sldNum" sz="quarter" idx="5"/>
          </p:nvPr>
        </p:nvSpPr>
        <p:spPr bwMode="auto">
          <a:noFill/>
          <a:ln>
            <a:miter lim="800000"/>
            <a:headEnd/>
            <a:tailEnd/>
          </a:ln>
        </p:spPr>
        <p:txBody>
          <a:bodyPr/>
          <a:lstStyle/>
          <a:p>
            <a:fld id="{1D439BD0-8373-4D6A-946E-B34D0780BAF1}" type="slidenum">
              <a:rPr lang="en-US" altLang="zh-CN">
                <a:ea typeface="微软雅黑" pitchFamily="34" charset="-122"/>
              </a:rPr>
              <a:pPr/>
              <a:t>12</a:t>
            </a:fld>
            <a:endParaRPr lang="en-US" altLang="zh-CN">
              <a:ea typeface="微软雅黑" pitchFamily="34" charset="-122"/>
            </a:endParaRPr>
          </a:p>
        </p:txBody>
      </p:sp>
    </p:spTree>
    <p:extLst>
      <p:ext uri="{BB962C8B-B14F-4D97-AF65-F5344CB8AC3E}">
        <p14:creationId xmlns:p14="http://schemas.microsoft.com/office/powerpoint/2010/main" val="22116095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pPr/>
              <a:t>13</a:t>
            </a:fld>
            <a:endParaRPr lang="zh-CN" altLang="en-US"/>
          </a:p>
        </p:txBody>
      </p:sp>
    </p:spTree>
    <p:extLst>
      <p:ext uri="{BB962C8B-B14F-4D97-AF65-F5344CB8AC3E}">
        <p14:creationId xmlns:p14="http://schemas.microsoft.com/office/powerpoint/2010/main" val="4242941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1730213-C7A7-41CC-918A-A6DC9FA17251}" type="slidenum">
              <a:rPr lang="zh-CN" altLang="en-US" smtClean="0"/>
              <a:pPr/>
              <a:t>14</a:t>
            </a:fld>
            <a:endParaRPr lang="zh-CN" altLang="en-US"/>
          </a:p>
        </p:txBody>
      </p:sp>
    </p:spTree>
    <p:extLst>
      <p:ext uri="{BB962C8B-B14F-4D97-AF65-F5344CB8AC3E}">
        <p14:creationId xmlns:p14="http://schemas.microsoft.com/office/powerpoint/2010/main" val="170151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313"/>
            <a:ext cx="7772400" cy="1102859"/>
          </a:xfrm>
        </p:spPr>
        <p:txBody>
          <a:bodyPr/>
          <a:lstStyle/>
          <a:p>
            <a:r>
              <a:rPr lang="zh-CN" altLang="en-US"/>
              <a:t>单击此处编辑母版标题样式</a:t>
            </a:r>
          </a:p>
        </p:txBody>
      </p:sp>
      <p:sp>
        <p:nvSpPr>
          <p:cNvPr id="3" name="副标题 2"/>
          <p:cNvSpPr>
            <a:spLocks noGrp="1"/>
          </p:cNvSpPr>
          <p:nvPr>
            <p:ph type="subTitle" idx="1"/>
          </p:nvPr>
        </p:nvSpPr>
        <p:spPr>
          <a:xfrm>
            <a:off x="1371600" y="2915550"/>
            <a:ext cx="6400800" cy="1314856"/>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0276747B-C934-4A29-B9D2-0B4A2BD73C3B}" type="datetimeFigureOut">
              <a:rPr lang="zh-CN" altLang="en-US" smtClean="0"/>
              <a:pPr/>
              <a:t>2017/12/19 Tuesday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8AC0BC9-B0E5-477C-8980-057E56B69FA0}"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0">
        <p14:prism isContent="1"/>
      </p:transition>
    </mc:Choice>
    <mc:Fallback xmlns="">
      <p:transition spd="slow" advClick="0" advTm="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0276747B-C934-4A29-B9D2-0B4A2BD73C3B}" type="datetimeFigureOut">
              <a:rPr lang="zh-CN" altLang="en-US" smtClean="0"/>
              <a:pPr/>
              <a:t>2017/12/19 Tuesday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8AC0BC9-B0E5-477C-8980-057E56B69FA0}"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0">
        <p14:prism isContent="1"/>
      </p:transition>
    </mc:Choice>
    <mc:Fallback xmlns="">
      <p:transition spd="slow" advClick="0"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829"/>
            <a:ext cx="2057400" cy="329309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154829"/>
            <a:ext cx="6019800" cy="329309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0276747B-C934-4A29-B9D2-0B4A2BD73C3B}" type="datetimeFigureOut">
              <a:rPr lang="zh-CN" altLang="en-US" smtClean="0"/>
              <a:pPr/>
              <a:t>2017/12/19 Tuesday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8AC0BC9-B0E5-477C-8980-057E56B69FA0}"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0">
        <p14:prism isContent="1"/>
      </p:transition>
    </mc:Choice>
    <mc:Fallback xmlns="">
      <p:transition spd="slow" advClick="0" advTm="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4_第一节">
    <p:spTree>
      <p:nvGrpSpPr>
        <p:cNvPr id="1" name=""/>
        <p:cNvGrpSpPr/>
        <p:nvPr/>
      </p:nvGrpSpPr>
      <p:grpSpPr>
        <a:xfrm>
          <a:off x="0" y="0"/>
          <a:ext cx="0" cy="0"/>
          <a:chOff x="0" y="0"/>
          <a:chExt cx="0" cy="0"/>
        </a:xfrm>
      </p:grpSpPr>
    </p:spTree>
    <p:extLst>
      <p:ext uri="{BB962C8B-B14F-4D97-AF65-F5344CB8AC3E}">
        <p14:creationId xmlns:p14="http://schemas.microsoft.com/office/powerpoint/2010/main" val="629121683"/>
      </p:ext>
    </p:extLst>
  </p:cSld>
  <p:clrMapOvr>
    <a:masterClrMapping/>
  </p:clrMapOvr>
  <mc:AlternateContent xmlns:mc="http://schemas.openxmlformats.org/markup-compatibility/2006" xmlns:p14="http://schemas.microsoft.com/office/powerpoint/2010/main">
    <mc:Choice Requires="p14">
      <p:transition spd="slow" p14:dur="2000" advClick="0" advTm="0">
        <p14:prism isContent="1"/>
      </p:transition>
    </mc:Choice>
    <mc:Fallback xmlns="">
      <p:transition spd="slow" advClick="0" advTm="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5_空白">
    <p:spTree>
      <p:nvGrpSpPr>
        <p:cNvPr id="1" name=""/>
        <p:cNvGrpSpPr/>
        <p:nvPr/>
      </p:nvGrpSpPr>
      <p:grpSpPr>
        <a:xfrm>
          <a:off x="0" y="0"/>
          <a:ext cx="0" cy="0"/>
          <a:chOff x="0" y="0"/>
          <a:chExt cx="0" cy="0"/>
        </a:xfrm>
      </p:grpSpPr>
      <p:pic>
        <p:nvPicPr>
          <p:cNvPr id="8" name="图片 7">
            <a:extLst>
              <a:ext uri="{FF2B5EF4-FFF2-40B4-BE49-F238E27FC236}">
                <a16:creationId xmlns:a16="http://schemas.microsoft.com/office/drawing/2014/main" id="{886F735E-7EED-461D-89C4-310048C646F1}"/>
              </a:ext>
            </a:extLst>
          </p:cNvPr>
          <p:cNvPicPr>
            <a:picLocks noChangeAspect="1"/>
          </p:cNvPicPr>
          <p:nvPr userDrawn="1"/>
        </p:nvPicPr>
        <p:blipFill>
          <a:blip r:embed="rId2"/>
          <a:stretch>
            <a:fillRect/>
          </a:stretch>
        </p:blipFill>
        <p:spPr>
          <a:xfrm>
            <a:off x="3834" y="3090"/>
            <a:ext cx="9140036" cy="5141270"/>
          </a:xfrm>
          <a:prstGeom prst="rect">
            <a:avLst/>
          </a:prstGeom>
        </p:spPr>
      </p:pic>
      <p:sp>
        <p:nvSpPr>
          <p:cNvPr id="9" name="矩形 8">
            <a:extLst>
              <a:ext uri="{FF2B5EF4-FFF2-40B4-BE49-F238E27FC236}">
                <a16:creationId xmlns:a16="http://schemas.microsoft.com/office/drawing/2014/main" id="{C9614F8D-1180-4CCE-88A1-9742B921D571}"/>
              </a:ext>
            </a:extLst>
          </p:cNvPr>
          <p:cNvSpPr/>
          <p:nvPr userDrawn="1"/>
        </p:nvSpPr>
        <p:spPr>
          <a:xfrm>
            <a:off x="215516" y="232284"/>
            <a:ext cx="8748972" cy="4716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日期占位符 1"/>
          <p:cNvSpPr>
            <a:spLocks noGrp="1"/>
          </p:cNvSpPr>
          <p:nvPr>
            <p:ph type="dt" sz="half" idx="10"/>
          </p:nvPr>
        </p:nvSpPr>
        <p:spPr/>
        <p:txBody>
          <a:bodyPr/>
          <a:lstStyle/>
          <a:p>
            <a:fld id="{2702115E-07FC-47AE-8678-8B681C689199}" type="datetimeFigureOut">
              <a:rPr lang="zh-CN" altLang="en-US" smtClean="0"/>
              <a:pPr/>
              <a:t>2017/12/19 Tuesday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7F5BB56-9B96-4394-98D1-089DE868BDAA}" type="slidenum">
              <a:rPr lang="zh-CN" altLang="en-US" smtClean="0"/>
              <a:pPr/>
              <a:t>‹#›</a:t>
            </a:fld>
            <a:endParaRPr lang="zh-CN" altLang="en-US"/>
          </a:p>
        </p:txBody>
      </p:sp>
      <p:sp>
        <p:nvSpPr>
          <p:cNvPr id="6" name="文本框 37"/>
          <p:cNvSpPr txBox="1"/>
          <p:nvPr userDrawn="1"/>
        </p:nvSpPr>
        <p:spPr>
          <a:xfrm>
            <a:off x="910339" y="553737"/>
            <a:ext cx="1836172" cy="315475"/>
          </a:xfrm>
          <a:prstGeom prst="rect">
            <a:avLst/>
          </a:prstGeom>
          <a:noFill/>
        </p:spPr>
        <p:txBody>
          <a:bodyPr wrap="square" lIns="68584" tIns="34292" rIns="68584" bIns="34292" rtlCol="0">
            <a:spAutoFit/>
          </a:bodyPr>
          <a:lstStyle/>
          <a:p>
            <a:pPr lvl="0" algn="dist"/>
            <a:r>
              <a:rPr lang="zh-CN" altLang="zh-CN" sz="1600" dirty="0">
                <a:solidFill>
                  <a:schemeClr val="accent1"/>
                </a:solidFill>
                <a:latin typeface="微软雅黑" pitchFamily="34" charset="-122"/>
                <a:ea typeface="微软雅黑" pitchFamily="34" charset="-122"/>
              </a:rPr>
              <a:t>年度工作概述</a:t>
            </a:r>
          </a:p>
        </p:txBody>
      </p:sp>
      <p:sp>
        <p:nvSpPr>
          <p:cNvPr id="10" name="矩形 9">
            <a:extLst>
              <a:ext uri="{FF2B5EF4-FFF2-40B4-BE49-F238E27FC236}">
                <a16:creationId xmlns:a16="http://schemas.microsoft.com/office/drawing/2014/main" id="{57A0DFFB-15A6-4B1B-91FA-7F8484D22C7E}"/>
              </a:ext>
            </a:extLst>
          </p:cNvPr>
          <p:cNvSpPr/>
          <p:nvPr userDrawn="1"/>
        </p:nvSpPr>
        <p:spPr>
          <a:xfrm>
            <a:off x="442763" y="553737"/>
            <a:ext cx="431540" cy="32403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n>
                <a:noFill/>
              </a:ln>
            </a:endParaRPr>
          </a:p>
        </p:txBody>
      </p:sp>
    </p:spTree>
    <p:extLst>
      <p:ext uri="{BB962C8B-B14F-4D97-AF65-F5344CB8AC3E}">
        <p14:creationId xmlns:p14="http://schemas.microsoft.com/office/powerpoint/2010/main" val="2413958294"/>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6_空白">
    <p:spTree>
      <p:nvGrpSpPr>
        <p:cNvPr id="1" name=""/>
        <p:cNvGrpSpPr/>
        <p:nvPr/>
      </p:nvGrpSpPr>
      <p:grpSpPr>
        <a:xfrm>
          <a:off x="0" y="0"/>
          <a:ext cx="0" cy="0"/>
          <a:chOff x="0" y="0"/>
          <a:chExt cx="0" cy="0"/>
        </a:xfrm>
      </p:grpSpPr>
      <p:pic>
        <p:nvPicPr>
          <p:cNvPr id="8" name="图片 7">
            <a:extLst>
              <a:ext uri="{FF2B5EF4-FFF2-40B4-BE49-F238E27FC236}">
                <a16:creationId xmlns:a16="http://schemas.microsoft.com/office/drawing/2014/main" id="{F7432E49-7534-4E2B-87BA-2C60D29E2341}"/>
              </a:ext>
            </a:extLst>
          </p:cNvPr>
          <p:cNvPicPr>
            <a:picLocks noChangeAspect="1"/>
          </p:cNvPicPr>
          <p:nvPr userDrawn="1"/>
        </p:nvPicPr>
        <p:blipFill>
          <a:blip r:embed="rId2"/>
          <a:stretch>
            <a:fillRect/>
          </a:stretch>
        </p:blipFill>
        <p:spPr>
          <a:xfrm>
            <a:off x="3834" y="3090"/>
            <a:ext cx="9140036" cy="5141270"/>
          </a:xfrm>
          <a:prstGeom prst="rect">
            <a:avLst/>
          </a:prstGeom>
        </p:spPr>
      </p:pic>
      <p:sp>
        <p:nvSpPr>
          <p:cNvPr id="9" name="矩形 8">
            <a:extLst>
              <a:ext uri="{FF2B5EF4-FFF2-40B4-BE49-F238E27FC236}">
                <a16:creationId xmlns:a16="http://schemas.microsoft.com/office/drawing/2014/main" id="{1B2705F7-5941-4AE4-836E-011BC80D1BDD}"/>
              </a:ext>
            </a:extLst>
          </p:cNvPr>
          <p:cNvSpPr/>
          <p:nvPr userDrawn="1"/>
        </p:nvSpPr>
        <p:spPr>
          <a:xfrm>
            <a:off x="215516" y="232284"/>
            <a:ext cx="8748972" cy="4716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日期占位符 1"/>
          <p:cNvSpPr>
            <a:spLocks noGrp="1"/>
          </p:cNvSpPr>
          <p:nvPr>
            <p:ph type="dt" sz="half" idx="10"/>
          </p:nvPr>
        </p:nvSpPr>
        <p:spPr/>
        <p:txBody>
          <a:bodyPr/>
          <a:lstStyle/>
          <a:p>
            <a:fld id="{2702115E-07FC-47AE-8678-8B681C689199}" type="datetimeFigureOut">
              <a:rPr lang="zh-CN" altLang="en-US" smtClean="0"/>
              <a:pPr/>
              <a:t>2017/12/19 Tuesday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7F5BB56-9B96-4394-98D1-089DE868BDAA}" type="slidenum">
              <a:rPr lang="zh-CN" altLang="en-US" smtClean="0"/>
              <a:pPr/>
              <a:t>‹#›</a:t>
            </a:fld>
            <a:endParaRPr lang="zh-CN" altLang="en-US"/>
          </a:p>
        </p:txBody>
      </p:sp>
      <p:sp>
        <p:nvSpPr>
          <p:cNvPr id="6" name="文本框 37"/>
          <p:cNvSpPr txBox="1"/>
          <p:nvPr userDrawn="1"/>
        </p:nvSpPr>
        <p:spPr>
          <a:xfrm>
            <a:off x="919964" y="545176"/>
            <a:ext cx="1836172" cy="315475"/>
          </a:xfrm>
          <a:prstGeom prst="rect">
            <a:avLst/>
          </a:prstGeom>
          <a:noFill/>
        </p:spPr>
        <p:txBody>
          <a:bodyPr wrap="square" lIns="68584" tIns="34292" rIns="68584" bIns="34292" rtlCol="0">
            <a:spAutoFit/>
          </a:bodyPr>
          <a:lstStyle/>
          <a:p>
            <a:pPr lvl="0" algn="dist"/>
            <a:r>
              <a:rPr lang="zh-CN" altLang="zh-CN" sz="1600" b="0" kern="1200" dirty="0">
                <a:solidFill>
                  <a:schemeClr val="accent1"/>
                </a:solidFill>
                <a:latin typeface="微软雅黑" pitchFamily="34" charset="-122"/>
                <a:ea typeface="微软雅黑" pitchFamily="34" charset="-122"/>
                <a:cs typeface="+mn-cs"/>
              </a:rPr>
              <a:t>工作完成情况</a:t>
            </a:r>
          </a:p>
        </p:txBody>
      </p:sp>
      <p:sp>
        <p:nvSpPr>
          <p:cNvPr id="10" name="矩形 9">
            <a:extLst>
              <a:ext uri="{FF2B5EF4-FFF2-40B4-BE49-F238E27FC236}">
                <a16:creationId xmlns:a16="http://schemas.microsoft.com/office/drawing/2014/main" id="{CB74E1DF-FBB4-4093-8716-625DAA1CD472}"/>
              </a:ext>
            </a:extLst>
          </p:cNvPr>
          <p:cNvSpPr/>
          <p:nvPr userDrawn="1"/>
        </p:nvSpPr>
        <p:spPr>
          <a:xfrm>
            <a:off x="452388" y="545176"/>
            <a:ext cx="431540" cy="32403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n>
                <a:noFill/>
              </a:ln>
            </a:endParaRPr>
          </a:p>
        </p:txBody>
      </p:sp>
    </p:spTree>
    <p:extLst>
      <p:ext uri="{BB962C8B-B14F-4D97-AF65-F5344CB8AC3E}">
        <p14:creationId xmlns:p14="http://schemas.microsoft.com/office/powerpoint/2010/main" val="1703273041"/>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7_空白">
    <p:spTree>
      <p:nvGrpSpPr>
        <p:cNvPr id="1" name=""/>
        <p:cNvGrpSpPr/>
        <p:nvPr/>
      </p:nvGrpSpPr>
      <p:grpSpPr>
        <a:xfrm>
          <a:off x="0" y="0"/>
          <a:ext cx="0" cy="0"/>
          <a:chOff x="0" y="0"/>
          <a:chExt cx="0" cy="0"/>
        </a:xfrm>
      </p:grpSpPr>
      <p:pic>
        <p:nvPicPr>
          <p:cNvPr id="8" name="图片 7">
            <a:extLst>
              <a:ext uri="{FF2B5EF4-FFF2-40B4-BE49-F238E27FC236}">
                <a16:creationId xmlns:a16="http://schemas.microsoft.com/office/drawing/2014/main" id="{154230E7-EDB5-4FC5-814E-4261CBE5F552}"/>
              </a:ext>
            </a:extLst>
          </p:cNvPr>
          <p:cNvPicPr>
            <a:picLocks noChangeAspect="1"/>
          </p:cNvPicPr>
          <p:nvPr userDrawn="1"/>
        </p:nvPicPr>
        <p:blipFill>
          <a:blip r:embed="rId2"/>
          <a:stretch>
            <a:fillRect/>
          </a:stretch>
        </p:blipFill>
        <p:spPr>
          <a:xfrm>
            <a:off x="3834" y="3090"/>
            <a:ext cx="9140036" cy="5141270"/>
          </a:xfrm>
          <a:prstGeom prst="rect">
            <a:avLst/>
          </a:prstGeom>
        </p:spPr>
      </p:pic>
      <p:sp>
        <p:nvSpPr>
          <p:cNvPr id="9" name="矩形 8">
            <a:extLst>
              <a:ext uri="{FF2B5EF4-FFF2-40B4-BE49-F238E27FC236}">
                <a16:creationId xmlns:a16="http://schemas.microsoft.com/office/drawing/2014/main" id="{ECCD8514-25F9-474D-9AE2-BCCF126E2D22}"/>
              </a:ext>
            </a:extLst>
          </p:cNvPr>
          <p:cNvSpPr/>
          <p:nvPr userDrawn="1"/>
        </p:nvSpPr>
        <p:spPr>
          <a:xfrm>
            <a:off x="215516" y="232284"/>
            <a:ext cx="8748972" cy="4716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日期占位符 1"/>
          <p:cNvSpPr>
            <a:spLocks noGrp="1"/>
          </p:cNvSpPr>
          <p:nvPr>
            <p:ph type="dt" sz="half" idx="10"/>
          </p:nvPr>
        </p:nvSpPr>
        <p:spPr/>
        <p:txBody>
          <a:bodyPr/>
          <a:lstStyle/>
          <a:p>
            <a:fld id="{2702115E-07FC-47AE-8678-8B681C689199}" type="datetimeFigureOut">
              <a:rPr lang="zh-CN" altLang="en-US" smtClean="0"/>
              <a:pPr/>
              <a:t>2017/12/19 Tuesday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7F5BB56-9B96-4394-98D1-089DE868BDAA}" type="slidenum">
              <a:rPr lang="zh-CN" altLang="en-US" smtClean="0"/>
              <a:pPr/>
              <a:t>‹#›</a:t>
            </a:fld>
            <a:endParaRPr lang="zh-CN" altLang="en-US"/>
          </a:p>
        </p:txBody>
      </p:sp>
      <p:sp>
        <p:nvSpPr>
          <p:cNvPr id="6" name="文本框 37"/>
          <p:cNvSpPr txBox="1"/>
          <p:nvPr userDrawn="1"/>
        </p:nvSpPr>
        <p:spPr>
          <a:xfrm>
            <a:off x="919964" y="544112"/>
            <a:ext cx="1836172" cy="315475"/>
          </a:xfrm>
          <a:prstGeom prst="rect">
            <a:avLst/>
          </a:prstGeom>
          <a:noFill/>
        </p:spPr>
        <p:txBody>
          <a:bodyPr wrap="square" lIns="68584" tIns="34292" rIns="68584" bIns="34292" rtlCol="0">
            <a:spAutoFit/>
          </a:bodyPr>
          <a:lstStyle/>
          <a:p>
            <a:pPr lvl="0" algn="dist"/>
            <a:r>
              <a:rPr lang="zh-CN" altLang="zh-CN" sz="1600" b="0" kern="1200" dirty="0">
                <a:solidFill>
                  <a:schemeClr val="accent1"/>
                </a:solidFill>
                <a:latin typeface="微软雅黑" pitchFamily="34" charset="-122"/>
                <a:ea typeface="微软雅黑" pitchFamily="34" charset="-122"/>
                <a:cs typeface="+mn-cs"/>
              </a:rPr>
              <a:t>成功项目展示</a:t>
            </a:r>
          </a:p>
        </p:txBody>
      </p:sp>
      <p:sp>
        <p:nvSpPr>
          <p:cNvPr id="10" name="矩形 9">
            <a:extLst>
              <a:ext uri="{FF2B5EF4-FFF2-40B4-BE49-F238E27FC236}">
                <a16:creationId xmlns:a16="http://schemas.microsoft.com/office/drawing/2014/main" id="{6F4A5FD1-1F73-4A2D-96E9-16B92F97D9CB}"/>
              </a:ext>
            </a:extLst>
          </p:cNvPr>
          <p:cNvSpPr/>
          <p:nvPr userDrawn="1"/>
        </p:nvSpPr>
        <p:spPr>
          <a:xfrm>
            <a:off x="452388" y="544112"/>
            <a:ext cx="431540" cy="32403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n>
                <a:noFill/>
              </a:ln>
            </a:endParaRPr>
          </a:p>
        </p:txBody>
      </p:sp>
    </p:spTree>
    <p:extLst>
      <p:ext uri="{BB962C8B-B14F-4D97-AF65-F5344CB8AC3E}">
        <p14:creationId xmlns:p14="http://schemas.microsoft.com/office/powerpoint/2010/main" val="3390518555"/>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8_空白">
    <p:spTree>
      <p:nvGrpSpPr>
        <p:cNvPr id="1" name=""/>
        <p:cNvGrpSpPr/>
        <p:nvPr/>
      </p:nvGrpSpPr>
      <p:grpSpPr>
        <a:xfrm>
          <a:off x="0" y="0"/>
          <a:ext cx="0" cy="0"/>
          <a:chOff x="0" y="0"/>
          <a:chExt cx="0" cy="0"/>
        </a:xfrm>
      </p:grpSpPr>
      <p:pic>
        <p:nvPicPr>
          <p:cNvPr id="8" name="图片 7">
            <a:extLst>
              <a:ext uri="{FF2B5EF4-FFF2-40B4-BE49-F238E27FC236}">
                <a16:creationId xmlns:a16="http://schemas.microsoft.com/office/drawing/2014/main" id="{9FD5814A-6202-4FA1-B3B4-681E88A5CC96}"/>
              </a:ext>
            </a:extLst>
          </p:cNvPr>
          <p:cNvPicPr>
            <a:picLocks noChangeAspect="1"/>
          </p:cNvPicPr>
          <p:nvPr userDrawn="1"/>
        </p:nvPicPr>
        <p:blipFill>
          <a:blip r:embed="rId2"/>
          <a:stretch>
            <a:fillRect/>
          </a:stretch>
        </p:blipFill>
        <p:spPr>
          <a:xfrm>
            <a:off x="3834" y="3090"/>
            <a:ext cx="9140036" cy="5141270"/>
          </a:xfrm>
          <a:prstGeom prst="rect">
            <a:avLst/>
          </a:prstGeom>
        </p:spPr>
      </p:pic>
      <p:sp>
        <p:nvSpPr>
          <p:cNvPr id="9" name="矩形 8">
            <a:extLst>
              <a:ext uri="{FF2B5EF4-FFF2-40B4-BE49-F238E27FC236}">
                <a16:creationId xmlns:a16="http://schemas.microsoft.com/office/drawing/2014/main" id="{6C99EE7F-4A9E-4C5A-88DC-1B606B88A838}"/>
              </a:ext>
            </a:extLst>
          </p:cNvPr>
          <p:cNvSpPr/>
          <p:nvPr userDrawn="1"/>
        </p:nvSpPr>
        <p:spPr>
          <a:xfrm>
            <a:off x="215516" y="232284"/>
            <a:ext cx="8748972" cy="4716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日期占位符 1"/>
          <p:cNvSpPr>
            <a:spLocks noGrp="1"/>
          </p:cNvSpPr>
          <p:nvPr>
            <p:ph type="dt" sz="half" idx="10"/>
          </p:nvPr>
        </p:nvSpPr>
        <p:spPr/>
        <p:txBody>
          <a:bodyPr/>
          <a:lstStyle/>
          <a:p>
            <a:fld id="{2702115E-07FC-47AE-8678-8B681C689199}" type="datetimeFigureOut">
              <a:rPr lang="zh-CN" altLang="en-US" smtClean="0"/>
              <a:pPr/>
              <a:t>2017/12/19 Tuesday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7F5BB56-9B96-4394-98D1-089DE868BDAA}" type="slidenum">
              <a:rPr lang="zh-CN" altLang="en-US" smtClean="0"/>
              <a:pPr/>
              <a:t>‹#›</a:t>
            </a:fld>
            <a:endParaRPr lang="zh-CN" altLang="en-US"/>
          </a:p>
        </p:txBody>
      </p:sp>
      <p:sp>
        <p:nvSpPr>
          <p:cNvPr id="6" name="文本框 37"/>
          <p:cNvSpPr txBox="1"/>
          <p:nvPr userDrawn="1"/>
        </p:nvSpPr>
        <p:spPr>
          <a:xfrm>
            <a:off x="907628" y="554801"/>
            <a:ext cx="1836172" cy="315475"/>
          </a:xfrm>
          <a:prstGeom prst="rect">
            <a:avLst/>
          </a:prstGeom>
          <a:noFill/>
        </p:spPr>
        <p:txBody>
          <a:bodyPr wrap="square" lIns="68584" tIns="34292" rIns="68584" bIns="34292" rtlCol="0">
            <a:spAutoFit/>
          </a:bodyPr>
          <a:lstStyle/>
          <a:p>
            <a:pPr algn="dist"/>
            <a:r>
              <a:rPr lang="zh-CN" altLang="zh-CN" sz="1600" b="0" kern="1200" dirty="0">
                <a:solidFill>
                  <a:schemeClr val="accent1"/>
                </a:solidFill>
                <a:latin typeface="微软雅黑" pitchFamily="34" charset="-122"/>
                <a:ea typeface="微软雅黑" pitchFamily="34" charset="-122"/>
                <a:cs typeface="+mn-cs"/>
              </a:rPr>
              <a:t>明年工作计划</a:t>
            </a:r>
          </a:p>
        </p:txBody>
      </p:sp>
      <p:sp>
        <p:nvSpPr>
          <p:cNvPr id="5" name="矩形 4">
            <a:extLst>
              <a:ext uri="{FF2B5EF4-FFF2-40B4-BE49-F238E27FC236}">
                <a16:creationId xmlns:a16="http://schemas.microsoft.com/office/drawing/2014/main" id="{C649A3E5-12D9-4721-BB04-46B792F3211D}"/>
              </a:ext>
            </a:extLst>
          </p:cNvPr>
          <p:cNvSpPr/>
          <p:nvPr userDrawn="1"/>
        </p:nvSpPr>
        <p:spPr>
          <a:xfrm>
            <a:off x="440052" y="554801"/>
            <a:ext cx="431540" cy="32403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n>
                <a:noFill/>
              </a:ln>
            </a:endParaRPr>
          </a:p>
        </p:txBody>
      </p:sp>
    </p:spTree>
    <p:extLst>
      <p:ext uri="{BB962C8B-B14F-4D97-AF65-F5344CB8AC3E}">
        <p14:creationId xmlns:p14="http://schemas.microsoft.com/office/powerpoint/2010/main" val="3810055033"/>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B16CC50B-97C3-4EFD-966D-3952C8BC2459}" type="datetimeFigureOut">
              <a:rPr lang="zh-CN" altLang="en-US" smtClean="0"/>
              <a:pPr/>
              <a:t>2017/12/19 Tuesday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44F14BB-5E8E-4CC8-BE8B-E1F7A3390155}" type="slidenum">
              <a:rPr lang="zh-CN" altLang="en-US" smtClean="0"/>
              <a:pPr/>
              <a:t>‹#›</a:t>
            </a:fld>
            <a:endParaRPr lang="zh-CN" altLang="en-US"/>
          </a:p>
        </p:txBody>
      </p:sp>
      <p:sp>
        <p:nvSpPr>
          <p:cNvPr id="8" name="文本框 37"/>
          <p:cNvSpPr txBox="1"/>
          <p:nvPr userDrawn="1"/>
        </p:nvSpPr>
        <p:spPr>
          <a:xfrm>
            <a:off x="287524" y="124272"/>
            <a:ext cx="1369614" cy="315475"/>
          </a:xfrm>
          <a:prstGeom prst="rect">
            <a:avLst/>
          </a:prstGeom>
          <a:noFill/>
        </p:spPr>
        <p:txBody>
          <a:bodyPr wrap="none" lIns="68584" tIns="34292" rIns="68584" bIns="34292" rtlCol="0">
            <a:spAutoFit/>
          </a:bodyPr>
          <a:lstStyle/>
          <a:p>
            <a:r>
              <a:rPr lang="zh-CN" alt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rPr>
              <a:t>年度工作概述</a:t>
            </a:r>
            <a:endParaRPr lang="en-US" altLang="zh-CN"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advClick="0" advTm="0">
        <p14:prism isContent="1"/>
      </p:transition>
    </mc:Choice>
    <mc:Fallback xmlns="">
      <p:transition spd="slow" advClick="0" advTm="0">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2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B16CC50B-97C3-4EFD-966D-3952C8BC2459}" type="datetimeFigureOut">
              <a:rPr lang="zh-CN" altLang="en-US" smtClean="0"/>
              <a:pPr/>
              <a:t>2017/12/19 Tuesday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44F14BB-5E8E-4CC8-BE8B-E1F7A3390155}" type="slidenum">
              <a:rPr lang="zh-CN" altLang="en-US" smtClean="0"/>
              <a:pPr/>
              <a:t>‹#›</a:t>
            </a:fld>
            <a:endParaRPr lang="zh-CN" altLang="en-US"/>
          </a:p>
        </p:txBody>
      </p:sp>
      <p:sp>
        <p:nvSpPr>
          <p:cNvPr id="8" name="文本框 37"/>
          <p:cNvSpPr txBox="1"/>
          <p:nvPr userDrawn="1"/>
        </p:nvSpPr>
        <p:spPr>
          <a:xfrm>
            <a:off x="323528" y="124272"/>
            <a:ext cx="1369614" cy="315475"/>
          </a:xfrm>
          <a:prstGeom prst="rect">
            <a:avLst/>
          </a:prstGeom>
          <a:noFill/>
        </p:spPr>
        <p:txBody>
          <a:bodyPr wrap="none" lIns="68584" tIns="34292" rIns="68584" bIns="34292" rtlCol="0">
            <a:spAutoFit/>
          </a:bodyPr>
          <a:lstStyle/>
          <a:p>
            <a:r>
              <a:rPr lang="zh-CN" alt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rPr>
              <a:t>工作完成情况</a:t>
            </a:r>
            <a:endParaRPr lang="zh-CN" altLang="en-US" sz="1600" kern="1200" dirty="0">
              <a:solidFill>
                <a:schemeClr val="bg1"/>
              </a:solidFill>
              <a:latin typeface="+mn-lt"/>
              <a:ea typeface="微软雅黑" panose="020B0503020204020204" pitchFamily="34" charset="-122"/>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2000" advClick="0" advTm="0">
        <p14:prism isContent="1"/>
      </p:transition>
    </mc:Choice>
    <mc:Fallback xmlns="">
      <p:transition spd="slow" advClick="0" advTm="0">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3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B16CC50B-97C3-4EFD-966D-3952C8BC2459}" type="datetimeFigureOut">
              <a:rPr lang="zh-CN" altLang="en-US" smtClean="0"/>
              <a:pPr/>
              <a:t>2017/12/19 Tuesday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44F14BB-5E8E-4CC8-BE8B-E1F7A3390155}" type="slidenum">
              <a:rPr lang="zh-CN" altLang="en-US" smtClean="0"/>
              <a:pPr/>
              <a:t>‹#›</a:t>
            </a:fld>
            <a:endParaRPr lang="zh-CN" altLang="en-US"/>
          </a:p>
        </p:txBody>
      </p:sp>
      <p:sp>
        <p:nvSpPr>
          <p:cNvPr id="8" name="文本框 37"/>
          <p:cNvSpPr txBox="1"/>
          <p:nvPr userDrawn="1"/>
        </p:nvSpPr>
        <p:spPr>
          <a:xfrm>
            <a:off x="323528" y="132833"/>
            <a:ext cx="1369614" cy="315475"/>
          </a:xfrm>
          <a:prstGeom prst="rect">
            <a:avLst/>
          </a:prstGeom>
          <a:noFill/>
        </p:spPr>
        <p:txBody>
          <a:bodyPr wrap="none" lIns="68584" tIns="34292" rIns="68584" bIns="34292" rtlCol="0">
            <a:spAutoFit/>
          </a:bodyPr>
          <a:lstStyle/>
          <a:p>
            <a:r>
              <a:rPr lang="zh-CN" alt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rPr>
              <a:t>成功项目展示</a:t>
            </a:r>
            <a:endParaRPr lang="zh-CN" altLang="en-US" sz="1600" kern="1200" dirty="0">
              <a:solidFill>
                <a:schemeClr val="bg1"/>
              </a:solidFill>
              <a:latin typeface="+mn-lt"/>
              <a:ea typeface="微软雅黑" panose="020B0503020204020204" pitchFamily="34" charset="-122"/>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2000" advClick="0" advTm="0">
        <p14:prism isContent="1"/>
      </p:transition>
    </mc:Choice>
    <mc:Fallback xmlns="">
      <p:transition spd="slow" advClick="0" advTm="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0276747B-C934-4A29-B9D2-0B4A2BD73C3B}" type="datetimeFigureOut">
              <a:rPr lang="zh-CN" altLang="en-US" smtClean="0"/>
              <a:pPr/>
              <a:t>2017/12/19 Tuesday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8AC0BC9-B0E5-477C-8980-057E56B69FA0}"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0">
        <p14:prism isContent="1"/>
      </p:transition>
    </mc:Choice>
    <mc:Fallback xmlns="">
      <p:transition spd="slow" advClick="0" advTm="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4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B16CC50B-97C3-4EFD-966D-3952C8BC2459}" type="datetimeFigureOut">
              <a:rPr lang="zh-CN" altLang="en-US" smtClean="0"/>
              <a:pPr/>
              <a:t>2017/12/19 Tuesday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44F14BB-5E8E-4CC8-BE8B-E1F7A3390155}" type="slidenum">
              <a:rPr lang="zh-CN" altLang="en-US" smtClean="0"/>
              <a:pPr/>
              <a:t>‹#›</a:t>
            </a:fld>
            <a:endParaRPr lang="zh-CN" altLang="en-US"/>
          </a:p>
        </p:txBody>
      </p:sp>
      <p:sp>
        <p:nvSpPr>
          <p:cNvPr id="8" name="文本框 37"/>
          <p:cNvSpPr txBox="1"/>
          <p:nvPr userDrawn="1"/>
        </p:nvSpPr>
        <p:spPr>
          <a:xfrm>
            <a:off x="359532" y="124272"/>
            <a:ext cx="1369614" cy="315475"/>
          </a:xfrm>
          <a:prstGeom prst="rect">
            <a:avLst/>
          </a:prstGeom>
          <a:noFill/>
        </p:spPr>
        <p:txBody>
          <a:bodyPr wrap="none" lIns="68584" tIns="34292" rIns="68584" bIns="34292" rtlCol="0">
            <a:spAutoFit/>
          </a:bodyPr>
          <a:lstStyle/>
          <a:p>
            <a:pPr lvl="0"/>
            <a:r>
              <a:rPr lang="zh-CN" alt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rPr>
              <a:t>明年工作计划</a:t>
            </a:r>
            <a:endParaRPr lang="en-US" altLang="zh-CN"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advClick="0" advTm="0">
        <p14:prism isContent="1"/>
      </p:transition>
    </mc:Choice>
    <mc:Fallback xmlns="">
      <p:transition spd="slow" advClick="0" advTm="0">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5_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748378"/>
      </p:ext>
    </p:extLst>
  </p:cSld>
  <p:clrMapOvr>
    <a:masterClrMapping/>
  </p:clrMapOvr>
  <mc:AlternateContent xmlns:mc="http://schemas.openxmlformats.org/markup-compatibility/2006" xmlns:p14="http://schemas.microsoft.com/office/powerpoint/2010/main">
    <mc:Choice Requires="p14">
      <p:transition spd="slow" p14:dur="2000" advClick="0" advTm="0">
        <p14:prism isContent="1"/>
      </p:transition>
    </mc:Choice>
    <mc:Fallback xmlns="">
      <p:transition spd="slow" advClick="0" advTm="0">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7_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748378"/>
      </p:ext>
    </p:extLst>
  </p:cSld>
  <p:clrMapOvr>
    <a:masterClrMapping/>
  </p:clrMapOvr>
  <mc:AlternateContent xmlns:mc="http://schemas.openxmlformats.org/markup-compatibility/2006" xmlns:p14="http://schemas.microsoft.com/office/powerpoint/2010/main">
    <mc:Choice Requires="p14">
      <p:transition spd="slow" p14:dur="2000" advClick="0" advTm="0">
        <p14:prism isContent="1"/>
      </p:transition>
    </mc:Choice>
    <mc:Fallback xmlns="">
      <p:transition spd="slow" advClick="0" advTm="0">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3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390119B5-5681-403A-890C-31B5DA309452}" type="datetime1">
              <a:rPr lang="zh-CN" altLang="en-US" smtClean="0"/>
              <a:pPr/>
              <a:t>2017/12/19 Tuesday</a:t>
            </a:fld>
            <a:endParaRPr lang="zh-CN" altLang="en-US"/>
          </a:p>
        </p:txBody>
      </p:sp>
      <p:sp>
        <p:nvSpPr>
          <p:cNvPr id="5" name="页脚占位符 4"/>
          <p:cNvSpPr>
            <a:spLocks noGrp="1"/>
          </p:cNvSpPr>
          <p:nvPr>
            <p:ph type="ftr" sz="quarter" idx="11"/>
          </p:nvPr>
        </p:nvSpPr>
        <p:spPr>
          <a:xfrm>
            <a:off x="3124200" y="4768735"/>
            <a:ext cx="2895600" cy="273929"/>
          </a:xfrm>
          <a:prstGeom prst="rect">
            <a:avLst/>
          </a:prstGeom>
        </p:spPr>
        <p:txBody>
          <a:bodyPr/>
          <a:lstStyle/>
          <a:p>
            <a:endParaRPr lang="zh-CN" altLang="en-US"/>
          </a:p>
        </p:txBody>
      </p:sp>
      <p:sp>
        <p:nvSpPr>
          <p:cNvPr id="6" name="灯片编号占位符 5"/>
          <p:cNvSpPr>
            <a:spLocks noGrp="1"/>
          </p:cNvSpPr>
          <p:nvPr>
            <p:ph type="sldNum" sz="quarter" idx="12"/>
          </p:nvPr>
        </p:nvSpPr>
        <p:spPr/>
        <p:txBody>
          <a:bodyPr/>
          <a:lstStyle/>
          <a:p>
            <a:fld id="{BAEC3CBB-3DD3-44D7-A6CB-12C5A9732C69}"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0">
        <p14:prism isContent="1"/>
      </p:transition>
    </mc:Choice>
    <mc:Fallback xmlns="">
      <p:transition spd="slow" advClick="0" advTm="0">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3_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448133268"/>
      </p:ext>
    </p:extLst>
  </p:cSld>
  <p:clrMapOvr>
    <a:masterClrMapping/>
  </p:clrMapOvr>
  <mc:AlternateContent xmlns:mc="http://schemas.openxmlformats.org/markup-compatibility/2006" xmlns:p14="http://schemas.microsoft.com/office/powerpoint/2010/main">
    <mc:Choice Requires="p14">
      <p:transition spd="slow" p14:dur="2000" advClick="0" advTm="0">
        <p14:prism isContent="1"/>
      </p:transition>
    </mc:Choice>
    <mc:Fallback xmlns="">
      <p:transition spd="slow" advClick="0" advTm="0">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_比较">
    <p:spTree>
      <p:nvGrpSpPr>
        <p:cNvPr id="1" name=""/>
        <p:cNvGrpSpPr/>
        <p:nvPr/>
      </p:nvGrpSpPr>
      <p:grpSpPr>
        <a:xfrm>
          <a:off x="0" y="0"/>
          <a:ext cx="0" cy="0"/>
          <a:chOff x="0" y="0"/>
          <a:chExt cx="0" cy="0"/>
        </a:xfrm>
      </p:grpSpPr>
      <p:pic>
        <p:nvPicPr>
          <p:cNvPr id="11" name="图片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9144000" cy="5145088"/>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Click="0" advTm="0">
        <p14:prism isContent="1"/>
      </p:transition>
    </mc:Choice>
    <mc:Fallback xmlns="">
      <p:transition spd="slow" advClick="0" advTm="0">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28650" y="273929"/>
            <a:ext cx="7886700" cy="994479"/>
          </a:xfrm>
        </p:spPr>
        <p:txBody>
          <a:bodyPr/>
          <a:lstStyle/>
          <a:p>
            <a:r>
              <a:rPr lang="zh-CN" altLang="en-US"/>
              <a:t>单击此处编辑母版标题样式</a:t>
            </a:r>
          </a:p>
        </p:txBody>
      </p:sp>
      <p:sp>
        <p:nvSpPr>
          <p:cNvPr id="3" name="日期占位符 2"/>
          <p:cNvSpPr>
            <a:spLocks noGrp="1"/>
          </p:cNvSpPr>
          <p:nvPr>
            <p:ph type="dt" sz="half" idx="10"/>
          </p:nvPr>
        </p:nvSpPr>
        <p:spPr>
          <a:xfrm>
            <a:off x="628650" y="4768735"/>
            <a:ext cx="2057400" cy="273928"/>
          </a:xfrm>
        </p:spPr>
        <p:txBody>
          <a:bodyPr/>
          <a:lstStyle>
            <a:lvl1pPr>
              <a:defRPr/>
            </a:lvl1pPr>
          </a:lstStyle>
          <a:p>
            <a:fld id="{1F931BFC-FA3C-44C9-BDF3-A1EA94A517F2}" type="datetime1">
              <a:rPr lang="zh-CN" altLang="en-US"/>
              <a:pPr/>
              <a:t>2017/12/19 Tuesday</a:t>
            </a:fld>
            <a:endParaRPr lang="zh-CN" altLang="en-US" sz="1400" dirty="0">
              <a:solidFill>
                <a:schemeClr val="tx1"/>
              </a:solidFill>
            </a:endParaRPr>
          </a:p>
        </p:txBody>
      </p:sp>
      <p:sp>
        <p:nvSpPr>
          <p:cNvPr id="4" name="页脚占位符 3"/>
          <p:cNvSpPr>
            <a:spLocks noGrp="1"/>
          </p:cNvSpPr>
          <p:nvPr>
            <p:ph type="ftr" sz="quarter" idx="11"/>
          </p:nvPr>
        </p:nvSpPr>
        <p:spPr>
          <a:xfrm>
            <a:off x="3028950" y="4768735"/>
            <a:ext cx="3086100" cy="273928"/>
          </a:xfrm>
        </p:spPr>
        <p:txBody>
          <a:bodyPr/>
          <a:lstStyle>
            <a:lvl1pPr>
              <a:defRPr/>
            </a:lvl1pPr>
          </a:lstStyle>
          <a:p>
            <a:endParaRPr lang="zh-CN" altLang="zh-CN"/>
          </a:p>
        </p:txBody>
      </p:sp>
      <p:sp>
        <p:nvSpPr>
          <p:cNvPr id="5" name="灯片编号占位符 4"/>
          <p:cNvSpPr>
            <a:spLocks noGrp="1"/>
          </p:cNvSpPr>
          <p:nvPr>
            <p:ph type="sldNum" sz="quarter" idx="12"/>
          </p:nvPr>
        </p:nvSpPr>
        <p:spPr>
          <a:xfrm>
            <a:off x="6457950" y="4768735"/>
            <a:ext cx="2057400" cy="273928"/>
          </a:xfrm>
        </p:spPr>
        <p:txBody>
          <a:bodyPr/>
          <a:lstStyle>
            <a:lvl1pPr>
              <a:defRPr/>
            </a:lvl1pPr>
          </a:lstStyle>
          <a:p>
            <a:fld id="{2E9294EB-43AD-4253-9111-B513B7CCDA25}" type="slidenum">
              <a:rPr lang="zh-CN" altLang="en-US"/>
              <a:pPr/>
              <a:t>‹#›</a:t>
            </a:fld>
            <a:endParaRPr lang="zh-CN" altLang="en-US" sz="1400" dirty="0">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14:dur="2000" advClick="0" advTm="0">
        <p14:prism isContent="1"/>
      </p:transition>
    </mc:Choice>
    <mc:Fallback xmlns="">
      <p:transition spd="slow" advClick="0" advTm="0">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6_标题幻灯片">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69233970"/>
      </p:ext>
    </p:extLst>
  </p:cSld>
  <p:clrMapOvr>
    <a:masterClrMapping/>
  </p:clrMapOvr>
  <mc:AlternateContent xmlns:mc="http://schemas.openxmlformats.org/markup-compatibility/2006" xmlns:p14="http://schemas.microsoft.com/office/powerpoint/2010/main">
    <mc:Choice Requires="p14">
      <p:transition spd="slow" p14:dur="2000" advClick="0" advTm="0">
        <p14:prism isContent="1"/>
      </p:transition>
    </mc:Choice>
    <mc:Fallback xmlns="">
      <p:transition spd="slow" advClick="0" advTm="0">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9" name="Slide Number Placeholder 5"/>
          <p:cNvSpPr>
            <a:spLocks noGrp="1"/>
          </p:cNvSpPr>
          <p:nvPr>
            <p:ph type="sldNum" sz="quarter" idx="4"/>
          </p:nvPr>
        </p:nvSpPr>
        <p:spPr>
          <a:xfrm>
            <a:off x="4381500" y="4870367"/>
            <a:ext cx="381000" cy="274722"/>
          </a:xfrm>
          <a:prstGeom prst="rect">
            <a:avLst/>
          </a:prstGeom>
        </p:spPr>
        <p:txBody>
          <a:bodyPr vert="horz" lIns="91440" tIns="45720" rIns="91440" bIns="45720" rtlCol="0" anchor="ctr"/>
          <a:lstStyle>
            <a:lvl1pPr algn="ctr">
              <a:defRPr sz="1000">
                <a:solidFill>
                  <a:srgbClr val="FFFFFF"/>
                </a:solidFill>
                <a:latin typeface="Glegoo"/>
                <a:cs typeface="Glegoo"/>
              </a:defRPr>
            </a:lvl1pPr>
          </a:lstStyle>
          <a:p>
            <a:fld id="{4F30D5C1-D155-2E40-A967-511B3BD0F2AE}" type="slidenum">
              <a:rPr lang="en-US" smtClean="0"/>
              <a:t>‹#›</a:t>
            </a:fld>
            <a:endParaRPr lang="en-US" dirty="0"/>
          </a:p>
        </p:txBody>
      </p:sp>
      <p:sp>
        <p:nvSpPr>
          <p:cNvPr id="10" name="Title 1"/>
          <p:cNvSpPr>
            <a:spLocks noGrp="1"/>
          </p:cNvSpPr>
          <p:nvPr>
            <p:ph type="title"/>
          </p:nvPr>
        </p:nvSpPr>
        <p:spPr>
          <a:xfrm>
            <a:off x="457201" y="285839"/>
            <a:ext cx="8229600" cy="857515"/>
          </a:xfrm>
        </p:spPr>
        <p:txBody>
          <a:bodyPr>
            <a:normAutofit/>
          </a:bodyPr>
          <a:lstStyle>
            <a:lvl1pPr>
              <a:defRPr sz="2800">
                <a:solidFill>
                  <a:srgbClr val="48597F"/>
                </a:solidFill>
                <a:latin typeface="Lato Light"/>
                <a:cs typeface="Lato Light"/>
              </a:defRPr>
            </a:lvl1pPr>
          </a:lstStyle>
          <a:p>
            <a:r>
              <a:rPr lang="en-US" dirty="0"/>
              <a:t>Click to edit Master title style</a:t>
            </a:r>
          </a:p>
        </p:txBody>
      </p:sp>
      <p:sp>
        <p:nvSpPr>
          <p:cNvPr id="11" name="Text Placeholder 17"/>
          <p:cNvSpPr>
            <a:spLocks noGrp="1"/>
          </p:cNvSpPr>
          <p:nvPr>
            <p:ph type="body" sz="quarter" idx="23"/>
          </p:nvPr>
        </p:nvSpPr>
        <p:spPr>
          <a:xfrm>
            <a:off x="2057401" y="876571"/>
            <a:ext cx="5029200" cy="323950"/>
          </a:xfrm>
        </p:spPr>
        <p:txBody>
          <a:bodyPr>
            <a:noAutofit/>
          </a:bodyPr>
          <a:lstStyle>
            <a:lvl1pPr marL="0" indent="0" algn="ctr">
              <a:buFontTx/>
              <a:buNone/>
              <a:defRPr sz="1200" i="0">
                <a:solidFill>
                  <a:srgbClr val="1399EE"/>
                </a:solidFill>
                <a:latin typeface="Glegoo"/>
                <a:cs typeface="Glegoo"/>
              </a:defRPr>
            </a:lvl1pPr>
            <a:lvl2pPr marL="457200" indent="0">
              <a:buFontTx/>
              <a:buNone/>
              <a:defRPr sz="1050">
                <a:latin typeface="Mission Gothic Regular" pitchFamily="50" charset="0"/>
              </a:defRPr>
            </a:lvl2pPr>
            <a:lvl3pPr marL="914400" indent="0">
              <a:buFontTx/>
              <a:buNone/>
              <a:defRPr sz="1050">
                <a:latin typeface="Mission Gothic Regular" pitchFamily="50" charset="0"/>
              </a:defRPr>
            </a:lvl3pPr>
            <a:lvl4pPr marL="1371600" indent="0">
              <a:buFontTx/>
              <a:buNone/>
              <a:defRPr sz="1050">
                <a:latin typeface="Mission Gothic Regular" pitchFamily="50" charset="0"/>
              </a:defRPr>
            </a:lvl4pPr>
            <a:lvl5pPr marL="1828800" indent="0">
              <a:buFontTx/>
              <a:buNone/>
              <a:defRPr sz="1050">
                <a:latin typeface="Mission Gothic Regular" pitchFamily="50" charset="0"/>
              </a:defRPr>
            </a:lvl5pPr>
          </a:lstStyle>
          <a:p>
            <a:pPr lvl="0"/>
            <a:endParaRPr lang="en-US" dirty="0"/>
          </a:p>
        </p:txBody>
      </p:sp>
    </p:spTree>
    <p:extLst>
      <p:ext uri="{BB962C8B-B14F-4D97-AF65-F5344CB8AC3E}">
        <p14:creationId xmlns:p14="http://schemas.microsoft.com/office/powerpoint/2010/main" val="241183189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iPAD mockup layout">
    <p:spTree>
      <p:nvGrpSpPr>
        <p:cNvPr id="1" name=""/>
        <p:cNvGrpSpPr/>
        <p:nvPr/>
      </p:nvGrpSpPr>
      <p:grpSpPr>
        <a:xfrm>
          <a:off x="0" y="0"/>
          <a:ext cx="0" cy="0"/>
          <a:chOff x="0" y="0"/>
          <a:chExt cx="0" cy="0"/>
        </a:xfrm>
      </p:grpSpPr>
      <p:sp>
        <p:nvSpPr>
          <p:cNvPr id="11" name="Title 1"/>
          <p:cNvSpPr>
            <a:spLocks noGrp="1"/>
          </p:cNvSpPr>
          <p:nvPr>
            <p:ph type="title"/>
          </p:nvPr>
        </p:nvSpPr>
        <p:spPr>
          <a:xfrm>
            <a:off x="457201" y="285839"/>
            <a:ext cx="8229600" cy="857515"/>
          </a:xfrm>
        </p:spPr>
        <p:txBody>
          <a:bodyPr>
            <a:normAutofit/>
          </a:bodyPr>
          <a:lstStyle>
            <a:lvl1pPr>
              <a:defRPr sz="2800">
                <a:solidFill>
                  <a:srgbClr val="48597F"/>
                </a:solidFill>
                <a:latin typeface="Lato Light"/>
                <a:cs typeface="Lato Light"/>
              </a:defRPr>
            </a:lvl1pPr>
          </a:lstStyle>
          <a:p>
            <a:r>
              <a:rPr lang="en-US" dirty="0"/>
              <a:t>Click to edit Master title style</a:t>
            </a:r>
          </a:p>
        </p:txBody>
      </p:sp>
      <p:sp>
        <p:nvSpPr>
          <p:cNvPr id="12" name="Text Placeholder 17"/>
          <p:cNvSpPr>
            <a:spLocks noGrp="1"/>
          </p:cNvSpPr>
          <p:nvPr>
            <p:ph type="body" sz="quarter" idx="23"/>
          </p:nvPr>
        </p:nvSpPr>
        <p:spPr>
          <a:xfrm>
            <a:off x="2057401" y="876571"/>
            <a:ext cx="5029200" cy="323950"/>
          </a:xfrm>
          <a:ln>
            <a:noFill/>
          </a:ln>
        </p:spPr>
        <p:txBody>
          <a:bodyPr>
            <a:noAutofit/>
          </a:bodyPr>
          <a:lstStyle>
            <a:lvl1pPr marL="0" indent="0" algn="ctr">
              <a:buFontTx/>
              <a:buNone/>
              <a:defRPr sz="1200" i="0">
                <a:solidFill>
                  <a:srgbClr val="1399EE"/>
                </a:solidFill>
                <a:latin typeface="Glegoo"/>
                <a:cs typeface="Glegoo"/>
              </a:defRPr>
            </a:lvl1pPr>
            <a:lvl2pPr marL="457200" indent="0">
              <a:buFontTx/>
              <a:buNone/>
              <a:defRPr sz="1050">
                <a:latin typeface="Mission Gothic Regular" pitchFamily="50" charset="0"/>
              </a:defRPr>
            </a:lvl2pPr>
            <a:lvl3pPr marL="914400" indent="0">
              <a:buFontTx/>
              <a:buNone/>
              <a:defRPr sz="1050">
                <a:latin typeface="Mission Gothic Regular" pitchFamily="50" charset="0"/>
              </a:defRPr>
            </a:lvl3pPr>
            <a:lvl4pPr marL="1371600" indent="0">
              <a:buFontTx/>
              <a:buNone/>
              <a:defRPr sz="1050">
                <a:latin typeface="Mission Gothic Regular" pitchFamily="50" charset="0"/>
              </a:defRPr>
            </a:lvl4pPr>
            <a:lvl5pPr marL="1828800" indent="0">
              <a:buFontTx/>
              <a:buNone/>
              <a:defRPr sz="1050">
                <a:latin typeface="Mission Gothic Regular" pitchFamily="50" charset="0"/>
              </a:defRPr>
            </a:lvl5pPr>
          </a:lstStyle>
          <a:p>
            <a:pPr lvl="0"/>
            <a:endParaRPr lang="en-US" dirty="0"/>
          </a:p>
        </p:txBody>
      </p:sp>
      <p:sp>
        <p:nvSpPr>
          <p:cNvPr id="13" name="Slide Number Placeholder 5"/>
          <p:cNvSpPr>
            <a:spLocks noGrp="1"/>
          </p:cNvSpPr>
          <p:nvPr>
            <p:ph type="sldNum" sz="quarter" idx="4"/>
          </p:nvPr>
        </p:nvSpPr>
        <p:spPr>
          <a:xfrm>
            <a:off x="4381500" y="4870367"/>
            <a:ext cx="381000" cy="274722"/>
          </a:xfrm>
          <a:prstGeom prst="rect">
            <a:avLst/>
          </a:prstGeom>
        </p:spPr>
        <p:txBody>
          <a:bodyPr vert="horz" lIns="91440" tIns="45720" rIns="91440" bIns="45720" rtlCol="0" anchor="ctr"/>
          <a:lstStyle>
            <a:lvl1pPr algn="r">
              <a:defRPr sz="1000">
                <a:solidFill>
                  <a:srgbClr val="FFFFFF"/>
                </a:solidFill>
                <a:latin typeface="Glegoo"/>
                <a:cs typeface="Glegoo"/>
              </a:defRPr>
            </a:lvl1pPr>
          </a:lstStyle>
          <a:p>
            <a:fld id="{4F30D5C1-D155-2E40-A967-511B3BD0F2AE}" type="slidenum">
              <a:rPr lang="en-US" smtClean="0"/>
              <a:t>‹#›</a:t>
            </a:fld>
            <a:endParaRPr lang="en-US" dirty="0"/>
          </a:p>
        </p:txBody>
      </p:sp>
      <p:pic>
        <p:nvPicPr>
          <p:cNvPr id="18" name="Picture 17" descr="iPad-Retina-Display-Mockup.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00401" y="1295800"/>
            <a:ext cx="2552878" cy="3563450"/>
          </a:xfrm>
          <a:prstGeom prst="rect">
            <a:avLst/>
          </a:prstGeom>
        </p:spPr>
      </p:pic>
      <p:sp>
        <p:nvSpPr>
          <p:cNvPr id="19" name="Picture Placeholder 20"/>
          <p:cNvSpPr>
            <a:spLocks noGrp="1"/>
          </p:cNvSpPr>
          <p:nvPr>
            <p:ph type="pic" sz="quarter" idx="25"/>
          </p:nvPr>
        </p:nvSpPr>
        <p:spPr>
          <a:xfrm>
            <a:off x="3505200" y="1676919"/>
            <a:ext cx="1956816" cy="2420097"/>
          </a:xfrm>
        </p:spPr>
        <p:txBody>
          <a:bodyPr/>
          <a:lstStyle/>
          <a:p>
            <a:endParaRPr lang="en-US"/>
          </a:p>
        </p:txBody>
      </p:sp>
    </p:spTree>
    <p:extLst>
      <p:ext uri="{BB962C8B-B14F-4D97-AF65-F5344CB8AC3E}">
        <p14:creationId xmlns:p14="http://schemas.microsoft.com/office/powerpoint/2010/main" val="346952835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6196"/>
            <a:ext cx="7772400" cy="1021872"/>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180708"/>
            <a:ext cx="7772400" cy="112548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0276747B-C934-4A29-B9D2-0B4A2BD73C3B}" type="datetimeFigureOut">
              <a:rPr lang="zh-CN" altLang="en-US" smtClean="0"/>
              <a:pPr/>
              <a:t>2017/12/19 Tuesday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8AC0BC9-B0E5-477C-8980-057E56B69FA0}"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0">
        <p14:prism isContent="1"/>
      </p:transition>
    </mc:Choice>
    <mc:Fallback xmlns="">
      <p:transition spd="slow" advClick="0" advTm="0">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Half Page Image Layou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0" y="0"/>
            <a:ext cx="4572000" cy="5145088"/>
          </a:xfrm>
        </p:spPr>
        <p:txBody>
          <a:bodyPr/>
          <a:lstStyle/>
          <a:p>
            <a:endParaRPr lang="en-US"/>
          </a:p>
        </p:txBody>
      </p:sp>
      <p:sp>
        <p:nvSpPr>
          <p:cNvPr id="18" name="Text Placeholder 17"/>
          <p:cNvSpPr>
            <a:spLocks noGrp="1"/>
          </p:cNvSpPr>
          <p:nvPr>
            <p:ph type="body" sz="quarter" idx="15"/>
          </p:nvPr>
        </p:nvSpPr>
        <p:spPr>
          <a:xfrm>
            <a:off x="5029200" y="2038979"/>
            <a:ext cx="3505200" cy="990906"/>
          </a:xfrm>
        </p:spPr>
        <p:txBody>
          <a:bodyPr>
            <a:noAutofit/>
          </a:bodyPr>
          <a:lstStyle>
            <a:lvl1pPr marL="0" indent="0">
              <a:buFontTx/>
              <a:buNone/>
              <a:defRPr sz="1050">
                <a:solidFill>
                  <a:srgbClr val="7F7F7F"/>
                </a:solidFill>
              </a:defRPr>
            </a:lvl1pPr>
            <a:lvl2pPr marL="457200" indent="0">
              <a:buFontTx/>
              <a:buNone/>
              <a:defRPr sz="1100"/>
            </a:lvl2pPr>
            <a:lvl3pPr marL="914400" indent="0">
              <a:buFontTx/>
              <a:buNone/>
              <a:defRPr sz="1100"/>
            </a:lvl3pPr>
            <a:lvl4pPr marL="1371600" indent="0">
              <a:buFontTx/>
              <a:buNone/>
              <a:defRPr sz="1100"/>
            </a:lvl4pPr>
            <a:lvl5pPr marL="1828800" indent="0">
              <a:buFontTx/>
              <a:buNone/>
              <a:defRPr sz="1100"/>
            </a:lvl5pPr>
          </a:lstStyle>
          <a:p>
            <a:pPr lvl="0"/>
            <a:endParaRPr lang="en-US" dirty="0"/>
          </a:p>
        </p:txBody>
      </p:sp>
      <p:sp>
        <p:nvSpPr>
          <p:cNvPr id="20" name="Content Placeholder 19"/>
          <p:cNvSpPr>
            <a:spLocks noGrp="1"/>
          </p:cNvSpPr>
          <p:nvPr>
            <p:ph sz="quarter" idx="16"/>
          </p:nvPr>
        </p:nvSpPr>
        <p:spPr>
          <a:xfrm>
            <a:off x="5791201" y="3182335"/>
            <a:ext cx="2438400" cy="308070"/>
          </a:xfrm>
          <a:prstGeom prst="rect">
            <a:avLst/>
          </a:prstGeom>
          <a:noFill/>
        </p:spPr>
        <p:txBody>
          <a:bodyPr>
            <a:noAutofit/>
          </a:bodyPr>
          <a:lstStyle>
            <a:lvl1pPr marL="0" indent="0">
              <a:buFontTx/>
              <a:buNone/>
              <a:defRPr sz="1050">
                <a:solidFill>
                  <a:srgbClr val="7F7F7F"/>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endParaRPr lang="en-US" dirty="0"/>
          </a:p>
        </p:txBody>
      </p:sp>
      <p:sp>
        <p:nvSpPr>
          <p:cNvPr id="21" name="Content Placeholder 19"/>
          <p:cNvSpPr>
            <a:spLocks noGrp="1"/>
          </p:cNvSpPr>
          <p:nvPr>
            <p:ph sz="quarter" idx="17"/>
          </p:nvPr>
        </p:nvSpPr>
        <p:spPr>
          <a:xfrm>
            <a:off x="5791201" y="3707977"/>
            <a:ext cx="2438400" cy="465263"/>
          </a:xfrm>
          <a:prstGeom prst="rect">
            <a:avLst/>
          </a:prstGeom>
          <a:noFill/>
        </p:spPr>
        <p:txBody>
          <a:bodyPr>
            <a:noAutofit/>
          </a:bodyPr>
          <a:lstStyle>
            <a:lvl1pPr marL="0" indent="0">
              <a:buFontTx/>
              <a:buNone/>
              <a:defRPr sz="1050">
                <a:solidFill>
                  <a:srgbClr val="7F7F7F"/>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endParaRPr lang="en-US" dirty="0"/>
          </a:p>
        </p:txBody>
      </p:sp>
      <p:sp>
        <p:nvSpPr>
          <p:cNvPr id="23" name="Text Placeholder 22"/>
          <p:cNvSpPr>
            <a:spLocks noGrp="1"/>
          </p:cNvSpPr>
          <p:nvPr>
            <p:ph type="body" sz="quarter" idx="18"/>
          </p:nvPr>
        </p:nvSpPr>
        <p:spPr>
          <a:xfrm>
            <a:off x="5029200" y="1810312"/>
            <a:ext cx="3505200" cy="357297"/>
          </a:xfrm>
        </p:spPr>
        <p:txBody>
          <a:bodyPr>
            <a:noAutofit/>
          </a:bodyPr>
          <a:lstStyle>
            <a:lvl1pPr marL="0" indent="0">
              <a:buFontTx/>
              <a:buNone/>
              <a:defRPr sz="1200" b="0" i="0">
                <a:solidFill>
                  <a:srgbClr val="1399EE"/>
                </a:solidFill>
                <a:latin typeface="Glegoo"/>
                <a:ea typeface="Calibri" panose="020F0502020204030204"/>
                <a:cs typeface="Glegoo"/>
              </a:defRPr>
            </a:lvl1pPr>
            <a:lvl2pPr marL="457200" indent="0">
              <a:buFontTx/>
              <a:buNone/>
              <a:defRPr sz="1300">
                <a:latin typeface="Open Sans" pitchFamily="34" charset="0"/>
                <a:ea typeface="Open Sans" pitchFamily="34" charset="0"/>
                <a:cs typeface="Open Sans" pitchFamily="34" charset="0"/>
              </a:defRPr>
            </a:lvl2pPr>
            <a:lvl3pPr marL="914400" indent="0">
              <a:buFontTx/>
              <a:buNone/>
              <a:defRPr sz="1300">
                <a:latin typeface="Open Sans" pitchFamily="34" charset="0"/>
                <a:ea typeface="Open Sans" pitchFamily="34" charset="0"/>
                <a:cs typeface="Open Sans" pitchFamily="34" charset="0"/>
              </a:defRPr>
            </a:lvl3pPr>
            <a:lvl4pPr marL="1371600" indent="0">
              <a:buFontTx/>
              <a:buNone/>
              <a:defRPr sz="1300">
                <a:latin typeface="Open Sans" pitchFamily="34" charset="0"/>
                <a:ea typeface="Open Sans" pitchFamily="34" charset="0"/>
                <a:cs typeface="Open Sans" pitchFamily="34" charset="0"/>
              </a:defRPr>
            </a:lvl4pPr>
            <a:lvl5pPr marL="1828800" indent="0">
              <a:buFontTx/>
              <a:buNone/>
              <a:defRPr sz="1300">
                <a:latin typeface="Open Sans" pitchFamily="34" charset="0"/>
                <a:ea typeface="Open Sans" pitchFamily="34" charset="0"/>
                <a:cs typeface="Open Sans" pitchFamily="34" charset="0"/>
              </a:defRPr>
            </a:lvl5pPr>
          </a:lstStyle>
          <a:p>
            <a:pPr lvl="0"/>
            <a:endParaRPr lang="en-US" dirty="0"/>
          </a:p>
        </p:txBody>
      </p:sp>
      <p:sp>
        <p:nvSpPr>
          <p:cNvPr id="11" name="Title 1"/>
          <p:cNvSpPr>
            <a:spLocks noGrp="1"/>
          </p:cNvSpPr>
          <p:nvPr>
            <p:ph type="title"/>
          </p:nvPr>
        </p:nvSpPr>
        <p:spPr>
          <a:xfrm>
            <a:off x="5105400" y="666957"/>
            <a:ext cx="3581400" cy="857515"/>
          </a:xfrm>
        </p:spPr>
        <p:txBody>
          <a:bodyPr>
            <a:normAutofit/>
          </a:bodyPr>
          <a:lstStyle>
            <a:lvl1pPr algn="l">
              <a:defRPr sz="2800">
                <a:solidFill>
                  <a:srgbClr val="48597F"/>
                </a:solidFill>
                <a:latin typeface="Lato Light"/>
                <a:cs typeface="Lato Light"/>
              </a:defRPr>
            </a:lvl1pPr>
          </a:lstStyle>
          <a:p>
            <a:r>
              <a:rPr lang="en-US" dirty="0"/>
              <a:t>Click to edit Master title style</a:t>
            </a:r>
          </a:p>
        </p:txBody>
      </p:sp>
      <p:sp>
        <p:nvSpPr>
          <p:cNvPr id="13" name="Text Placeholder 17"/>
          <p:cNvSpPr>
            <a:spLocks noGrp="1"/>
          </p:cNvSpPr>
          <p:nvPr>
            <p:ph type="body" sz="quarter" idx="23"/>
          </p:nvPr>
        </p:nvSpPr>
        <p:spPr>
          <a:xfrm>
            <a:off x="5105401" y="1257688"/>
            <a:ext cx="2188633" cy="323950"/>
          </a:xfrm>
        </p:spPr>
        <p:txBody>
          <a:bodyPr>
            <a:noAutofit/>
          </a:bodyPr>
          <a:lstStyle>
            <a:lvl1pPr marL="0" indent="0" algn="l">
              <a:buFontTx/>
              <a:buNone/>
              <a:defRPr sz="1200" i="0">
                <a:solidFill>
                  <a:srgbClr val="1399EE"/>
                </a:solidFill>
                <a:latin typeface="Glegoo"/>
                <a:cs typeface="Glegoo"/>
              </a:defRPr>
            </a:lvl1pPr>
            <a:lvl2pPr marL="457200" indent="0">
              <a:buFontTx/>
              <a:buNone/>
              <a:defRPr sz="1050">
                <a:latin typeface="Mission Gothic Regular" pitchFamily="50" charset="0"/>
              </a:defRPr>
            </a:lvl2pPr>
            <a:lvl3pPr marL="914400" indent="0">
              <a:buFontTx/>
              <a:buNone/>
              <a:defRPr sz="1050">
                <a:latin typeface="Mission Gothic Regular" pitchFamily="50" charset="0"/>
              </a:defRPr>
            </a:lvl3pPr>
            <a:lvl4pPr marL="1371600" indent="0">
              <a:buFontTx/>
              <a:buNone/>
              <a:defRPr sz="1050">
                <a:latin typeface="Mission Gothic Regular" pitchFamily="50" charset="0"/>
              </a:defRPr>
            </a:lvl4pPr>
            <a:lvl5pPr marL="1828800" indent="0">
              <a:buFontTx/>
              <a:buNone/>
              <a:defRPr sz="1050">
                <a:latin typeface="Mission Gothic Regular" pitchFamily="50" charset="0"/>
              </a:defRPr>
            </a:lvl5pPr>
          </a:lstStyle>
          <a:p>
            <a:pPr lvl="0"/>
            <a:endParaRPr lang="en-US" dirty="0"/>
          </a:p>
        </p:txBody>
      </p:sp>
    </p:spTree>
    <p:extLst>
      <p:ext uri="{BB962C8B-B14F-4D97-AF65-F5344CB8AC3E}">
        <p14:creationId xmlns:p14="http://schemas.microsoft.com/office/powerpoint/2010/main" val="344471750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合理交通结构">
    <p:spTree>
      <p:nvGrpSpPr>
        <p:cNvPr id="1" name=""/>
        <p:cNvGrpSpPr/>
        <p:nvPr/>
      </p:nvGrpSpPr>
      <p:grpSpPr>
        <a:xfrm>
          <a:off x="0" y="0"/>
          <a:ext cx="0" cy="0"/>
          <a:chOff x="0" y="0"/>
          <a:chExt cx="0" cy="0"/>
        </a:xfrm>
      </p:grpSpPr>
    </p:spTree>
    <p:extLst>
      <p:ext uri="{BB962C8B-B14F-4D97-AF65-F5344CB8AC3E}">
        <p14:creationId xmlns:p14="http://schemas.microsoft.com/office/powerpoint/2010/main" val="52566209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Normal Page">
    <p:spTree>
      <p:nvGrpSpPr>
        <p:cNvPr id="1" name=""/>
        <p:cNvGrpSpPr/>
        <p:nvPr/>
      </p:nvGrpSpPr>
      <p:grpSpPr>
        <a:xfrm>
          <a:off x="0" y="0"/>
          <a:ext cx="0" cy="0"/>
          <a:chOff x="0" y="0"/>
          <a:chExt cx="0" cy="0"/>
        </a:xfrm>
      </p:grpSpPr>
    </p:spTree>
    <p:extLst>
      <p:ext uri="{BB962C8B-B14F-4D97-AF65-F5344CB8AC3E}">
        <p14:creationId xmlns:p14="http://schemas.microsoft.com/office/powerpoint/2010/main" val="1413312253"/>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900391"/>
            <a:ext cx="4038600" cy="254753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900391"/>
            <a:ext cx="4038600" cy="254753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0276747B-C934-4A29-B9D2-0B4A2BD73C3B}" type="datetimeFigureOut">
              <a:rPr lang="zh-CN" altLang="en-US" smtClean="0"/>
              <a:pPr/>
              <a:t>2017/12/19 Tuesday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8AC0BC9-B0E5-477C-8980-057E56B69FA0}"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0">
        <p14:prism isContent="1"/>
      </p:transition>
    </mc:Choice>
    <mc:Fallback xmlns="">
      <p:transition spd="slow" advClick="0"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042"/>
            <a:ext cx="8229600" cy="857515"/>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151690"/>
            <a:ext cx="4040188"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1631660"/>
            <a:ext cx="4040188"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6" y="1151690"/>
            <a:ext cx="4041775"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6" y="1631660"/>
            <a:ext cx="4041775"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0276747B-C934-4A29-B9D2-0B4A2BD73C3B}" type="datetimeFigureOut">
              <a:rPr lang="zh-CN" altLang="en-US" smtClean="0"/>
              <a:pPr/>
              <a:t>2017/12/19 Tuesday</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98AC0BC9-B0E5-477C-8980-057E56B69FA0}"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0">
        <p14:prism isContent="1"/>
      </p:transition>
    </mc:Choice>
    <mc:Fallback xmlns="">
      <p:transition spd="slow" advClick="0"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0276747B-C934-4A29-B9D2-0B4A2BD73C3B}" type="datetimeFigureOut">
              <a:rPr lang="zh-CN" altLang="en-US" smtClean="0"/>
              <a:pPr/>
              <a:t>2017/12/19 Tuesday</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98AC0BC9-B0E5-477C-8980-057E56B69FA0}"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0">
        <p14:prism isContent="1"/>
      </p:transition>
    </mc:Choice>
    <mc:Fallback xmlns="">
      <p:transition spd="slow" advClick="0"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76747B-C934-4A29-B9D2-0B4A2BD73C3B}" type="datetimeFigureOut">
              <a:rPr lang="zh-CN" altLang="en-US" smtClean="0"/>
              <a:pPr/>
              <a:t>2017/12/19 Tuesday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98AC0BC9-B0E5-477C-8980-057E56B69FA0}"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0">
        <p14:prism isContent="1"/>
      </p:transition>
    </mc:Choice>
    <mc:Fallback xmlns="">
      <p:transition spd="slow" advClick="0" advTm="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851"/>
            <a:ext cx="3008313" cy="871807"/>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04851"/>
            <a:ext cx="5111750" cy="439119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1" y="1076658"/>
            <a:ext cx="3008313" cy="351938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0276747B-C934-4A29-B9D2-0B4A2BD73C3B}" type="datetimeFigureOut">
              <a:rPr lang="zh-CN" altLang="en-US" smtClean="0"/>
              <a:pPr/>
              <a:t>2017/12/19 Tuesday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8AC0BC9-B0E5-477C-8980-057E56B69FA0}"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0">
        <p14:prism isContent="1"/>
      </p:transition>
    </mc:Choice>
    <mc:Fallback xmlns="">
      <p:transition spd="slow" advClick="0"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1561"/>
            <a:ext cx="5486400" cy="425185"/>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459723"/>
            <a:ext cx="5486400" cy="308705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6746"/>
            <a:ext cx="5486400" cy="6038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0276747B-C934-4A29-B9D2-0B4A2BD73C3B}" type="datetimeFigureOut">
              <a:rPr lang="zh-CN" altLang="en-US" smtClean="0"/>
              <a:pPr/>
              <a:t>2017/12/19 Tuesday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8AC0BC9-B0E5-477C-8980-057E56B69FA0}"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0">
        <p14:prism isContent="1"/>
      </p:transition>
    </mc:Choice>
    <mc:Fallback xmlns="">
      <p:transition spd="slow" advClick="0" advTm="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6042"/>
            <a:ext cx="8229600" cy="857515"/>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0" y="1200521"/>
            <a:ext cx="8229600" cy="3395520"/>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0" y="4768735"/>
            <a:ext cx="2133600" cy="273928"/>
          </a:xfrm>
          <a:prstGeom prst="rect">
            <a:avLst/>
          </a:prstGeom>
        </p:spPr>
        <p:txBody>
          <a:bodyPr vert="horz" lIns="91440" tIns="45720" rIns="91440" bIns="45720" rtlCol="0" anchor="ctr"/>
          <a:lstStyle>
            <a:lvl1pPr algn="l">
              <a:defRPr sz="1200">
                <a:solidFill>
                  <a:schemeClr val="tx1">
                    <a:tint val="75000"/>
                  </a:schemeClr>
                </a:solidFill>
              </a:defRPr>
            </a:lvl1pPr>
          </a:lstStyle>
          <a:p>
            <a:fld id="{0276747B-C934-4A29-B9D2-0B4A2BD73C3B}" type="datetimeFigureOut">
              <a:rPr lang="zh-CN" altLang="en-US" smtClean="0"/>
              <a:pPr/>
              <a:t>2017/12/19 Tuesday</a:t>
            </a:fld>
            <a:endParaRPr lang="zh-CN" altLang="en-US"/>
          </a:p>
        </p:txBody>
      </p:sp>
      <p:sp>
        <p:nvSpPr>
          <p:cNvPr id="5" name="页脚占位符 4"/>
          <p:cNvSpPr>
            <a:spLocks noGrp="1"/>
          </p:cNvSpPr>
          <p:nvPr>
            <p:ph type="ftr" sz="quarter" idx="3"/>
          </p:nvPr>
        </p:nvSpPr>
        <p:spPr>
          <a:xfrm>
            <a:off x="3124200" y="4768735"/>
            <a:ext cx="2895600" cy="273928"/>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8735"/>
            <a:ext cx="2133600" cy="273928"/>
          </a:xfrm>
          <a:prstGeom prst="rect">
            <a:avLst/>
          </a:prstGeom>
        </p:spPr>
        <p:txBody>
          <a:bodyPr vert="horz" lIns="91440" tIns="45720" rIns="91440" bIns="45720" rtlCol="0" anchor="ctr"/>
          <a:lstStyle>
            <a:lvl1pPr algn="r">
              <a:defRPr sz="1200">
                <a:solidFill>
                  <a:schemeClr val="tx1">
                    <a:tint val="75000"/>
                  </a:schemeClr>
                </a:solidFill>
              </a:defRPr>
            </a:lvl1pPr>
          </a:lstStyle>
          <a:p>
            <a:fld id="{98AC0BC9-B0E5-477C-8980-057E56B69FA0}"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83" r:id="rId13"/>
    <p:sldLayoutId id="2147483684" r:id="rId14"/>
    <p:sldLayoutId id="2147483685" r:id="rId15"/>
    <p:sldLayoutId id="2147483686" r:id="rId16"/>
    <p:sldLayoutId id="2147483672" r:id="rId17"/>
    <p:sldLayoutId id="2147483673" r:id="rId18"/>
    <p:sldLayoutId id="2147483674" r:id="rId19"/>
    <p:sldLayoutId id="2147483675" r:id="rId20"/>
    <p:sldLayoutId id="2147483661" r:id="rId21"/>
    <p:sldLayoutId id="2147483662" r:id="rId22"/>
    <p:sldLayoutId id="2147483667" r:id="rId23"/>
    <p:sldLayoutId id="2147483668" r:id="rId24"/>
    <p:sldLayoutId id="2147483669" r:id="rId25"/>
    <p:sldLayoutId id="2147483670" r:id="rId26"/>
    <p:sldLayoutId id="2147483676" r:id="rId27"/>
    <p:sldLayoutId id="2147483678" r:id="rId28"/>
    <p:sldLayoutId id="2147483679" r:id="rId29"/>
    <p:sldLayoutId id="2147483680" r:id="rId30"/>
    <p:sldLayoutId id="2147483681" r:id="rId31"/>
    <p:sldLayoutId id="2147483682" r:id="rId32"/>
  </p:sldLayoutIdLst>
  <mc:AlternateContent xmlns:mc="http://schemas.openxmlformats.org/markup-compatibility/2006" xmlns:p14="http://schemas.microsoft.com/office/powerpoint/2010/main">
    <mc:Choice Requires="p14">
      <p:transition spd="slow" p14:dur="2000" advClick="0" advTm="0">
        <p14:prism isContent="1"/>
      </p:transition>
    </mc:Choice>
    <mc:Fallback xmlns="">
      <p:transition spd="slow" advClick="0" advTm="0">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image" Target="../media/image4.png"/><Relationship Id="rId5" Type="http://schemas.openxmlformats.org/officeDocument/2006/relationships/image" Target="../media/image1.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8" Type="http://schemas.openxmlformats.org/officeDocument/2006/relationships/tags" Target="../tags/tag91.xml"/><Relationship Id="rId13" Type="http://schemas.openxmlformats.org/officeDocument/2006/relationships/tags" Target="../tags/tag96.xml"/><Relationship Id="rId18" Type="http://schemas.openxmlformats.org/officeDocument/2006/relationships/tags" Target="../tags/tag101.xml"/><Relationship Id="rId26" Type="http://schemas.openxmlformats.org/officeDocument/2006/relationships/tags" Target="../tags/tag109.xml"/><Relationship Id="rId3" Type="http://schemas.openxmlformats.org/officeDocument/2006/relationships/tags" Target="../tags/tag86.xml"/><Relationship Id="rId21" Type="http://schemas.openxmlformats.org/officeDocument/2006/relationships/tags" Target="../tags/tag104.xml"/><Relationship Id="rId34" Type="http://schemas.openxmlformats.org/officeDocument/2006/relationships/image" Target="../media/image8.jpeg"/><Relationship Id="rId7" Type="http://schemas.openxmlformats.org/officeDocument/2006/relationships/tags" Target="../tags/tag90.xml"/><Relationship Id="rId12" Type="http://schemas.openxmlformats.org/officeDocument/2006/relationships/tags" Target="../tags/tag95.xml"/><Relationship Id="rId17" Type="http://schemas.openxmlformats.org/officeDocument/2006/relationships/tags" Target="../tags/tag100.xml"/><Relationship Id="rId25" Type="http://schemas.openxmlformats.org/officeDocument/2006/relationships/tags" Target="../tags/tag108.xml"/><Relationship Id="rId33" Type="http://schemas.openxmlformats.org/officeDocument/2006/relationships/image" Target="../media/image7.jpeg"/><Relationship Id="rId2" Type="http://schemas.openxmlformats.org/officeDocument/2006/relationships/tags" Target="../tags/tag85.xml"/><Relationship Id="rId16" Type="http://schemas.openxmlformats.org/officeDocument/2006/relationships/tags" Target="../tags/tag99.xml"/><Relationship Id="rId20" Type="http://schemas.openxmlformats.org/officeDocument/2006/relationships/tags" Target="../tags/tag103.xml"/><Relationship Id="rId29" Type="http://schemas.openxmlformats.org/officeDocument/2006/relationships/tags" Target="../tags/tag112.xml"/><Relationship Id="rId1" Type="http://schemas.openxmlformats.org/officeDocument/2006/relationships/tags" Target="../tags/tag84.xml"/><Relationship Id="rId6" Type="http://schemas.openxmlformats.org/officeDocument/2006/relationships/tags" Target="../tags/tag89.xml"/><Relationship Id="rId11" Type="http://schemas.openxmlformats.org/officeDocument/2006/relationships/tags" Target="../tags/tag94.xml"/><Relationship Id="rId24" Type="http://schemas.openxmlformats.org/officeDocument/2006/relationships/tags" Target="../tags/tag107.xml"/><Relationship Id="rId32" Type="http://schemas.openxmlformats.org/officeDocument/2006/relationships/notesSlide" Target="../notesSlides/notesSlide6.xml"/><Relationship Id="rId5" Type="http://schemas.openxmlformats.org/officeDocument/2006/relationships/tags" Target="../tags/tag88.xml"/><Relationship Id="rId15" Type="http://schemas.openxmlformats.org/officeDocument/2006/relationships/tags" Target="../tags/tag98.xml"/><Relationship Id="rId23" Type="http://schemas.openxmlformats.org/officeDocument/2006/relationships/tags" Target="../tags/tag106.xml"/><Relationship Id="rId28" Type="http://schemas.openxmlformats.org/officeDocument/2006/relationships/tags" Target="../tags/tag111.xml"/><Relationship Id="rId36" Type="http://schemas.openxmlformats.org/officeDocument/2006/relationships/image" Target="../media/image10.jpeg"/><Relationship Id="rId10" Type="http://schemas.openxmlformats.org/officeDocument/2006/relationships/tags" Target="../tags/tag93.xml"/><Relationship Id="rId19" Type="http://schemas.openxmlformats.org/officeDocument/2006/relationships/tags" Target="../tags/tag102.xml"/><Relationship Id="rId31" Type="http://schemas.openxmlformats.org/officeDocument/2006/relationships/slideLayout" Target="../slideLayouts/slideLayout14.xml"/><Relationship Id="rId4" Type="http://schemas.openxmlformats.org/officeDocument/2006/relationships/tags" Target="../tags/tag87.xml"/><Relationship Id="rId9" Type="http://schemas.openxmlformats.org/officeDocument/2006/relationships/tags" Target="../tags/tag92.xml"/><Relationship Id="rId14" Type="http://schemas.openxmlformats.org/officeDocument/2006/relationships/tags" Target="../tags/tag97.xml"/><Relationship Id="rId22" Type="http://schemas.openxmlformats.org/officeDocument/2006/relationships/tags" Target="../tags/tag105.xml"/><Relationship Id="rId27" Type="http://schemas.openxmlformats.org/officeDocument/2006/relationships/tags" Target="../tags/tag110.xml"/><Relationship Id="rId30" Type="http://schemas.openxmlformats.org/officeDocument/2006/relationships/tags" Target="../tags/tag113.xml"/><Relationship Id="rId35" Type="http://schemas.openxmlformats.org/officeDocument/2006/relationships/image" Target="../media/image9.jpeg"/></Relationships>
</file>

<file path=ppt/slides/_rels/slide11.xml.rels><?xml version="1.0" encoding="UTF-8" standalone="yes"?>
<Relationships xmlns="http://schemas.openxmlformats.org/package/2006/relationships"><Relationship Id="rId8" Type="http://schemas.openxmlformats.org/officeDocument/2006/relationships/tags" Target="../tags/tag121.xml"/><Relationship Id="rId13" Type="http://schemas.openxmlformats.org/officeDocument/2006/relationships/tags" Target="../tags/tag126.xml"/><Relationship Id="rId3" Type="http://schemas.openxmlformats.org/officeDocument/2006/relationships/tags" Target="../tags/tag116.xml"/><Relationship Id="rId7" Type="http://schemas.openxmlformats.org/officeDocument/2006/relationships/tags" Target="../tags/tag120.xml"/><Relationship Id="rId12" Type="http://schemas.openxmlformats.org/officeDocument/2006/relationships/tags" Target="../tags/tag125.xml"/><Relationship Id="rId17" Type="http://schemas.openxmlformats.org/officeDocument/2006/relationships/slideLayout" Target="../slideLayouts/slideLayout14.xml"/><Relationship Id="rId2" Type="http://schemas.openxmlformats.org/officeDocument/2006/relationships/tags" Target="../tags/tag115.xml"/><Relationship Id="rId16" Type="http://schemas.openxmlformats.org/officeDocument/2006/relationships/tags" Target="../tags/tag129.xml"/><Relationship Id="rId1" Type="http://schemas.openxmlformats.org/officeDocument/2006/relationships/tags" Target="../tags/tag114.xml"/><Relationship Id="rId6" Type="http://schemas.openxmlformats.org/officeDocument/2006/relationships/tags" Target="../tags/tag119.xml"/><Relationship Id="rId11" Type="http://schemas.openxmlformats.org/officeDocument/2006/relationships/tags" Target="../tags/tag124.xml"/><Relationship Id="rId5" Type="http://schemas.openxmlformats.org/officeDocument/2006/relationships/tags" Target="../tags/tag118.xml"/><Relationship Id="rId15" Type="http://schemas.openxmlformats.org/officeDocument/2006/relationships/tags" Target="../tags/tag128.xml"/><Relationship Id="rId10" Type="http://schemas.openxmlformats.org/officeDocument/2006/relationships/tags" Target="../tags/tag123.xml"/><Relationship Id="rId4" Type="http://schemas.openxmlformats.org/officeDocument/2006/relationships/tags" Target="../tags/tag117.xml"/><Relationship Id="rId9" Type="http://schemas.openxmlformats.org/officeDocument/2006/relationships/tags" Target="../tags/tag122.xml"/><Relationship Id="rId14" Type="http://schemas.openxmlformats.org/officeDocument/2006/relationships/tags" Target="../tags/tag12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tags" Target="../tags/tag132.xml"/><Relationship Id="rId7" Type="http://schemas.openxmlformats.org/officeDocument/2006/relationships/notesSlide" Target="../notesSlides/notesSlide8.xml"/><Relationship Id="rId2" Type="http://schemas.openxmlformats.org/officeDocument/2006/relationships/tags" Target="../tags/tag131.xml"/><Relationship Id="rId1" Type="http://schemas.openxmlformats.org/officeDocument/2006/relationships/tags" Target="../tags/tag130.xml"/><Relationship Id="rId6" Type="http://schemas.openxmlformats.org/officeDocument/2006/relationships/slideLayout" Target="../slideLayouts/slideLayout27.xml"/><Relationship Id="rId5" Type="http://schemas.openxmlformats.org/officeDocument/2006/relationships/tags" Target="../tags/tag134.xml"/><Relationship Id="rId4" Type="http://schemas.openxmlformats.org/officeDocument/2006/relationships/tags" Target="../tags/tag13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8" Type="http://schemas.openxmlformats.org/officeDocument/2006/relationships/tags" Target="../tags/tag142.xml"/><Relationship Id="rId13" Type="http://schemas.openxmlformats.org/officeDocument/2006/relationships/tags" Target="../tags/tag147.xml"/><Relationship Id="rId3" Type="http://schemas.openxmlformats.org/officeDocument/2006/relationships/tags" Target="../tags/tag137.xml"/><Relationship Id="rId7" Type="http://schemas.openxmlformats.org/officeDocument/2006/relationships/tags" Target="../tags/tag141.xml"/><Relationship Id="rId12" Type="http://schemas.openxmlformats.org/officeDocument/2006/relationships/tags" Target="../tags/tag146.xml"/><Relationship Id="rId17" Type="http://schemas.openxmlformats.org/officeDocument/2006/relationships/image" Target="../media/image12.jpeg"/><Relationship Id="rId2" Type="http://schemas.openxmlformats.org/officeDocument/2006/relationships/tags" Target="../tags/tag136.xml"/><Relationship Id="rId16" Type="http://schemas.openxmlformats.org/officeDocument/2006/relationships/image" Target="../media/image11.png"/><Relationship Id="rId1" Type="http://schemas.openxmlformats.org/officeDocument/2006/relationships/tags" Target="../tags/tag135.xml"/><Relationship Id="rId6" Type="http://schemas.openxmlformats.org/officeDocument/2006/relationships/tags" Target="../tags/tag140.xml"/><Relationship Id="rId11" Type="http://schemas.openxmlformats.org/officeDocument/2006/relationships/tags" Target="../tags/tag145.xml"/><Relationship Id="rId5" Type="http://schemas.openxmlformats.org/officeDocument/2006/relationships/tags" Target="../tags/tag139.xml"/><Relationship Id="rId15" Type="http://schemas.openxmlformats.org/officeDocument/2006/relationships/notesSlide" Target="../notesSlides/notesSlide10.xml"/><Relationship Id="rId10" Type="http://schemas.openxmlformats.org/officeDocument/2006/relationships/tags" Target="../tags/tag144.xml"/><Relationship Id="rId4" Type="http://schemas.openxmlformats.org/officeDocument/2006/relationships/tags" Target="../tags/tag138.xml"/><Relationship Id="rId9" Type="http://schemas.openxmlformats.org/officeDocument/2006/relationships/tags" Target="../tags/tag143.xml"/><Relationship Id="rId14"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5.xml"/><Relationship Id="rId1" Type="http://schemas.openxmlformats.org/officeDocument/2006/relationships/tags" Target="../tags/tag148.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tags" Target="../tags/tag151.xml"/><Relationship Id="rId7" Type="http://schemas.openxmlformats.org/officeDocument/2006/relationships/notesSlide" Target="../notesSlides/notesSlide13.xml"/><Relationship Id="rId2" Type="http://schemas.openxmlformats.org/officeDocument/2006/relationships/tags" Target="../tags/tag150.xml"/><Relationship Id="rId1" Type="http://schemas.openxmlformats.org/officeDocument/2006/relationships/tags" Target="../tags/tag149.xml"/><Relationship Id="rId6" Type="http://schemas.openxmlformats.org/officeDocument/2006/relationships/slideLayout" Target="../slideLayouts/slideLayout27.xml"/><Relationship Id="rId5" Type="http://schemas.openxmlformats.org/officeDocument/2006/relationships/tags" Target="../tags/tag153.xml"/><Relationship Id="rId4" Type="http://schemas.openxmlformats.org/officeDocument/2006/relationships/tags" Target="../tags/tag152.xml"/></Relationships>
</file>

<file path=ppt/slides/_rels/slide2.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tags" Target="../tags/tag3.xml"/><Relationship Id="rId7" Type="http://schemas.openxmlformats.org/officeDocument/2006/relationships/slideLayout" Target="../slideLayouts/slideLayout2.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tags" Target="../tags/tag9.xml"/><Relationship Id="rId7" Type="http://schemas.openxmlformats.org/officeDocument/2006/relationships/notesSlide" Target="../notesSlides/notesSlide2.xml"/><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slideLayout" Target="../slideLayouts/slideLayout27.xml"/><Relationship Id="rId5" Type="http://schemas.openxmlformats.org/officeDocument/2006/relationships/tags" Target="../tags/tag11.xml"/><Relationship Id="rId4" Type="http://schemas.openxmlformats.org/officeDocument/2006/relationships/tags" Target="../tags/tag10.xml"/></Relationships>
</file>

<file path=ppt/slides/_rels/slide4.xml.rels><?xml version="1.0" encoding="UTF-8" standalone="yes"?>
<Relationships xmlns="http://schemas.openxmlformats.org/package/2006/relationships"><Relationship Id="rId8" Type="http://schemas.openxmlformats.org/officeDocument/2006/relationships/tags" Target="../tags/tag19.xml"/><Relationship Id="rId13" Type="http://schemas.openxmlformats.org/officeDocument/2006/relationships/tags" Target="../tags/tag24.xml"/><Relationship Id="rId18" Type="http://schemas.openxmlformats.org/officeDocument/2006/relationships/tags" Target="../tags/tag29.xml"/><Relationship Id="rId3" Type="http://schemas.openxmlformats.org/officeDocument/2006/relationships/tags" Target="../tags/tag14.xml"/><Relationship Id="rId21" Type="http://schemas.openxmlformats.org/officeDocument/2006/relationships/slideLayout" Target="../slideLayouts/slideLayout13.xml"/><Relationship Id="rId7" Type="http://schemas.openxmlformats.org/officeDocument/2006/relationships/tags" Target="../tags/tag18.xml"/><Relationship Id="rId12" Type="http://schemas.openxmlformats.org/officeDocument/2006/relationships/tags" Target="../tags/tag23.xml"/><Relationship Id="rId17" Type="http://schemas.openxmlformats.org/officeDocument/2006/relationships/tags" Target="../tags/tag28.xml"/><Relationship Id="rId2" Type="http://schemas.openxmlformats.org/officeDocument/2006/relationships/tags" Target="../tags/tag13.xml"/><Relationship Id="rId16" Type="http://schemas.openxmlformats.org/officeDocument/2006/relationships/tags" Target="../tags/tag27.xml"/><Relationship Id="rId20" Type="http://schemas.openxmlformats.org/officeDocument/2006/relationships/tags" Target="../tags/tag31.xml"/><Relationship Id="rId1" Type="http://schemas.openxmlformats.org/officeDocument/2006/relationships/tags" Target="../tags/tag12.xml"/><Relationship Id="rId6" Type="http://schemas.openxmlformats.org/officeDocument/2006/relationships/tags" Target="../tags/tag17.xml"/><Relationship Id="rId11" Type="http://schemas.openxmlformats.org/officeDocument/2006/relationships/tags" Target="../tags/tag22.xml"/><Relationship Id="rId5" Type="http://schemas.openxmlformats.org/officeDocument/2006/relationships/tags" Target="../tags/tag16.xml"/><Relationship Id="rId15" Type="http://schemas.openxmlformats.org/officeDocument/2006/relationships/tags" Target="../tags/tag26.xml"/><Relationship Id="rId10" Type="http://schemas.openxmlformats.org/officeDocument/2006/relationships/tags" Target="../tags/tag21.xml"/><Relationship Id="rId19" Type="http://schemas.openxmlformats.org/officeDocument/2006/relationships/tags" Target="../tags/tag30.xml"/><Relationship Id="rId4" Type="http://schemas.openxmlformats.org/officeDocument/2006/relationships/tags" Target="../tags/tag15.xml"/><Relationship Id="rId9" Type="http://schemas.openxmlformats.org/officeDocument/2006/relationships/tags" Target="../tags/tag20.xml"/><Relationship Id="rId14" Type="http://schemas.openxmlformats.org/officeDocument/2006/relationships/tags" Target="../tags/tag25.xml"/><Relationship Id="rId2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8" Type="http://schemas.openxmlformats.org/officeDocument/2006/relationships/tags" Target="../tags/tag39.xml"/><Relationship Id="rId13" Type="http://schemas.openxmlformats.org/officeDocument/2006/relationships/image" Target="../media/image6.jpeg"/><Relationship Id="rId3" Type="http://schemas.openxmlformats.org/officeDocument/2006/relationships/tags" Target="../tags/tag34.xml"/><Relationship Id="rId7" Type="http://schemas.openxmlformats.org/officeDocument/2006/relationships/tags" Target="../tags/tag38.xml"/><Relationship Id="rId12" Type="http://schemas.openxmlformats.org/officeDocument/2006/relationships/image" Target="../media/image5.jpeg"/><Relationship Id="rId2" Type="http://schemas.openxmlformats.org/officeDocument/2006/relationships/tags" Target="../tags/tag33.xml"/><Relationship Id="rId1" Type="http://schemas.openxmlformats.org/officeDocument/2006/relationships/tags" Target="../tags/tag32.xml"/><Relationship Id="rId6" Type="http://schemas.openxmlformats.org/officeDocument/2006/relationships/tags" Target="../tags/tag37.xml"/><Relationship Id="rId11" Type="http://schemas.openxmlformats.org/officeDocument/2006/relationships/slideLayout" Target="../slideLayouts/slideLayout13.xml"/><Relationship Id="rId5" Type="http://schemas.openxmlformats.org/officeDocument/2006/relationships/tags" Target="../tags/tag36.xml"/><Relationship Id="rId10" Type="http://schemas.openxmlformats.org/officeDocument/2006/relationships/tags" Target="../tags/tag41.xml"/><Relationship Id="rId4" Type="http://schemas.openxmlformats.org/officeDocument/2006/relationships/tags" Target="../tags/tag35.xml"/><Relationship Id="rId9" Type="http://schemas.openxmlformats.org/officeDocument/2006/relationships/tags" Target="../tags/tag40.xml"/></Relationships>
</file>

<file path=ppt/slides/_rels/slide6.xml.rels><?xml version="1.0" encoding="UTF-8" standalone="yes"?>
<Relationships xmlns="http://schemas.openxmlformats.org/package/2006/relationships"><Relationship Id="rId8" Type="http://schemas.openxmlformats.org/officeDocument/2006/relationships/tags" Target="../tags/tag49.xml"/><Relationship Id="rId13" Type="http://schemas.openxmlformats.org/officeDocument/2006/relationships/tags" Target="../tags/tag54.xml"/><Relationship Id="rId18" Type="http://schemas.openxmlformats.org/officeDocument/2006/relationships/tags" Target="../tags/tag59.xml"/><Relationship Id="rId26" Type="http://schemas.openxmlformats.org/officeDocument/2006/relationships/slideLayout" Target="../slideLayouts/slideLayout13.xml"/><Relationship Id="rId3" Type="http://schemas.openxmlformats.org/officeDocument/2006/relationships/tags" Target="../tags/tag44.xml"/><Relationship Id="rId21" Type="http://schemas.openxmlformats.org/officeDocument/2006/relationships/tags" Target="../tags/tag62.xml"/><Relationship Id="rId7" Type="http://schemas.openxmlformats.org/officeDocument/2006/relationships/tags" Target="../tags/tag48.xml"/><Relationship Id="rId12" Type="http://schemas.openxmlformats.org/officeDocument/2006/relationships/tags" Target="../tags/tag53.xml"/><Relationship Id="rId17" Type="http://schemas.openxmlformats.org/officeDocument/2006/relationships/tags" Target="../tags/tag58.xml"/><Relationship Id="rId25" Type="http://schemas.openxmlformats.org/officeDocument/2006/relationships/tags" Target="../tags/tag66.xml"/><Relationship Id="rId2" Type="http://schemas.openxmlformats.org/officeDocument/2006/relationships/tags" Target="../tags/tag43.xml"/><Relationship Id="rId16" Type="http://schemas.openxmlformats.org/officeDocument/2006/relationships/tags" Target="../tags/tag57.xml"/><Relationship Id="rId20" Type="http://schemas.openxmlformats.org/officeDocument/2006/relationships/tags" Target="../tags/tag61.xml"/><Relationship Id="rId1" Type="http://schemas.openxmlformats.org/officeDocument/2006/relationships/tags" Target="../tags/tag42.xml"/><Relationship Id="rId6" Type="http://schemas.openxmlformats.org/officeDocument/2006/relationships/tags" Target="../tags/tag47.xml"/><Relationship Id="rId11" Type="http://schemas.openxmlformats.org/officeDocument/2006/relationships/tags" Target="../tags/tag52.xml"/><Relationship Id="rId24" Type="http://schemas.openxmlformats.org/officeDocument/2006/relationships/tags" Target="../tags/tag65.xml"/><Relationship Id="rId5" Type="http://schemas.openxmlformats.org/officeDocument/2006/relationships/tags" Target="../tags/tag46.xml"/><Relationship Id="rId15" Type="http://schemas.openxmlformats.org/officeDocument/2006/relationships/tags" Target="../tags/tag56.xml"/><Relationship Id="rId23" Type="http://schemas.openxmlformats.org/officeDocument/2006/relationships/tags" Target="../tags/tag64.xml"/><Relationship Id="rId10" Type="http://schemas.openxmlformats.org/officeDocument/2006/relationships/tags" Target="../tags/tag51.xml"/><Relationship Id="rId19" Type="http://schemas.openxmlformats.org/officeDocument/2006/relationships/tags" Target="../tags/tag60.xml"/><Relationship Id="rId4" Type="http://schemas.openxmlformats.org/officeDocument/2006/relationships/tags" Target="../tags/tag45.xml"/><Relationship Id="rId9" Type="http://schemas.openxmlformats.org/officeDocument/2006/relationships/tags" Target="../tags/tag50.xml"/><Relationship Id="rId14" Type="http://schemas.openxmlformats.org/officeDocument/2006/relationships/tags" Target="../tags/tag55.xml"/><Relationship Id="rId22" Type="http://schemas.openxmlformats.org/officeDocument/2006/relationships/tags" Target="../tags/tag63.xml"/><Relationship Id="rId27"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8" Type="http://schemas.openxmlformats.org/officeDocument/2006/relationships/tags" Target="../tags/tag74.xml"/><Relationship Id="rId13" Type="http://schemas.openxmlformats.org/officeDocument/2006/relationships/slideLayout" Target="../slideLayouts/slideLayout13.xml"/><Relationship Id="rId3" Type="http://schemas.openxmlformats.org/officeDocument/2006/relationships/tags" Target="../tags/tag69.xml"/><Relationship Id="rId7" Type="http://schemas.openxmlformats.org/officeDocument/2006/relationships/tags" Target="../tags/tag73.xml"/><Relationship Id="rId12" Type="http://schemas.openxmlformats.org/officeDocument/2006/relationships/tags" Target="../tags/tag78.xml"/><Relationship Id="rId2" Type="http://schemas.openxmlformats.org/officeDocument/2006/relationships/tags" Target="../tags/tag68.xml"/><Relationship Id="rId1" Type="http://schemas.openxmlformats.org/officeDocument/2006/relationships/tags" Target="../tags/tag67.xml"/><Relationship Id="rId6" Type="http://schemas.openxmlformats.org/officeDocument/2006/relationships/tags" Target="../tags/tag72.xml"/><Relationship Id="rId11" Type="http://schemas.openxmlformats.org/officeDocument/2006/relationships/tags" Target="../tags/tag77.xml"/><Relationship Id="rId5" Type="http://schemas.openxmlformats.org/officeDocument/2006/relationships/tags" Target="../tags/tag71.xml"/><Relationship Id="rId10" Type="http://schemas.openxmlformats.org/officeDocument/2006/relationships/tags" Target="../tags/tag76.xml"/><Relationship Id="rId4" Type="http://schemas.openxmlformats.org/officeDocument/2006/relationships/tags" Target="../tags/tag70.xml"/><Relationship Id="rId9" Type="http://schemas.openxmlformats.org/officeDocument/2006/relationships/tags" Target="../tags/tag75.xml"/></Relationships>
</file>

<file path=ppt/slides/_rels/slide8.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tags" Target="../tags/tag81.xml"/><Relationship Id="rId7" Type="http://schemas.openxmlformats.org/officeDocument/2006/relationships/notesSlide" Target="../notesSlides/notesSlide5.xml"/><Relationship Id="rId2" Type="http://schemas.openxmlformats.org/officeDocument/2006/relationships/tags" Target="../tags/tag80.xml"/><Relationship Id="rId1" Type="http://schemas.openxmlformats.org/officeDocument/2006/relationships/tags" Target="../tags/tag79.xml"/><Relationship Id="rId6" Type="http://schemas.openxmlformats.org/officeDocument/2006/relationships/slideLayout" Target="../slideLayouts/slideLayout27.xml"/><Relationship Id="rId5" Type="http://schemas.openxmlformats.org/officeDocument/2006/relationships/tags" Target="../tags/tag83.xml"/><Relationship Id="rId4" Type="http://schemas.openxmlformats.org/officeDocument/2006/relationships/tags" Target="../tags/tag8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a:extLst>
              <a:ext uri="{FF2B5EF4-FFF2-40B4-BE49-F238E27FC236}">
                <a16:creationId xmlns:a16="http://schemas.microsoft.com/office/drawing/2014/main" id="{12D9D4E0-B84F-4E10-9757-4036CF08A691}"/>
              </a:ext>
            </a:extLst>
          </p:cNvPr>
          <p:cNvPicPr>
            <a:picLocks noChangeAspect="1"/>
          </p:cNvPicPr>
          <p:nvPr/>
        </p:nvPicPr>
        <p:blipFill>
          <a:blip r:embed="rId5"/>
          <a:stretch>
            <a:fillRect/>
          </a:stretch>
        </p:blipFill>
        <p:spPr>
          <a:xfrm>
            <a:off x="3834" y="3090"/>
            <a:ext cx="9140036" cy="5141270"/>
          </a:xfrm>
          <a:prstGeom prst="rect">
            <a:avLst/>
          </a:prstGeom>
        </p:spPr>
      </p:pic>
      <p:sp>
        <p:nvSpPr>
          <p:cNvPr id="13" name="Rectangle 4"/>
          <p:cNvSpPr txBox="1">
            <a:spLocks noChangeArrowheads="1"/>
          </p:cNvSpPr>
          <p:nvPr/>
        </p:nvSpPr>
        <p:spPr bwMode="auto">
          <a:xfrm>
            <a:off x="1259632" y="3544652"/>
            <a:ext cx="3060340" cy="507576"/>
          </a:xfrm>
          <a:prstGeom prst="rect">
            <a:avLst/>
          </a:prstGeom>
          <a:noFill/>
          <a:ln>
            <a:noFill/>
          </a:ln>
          <a:effectLst/>
          <a:extLst/>
        </p:spPr>
        <p:txBody>
          <a:bodyPr vert="horz" wrap="square" lIns="68571" tIns="34285" rIns="68571" bIns="34285"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sz="1200" b="0" dirty="0">
                <a:solidFill>
                  <a:schemeClr val="tx1">
                    <a:lumMod val="75000"/>
                    <a:lumOff val="25000"/>
                  </a:schemeClr>
                </a:solidFill>
                <a:latin typeface="微软雅黑" panose="020B0503020204020204" pitchFamily="34" charset="-122"/>
                <a:ea typeface="微软雅黑" panose="020B0503020204020204" pitchFamily="34" charset="-122"/>
              </a:rPr>
              <a:t>汇报人：猪七爷</a:t>
            </a:r>
            <a:r>
              <a:rPr lang="en-US" altLang="zh-CN" sz="1200" b="0" dirty="0">
                <a:solidFill>
                  <a:schemeClr val="tx1">
                    <a:lumMod val="75000"/>
                    <a:lumOff val="25000"/>
                  </a:schemeClr>
                </a:solidFill>
                <a:latin typeface="微软雅黑" panose="020B0503020204020204" pitchFamily="34" charset="-122"/>
                <a:ea typeface="微软雅黑" panose="020B0503020204020204" pitchFamily="34" charset="-122"/>
              </a:rPr>
              <a:t>    </a:t>
            </a:r>
          </a:p>
          <a:p>
            <a:endParaRPr lang="en-US" altLang="zh-CN" sz="1200" b="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en-US" altLang="zh-CN" sz="1200" b="0" dirty="0">
                <a:solidFill>
                  <a:schemeClr val="tx1">
                    <a:lumMod val="75000"/>
                    <a:lumOff val="25000"/>
                  </a:schemeClr>
                </a:solidFill>
                <a:latin typeface="微软雅黑" panose="020B0503020204020204" pitchFamily="34" charset="-122"/>
                <a:ea typeface="微软雅黑" panose="020B0503020204020204" pitchFamily="34" charset="-122"/>
              </a:rPr>
              <a:t> </a:t>
            </a:r>
            <a:r>
              <a:rPr lang="zh-CN" altLang="en-US" sz="1200" b="0" dirty="0">
                <a:solidFill>
                  <a:schemeClr val="tx1">
                    <a:lumMod val="75000"/>
                    <a:lumOff val="25000"/>
                  </a:schemeClr>
                </a:solidFill>
                <a:latin typeface="微软雅黑" panose="020B0503020204020204" pitchFamily="34" charset="-122"/>
                <a:ea typeface="微软雅黑" panose="020B0503020204020204" pitchFamily="34" charset="-122"/>
              </a:rPr>
              <a:t>时间：</a:t>
            </a:r>
            <a:r>
              <a:rPr lang="en-US" altLang="zh-CN" sz="1200" b="0" dirty="0">
                <a:solidFill>
                  <a:schemeClr val="tx1">
                    <a:lumMod val="75000"/>
                    <a:lumOff val="25000"/>
                  </a:schemeClr>
                </a:solidFill>
                <a:latin typeface="微软雅黑" panose="020B0503020204020204" pitchFamily="34" charset="-122"/>
                <a:ea typeface="微软雅黑" panose="020B0503020204020204" pitchFamily="34" charset="-122"/>
              </a:rPr>
              <a:t>2019</a:t>
            </a:r>
            <a:r>
              <a:rPr lang="zh-CN" altLang="en-US" sz="1200" b="0" dirty="0">
                <a:solidFill>
                  <a:schemeClr val="tx1">
                    <a:lumMod val="75000"/>
                    <a:lumOff val="25000"/>
                  </a:schemeClr>
                </a:solidFill>
                <a:latin typeface="微软雅黑" panose="020B0503020204020204" pitchFamily="34" charset="-122"/>
                <a:ea typeface="微软雅黑" panose="020B0503020204020204" pitchFamily="34" charset="-122"/>
              </a:rPr>
              <a:t>年</a:t>
            </a:r>
            <a:r>
              <a:rPr lang="en-US" altLang="zh-CN" sz="1200" b="0" dirty="0">
                <a:solidFill>
                  <a:schemeClr val="tx1">
                    <a:lumMod val="75000"/>
                    <a:lumOff val="25000"/>
                  </a:schemeClr>
                </a:solidFill>
                <a:latin typeface="微软雅黑" panose="020B0503020204020204" pitchFamily="34" charset="-122"/>
                <a:ea typeface="微软雅黑" panose="020B0503020204020204" pitchFamily="34" charset="-122"/>
              </a:rPr>
              <a:t>X</a:t>
            </a:r>
            <a:r>
              <a:rPr lang="zh-CN" altLang="en-US" sz="1200" b="0" dirty="0">
                <a:solidFill>
                  <a:schemeClr val="tx1">
                    <a:lumMod val="75000"/>
                    <a:lumOff val="25000"/>
                  </a:schemeClr>
                </a:solidFill>
                <a:latin typeface="微软雅黑" panose="020B0503020204020204" pitchFamily="34" charset="-122"/>
                <a:ea typeface="微软雅黑" panose="020B0503020204020204" pitchFamily="34" charset="-122"/>
              </a:rPr>
              <a:t>月</a:t>
            </a:r>
            <a:r>
              <a:rPr lang="en-US" altLang="zh-CN" sz="1200" b="0" dirty="0">
                <a:solidFill>
                  <a:schemeClr val="tx1">
                    <a:lumMod val="75000"/>
                    <a:lumOff val="25000"/>
                  </a:schemeClr>
                </a:solidFill>
                <a:latin typeface="微软雅黑" panose="020B0503020204020204" pitchFamily="34" charset="-122"/>
                <a:ea typeface="微软雅黑" panose="020B0503020204020204" pitchFamily="34" charset="-122"/>
              </a:rPr>
              <a:t>X</a:t>
            </a:r>
            <a:r>
              <a:rPr lang="zh-CN" altLang="en-US" sz="1200" b="0" dirty="0">
                <a:solidFill>
                  <a:schemeClr val="tx1">
                    <a:lumMod val="75000"/>
                    <a:lumOff val="25000"/>
                  </a:schemeClr>
                </a:solidFill>
                <a:latin typeface="微软雅黑" panose="020B0503020204020204" pitchFamily="34" charset="-122"/>
                <a:ea typeface="微软雅黑" panose="020B0503020204020204" pitchFamily="34" charset="-122"/>
              </a:rPr>
              <a:t>日</a:t>
            </a:r>
          </a:p>
        </p:txBody>
      </p:sp>
      <p:pic>
        <p:nvPicPr>
          <p:cNvPr id="2" name="bamboo">
            <a:hlinkClick r:id="" action="ppaction://media"/>
            <a:extLst>
              <a:ext uri="{FF2B5EF4-FFF2-40B4-BE49-F238E27FC236}">
                <a16:creationId xmlns:a16="http://schemas.microsoft.com/office/drawing/2014/main" id="{B1951E20-7CF7-406E-B1F9-F49722A412C3}"/>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28600" y="1132384"/>
            <a:ext cx="609600" cy="609600"/>
          </a:xfrm>
          <a:prstGeom prst="rect">
            <a:avLst/>
          </a:prstGeom>
        </p:spPr>
      </p:pic>
      <p:sp>
        <p:nvSpPr>
          <p:cNvPr id="17" name="Rectangle 20">
            <a:extLst>
              <a:ext uri="{FF2B5EF4-FFF2-40B4-BE49-F238E27FC236}">
                <a16:creationId xmlns:a16="http://schemas.microsoft.com/office/drawing/2014/main" id="{ECDAD0E9-05BD-4933-9F1E-11BEE810D0C4}"/>
              </a:ext>
            </a:extLst>
          </p:cNvPr>
          <p:cNvSpPr>
            <a:spLocks noChangeArrowheads="1"/>
          </p:cNvSpPr>
          <p:nvPr/>
        </p:nvSpPr>
        <p:spPr bwMode="auto">
          <a:xfrm>
            <a:off x="293313" y="2948843"/>
            <a:ext cx="427868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pPr algn="r" defTabSz="725523"/>
            <a:r>
              <a:rPr lang="zh-CN" altLang="zh-CN" sz="2000" dirty="0">
                <a:solidFill>
                  <a:schemeClr val="tx1">
                    <a:lumMod val="75000"/>
                    <a:lumOff val="25000"/>
                  </a:schemeClr>
                </a:solidFill>
                <a:latin typeface="Informal Roman" panose="030604020304060B0204" pitchFamily="66" charset="0"/>
              </a:rPr>
              <a:t>PRESENTATION TEMPELETE TITLE</a:t>
            </a:r>
          </a:p>
        </p:txBody>
      </p:sp>
      <p:sp>
        <p:nvSpPr>
          <p:cNvPr id="18" name="TextBox 5">
            <a:extLst>
              <a:ext uri="{FF2B5EF4-FFF2-40B4-BE49-F238E27FC236}">
                <a16:creationId xmlns:a16="http://schemas.microsoft.com/office/drawing/2014/main" id="{04766117-4A53-417B-863B-964E26A29392}"/>
              </a:ext>
            </a:extLst>
          </p:cNvPr>
          <p:cNvSpPr txBox="1"/>
          <p:nvPr/>
        </p:nvSpPr>
        <p:spPr>
          <a:xfrm>
            <a:off x="539552" y="2315596"/>
            <a:ext cx="4233893" cy="627260"/>
          </a:xfrm>
          <a:prstGeom prst="rect">
            <a:avLst/>
          </a:prstGeom>
          <a:noFill/>
        </p:spPr>
        <p:txBody>
          <a:bodyPr wrap="square" lIns="72554" tIns="36277" rIns="72554" bIns="36277" rtlCol="0">
            <a:spAutoFit/>
          </a:bodyPr>
          <a:lstStyle/>
          <a:p>
            <a:pPr algn="r"/>
            <a:r>
              <a:rPr lang="zh-CN" altLang="en-US" sz="3600" dirty="0">
                <a:solidFill>
                  <a:schemeClr val="tx1">
                    <a:lumMod val="75000"/>
                    <a:lumOff val="25000"/>
                  </a:schemeClr>
                </a:solidFill>
                <a:latin typeface="微软雅黑 Light" panose="020B0502040204020203" pitchFamily="34" charset="-122"/>
                <a:ea typeface="微软雅黑 Light" panose="020B0502040204020203" pitchFamily="34" charset="-122"/>
              </a:rPr>
              <a:t>小清新文艺</a:t>
            </a:r>
            <a:r>
              <a:rPr lang="en-US" altLang="zh-CN" sz="3600" dirty="0">
                <a:solidFill>
                  <a:schemeClr val="tx1">
                    <a:lumMod val="75000"/>
                    <a:lumOff val="25000"/>
                  </a:schemeClr>
                </a:solidFill>
                <a:latin typeface="微软雅黑 Light" panose="020B0502040204020203" pitchFamily="34" charset="-122"/>
                <a:ea typeface="微软雅黑 Light" panose="020B0502040204020203" pitchFamily="34" charset="-122"/>
              </a:rPr>
              <a:t>PPT</a:t>
            </a:r>
            <a:r>
              <a:rPr lang="zh-CN" altLang="en-US" sz="3600" dirty="0">
                <a:solidFill>
                  <a:schemeClr val="tx1">
                    <a:lumMod val="75000"/>
                    <a:lumOff val="25000"/>
                  </a:schemeClr>
                </a:solidFill>
                <a:latin typeface="微软雅黑 Light" panose="020B0502040204020203" pitchFamily="34" charset="-122"/>
                <a:ea typeface="微软雅黑 Light" panose="020B0502040204020203" pitchFamily="34" charset="-122"/>
              </a:rPr>
              <a:t>模板</a:t>
            </a:r>
          </a:p>
        </p:txBody>
      </p:sp>
      <p:sp>
        <p:nvSpPr>
          <p:cNvPr id="12" name="TextBox 4">
            <a:extLst>
              <a:ext uri="{FF2B5EF4-FFF2-40B4-BE49-F238E27FC236}">
                <a16:creationId xmlns:a16="http://schemas.microsoft.com/office/drawing/2014/main" id="{67FCB60C-6910-4DC6-8B91-AE6D14263C7D}"/>
              </a:ext>
            </a:extLst>
          </p:cNvPr>
          <p:cNvSpPr txBox="1"/>
          <p:nvPr/>
        </p:nvSpPr>
        <p:spPr>
          <a:xfrm>
            <a:off x="1626585" y="758381"/>
            <a:ext cx="2664296" cy="1592744"/>
          </a:xfrm>
          <a:prstGeom prst="rect">
            <a:avLst/>
          </a:prstGeom>
          <a:noFill/>
        </p:spPr>
        <p:txBody>
          <a:bodyPr wrap="square" lIns="68580" tIns="34290" rIns="68580" bIns="34290">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912813" fontAlgn="base">
              <a:spcBef>
                <a:spcPct val="0"/>
              </a:spcBef>
              <a:spcAft>
                <a:spcPct val="0"/>
              </a:spcAft>
              <a:defRPr>
                <a:solidFill>
                  <a:schemeClr val="tx1"/>
                </a:solidFill>
                <a:latin typeface="Calibri" pitchFamily="34" charset="0"/>
              </a:defRPr>
            </a:lvl6pPr>
            <a:lvl7pPr marL="2971800" indent="-228600" defTabSz="912813" fontAlgn="base">
              <a:spcBef>
                <a:spcPct val="0"/>
              </a:spcBef>
              <a:spcAft>
                <a:spcPct val="0"/>
              </a:spcAft>
              <a:defRPr>
                <a:solidFill>
                  <a:schemeClr val="tx1"/>
                </a:solidFill>
                <a:latin typeface="Calibri" pitchFamily="34" charset="0"/>
              </a:defRPr>
            </a:lvl7pPr>
            <a:lvl8pPr marL="3429000" indent="-228600" defTabSz="912813" fontAlgn="base">
              <a:spcBef>
                <a:spcPct val="0"/>
              </a:spcBef>
              <a:spcAft>
                <a:spcPct val="0"/>
              </a:spcAft>
              <a:defRPr>
                <a:solidFill>
                  <a:schemeClr val="tx1"/>
                </a:solidFill>
                <a:latin typeface="Calibri" pitchFamily="34" charset="0"/>
              </a:defRPr>
            </a:lvl8pPr>
            <a:lvl9pPr marL="3886200" indent="-228600" defTabSz="912813" fontAlgn="base">
              <a:spcBef>
                <a:spcPct val="0"/>
              </a:spcBef>
              <a:spcAft>
                <a:spcPct val="0"/>
              </a:spcAft>
              <a:defRPr>
                <a:solidFill>
                  <a:schemeClr val="tx1"/>
                </a:solidFill>
                <a:latin typeface="Calibri" pitchFamily="34" charset="0"/>
              </a:defRPr>
            </a:lvl9pPr>
          </a:lstStyle>
          <a:p>
            <a:pPr eaLnBrk="1" hangingPunct="1">
              <a:lnSpc>
                <a:spcPct val="150000"/>
              </a:lnSpc>
            </a:pPr>
            <a:r>
              <a:rPr lang="en-US" altLang="zh-CN" sz="6600" i="1" dirty="0">
                <a:solidFill>
                  <a:schemeClr val="accent1"/>
                </a:solidFill>
                <a:latin typeface="华文琥珀" panose="02010800040101010101" pitchFamily="2" charset="-122"/>
                <a:ea typeface="华文琥珀" panose="02010800040101010101" pitchFamily="2" charset="-122"/>
                <a:cs typeface="Clear Sans Light" pitchFamily="34" charset="0"/>
              </a:rPr>
              <a:t>LOGO</a:t>
            </a:r>
            <a:endParaRPr lang="id-ID" altLang="zh-CN" sz="6600" i="1" dirty="0">
              <a:solidFill>
                <a:schemeClr val="accent1"/>
              </a:solidFill>
              <a:latin typeface="华文琥珀" panose="02010800040101010101" pitchFamily="2" charset="-122"/>
              <a:ea typeface="华文琥珀" panose="02010800040101010101" pitchFamily="2" charset="-122"/>
              <a:cs typeface="Clear Sans Light"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advClick="0" advTm="0">
        <p14:prism isContent="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2"/>
                                        </p:tgtEl>
                                      </p:cBhvr>
                                    </p:cmd>
                                  </p:childTnLst>
                                </p:cTn>
                              </p:par>
                              <p:par>
                                <p:cTn id="7" presetID="50" presetClass="entr" presetSubtype="0" decel="100000" fill="hold" nodeType="withEffect">
                                  <p:stCondLst>
                                    <p:cond delay="0"/>
                                  </p:stCondLst>
                                  <p:childTnLst>
                                    <p:set>
                                      <p:cBhvr>
                                        <p:cTn id="8" dur="1" fill="hold">
                                          <p:stCondLst>
                                            <p:cond delay="0"/>
                                          </p:stCondLst>
                                        </p:cTn>
                                        <p:tgtEl>
                                          <p:spTgt spid="8"/>
                                        </p:tgtEl>
                                        <p:attrNameLst>
                                          <p:attrName>style.visibility</p:attrName>
                                        </p:attrNameLst>
                                      </p:cBhvr>
                                      <p:to>
                                        <p:strVal val="visible"/>
                                      </p:to>
                                    </p:set>
                                    <p:anim calcmode="lin" valueType="num">
                                      <p:cBhvr>
                                        <p:cTn id="9" dur="1000" fill="hold"/>
                                        <p:tgtEl>
                                          <p:spTgt spid="8"/>
                                        </p:tgtEl>
                                        <p:attrNameLst>
                                          <p:attrName>ppt_w</p:attrName>
                                        </p:attrNameLst>
                                      </p:cBhvr>
                                      <p:tavLst>
                                        <p:tav tm="0">
                                          <p:val>
                                            <p:strVal val="#ppt_w+.3"/>
                                          </p:val>
                                        </p:tav>
                                        <p:tav tm="100000">
                                          <p:val>
                                            <p:strVal val="#ppt_w"/>
                                          </p:val>
                                        </p:tav>
                                      </p:tavLst>
                                    </p:anim>
                                    <p:anim calcmode="lin" valueType="num">
                                      <p:cBhvr>
                                        <p:cTn id="10" dur="1000" fill="hold"/>
                                        <p:tgtEl>
                                          <p:spTgt spid="8"/>
                                        </p:tgtEl>
                                        <p:attrNameLst>
                                          <p:attrName>ppt_h</p:attrName>
                                        </p:attrNameLst>
                                      </p:cBhvr>
                                      <p:tavLst>
                                        <p:tav tm="0">
                                          <p:val>
                                            <p:strVal val="#ppt_h"/>
                                          </p:val>
                                        </p:tav>
                                        <p:tav tm="100000">
                                          <p:val>
                                            <p:strVal val="#ppt_h"/>
                                          </p:val>
                                        </p:tav>
                                      </p:tavLst>
                                    </p:anim>
                                    <p:animEffect transition="in" filter="fade">
                                      <p:cBhvr>
                                        <p:cTn id="11" dur="1000"/>
                                        <p:tgtEl>
                                          <p:spTgt spid="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left)">
                                      <p:cBhvr>
                                        <p:cTn id="15" dur="1000"/>
                                        <p:tgtEl>
                                          <p:spTgt spid="12"/>
                                        </p:tgtEl>
                                      </p:cBhvr>
                                    </p:animEffect>
                                  </p:childTnLst>
                                </p:cTn>
                              </p:par>
                            </p:childTnLst>
                          </p:cTn>
                        </p:par>
                        <p:par>
                          <p:cTn id="16" fill="hold">
                            <p:stCondLst>
                              <p:cond delay="2000"/>
                            </p:stCondLst>
                            <p:childTnLst>
                              <p:par>
                                <p:cTn id="17" presetID="53" presetClass="entr" presetSubtype="16" fill="hold" grpId="0" nodeType="afterEffect">
                                  <p:stCondLst>
                                    <p:cond delay="0"/>
                                  </p:stCondLst>
                                  <p:iterate type="wd">
                                    <p:tmPct val="10000"/>
                                  </p:iterate>
                                  <p:childTnLst>
                                    <p:set>
                                      <p:cBhvr>
                                        <p:cTn id="18" dur="1" fill="hold">
                                          <p:stCondLst>
                                            <p:cond delay="0"/>
                                          </p:stCondLst>
                                        </p:cTn>
                                        <p:tgtEl>
                                          <p:spTgt spid="18"/>
                                        </p:tgtEl>
                                        <p:attrNameLst>
                                          <p:attrName>style.visibility</p:attrName>
                                        </p:attrNameLst>
                                      </p:cBhvr>
                                      <p:to>
                                        <p:strVal val="visible"/>
                                      </p:to>
                                    </p:set>
                                    <p:anim calcmode="lin" valueType="num">
                                      <p:cBhvr>
                                        <p:cTn id="19" dur="500" fill="hold"/>
                                        <p:tgtEl>
                                          <p:spTgt spid="18"/>
                                        </p:tgtEl>
                                        <p:attrNameLst>
                                          <p:attrName>ppt_w</p:attrName>
                                        </p:attrNameLst>
                                      </p:cBhvr>
                                      <p:tavLst>
                                        <p:tav tm="0">
                                          <p:val>
                                            <p:fltVal val="0"/>
                                          </p:val>
                                        </p:tav>
                                        <p:tav tm="100000">
                                          <p:val>
                                            <p:strVal val="#ppt_w"/>
                                          </p:val>
                                        </p:tav>
                                      </p:tavLst>
                                    </p:anim>
                                    <p:anim calcmode="lin" valueType="num">
                                      <p:cBhvr>
                                        <p:cTn id="20" dur="500" fill="hold"/>
                                        <p:tgtEl>
                                          <p:spTgt spid="18"/>
                                        </p:tgtEl>
                                        <p:attrNameLst>
                                          <p:attrName>ppt_h</p:attrName>
                                        </p:attrNameLst>
                                      </p:cBhvr>
                                      <p:tavLst>
                                        <p:tav tm="0">
                                          <p:val>
                                            <p:fltVal val="0"/>
                                          </p:val>
                                        </p:tav>
                                        <p:tav tm="100000">
                                          <p:val>
                                            <p:strVal val="#ppt_h"/>
                                          </p:val>
                                        </p:tav>
                                      </p:tavLst>
                                    </p:anim>
                                    <p:animEffect transition="in" filter="fade">
                                      <p:cBhvr>
                                        <p:cTn id="21" dur="500"/>
                                        <p:tgtEl>
                                          <p:spTgt spid="18"/>
                                        </p:tgtEl>
                                      </p:cBhvr>
                                    </p:animEffect>
                                  </p:childTnLst>
                                </p:cTn>
                              </p:par>
                            </p:childTnLst>
                          </p:cTn>
                        </p:par>
                        <p:par>
                          <p:cTn id="22" fill="hold">
                            <p:stCondLst>
                              <p:cond delay="2700"/>
                            </p:stCondLst>
                            <p:childTnLst>
                              <p:par>
                                <p:cTn id="23" presetID="22" presetClass="entr" presetSubtype="8"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wipe(left)">
                                      <p:cBhvr>
                                        <p:cTn id="25" dur="500"/>
                                        <p:tgtEl>
                                          <p:spTgt spid="17"/>
                                        </p:tgtEl>
                                      </p:cBhvr>
                                    </p:animEffect>
                                  </p:childTnLst>
                                </p:cTn>
                              </p:par>
                            </p:childTnLst>
                          </p:cTn>
                        </p:par>
                        <p:par>
                          <p:cTn id="26" fill="hold">
                            <p:stCondLst>
                              <p:cond delay="3200"/>
                            </p:stCondLst>
                            <p:childTnLst>
                              <p:par>
                                <p:cTn id="27" presetID="22" presetClass="entr" presetSubtype="8"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wipe(left)">
                                      <p:cBhvr>
                                        <p:cTn id="2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numSld="25">
                <p:cTn id="30" repeatCount="indefinite" fill="hold" display="0">
                  <p:stCondLst>
                    <p:cond delay="indefinite"/>
                  </p:stCondLst>
                  <p:endCondLst>
                    <p:cond evt="onStopAudio" delay="0">
                      <p:tgtEl>
                        <p:sldTgt/>
                      </p:tgtEl>
                    </p:cond>
                  </p:endCondLst>
                </p:cTn>
                <p:tgtEl>
                  <p:spTgt spid="2"/>
                </p:tgtEl>
              </p:cMediaNode>
            </p:audio>
          </p:childTnLst>
        </p:cTn>
      </p:par>
    </p:tnLst>
    <p:bldLst>
      <p:bldP spid="13" grpId="0"/>
      <p:bldP spid="17" grpId="0"/>
      <p:bldP spid="18" grpId="0"/>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99" name="PA_矩形 19"/>
          <p:cNvSpPr>
            <a:spLocks noChangeArrowheads="1"/>
          </p:cNvSpPr>
          <p:nvPr>
            <p:custDataLst>
              <p:tags r:id="rId1"/>
            </p:custDataLst>
          </p:nvPr>
        </p:nvSpPr>
        <p:spPr bwMode="auto">
          <a:xfrm>
            <a:off x="576263" y="1566863"/>
            <a:ext cx="3694112" cy="1098550"/>
          </a:xfrm>
          <a:prstGeom prst="rect">
            <a:avLst/>
          </a:prstGeom>
          <a:solidFill>
            <a:schemeClr val="bg1">
              <a:lumMod val="85000"/>
              <a:alpha val="30000"/>
            </a:schemeClr>
          </a:solidFill>
          <a:ln>
            <a:noFill/>
          </a:ln>
          <a:extLst/>
        </p:spPr>
        <p:txBody>
          <a:bodyPr/>
          <a:lstStyle/>
          <a:p>
            <a:endParaRPr lang="zh-CN" altLang="en-US"/>
          </a:p>
        </p:txBody>
      </p:sp>
      <p:sp>
        <p:nvSpPr>
          <p:cNvPr id="46100" name="PA_淘宝店chenying0907 20" descr="001e90bc453a118d6b4237"/>
          <p:cNvSpPr>
            <a:spLocks/>
          </p:cNvSpPr>
          <p:nvPr>
            <p:custDataLst>
              <p:tags r:id="rId2"/>
            </p:custDataLst>
          </p:nvPr>
        </p:nvSpPr>
        <p:spPr bwMode="auto">
          <a:xfrm>
            <a:off x="576263" y="1566863"/>
            <a:ext cx="1522412" cy="1098550"/>
          </a:xfrm>
          <a:custGeom>
            <a:avLst/>
            <a:gdLst>
              <a:gd name="T0" fmla="*/ 898 w 959"/>
              <a:gd name="T1" fmla="*/ 284 h 692"/>
              <a:gd name="T2" fmla="*/ 898 w 959"/>
              <a:gd name="T3" fmla="*/ 0 h 692"/>
              <a:gd name="T4" fmla="*/ 0 w 959"/>
              <a:gd name="T5" fmla="*/ 0 h 692"/>
              <a:gd name="T6" fmla="*/ 0 w 959"/>
              <a:gd name="T7" fmla="*/ 692 h 692"/>
              <a:gd name="T8" fmla="*/ 898 w 959"/>
              <a:gd name="T9" fmla="*/ 692 h 692"/>
              <a:gd name="T10" fmla="*/ 898 w 959"/>
              <a:gd name="T11" fmla="*/ 407 h 692"/>
              <a:gd name="T12" fmla="*/ 959 w 959"/>
              <a:gd name="T13" fmla="*/ 346 h 692"/>
              <a:gd name="T14" fmla="*/ 898 w 959"/>
              <a:gd name="T15" fmla="*/ 284 h 6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59" h="692">
                <a:moveTo>
                  <a:pt x="898" y="284"/>
                </a:moveTo>
                <a:lnTo>
                  <a:pt x="898" y="0"/>
                </a:lnTo>
                <a:lnTo>
                  <a:pt x="0" y="0"/>
                </a:lnTo>
                <a:lnTo>
                  <a:pt x="0" y="692"/>
                </a:lnTo>
                <a:lnTo>
                  <a:pt x="898" y="692"/>
                </a:lnTo>
                <a:lnTo>
                  <a:pt x="898" y="407"/>
                </a:lnTo>
                <a:lnTo>
                  <a:pt x="959" y="346"/>
                </a:lnTo>
                <a:lnTo>
                  <a:pt x="898" y="284"/>
                </a:lnTo>
                <a:close/>
              </a:path>
            </a:pathLst>
          </a:custGeom>
          <a:blipFill dpi="0" rotWithShape="1">
            <a:blip r:embed="rId33"/>
            <a:srcRect/>
            <a:stretch>
              <a:fillRect b="-39047"/>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6101" name="PA_淘宝店chenying0907 21"/>
          <p:cNvSpPr>
            <a:spLocks/>
          </p:cNvSpPr>
          <p:nvPr>
            <p:custDataLst>
              <p:tags r:id="rId3"/>
            </p:custDataLst>
          </p:nvPr>
        </p:nvSpPr>
        <p:spPr bwMode="auto">
          <a:xfrm>
            <a:off x="576265" y="1566865"/>
            <a:ext cx="631825" cy="631825"/>
          </a:xfrm>
          <a:custGeom>
            <a:avLst/>
            <a:gdLst>
              <a:gd name="T0" fmla="*/ 0 w 398"/>
              <a:gd name="T1" fmla="*/ 398 h 398"/>
              <a:gd name="T2" fmla="*/ 0 w 398"/>
              <a:gd name="T3" fmla="*/ 0 h 398"/>
              <a:gd name="T4" fmla="*/ 398 w 398"/>
              <a:gd name="T5" fmla="*/ 0 h 398"/>
              <a:gd name="T6" fmla="*/ 0 w 398"/>
              <a:gd name="T7" fmla="*/ 398 h 398"/>
            </a:gdLst>
            <a:ahLst/>
            <a:cxnLst>
              <a:cxn ang="0">
                <a:pos x="T0" y="T1"/>
              </a:cxn>
              <a:cxn ang="0">
                <a:pos x="T2" y="T3"/>
              </a:cxn>
              <a:cxn ang="0">
                <a:pos x="T4" y="T5"/>
              </a:cxn>
              <a:cxn ang="0">
                <a:pos x="T6" y="T7"/>
              </a:cxn>
            </a:cxnLst>
            <a:rect l="0" t="0" r="r" b="b"/>
            <a:pathLst>
              <a:path w="398" h="398">
                <a:moveTo>
                  <a:pt x="0" y="398"/>
                </a:moveTo>
                <a:lnTo>
                  <a:pt x="0" y="0"/>
                </a:lnTo>
                <a:lnTo>
                  <a:pt x="398" y="0"/>
                </a:lnTo>
                <a:lnTo>
                  <a:pt x="0" y="398"/>
                </a:lnTo>
                <a:close/>
              </a:path>
            </a:pathLst>
          </a:custGeom>
          <a:solidFill>
            <a:schemeClr val="accent1"/>
          </a:solidFill>
          <a:ln>
            <a:noFill/>
          </a:ln>
        </p:spPr>
        <p:txBody>
          <a:bodyPr/>
          <a:lstStyle/>
          <a:p>
            <a:endParaRPr lang="zh-CN" altLang="en-US"/>
          </a:p>
        </p:txBody>
      </p:sp>
      <p:sp>
        <p:nvSpPr>
          <p:cNvPr id="46102" name="PA_矩形 22"/>
          <p:cNvSpPr>
            <a:spLocks noChangeArrowheads="1"/>
          </p:cNvSpPr>
          <p:nvPr>
            <p:custDataLst>
              <p:tags r:id="rId4"/>
            </p:custDataLst>
          </p:nvPr>
        </p:nvSpPr>
        <p:spPr bwMode="auto">
          <a:xfrm>
            <a:off x="4875213" y="1566863"/>
            <a:ext cx="3694112" cy="1098550"/>
          </a:xfrm>
          <a:prstGeom prst="rect">
            <a:avLst/>
          </a:prstGeom>
          <a:solidFill>
            <a:schemeClr val="bg1">
              <a:lumMod val="85000"/>
              <a:alpha val="30000"/>
            </a:schemeClr>
          </a:solidFill>
          <a:ln>
            <a:noFill/>
          </a:ln>
          <a:extLst/>
        </p:spPr>
        <p:txBody>
          <a:bodyPr/>
          <a:lstStyle/>
          <a:p>
            <a:endParaRPr lang="zh-CN" altLang="en-US"/>
          </a:p>
        </p:txBody>
      </p:sp>
      <p:sp>
        <p:nvSpPr>
          <p:cNvPr id="46103" name="PA_淘宝店chenying0907 23" descr="160621-20121008052951-1"/>
          <p:cNvSpPr>
            <a:spLocks/>
          </p:cNvSpPr>
          <p:nvPr>
            <p:custDataLst>
              <p:tags r:id="rId5"/>
            </p:custDataLst>
          </p:nvPr>
        </p:nvSpPr>
        <p:spPr bwMode="auto">
          <a:xfrm>
            <a:off x="4875213" y="1566863"/>
            <a:ext cx="1522412" cy="1098550"/>
          </a:xfrm>
          <a:custGeom>
            <a:avLst/>
            <a:gdLst>
              <a:gd name="T0" fmla="*/ 898 w 959"/>
              <a:gd name="T1" fmla="*/ 284 h 692"/>
              <a:gd name="T2" fmla="*/ 898 w 959"/>
              <a:gd name="T3" fmla="*/ 0 h 692"/>
              <a:gd name="T4" fmla="*/ 0 w 959"/>
              <a:gd name="T5" fmla="*/ 0 h 692"/>
              <a:gd name="T6" fmla="*/ 0 w 959"/>
              <a:gd name="T7" fmla="*/ 692 h 692"/>
              <a:gd name="T8" fmla="*/ 898 w 959"/>
              <a:gd name="T9" fmla="*/ 692 h 692"/>
              <a:gd name="T10" fmla="*/ 898 w 959"/>
              <a:gd name="T11" fmla="*/ 407 h 692"/>
              <a:gd name="T12" fmla="*/ 959 w 959"/>
              <a:gd name="T13" fmla="*/ 346 h 692"/>
              <a:gd name="T14" fmla="*/ 898 w 959"/>
              <a:gd name="T15" fmla="*/ 284 h 6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59" h="692">
                <a:moveTo>
                  <a:pt x="898" y="284"/>
                </a:moveTo>
                <a:lnTo>
                  <a:pt x="898" y="0"/>
                </a:lnTo>
                <a:lnTo>
                  <a:pt x="0" y="0"/>
                </a:lnTo>
                <a:lnTo>
                  <a:pt x="0" y="692"/>
                </a:lnTo>
                <a:lnTo>
                  <a:pt x="898" y="692"/>
                </a:lnTo>
                <a:lnTo>
                  <a:pt x="898" y="407"/>
                </a:lnTo>
                <a:lnTo>
                  <a:pt x="959" y="346"/>
                </a:lnTo>
                <a:lnTo>
                  <a:pt x="898" y="284"/>
                </a:lnTo>
                <a:close/>
              </a:path>
            </a:pathLst>
          </a:custGeom>
          <a:blipFill dpi="0" rotWithShape="1">
            <a:blip r:embed="rId34"/>
            <a:srcRect/>
            <a:stretch>
              <a:fillRect b="-37891"/>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6104" name="PA_淘宝店chenying0907 24"/>
          <p:cNvSpPr>
            <a:spLocks/>
          </p:cNvSpPr>
          <p:nvPr>
            <p:custDataLst>
              <p:tags r:id="rId6"/>
            </p:custDataLst>
          </p:nvPr>
        </p:nvSpPr>
        <p:spPr bwMode="auto">
          <a:xfrm>
            <a:off x="4875215" y="1566865"/>
            <a:ext cx="631825" cy="631825"/>
          </a:xfrm>
          <a:custGeom>
            <a:avLst/>
            <a:gdLst>
              <a:gd name="T0" fmla="*/ 0 w 398"/>
              <a:gd name="T1" fmla="*/ 398 h 398"/>
              <a:gd name="T2" fmla="*/ 0 w 398"/>
              <a:gd name="T3" fmla="*/ 0 h 398"/>
              <a:gd name="T4" fmla="*/ 398 w 398"/>
              <a:gd name="T5" fmla="*/ 0 h 398"/>
              <a:gd name="T6" fmla="*/ 0 w 398"/>
              <a:gd name="T7" fmla="*/ 398 h 398"/>
            </a:gdLst>
            <a:ahLst/>
            <a:cxnLst>
              <a:cxn ang="0">
                <a:pos x="T0" y="T1"/>
              </a:cxn>
              <a:cxn ang="0">
                <a:pos x="T2" y="T3"/>
              </a:cxn>
              <a:cxn ang="0">
                <a:pos x="T4" y="T5"/>
              </a:cxn>
              <a:cxn ang="0">
                <a:pos x="T6" y="T7"/>
              </a:cxn>
            </a:cxnLst>
            <a:rect l="0" t="0" r="r" b="b"/>
            <a:pathLst>
              <a:path w="398" h="398">
                <a:moveTo>
                  <a:pt x="0" y="398"/>
                </a:moveTo>
                <a:lnTo>
                  <a:pt x="0" y="0"/>
                </a:lnTo>
                <a:lnTo>
                  <a:pt x="398" y="0"/>
                </a:lnTo>
                <a:lnTo>
                  <a:pt x="0" y="398"/>
                </a:lnTo>
                <a:close/>
              </a:path>
            </a:pathLst>
          </a:custGeom>
          <a:solidFill>
            <a:schemeClr val="accent1"/>
          </a:solidFill>
          <a:ln>
            <a:noFill/>
          </a:ln>
        </p:spPr>
        <p:txBody>
          <a:bodyPr/>
          <a:lstStyle/>
          <a:p>
            <a:endParaRPr lang="zh-CN" altLang="en-US"/>
          </a:p>
        </p:txBody>
      </p:sp>
      <p:sp>
        <p:nvSpPr>
          <p:cNvPr id="46105" name="PA_矩形 25"/>
          <p:cNvSpPr>
            <a:spLocks noChangeArrowheads="1"/>
          </p:cNvSpPr>
          <p:nvPr>
            <p:custDataLst>
              <p:tags r:id="rId7"/>
            </p:custDataLst>
          </p:nvPr>
        </p:nvSpPr>
        <p:spPr bwMode="auto">
          <a:xfrm>
            <a:off x="576263" y="3221038"/>
            <a:ext cx="3694112" cy="1098550"/>
          </a:xfrm>
          <a:prstGeom prst="rect">
            <a:avLst/>
          </a:prstGeom>
          <a:solidFill>
            <a:schemeClr val="bg1">
              <a:lumMod val="85000"/>
              <a:alpha val="30000"/>
            </a:schemeClr>
          </a:solidFill>
          <a:ln>
            <a:noFill/>
          </a:ln>
          <a:extLst/>
        </p:spPr>
        <p:txBody>
          <a:bodyPr/>
          <a:lstStyle/>
          <a:p>
            <a:endParaRPr lang="zh-CN" altLang="en-US"/>
          </a:p>
        </p:txBody>
      </p:sp>
      <p:sp>
        <p:nvSpPr>
          <p:cNvPr id="46106" name="PA_淘宝店chenying0907 26" descr="160621-20121008053042-5"/>
          <p:cNvSpPr>
            <a:spLocks/>
          </p:cNvSpPr>
          <p:nvPr>
            <p:custDataLst>
              <p:tags r:id="rId8"/>
            </p:custDataLst>
          </p:nvPr>
        </p:nvSpPr>
        <p:spPr bwMode="auto">
          <a:xfrm>
            <a:off x="576263" y="3221038"/>
            <a:ext cx="1522412" cy="1098550"/>
          </a:xfrm>
          <a:custGeom>
            <a:avLst/>
            <a:gdLst>
              <a:gd name="T0" fmla="*/ 898 w 959"/>
              <a:gd name="T1" fmla="*/ 283 h 692"/>
              <a:gd name="T2" fmla="*/ 898 w 959"/>
              <a:gd name="T3" fmla="*/ 0 h 692"/>
              <a:gd name="T4" fmla="*/ 0 w 959"/>
              <a:gd name="T5" fmla="*/ 0 h 692"/>
              <a:gd name="T6" fmla="*/ 0 w 959"/>
              <a:gd name="T7" fmla="*/ 692 h 692"/>
              <a:gd name="T8" fmla="*/ 898 w 959"/>
              <a:gd name="T9" fmla="*/ 692 h 692"/>
              <a:gd name="T10" fmla="*/ 898 w 959"/>
              <a:gd name="T11" fmla="*/ 407 h 692"/>
              <a:gd name="T12" fmla="*/ 959 w 959"/>
              <a:gd name="T13" fmla="*/ 346 h 692"/>
              <a:gd name="T14" fmla="*/ 898 w 959"/>
              <a:gd name="T15" fmla="*/ 283 h 6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59" h="692">
                <a:moveTo>
                  <a:pt x="898" y="283"/>
                </a:moveTo>
                <a:lnTo>
                  <a:pt x="898" y="0"/>
                </a:lnTo>
                <a:lnTo>
                  <a:pt x="0" y="0"/>
                </a:lnTo>
                <a:lnTo>
                  <a:pt x="0" y="692"/>
                </a:lnTo>
                <a:lnTo>
                  <a:pt x="898" y="692"/>
                </a:lnTo>
                <a:lnTo>
                  <a:pt x="898" y="407"/>
                </a:lnTo>
                <a:lnTo>
                  <a:pt x="959" y="346"/>
                </a:lnTo>
                <a:lnTo>
                  <a:pt x="898" y="283"/>
                </a:lnTo>
                <a:close/>
              </a:path>
            </a:pathLst>
          </a:custGeom>
          <a:blipFill dpi="0" rotWithShape="1">
            <a:blip r:embed="rId35"/>
            <a:srcRect/>
            <a:stretch>
              <a:fillRect b="-37429"/>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6107" name="PA_淘宝店chenying0907 27"/>
          <p:cNvSpPr>
            <a:spLocks/>
          </p:cNvSpPr>
          <p:nvPr>
            <p:custDataLst>
              <p:tags r:id="rId9"/>
            </p:custDataLst>
          </p:nvPr>
        </p:nvSpPr>
        <p:spPr bwMode="auto">
          <a:xfrm>
            <a:off x="576265" y="3221038"/>
            <a:ext cx="631825" cy="630238"/>
          </a:xfrm>
          <a:custGeom>
            <a:avLst/>
            <a:gdLst>
              <a:gd name="T0" fmla="*/ 0 w 398"/>
              <a:gd name="T1" fmla="*/ 397 h 397"/>
              <a:gd name="T2" fmla="*/ 0 w 398"/>
              <a:gd name="T3" fmla="*/ 0 h 397"/>
              <a:gd name="T4" fmla="*/ 398 w 398"/>
              <a:gd name="T5" fmla="*/ 0 h 397"/>
              <a:gd name="T6" fmla="*/ 0 w 398"/>
              <a:gd name="T7" fmla="*/ 397 h 397"/>
            </a:gdLst>
            <a:ahLst/>
            <a:cxnLst>
              <a:cxn ang="0">
                <a:pos x="T0" y="T1"/>
              </a:cxn>
              <a:cxn ang="0">
                <a:pos x="T2" y="T3"/>
              </a:cxn>
              <a:cxn ang="0">
                <a:pos x="T4" y="T5"/>
              </a:cxn>
              <a:cxn ang="0">
                <a:pos x="T6" y="T7"/>
              </a:cxn>
            </a:cxnLst>
            <a:rect l="0" t="0" r="r" b="b"/>
            <a:pathLst>
              <a:path w="398" h="397">
                <a:moveTo>
                  <a:pt x="0" y="397"/>
                </a:moveTo>
                <a:lnTo>
                  <a:pt x="0" y="0"/>
                </a:lnTo>
                <a:lnTo>
                  <a:pt x="398" y="0"/>
                </a:lnTo>
                <a:lnTo>
                  <a:pt x="0" y="397"/>
                </a:lnTo>
                <a:close/>
              </a:path>
            </a:pathLst>
          </a:custGeom>
          <a:solidFill>
            <a:schemeClr val="accent1"/>
          </a:solidFill>
          <a:ln>
            <a:noFill/>
          </a:ln>
        </p:spPr>
        <p:txBody>
          <a:bodyPr/>
          <a:lstStyle/>
          <a:p>
            <a:endParaRPr lang="zh-CN" altLang="en-US"/>
          </a:p>
        </p:txBody>
      </p:sp>
      <p:sp>
        <p:nvSpPr>
          <p:cNvPr id="46108" name="PA_矩形 28"/>
          <p:cNvSpPr>
            <a:spLocks noChangeArrowheads="1"/>
          </p:cNvSpPr>
          <p:nvPr>
            <p:custDataLst>
              <p:tags r:id="rId10"/>
            </p:custDataLst>
          </p:nvPr>
        </p:nvSpPr>
        <p:spPr bwMode="auto">
          <a:xfrm>
            <a:off x="4875213" y="3221038"/>
            <a:ext cx="3694112" cy="1098550"/>
          </a:xfrm>
          <a:prstGeom prst="rect">
            <a:avLst/>
          </a:prstGeom>
          <a:solidFill>
            <a:schemeClr val="bg1">
              <a:lumMod val="85000"/>
              <a:alpha val="30000"/>
            </a:schemeClr>
          </a:solidFill>
          <a:ln>
            <a:noFill/>
          </a:ln>
          <a:extLst/>
        </p:spPr>
        <p:txBody>
          <a:bodyPr/>
          <a:lstStyle/>
          <a:p>
            <a:endParaRPr lang="zh-CN" altLang="en-US"/>
          </a:p>
        </p:txBody>
      </p:sp>
      <p:sp>
        <p:nvSpPr>
          <p:cNvPr id="46109" name="PA_淘宝店chenying0907 29" descr="160621-20121008053110-8"/>
          <p:cNvSpPr>
            <a:spLocks/>
          </p:cNvSpPr>
          <p:nvPr>
            <p:custDataLst>
              <p:tags r:id="rId11"/>
            </p:custDataLst>
          </p:nvPr>
        </p:nvSpPr>
        <p:spPr bwMode="auto">
          <a:xfrm>
            <a:off x="4875213" y="3221038"/>
            <a:ext cx="1522412" cy="1098550"/>
          </a:xfrm>
          <a:custGeom>
            <a:avLst/>
            <a:gdLst>
              <a:gd name="T0" fmla="*/ 898 w 959"/>
              <a:gd name="T1" fmla="*/ 283 h 692"/>
              <a:gd name="T2" fmla="*/ 898 w 959"/>
              <a:gd name="T3" fmla="*/ 0 h 692"/>
              <a:gd name="T4" fmla="*/ 0 w 959"/>
              <a:gd name="T5" fmla="*/ 0 h 692"/>
              <a:gd name="T6" fmla="*/ 0 w 959"/>
              <a:gd name="T7" fmla="*/ 692 h 692"/>
              <a:gd name="T8" fmla="*/ 898 w 959"/>
              <a:gd name="T9" fmla="*/ 692 h 692"/>
              <a:gd name="T10" fmla="*/ 898 w 959"/>
              <a:gd name="T11" fmla="*/ 407 h 692"/>
              <a:gd name="T12" fmla="*/ 959 w 959"/>
              <a:gd name="T13" fmla="*/ 346 h 692"/>
              <a:gd name="T14" fmla="*/ 898 w 959"/>
              <a:gd name="T15" fmla="*/ 283 h 6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59" h="692">
                <a:moveTo>
                  <a:pt x="898" y="283"/>
                </a:moveTo>
                <a:lnTo>
                  <a:pt x="898" y="0"/>
                </a:lnTo>
                <a:lnTo>
                  <a:pt x="0" y="0"/>
                </a:lnTo>
                <a:lnTo>
                  <a:pt x="0" y="692"/>
                </a:lnTo>
                <a:lnTo>
                  <a:pt x="898" y="692"/>
                </a:lnTo>
                <a:lnTo>
                  <a:pt x="898" y="407"/>
                </a:lnTo>
                <a:lnTo>
                  <a:pt x="959" y="346"/>
                </a:lnTo>
                <a:lnTo>
                  <a:pt x="898" y="283"/>
                </a:lnTo>
                <a:close/>
              </a:path>
            </a:pathLst>
          </a:custGeom>
          <a:blipFill dpi="0" rotWithShape="1">
            <a:blip r:embed="rId36"/>
            <a:srcRect/>
            <a:stretch>
              <a:fillRect b="-38353"/>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6110" name="PA_淘宝店chenying0907 30"/>
          <p:cNvSpPr>
            <a:spLocks/>
          </p:cNvSpPr>
          <p:nvPr>
            <p:custDataLst>
              <p:tags r:id="rId12"/>
            </p:custDataLst>
          </p:nvPr>
        </p:nvSpPr>
        <p:spPr bwMode="auto">
          <a:xfrm>
            <a:off x="4875215" y="3221038"/>
            <a:ext cx="631825" cy="630238"/>
          </a:xfrm>
          <a:custGeom>
            <a:avLst/>
            <a:gdLst>
              <a:gd name="T0" fmla="*/ 0 w 398"/>
              <a:gd name="T1" fmla="*/ 397 h 397"/>
              <a:gd name="T2" fmla="*/ 0 w 398"/>
              <a:gd name="T3" fmla="*/ 0 h 397"/>
              <a:gd name="T4" fmla="*/ 398 w 398"/>
              <a:gd name="T5" fmla="*/ 0 h 397"/>
              <a:gd name="T6" fmla="*/ 0 w 398"/>
              <a:gd name="T7" fmla="*/ 397 h 397"/>
            </a:gdLst>
            <a:ahLst/>
            <a:cxnLst>
              <a:cxn ang="0">
                <a:pos x="T0" y="T1"/>
              </a:cxn>
              <a:cxn ang="0">
                <a:pos x="T2" y="T3"/>
              </a:cxn>
              <a:cxn ang="0">
                <a:pos x="T4" y="T5"/>
              </a:cxn>
              <a:cxn ang="0">
                <a:pos x="T6" y="T7"/>
              </a:cxn>
            </a:cxnLst>
            <a:rect l="0" t="0" r="r" b="b"/>
            <a:pathLst>
              <a:path w="398" h="397">
                <a:moveTo>
                  <a:pt x="0" y="397"/>
                </a:moveTo>
                <a:lnTo>
                  <a:pt x="0" y="0"/>
                </a:lnTo>
                <a:lnTo>
                  <a:pt x="398" y="0"/>
                </a:lnTo>
                <a:lnTo>
                  <a:pt x="0" y="397"/>
                </a:lnTo>
                <a:close/>
              </a:path>
            </a:pathLst>
          </a:custGeom>
          <a:solidFill>
            <a:schemeClr val="accent1"/>
          </a:solidFill>
          <a:ln>
            <a:noFill/>
          </a:ln>
        </p:spPr>
        <p:txBody>
          <a:bodyPr/>
          <a:lstStyle/>
          <a:p>
            <a:endParaRPr lang="zh-CN" altLang="en-US"/>
          </a:p>
        </p:txBody>
      </p:sp>
      <p:sp>
        <p:nvSpPr>
          <p:cNvPr id="46111" name="PA_Line 31"/>
          <p:cNvSpPr>
            <a:spLocks noChangeShapeType="1"/>
          </p:cNvSpPr>
          <p:nvPr>
            <p:custDataLst>
              <p:tags r:id="rId13"/>
            </p:custDataLst>
          </p:nvPr>
        </p:nvSpPr>
        <p:spPr bwMode="auto">
          <a:xfrm>
            <a:off x="576263" y="2949576"/>
            <a:ext cx="7967662" cy="0"/>
          </a:xfrm>
          <a:prstGeom prst="line">
            <a:avLst/>
          </a:prstGeom>
          <a:noFill/>
          <a:ln w="6350">
            <a:solidFill>
              <a:schemeClr val="tx1">
                <a:lumMod val="50000"/>
                <a:lumOff val="50000"/>
              </a:schemeClr>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6112" name="PA_Line 32"/>
          <p:cNvSpPr>
            <a:spLocks noChangeShapeType="1"/>
          </p:cNvSpPr>
          <p:nvPr>
            <p:custDataLst>
              <p:tags r:id="rId14"/>
            </p:custDataLst>
          </p:nvPr>
        </p:nvSpPr>
        <p:spPr bwMode="auto">
          <a:xfrm>
            <a:off x="4567238" y="1566865"/>
            <a:ext cx="0" cy="2752725"/>
          </a:xfrm>
          <a:prstGeom prst="line">
            <a:avLst/>
          </a:prstGeom>
          <a:noFill/>
          <a:ln w="6350">
            <a:solidFill>
              <a:schemeClr val="tx1">
                <a:lumMod val="50000"/>
                <a:lumOff val="50000"/>
              </a:schemeClr>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46113" name="PA_组合 33"/>
          <p:cNvGrpSpPr>
            <a:grpSpLocks/>
          </p:cNvGrpSpPr>
          <p:nvPr>
            <p:custDataLst>
              <p:tags r:id="rId15"/>
            </p:custDataLst>
          </p:nvPr>
        </p:nvGrpSpPr>
        <p:grpSpPr bwMode="auto">
          <a:xfrm>
            <a:off x="4979988" y="3313113"/>
            <a:ext cx="171450" cy="222250"/>
            <a:chOff x="0" y="0"/>
            <a:chExt cx="108" cy="140"/>
          </a:xfrm>
        </p:grpSpPr>
        <p:sp>
          <p:nvSpPr>
            <p:cNvPr id="46114" name="淘宝店chenying0907 34"/>
            <p:cNvSpPr>
              <a:spLocks/>
            </p:cNvSpPr>
            <p:nvPr/>
          </p:nvSpPr>
          <p:spPr bwMode="auto">
            <a:xfrm>
              <a:off x="0" y="0"/>
              <a:ext cx="108" cy="140"/>
            </a:xfrm>
            <a:custGeom>
              <a:avLst/>
              <a:gdLst>
                <a:gd name="T0" fmla="*/ 16 w 73"/>
                <a:gd name="T1" fmla="*/ 86 h 94"/>
                <a:gd name="T2" fmla="*/ 8 w 73"/>
                <a:gd name="T3" fmla="*/ 86 h 94"/>
                <a:gd name="T4" fmla="*/ 8 w 73"/>
                <a:gd name="T5" fmla="*/ 8 h 94"/>
                <a:gd name="T6" fmla="*/ 69 w 73"/>
                <a:gd name="T7" fmla="*/ 8 h 94"/>
                <a:gd name="T8" fmla="*/ 73 w 73"/>
                <a:gd name="T9" fmla="*/ 4 h 94"/>
                <a:gd name="T10" fmla="*/ 69 w 73"/>
                <a:gd name="T11" fmla="*/ 0 h 94"/>
                <a:gd name="T12" fmla="*/ 4 w 73"/>
                <a:gd name="T13" fmla="*/ 0 h 94"/>
                <a:gd name="T14" fmla="*/ 0 w 73"/>
                <a:gd name="T15" fmla="*/ 4 h 94"/>
                <a:gd name="T16" fmla="*/ 0 w 73"/>
                <a:gd name="T17" fmla="*/ 90 h 94"/>
                <a:gd name="T18" fmla="*/ 4 w 73"/>
                <a:gd name="T19" fmla="*/ 94 h 94"/>
                <a:gd name="T20" fmla="*/ 16 w 73"/>
                <a:gd name="T21" fmla="*/ 94 h 94"/>
                <a:gd name="T22" fmla="*/ 20 w 73"/>
                <a:gd name="T23" fmla="*/ 90 h 94"/>
                <a:gd name="T24" fmla="*/ 16 w 73"/>
                <a:gd name="T25" fmla="*/ 86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3" h="94">
                  <a:moveTo>
                    <a:pt x="16" y="86"/>
                  </a:moveTo>
                  <a:cubicBezTo>
                    <a:pt x="8" y="86"/>
                    <a:pt x="8" y="86"/>
                    <a:pt x="8" y="86"/>
                  </a:cubicBezTo>
                  <a:cubicBezTo>
                    <a:pt x="8" y="8"/>
                    <a:pt x="8" y="8"/>
                    <a:pt x="8" y="8"/>
                  </a:cubicBezTo>
                  <a:cubicBezTo>
                    <a:pt x="69" y="8"/>
                    <a:pt x="69" y="8"/>
                    <a:pt x="69" y="8"/>
                  </a:cubicBezTo>
                  <a:cubicBezTo>
                    <a:pt x="71" y="8"/>
                    <a:pt x="73" y="6"/>
                    <a:pt x="73" y="4"/>
                  </a:cubicBezTo>
                  <a:cubicBezTo>
                    <a:pt x="73" y="1"/>
                    <a:pt x="71" y="0"/>
                    <a:pt x="69" y="0"/>
                  </a:cubicBezTo>
                  <a:cubicBezTo>
                    <a:pt x="4" y="0"/>
                    <a:pt x="4" y="0"/>
                    <a:pt x="4" y="0"/>
                  </a:cubicBezTo>
                  <a:cubicBezTo>
                    <a:pt x="2" y="0"/>
                    <a:pt x="0" y="1"/>
                    <a:pt x="0" y="4"/>
                  </a:cubicBezTo>
                  <a:cubicBezTo>
                    <a:pt x="0" y="90"/>
                    <a:pt x="0" y="90"/>
                    <a:pt x="0" y="90"/>
                  </a:cubicBezTo>
                  <a:cubicBezTo>
                    <a:pt x="0" y="92"/>
                    <a:pt x="2" y="94"/>
                    <a:pt x="4" y="94"/>
                  </a:cubicBezTo>
                  <a:cubicBezTo>
                    <a:pt x="16" y="94"/>
                    <a:pt x="16" y="94"/>
                    <a:pt x="16" y="94"/>
                  </a:cubicBezTo>
                  <a:cubicBezTo>
                    <a:pt x="18" y="94"/>
                    <a:pt x="20" y="92"/>
                    <a:pt x="20" y="90"/>
                  </a:cubicBezTo>
                  <a:cubicBezTo>
                    <a:pt x="20" y="88"/>
                    <a:pt x="18" y="86"/>
                    <a:pt x="16" y="8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6115" name="淘宝店chenying0907 35"/>
            <p:cNvSpPr>
              <a:spLocks/>
            </p:cNvSpPr>
            <p:nvPr/>
          </p:nvSpPr>
          <p:spPr bwMode="auto">
            <a:xfrm>
              <a:off x="68" y="82"/>
              <a:ext cx="40" cy="58"/>
            </a:xfrm>
            <a:custGeom>
              <a:avLst/>
              <a:gdLst>
                <a:gd name="T0" fmla="*/ 23 w 27"/>
                <a:gd name="T1" fmla="*/ 0 h 39"/>
                <a:gd name="T2" fmla="*/ 19 w 27"/>
                <a:gd name="T3" fmla="*/ 4 h 39"/>
                <a:gd name="T4" fmla="*/ 19 w 27"/>
                <a:gd name="T5" fmla="*/ 31 h 39"/>
                <a:gd name="T6" fmla="*/ 4 w 27"/>
                <a:gd name="T7" fmla="*/ 31 h 39"/>
                <a:gd name="T8" fmla="*/ 0 w 27"/>
                <a:gd name="T9" fmla="*/ 35 h 39"/>
                <a:gd name="T10" fmla="*/ 4 w 27"/>
                <a:gd name="T11" fmla="*/ 39 h 39"/>
                <a:gd name="T12" fmla="*/ 23 w 27"/>
                <a:gd name="T13" fmla="*/ 39 h 39"/>
                <a:gd name="T14" fmla="*/ 26 w 27"/>
                <a:gd name="T15" fmla="*/ 38 h 39"/>
                <a:gd name="T16" fmla="*/ 27 w 27"/>
                <a:gd name="T17" fmla="*/ 35 h 39"/>
                <a:gd name="T18" fmla="*/ 27 w 27"/>
                <a:gd name="T19" fmla="*/ 4 h 39"/>
                <a:gd name="T20" fmla="*/ 23 w 27"/>
                <a:gd name="T21"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39">
                  <a:moveTo>
                    <a:pt x="23" y="0"/>
                  </a:moveTo>
                  <a:cubicBezTo>
                    <a:pt x="21" y="0"/>
                    <a:pt x="19" y="2"/>
                    <a:pt x="19" y="4"/>
                  </a:cubicBezTo>
                  <a:cubicBezTo>
                    <a:pt x="19" y="31"/>
                    <a:pt x="19" y="31"/>
                    <a:pt x="19" y="31"/>
                  </a:cubicBezTo>
                  <a:cubicBezTo>
                    <a:pt x="4" y="31"/>
                    <a:pt x="4" y="31"/>
                    <a:pt x="4" y="31"/>
                  </a:cubicBezTo>
                  <a:cubicBezTo>
                    <a:pt x="2" y="31"/>
                    <a:pt x="0" y="33"/>
                    <a:pt x="0" y="35"/>
                  </a:cubicBezTo>
                  <a:cubicBezTo>
                    <a:pt x="0" y="37"/>
                    <a:pt x="2" y="39"/>
                    <a:pt x="4" y="39"/>
                  </a:cubicBezTo>
                  <a:cubicBezTo>
                    <a:pt x="23" y="39"/>
                    <a:pt x="23" y="39"/>
                    <a:pt x="23" y="39"/>
                  </a:cubicBezTo>
                  <a:cubicBezTo>
                    <a:pt x="24" y="39"/>
                    <a:pt x="25" y="39"/>
                    <a:pt x="26" y="38"/>
                  </a:cubicBezTo>
                  <a:cubicBezTo>
                    <a:pt x="27" y="37"/>
                    <a:pt x="27" y="36"/>
                    <a:pt x="27" y="35"/>
                  </a:cubicBezTo>
                  <a:cubicBezTo>
                    <a:pt x="27" y="4"/>
                    <a:pt x="27" y="4"/>
                    <a:pt x="27" y="4"/>
                  </a:cubicBezTo>
                  <a:cubicBezTo>
                    <a:pt x="27" y="2"/>
                    <a:pt x="25" y="0"/>
                    <a:pt x="2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6116" name="淘宝店chenying0907 36"/>
            <p:cNvSpPr>
              <a:spLocks noEditPoints="1"/>
            </p:cNvSpPr>
            <p:nvPr/>
          </p:nvSpPr>
          <p:spPr bwMode="auto">
            <a:xfrm>
              <a:off x="38" y="29"/>
              <a:ext cx="69" cy="99"/>
            </a:xfrm>
            <a:custGeom>
              <a:avLst/>
              <a:gdLst>
                <a:gd name="T0" fmla="*/ 40 w 46"/>
                <a:gd name="T1" fmla="*/ 1 h 67"/>
                <a:gd name="T2" fmla="*/ 35 w 46"/>
                <a:gd name="T3" fmla="*/ 0 h 67"/>
                <a:gd name="T4" fmla="*/ 27 w 46"/>
                <a:gd name="T5" fmla="*/ 5 h 67"/>
                <a:gd name="T6" fmla="*/ 0 w 46"/>
                <a:gd name="T7" fmla="*/ 50 h 67"/>
                <a:gd name="T8" fmla="*/ 0 w 46"/>
                <a:gd name="T9" fmla="*/ 53 h 67"/>
                <a:gd name="T10" fmla="*/ 0 w 46"/>
                <a:gd name="T11" fmla="*/ 63 h 67"/>
                <a:gd name="T12" fmla="*/ 2 w 46"/>
                <a:gd name="T13" fmla="*/ 66 h 67"/>
                <a:gd name="T14" fmla="*/ 4 w 46"/>
                <a:gd name="T15" fmla="*/ 67 h 67"/>
                <a:gd name="T16" fmla="*/ 6 w 46"/>
                <a:gd name="T17" fmla="*/ 66 h 67"/>
                <a:gd name="T18" fmla="*/ 15 w 46"/>
                <a:gd name="T19" fmla="*/ 61 h 67"/>
                <a:gd name="T20" fmla="*/ 17 w 46"/>
                <a:gd name="T21" fmla="*/ 60 h 67"/>
                <a:gd name="T22" fmla="*/ 43 w 46"/>
                <a:gd name="T23" fmla="*/ 15 h 67"/>
                <a:gd name="T24" fmla="*/ 40 w 46"/>
                <a:gd name="T25" fmla="*/ 1 h 67"/>
                <a:gd name="T26" fmla="*/ 36 w 46"/>
                <a:gd name="T27" fmla="*/ 10 h 67"/>
                <a:gd name="T28" fmla="*/ 11 w 46"/>
                <a:gd name="T29" fmla="*/ 55 h 67"/>
                <a:gd name="T30" fmla="*/ 8 w 46"/>
                <a:gd name="T31" fmla="*/ 56 h 67"/>
                <a:gd name="T32" fmla="*/ 8 w 46"/>
                <a:gd name="T33" fmla="*/ 53 h 67"/>
                <a:gd name="T34" fmla="*/ 34 w 46"/>
                <a:gd name="T35" fmla="*/ 9 h 67"/>
                <a:gd name="T36" fmla="*/ 36 w 46"/>
                <a:gd name="T37" fmla="*/ 8 h 67"/>
                <a:gd name="T38" fmla="*/ 36 w 46"/>
                <a:gd name="T39" fmla="*/ 1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6" h="67">
                  <a:moveTo>
                    <a:pt x="40" y="1"/>
                  </a:moveTo>
                  <a:cubicBezTo>
                    <a:pt x="38" y="1"/>
                    <a:pt x="37" y="0"/>
                    <a:pt x="35" y="0"/>
                  </a:cubicBezTo>
                  <a:cubicBezTo>
                    <a:pt x="32" y="0"/>
                    <a:pt x="28" y="2"/>
                    <a:pt x="27" y="5"/>
                  </a:cubicBezTo>
                  <a:cubicBezTo>
                    <a:pt x="0" y="50"/>
                    <a:pt x="0" y="50"/>
                    <a:pt x="0" y="50"/>
                  </a:cubicBezTo>
                  <a:cubicBezTo>
                    <a:pt x="0" y="51"/>
                    <a:pt x="0" y="52"/>
                    <a:pt x="0" y="53"/>
                  </a:cubicBezTo>
                  <a:cubicBezTo>
                    <a:pt x="0" y="63"/>
                    <a:pt x="0" y="63"/>
                    <a:pt x="0" y="63"/>
                  </a:cubicBezTo>
                  <a:cubicBezTo>
                    <a:pt x="0" y="64"/>
                    <a:pt x="1" y="66"/>
                    <a:pt x="2" y="66"/>
                  </a:cubicBezTo>
                  <a:cubicBezTo>
                    <a:pt x="3" y="67"/>
                    <a:pt x="4" y="67"/>
                    <a:pt x="4" y="67"/>
                  </a:cubicBezTo>
                  <a:cubicBezTo>
                    <a:pt x="5" y="67"/>
                    <a:pt x="6" y="67"/>
                    <a:pt x="6" y="66"/>
                  </a:cubicBezTo>
                  <a:cubicBezTo>
                    <a:pt x="15" y="61"/>
                    <a:pt x="15" y="61"/>
                    <a:pt x="15" y="61"/>
                  </a:cubicBezTo>
                  <a:cubicBezTo>
                    <a:pt x="16" y="61"/>
                    <a:pt x="17" y="61"/>
                    <a:pt x="17" y="60"/>
                  </a:cubicBezTo>
                  <a:cubicBezTo>
                    <a:pt x="43" y="15"/>
                    <a:pt x="43" y="15"/>
                    <a:pt x="43" y="15"/>
                  </a:cubicBezTo>
                  <a:cubicBezTo>
                    <a:pt x="46" y="10"/>
                    <a:pt x="44" y="4"/>
                    <a:pt x="40" y="1"/>
                  </a:cubicBezTo>
                  <a:close/>
                  <a:moveTo>
                    <a:pt x="36" y="10"/>
                  </a:moveTo>
                  <a:cubicBezTo>
                    <a:pt x="11" y="55"/>
                    <a:pt x="11" y="55"/>
                    <a:pt x="11" y="55"/>
                  </a:cubicBezTo>
                  <a:cubicBezTo>
                    <a:pt x="8" y="56"/>
                    <a:pt x="8" y="56"/>
                    <a:pt x="8" y="56"/>
                  </a:cubicBezTo>
                  <a:cubicBezTo>
                    <a:pt x="8" y="53"/>
                    <a:pt x="8" y="53"/>
                    <a:pt x="8" y="53"/>
                  </a:cubicBezTo>
                  <a:cubicBezTo>
                    <a:pt x="34" y="9"/>
                    <a:pt x="34" y="9"/>
                    <a:pt x="34" y="9"/>
                  </a:cubicBezTo>
                  <a:cubicBezTo>
                    <a:pt x="34" y="8"/>
                    <a:pt x="35" y="8"/>
                    <a:pt x="36" y="8"/>
                  </a:cubicBezTo>
                  <a:cubicBezTo>
                    <a:pt x="36" y="9"/>
                    <a:pt x="37" y="10"/>
                    <a:pt x="36" y="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6117" name="淘宝店chenying0907 37"/>
            <p:cNvSpPr>
              <a:spLocks/>
            </p:cNvSpPr>
            <p:nvPr/>
          </p:nvSpPr>
          <p:spPr bwMode="auto">
            <a:xfrm>
              <a:off x="19" y="39"/>
              <a:ext cx="43" cy="13"/>
            </a:xfrm>
            <a:custGeom>
              <a:avLst/>
              <a:gdLst>
                <a:gd name="T0" fmla="*/ 29 w 29"/>
                <a:gd name="T1" fmla="*/ 4 h 9"/>
                <a:gd name="T2" fmla="*/ 25 w 29"/>
                <a:gd name="T3" fmla="*/ 0 h 9"/>
                <a:gd name="T4" fmla="*/ 4 w 29"/>
                <a:gd name="T5" fmla="*/ 0 h 9"/>
                <a:gd name="T6" fmla="*/ 0 w 29"/>
                <a:gd name="T7" fmla="*/ 4 h 9"/>
                <a:gd name="T8" fmla="*/ 4 w 29"/>
                <a:gd name="T9" fmla="*/ 9 h 9"/>
                <a:gd name="T10" fmla="*/ 25 w 29"/>
                <a:gd name="T11" fmla="*/ 9 h 9"/>
                <a:gd name="T12" fmla="*/ 29 w 29"/>
                <a:gd name="T13" fmla="*/ 4 h 9"/>
              </a:gdLst>
              <a:ahLst/>
              <a:cxnLst>
                <a:cxn ang="0">
                  <a:pos x="T0" y="T1"/>
                </a:cxn>
                <a:cxn ang="0">
                  <a:pos x="T2" y="T3"/>
                </a:cxn>
                <a:cxn ang="0">
                  <a:pos x="T4" y="T5"/>
                </a:cxn>
                <a:cxn ang="0">
                  <a:pos x="T6" y="T7"/>
                </a:cxn>
                <a:cxn ang="0">
                  <a:pos x="T8" y="T9"/>
                </a:cxn>
                <a:cxn ang="0">
                  <a:pos x="T10" y="T11"/>
                </a:cxn>
                <a:cxn ang="0">
                  <a:pos x="T12" y="T13"/>
                </a:cxn>
              </a:cxnLst>
              <a:rect l="0" t="0" r="r" b="b"/>
              <a:pathLst>
                <a:path w="29" h="9">
                  <a:moveTo>
                    <a:pt x="29" y="4"/>
                  </a:moveTo>
                  <a:cubicBezTo>
                    <a:pt x="29" y="2"/>
                    <a:pt x="27" y="0"/>
                    <a:pt x="25" y="0"/>
                  </a:cubicBezTo>
                  <a:cubicBezTo>
                    <a:pt x="4" y="0"/>
                    <a:pt x="4" y="0"/>
                    <a:pt x="4" y="0"/>
                  </a:cubicBezTo>
                  <a:cubicBezTo>
                    <a:pt x="2" y="0"/>
                    <a:pt x="0" y="2"/>
                    <a:pt x="0" y="4"/>
                  </a:cubicBezTo>
                  <a:cubicBezTo>
                    <a:pt x="0" y="7"/>
                    <a:pt x="2" y="9"/>
                    <a:pt x="4" y="9"/>
                  </a:cubicBezTo>
                  <a:cubicBezTo>
                    <a:pt x="25" y="9"/>
                    <a:pt x="25" y="9"/>
                    <a:pt x="25" y="9"/>
                  </a:cubicBezTo>
                  <a:cubicBezTo>
                    <a:pt x="27" y="9"/>
                    <a:pt x="29" y="7"/>
                    <a:pt x="29"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6118" name="淘宝店chenying0907 38"/>
            <p:cNvSpPr>
              <a:spLocks/>
            </p:cNvSpPr>
            <p:nvPr/>
          </p:nvSpPr>
          <p:spPr bwMode="auto">
            <a:xfrm>
              <a:off x="19" y="63"/>
              <a:ext cx="28" cy="12"/>
            </a:xfrm>
            <a:custGeom>
              <a:avLst/>
              <a:gdLst>
                <a:gd name="T0" fmla="*/ 4 w 19"/>
                <a:gd name="T1" fmla="*/ 0 h 8"/>
                <a:gd name="T2" fmla="*/ 0 w 19"/>
                <a:gd name="T3" fmla="*/ 4 h 8"/>
                <a:gd name="T4" fmla="*/ 4 w 19"/>
                <a:gd name="T5" fmla="*/ 8 h 8"/>
                <a:gd name="T6" fmla="*/ 15 w 19"/>
                <a:gd name="T7" fmla="*/ 8 h 8"/>
                <a:gd name="T8" fmla="*/ 19 w 19"/>
                <a:gd name="T9" fmla="*/ 4 h 8"/>
                <a:gd name="T10" fmla="*/ 15 w 19"/>
                <a:gd name="T11" fmla="*/ 0 h 8"/>
                <a:gd name="T12" fmla="*/ 4 w 19"/>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9" h="8">
                  <a:moveTo>
                    <a:pt x="4" y="0"/>
                  </a:moveTo>
                  <a:cubicBezTo>
                    <a:pt x="2" y="0"/>
                    <a:pt x="0" y="2"/>
                    <a:pt x="0" y="4"/>
                  </a:cubicBezTo>
                  <a:cubicBezTo>
                    <a:pt x="0" y="7"/>
                    <a:pt x="2" y="8"/>
                    <a:pt x="4" y="8"/>
                  </a:cubicBezTo>
                  <a:cubicBezTo>
                    <a:pt x="15" y="8"/>
                    <a:pt x="15" y="8"/>
                    <a:pt x="15" y="8"/>
                  </a:cubicBezTo>
                  <a:cubicBezTo>
                    <a:pt x="17" y="8"/>
                    <a:pt x="19" y="7"/>
                    <a:pt x="19" y="4"/>
                  </a:cubicBezTo>
                  <a:cubicBezTo>
                    <a:pt x="19" y="2"/>
                    <a:pt x="17" y="0"/>
                    <a:pt x="15" y="0"/>
                  </a:cubicBezTo>
                  <a:lnTo>
                    <a:pt x="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46119" name="PA_组合 39"/>
          <p:cNvGrpSpPr>
            <a:grpSpLocks/>
          </p:cNvGrpSpPr>
          <p:nvPr>
            <p:custDataLst>
              <p:tags r:id="rId16"/>
            </p:custDataLst>
          </p:nvPr>
        </p:nvGrpSpPr>
        <p:grpSpPr bwMode="auto">
          <a:xfrm>
            <a:off x="668340" y="3311528"/>
            <a:ext cx="223837" cy="223837"/>
            <a:chOff x="0" y="0"/>
            <a:chExt cx="141" cy="141"/>
          </a:xfrm>
        </p:grpSpPr>
        <p:sp>
          <p:nvSpPr>
            <p:cNvPr id="46120" name="淘宝店chenying0907 40"/>
            <p:cNvSpPr>
              <a:spLocks noEditPoints="1"/>
            </p:cNvSpPr>
            <p:nvPr/>
          </p:nvSpPr>
          <p:spPr bwMode="auto">
            <a:xfrm>
              <a:off x="0" y="0"/>
              <a:ext cx="141" cy="141"/>
            </a:xfrm>
            <a:custGeom>
              <a:avLst/>
              <a:gdLst>
                <a:gd name="T0" fmla="*/ 91 w 95"/>
                <a:gd name="T1" fmla="*/ 37 h 95"/>
                <a:gd name="T2" fmla="*/ 82 w 95"/>
                <a:gd name="T3" fmla="*/ 31 h 95"/>
                <a:gd name="T4" fmla="*/ 85 w 95"/>
                <a:gd name="T5" fmla="*/ 20 h 95"/>
                <a:gd name="T6" fmla="*/ 71 w 95"/>
                <a:gd name="T7" fmla="*/ 9 h 95"/>
                <a:gd name="T8" fmla="*/ 60 w 95"/>
                <a:gd name="T9" fmla="*/ 11 h 95"/>
                <a:gd name="T10" fmla="*/ 55 w 95"/>
                <a:gd name="T11" fmla="*/ 1 h 95"/>
                <a:gd name="T12" fmla="*/ 37 w 95"/>
                <a:gd name="T13" fmla="*/ 4 h 95"/>
                <a:gd name="T14" fmla="*/ 31 w 95"/>
                <a:gd name="T15" fmla="*/ 13 h 95"/>
                <a:gd name="T16" fmla="*/ 20 w 95"/>
                <a:gd name="T17" fmla="*/ 10 h 95"/>
                <a:gd name="T18" fmla="*/ 9 w 95"/>
                <a:gd name="T19" fmla="*/ 24 h 95"/>
                <a:gd name="T20" fmla="*/ 11 w 95"/>
                <a:gd name="T21" fmla="*/ 35 h 95"/>
                <a:gd name="T22" fmla="*/ 1 w 95"/>
                <a:gd name="T23" fmla="*/ 41 h 95"/>
                <a:gd name="T24" fmla="*/ 1 w 95"/>
                <a:gd name="T25" fmla="*/ 55 h 95"/>
                <a:gd name="T26" fmla="*/ 11 w 95"/>
                <a:gd name="T27" fmla="*/ 61 h 95"/>
                <a:gd name="T28" fmla="*/ 9 w 95"/>
                <a:gd name="T29" fmla="*/ 72 h 95"/>
                <a:gd name="T30" fmla="*/ 20 w 95"/>
                <a:gd name="T31" fmla="*/ 86 h 95"/>
                <a:gd name="T32" fmla="*/ 31 w 95"/>
                <a:gd name="T33" fmla="*/ 83 h 95"/>
                <a:gd name="T34" fmla="*/ 37 w 95"/>
                <a:gd name="T35" fmla="*/ 92 h 95"/>
                <a:gd name="T36" fmla="*/ 47 w 95"/>
                <a:gd name="T37" fmla="*/ 95 h 95"/>
                <a:gd name="T38" fmla="*/ 58 w 95"/>
                <a:gd name="T39" fmla="*/ 92 h 95"/>
                <a:gd name="T40" fmla="*/ 64 w 95"/>
                <a:gd name="T41" fmla="*/ 83 h 95"/>
                <a:gd name="T42" fmla="*/ 75 w 95"/>
                <a:gd name="T43" fmla="*/ 86 h 95"/>
                <a:gd name="T44" fmla="*/ 86 w 95"/>
                <a:gd name="T45" fmla="*/ 72 h 95"/>
                <a:gd name="T46" fmla="*/ 84 w 95"/>
                <a:gd name="T47" fmla="*/ 61 h 95"/>
                <a:gd name="T48" fmla="*/ 94 w 95"/>
                <a:gd name="T49" fmla="*/ 55 h 95"/>
                <a:gd name="T50" fmla="*/ 94 w 95"/>
                <a:gd name="T51" fmla="*/ 41 h 95"/>
                <a:gd name="T52" fmla="*/ 79 w 95"/>
                <a:gd name="T53" fmla="*/ 54 h 95"/>
                <a:gd name="T54" fmla="*/ 74 w 95"/>
                <a:gd name="T55" fmla="*/ 62 h 95"/>
                <a:gd name="T56" fmla="*/ 77 w 95"/>
                <a:gd name="T57" fmla="*/ 73 h 95"/>
                <a:gd name="T58" fmla="*/ 66 w 95"/>
                <a:gd name="T59" fmla="*/ 75 h 95"/>
                <a:gd name="T60" fmla="*/ 56 w 95"/>
                <a:gd name="T61" fmla="*/ 77 h 95"/>
                <a:gd name="T62" fmla="*/ 51 w 95"/>
                <a:gd name="T63" fmla="*/ 87 h 95"/>
                <a:gd name="T64" fmla="*/ 41 w 95"/>
                <a:gd name="T65" fmla="*/ 80 h 95"/>
                <a:gd name="T66" fmla="*/ 33 w 95"/>
                <a:gd name="T67" fmla="*/ 75 h 95"/>
                <a:gd name="T68" fmla="*/ 22 w 95"/>
                <a:gd name="T69" fmla="*/ 78 h 95"/>
                <a:gd name="T70" fmla="*/ 21 w 95"/>
                <a:gd name="T71" fmla="*/ 66 h 95"/>
                <a:gd name="T72" fmla="*/ 18 w 95"/>
                <a:gd name="T73" fmla="*/ 56 h 95"/>
                <a:gd name="T74" fmla="*/ 8 w 95"/>
                <a:gd name="T75" fmla="*/ 51 h 95"/>
                <a:gd name="T76" fmla="*/ 8 w 95"/>
                <a:gd name="T77" fmla="*/ 44 h 95"/>
                <a:gd name="T78" fmla="*/ 18 w 95"/>
                <a:gd name="T79" fmla="*/ 39 h 95"/>
                <a:gd name="T80" fmla="*/ 21 w 95"/>
                <a:gd name="T81" fmla="*/ 29 h 95"/>
                <a:gd name="T82" fmla="*/ 22 w 95"/>
                <a:gd name="T83" fmla="*/ 18 h 95"/>
                <a:gd name="T84" fmla="*/ 33 w 95"/>
                <a:gd name="T85" fmla="*/ 21 h 95"/>
                <a:gd name="T86" fmla="*/ 41 w 95"/>
                <a:gd name="T87" fmla="*/ 16 h 95"/>
                <a:gd name="T88" fmla="*/ 51 w 95"/>
                <a:gd name="T89" fmla="*/ 9 h 95"/>
                <a:gd name="T90" fmla="*/ 56 w 95"/>
                <a:gd name="T91" fmla="*/ 18 h 95"/>
                <a:gd name="T92" fmla="*/ 66 w 95"/>
                <a:gd name="T93" fmla="*/ 21 h 95"/>
                <a:gd name="T94" fmla="*/ 77 w 95"/>
                <a:gd name="T95" fmla="*/ 23 h 95"/>
                <a:gd name="T96" fmla="*/ 74 w 95"/>
                <a:gd name="T97" fmla="*/ 33 h 95"/>
                <a:gd name="T98" fmla="*/ 79 w 95"/>
                <a:gd name="T99" fmla="*/ 42 h 95"/>
                <a:gd name="T100" fmla="*/ 87 w 95"/>
                <a:gd name="T101" fmla="*/ 48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5" h="95">
                  <a:moveTo>
                    <a:pt x="94" y="41"/>
                  </a:moveTo>
                  <a:cubicBezTo>
                    <a:pt x="94" y="39"/>
                    <a:pt x="93" y="38"/>
                    <a:pt x="91" y="37"/>
                  </a:cubicBezTo>
                  <a:cubicBezTo>
                    <a:pt x="84" y="35"/>
                    <a:pt x="84" y="35"/>
                    <a:pt x="84" y="35"/>
                  </a:cubicBezTo>
                  <a:cubicBezTo>
                    <a:pt x="84" y="33"/>
                    <a:pt x="83" y="32"/>
                    <a:pt x="82" y="31"/>
                  </a:cubicBezTo>
                  <a:cubicBezTo>
                    <a:pt x="86" y="24"/>
                    <a:pt x="86" y="24"/>
                    <a:pt x="86" y="24"/>
                  </a:cubicBezTo>
                  <a:cubicBezTo>
                    <a:pt x="87" y="23"/>
                    <a:pt x="86" y="21"/>
                    <a:pt x="85" y="20"/>
                  </a:cubicBezTo>
                  <a:cubicBezTo>
                    <a:pt x="83" y="16"/>
                    <a:pt x="79" y="13"/>
                    <a:pt x="75" y="10"/>
                  </a:cubicBezTo>
                  <a:cubicBezTo>
                    <a:pt x="74" y="9"/>
                    <a:pt x="73" y="9"/>
                    <a:pt x="71" y="9"/>
                  </a:cubicBezTo>
                  <a:cubicBezTo>
                    <a:pt x="64" y="13"/>
                    <a:pt x="64" y="13"/>
                    <a:pt x="64" y="13"/>
                  </a:cubicBezTo>
                  <a:cubicBezTo>
                    <a:pt x="63" y="12"/>
                    <a:pt x="62" y="12"/>
                    <a:pt x="60" y="11"/>
                  </a:cubicBezTo>
                  <a:cubicBezTo>
                    <a:pt x="58" y="4"/>
                    <a:pt x="58" y="4"/>
                    <a:pt x="58" y="4"/>
                  </a:cubicBezTo>
                  <a:cubicBezTo>
                    <a:pt x="57" y="2"/>
                    <a:pt x="56" y="1"/>
                    <a:pt x="55" y="1"/>
                  </a:cubicBezTo>
                  <a:cubicBezTo>
                    <a:pt x="49" y="0"/>
                    <a:pt x="45" y="0"/>
                    <a:pt x="40" y="1"/>
                  </a:cubicBezTo>
                  <a:cubicBezTo>
                    <a:pt x="39" y="1"/>
                    <a:pt x="38" y="2"/>
                    <a:pt x="37" y="4"/>
                  </a:cubicBezTo>
                  <a:cubicBezTo>
                    <a:pt x="34" y="11"/>
                    <a:pt x="34" y="11"/>
                    <a:pt x="34" y="11"/>
                  </a:cubicBezTo>
                  <a:cubicBezTo>
                    <a:pt x="33" y="12"/>
                    <a:pt x="32" y="12"/>
                    <a:pt x="31" y="13"/>
                  </a:cubicBezTo>
                  <a:cubicBezTo>
                    <a:pt x="24" y="9"/>
                    <a:pt x="24" y="9"/>
                    <a:pt x="24" y="9"/>
                  </a:cubicBezTo>
                  <a:cubicBezTo>
                    <a:pt x="22" y="9"/>
                    <a:pt x="21" y="9"/>
                    <a:pt x="20" y="10"/>
                  </a:cubicBezTo>
                  <a:cubicBezTo>
                    <a:pt x="16" y="13"/>
                    <a:pt x="12" y="16"/>
                    <a:pt x="9" y="20"/>
                  </a:cubicBezTo>
                  <a:cubicBezTo>
                    <a:pt x="8" y="21"/>
                    <a:pt x="8" y="23"/>
                    <a:pt x="9" y="24"/>
                  </a:cubicBezTo>
                  <a:cubicBezTo>
                    <a:pt x="12" y="31"/>
                    <a:pt x="12" y="31"/>
                    <a:pt x="12" y="31"/>
                  </a:cubicBezTo>
                  <a:cubicBezTo>
                    <a:pt x="12" y="32"/>
                    <a:pt x="11" y="33"/>
                    <a:pt x="11" y="35"/>
                  </a:cubicBezTo>
                  <a:cubicBezTo>
                    <a:pt x="3" y="37"/>
                    <a:pt x="3" y="37"/>
                    <a:pt x="3" y="37"/>
                  </a:cubicBezTo>
                  <a:cubicBezTo>
                    <a:pt x="2" y="38"/>
                    <a:pt x="1" y="39"/>
                    <a:pt x="1" y="41"/>
                  </a:cubicBezTo>
                  <a:cubicBezTo>
                    <a:pt x="0" y="43"/>
                    <a:pt x="0" y="46"/>
                    <a:pt x="0" y="48"/>
                  </a:cubicBezTo>
                  <a:cubicBezTo>
                    <a:pt x="0" y="50"/>
                    <a:pt x="0" y="52"/>
                    <a:pt x="1" y="55"/>
                  </a:cubicBezTo>
                  <a:cubicBezTo>
                    <a:pt x="1" y="56"/>
                    <a:pt x="2" y="58"/>
                    <a:pt x="3" y="58"/>
                  </a:cubicBezTo>
                  <a:cubicBezTo>
                    <a:pt x="11" y="61"/>
                    <a:pt x="11" y="61"/>
                    <a:pt x="11" y="61"/>
                  </a:cubicBezTo>
                  <a:cubicBezTo>
                    <a:pt x="11" y="62"/>
                    <a:pt x="12" y="63"/>
                    <a:pt x="12" y="64"/>
                  </a:cubicBezTo>
                  <a:cubicBezTo>
                    <a:pt x="9" y="72"/>
                    <a:pt x="9" y="72"/>
                    <a:pt x="9" y="72"/>
                  </a:cubicBezTo>
                  <a:cubicBezTo>
                    <a:pt x="8" y="73"/>
                    <a:pt x="8" y="74"/>
                    <a:pt x="9" y="76"/>
                  </a:cubicBezTo>
                  <a:cubicBezTo>
                    <a:pt x="12" y="80"/>
                    <a:pt x="16" y="83"/>
                    <a:pt x="20" y="86"/>
                  </a:cubicBezTo>
                  <a:cubicBezTo>
                    <a:pt x="21" y="87"/>
                    <a:pt x="22" y="87"/>
                    <a:pt x="24" y="86"/>
                  </a:cubicBezTo>
                  <a:cubicBezTo>
                    <a:pt x="31" y="83"/>
                    <a:pt x="31" y="83"/>
                    <a:pt x="31" y="83"/>
                  </a:cubicBezTo>
                  <a:cubicBezTo>
                    <a:pt x="32" y="83"/>
                    <a:pt x="33" y="84"/>
                    <a:pt x="34" y="84"/>
                  </a:cubicBezTo>
                  <a:cubicBezTo>
                    <a:pt x="37" y="92"/>
                    <a:pt x="37" y="92"/>
                    <a:pt x="37" y="92"/>
                  </a:cubicBezTo>
                  <a:cubicBezTo>
                    <a:pt x="38" y="93"/>
                    <a:pt x="39" y="94"/>
                    <a:pt x="40" y="94"/>
                  </a:cubicBezTo>
                  <a:cubicBezTo>
                    <a:pt x="43" y="95"/>
                    <a:pt x="45" y="95"/>
                    <a:pt x="47" y="95"/>
                  </a:cubicBezTo>
                  <a:cubicBezTo>
                    <a:pt x="50" y="95"/>
                    <a:pt x="52" y="95"/>
                    <a:pt x="55" y="94"/>
                  </a:cubicBezTo>
                  <a:cubicBezTo>
                    <a:pt x="56" y="94"/>
                    <a:pt x="57" y="93"/>
                    <a:pt x="58" y="92"/>
                  </a:cubicBezTo>
                  <a:cubicBezTo>
                    <a:pt x="60" y="84"/>
                    <a:pt x="60" y="84"/>
                    <a:pt x="60" y="84"/>
                  </a:cubicBezTo>
                  <a:cubicBezTo>
                    <a:pt x="62" y="84"/>
                    <a:pt x="63" y="83"/>
                    <a:pt x="64" y="83"/>
                  </a:cubicBezTo>
                  <a:cubicBezTo>
                    <a:pt x="71" y="86"/>
                    <a:pt x="71" y="86"/>
                    <a:pt x="71" y="86"/>
                  </a:cubicBezTo>
                  <a:cubicBezTo>
                    <a:pt x="73" y="87"/>
                    <a:pt x="74" y="87"/>
                    <a:pt x="75" y="86"/>
                  </a:cubicBezTo>
                  <a:cubicBezTo>
                    <a:pt x="79" y="83"/>
                    <a:pt x="83" y="80"/>
                    <a:pt x="85" y="76"/>
                  </a:cubicBezTo>
                  <a:cubicBezTo>
                    <a:pt x="86" y="74"/>
                    <a:pt x="87" y="73"/>
                    <a:pt x="86" y="72"/>
                  </a:cubicBezTo>
                  <a:cubicBezTo>
                    <a:pt x="82" y="64"/>
                    <a:pt x="82" y="64"/>
                    <a:pt x="82" y="64"/>
                  </a:cubicBezTo>
                  <a:cubicBezTo>
                    <a:pt x="83" y="63"/>
                    <a:pt x="84" y="62"/>
                    <a:pt x="84" y="61"/>
                  </a:cubicBezTo>
                  <a:cubicBezTo>
                    <a:pt x="91" y="58"/>
                    <a:pt x="91" y="58"/>
                    <a:pt x="91" y="58"/>
                  </a:cubicBezTo>
                  <a:cubicBezTo>
                    <a:pt x="93" y="58"/>
                    <a:pt x="94" y="56"/>
                    <a:pt x="94" y="55"/>
                  </a:cubicBezTo>
                  <a:cubicBezTo>
                    <a:pt x="94" y="52"/>
                    <a:pt x="95" y="50"/>
                    <a:pt x="95" y="48"/>
                  </a:cubicBezTo>
                  <a:cubicBezTo>
                    <a:pt x="95" y="46"/>
                    <a:pt x="94" y="43"/>
                    <a:pt x="94" y="41"/>
                  </a:cubicBezTo>
                  <a:close/>
                  <a:moveTo>
                    <a:pt x="86" y="51"/>
                  </a:moveTo>
                  <a:cubicBezTo>
                    <a:pt x="79" y="54"/>
                    <a:pt x="79" y="54"/>
                    <a:pt x="79" y="54"/>
                  </a:cubicBezTo>
                  <a:cubicBezTo>
                    <a:pt x="78" y="54"/>
                    <a:pt x="77" y="55"/>
                    <a:pt x="77" y="56"/>
                  </a:cubicBezTo>
                  <a:cubicBezTo>
                    <a:pt x="76" y="59"/>
                    <a:pt x="75" y="61"/>
                    <a:pt x="74" y="62"/>
                  </a:cubicBezTo>
                  <a:cubicBezTo>
                    <a:pt x="74" y="64"/>
                    <a:pt x="74" y="65"/>
                    <a:pt x="74" y="66"/>
                  </a:cubicBezTo>
                  <a:cubicBezTo>
                    <a:pt x="77" y="73"/>
                    <a:pt x="77" y="73"/>
                    <a:pt x="77" y="73"/>
                  </a:cubicBezTo>
                  <a:cubicBezTo>
                    <a:pt x="76" y="75"/>
                    <a:pt x="74" y="76"/>
                    <a:pt x="72" y="78"/>
                  </a:cubicBezTo>
                  <a:cubicBezTo>
                    <a:pt x="66" y="75"/>
                    <a:pt x="66" y="75"/>
                    <a:pt x="66" y="75"/>
                  </a:cubicBezTo>
                  <a:cubicBezTo>
                    <a:pt x="65" y="74"/>
                    <a:pt x="63" y="74"/>
                    <a:pt x="62" y="75"/>
                  </a:cubicBezTo>
                  <a:cubicBezTo>
                    <a:pt x="60" y="76"/>
                    <a:pt x="58" y="77"/>
                    <a:pt x="56" y="77"/>
                  </a:cubicBezTo>
                  <a:cubicBezTo>
                    <a:pt x="55" y="78"/>
                    <a:pt x="54" y="78"/>
                    <a:pt x="53" y="80"/>
                  </a:cubicBezTo>
                  <a:cubicBezTo>
                    <a:pt x="51" y="87"/>
                    <a:pt x="51" y="87"/>
                    <a:pt x="51" y="87"/>
                  </a:cubicBezTo>
                  <a:cubicBezTo>
                    <a:pt x="48" y="87"/>
                    <a:pt x="46" y="87"/>
                    <a:pt x="44" y="87"/>
                  </a:cubicBezTo>
                  <a:cubicBezTo>
                    <a:pt x="41" y="80"/>
                    <a:pt x="41" y="80"/>
                    <a:pt x="41" y="80"/>
                  </a:cubicBezTo>
                  <a:cubicBezTo>
                    <a:pt x="41" y="79"/>
                    <a:pt x="40" y="78"/>
                    <a:pt x="39" y="77"/>
                  </a:cubicBezTo>
                  <a:cubicBezTo>
                    <a:pt x="37" y="77"/>
                    <a:pt x="35" y="76"/>
                    <a:pt x="33" y="75"/>
                  </a:cubicBezTo>
                  <a:cubicBezTo>
                    <a:pt x="32" y="74"/>
                    <a:pt x="30" y="74"/>
                    <a:pt x="29" y="75"/>
                  </a:cubicBezTo>
                  <a:cubicBezTo>
                    <a:pt x="22" y="78"/>
                    <a:pt x="22" y="78"/>
                    <a:pt x="22" y="78"/>
                  </a:cubicBezTo>
                  <a:cubicBezTo>
                    <a:pt x="21" y="76"/>
                    <a:pt x="19" y="75"/>
                    <a:pt x="17" y="73"/>
                  </a:cubicBezTo>
                  <a:cubicBezTo>
                    <a:pt x="21" y="66"/>
                    <a:pt x="21" y="66"/>
                    <a:pt x="21" y="66"/>
                  </a:cubicBezTo>
                  <a:cubicBezTo>
                    <a:pt x="21" y="65"/>
                    <a:pt x="21" y="64"/>
                    <a:pt x="20" y="62"/>
                  </a:cubicBezTo>
                  <a:cubicBezTo>
                    <a:pt x="19" y="61"/>
                    <a:pt x="19" y="59"/>
                    <a:pt x="18" y="56"/>
                  </a:cubicBezTo>
                  <a:cubicBezTo>
                    <a:pt x="18" y="55"/>
                    <a:pt x="17" y="54"/>
                    <a:pt x="15" y="54"/>
                  </a:cubicBezTo>
                  <a:cubicBezTo>
                    <a:pt x="8" y="51"/>
                    <a:pt x="8" y="51"/>
                    <a:pt x="8" y="51"/>
                  </a:cubicBezTo>
                  <a:cubicBezTo>
                    <a:pt x="8" y="50"/>
                    <a:pt x="8" y="49"/>
                    <a:pt x="8" y="48"/>
                  </a:cubicBezTo>
                  <a:cubicBezTo>
                    <a:pt x="8" y="47"/>
                    <a:pt x="8" y="45"/>
                    <a:pt x="8" y="44"/>
                  </a:cubicBezTo>
                  <a:cubicBezTo>
                    <a:pt x="15" y="42"/>
                    <a:pt x="15" y="42"/>
                    <a:pt x="15" y="42"/>
                  </a:cubicBezTo>
                  <a:cubicBezTo>
                    <a:pt x="17" y="41"/>
                    <a:pt x="18" y="40"/>
                    <a:pt x="18" y="39"/>
                  </a:cubicBezTo>
                  <a:cubicBezTo>
                    <a:pt x="19" y="37"/>
                    <a:pt x="19" y="35"/>
                    <a:pt x="20" y="33"/>
                  </a:cubicBezTo>
                  <a:cubicBezTo>
                    <a:pt x="21" y="32"/>
                    <a:pt x="21" y="31"/>
                    <a:pt x="21" y="29"/>
                  </a:cubicBezTo>
                  <a:cubicBezTo>
                    <a:pt x="17" y="23"/>
                    <a:pt x="17" y="23"/>
                    <a:pt x="17" y="23"/>
                  </a:cubicBezTo>
                  <a:cubicBezTo>
                    <a:pt x="19" y="21"/>
                    <a:pt x="21" y="19"/>
                    <a:pt x="22" y="18"/>
                  </a:cubicBezTo>
                  <a:cubicBezTo>
                    <a:pt x="29" y="21"/>
                    <a:pt x="29" y="21"/>
                    <a:pt x="29" y="21"/>
                  </a:cubicBezTo>
                  <a:cubicBezTo>
                    <a:pt x="30" y="21"/>
                    <a:pt x="32" y="21"/>
                    <a:pt x="33" y="21"/>
                  </a:cubicBezTo>
                  <a:cubicBezTo>
                    <a:pt x="35" y="20"/>
                    <a:pt x="37" y="19"/>
                    <a:pt x="39" y="18"/>
                  </a:cubicBezTo>
                  <a:cubicBezTo>
                    <a:pt x="40" y="18"/>
                    <a:pt x="41" y="17"/>
                    <a:pt x="41" y="16"/>
                  </a:cubicBezTo>
                  <a:cubicBezTo>
                    <a:pt x="44" y="9"/>
                    <a:pt x="44" y="9"/>
                    <a:pt x="44" y="9"/>
                  </a:cubicBezTo>
                  <a:cubicBezTo>
                    <a:pt x="46" y="9"/>
                    <a:pt x="48" y="9"/>
                    <a:pt x="51" y="9"/>
                  </a:cubicBezTo>
                  <a:cubicBezTo>
                    <a:pt x="53" y="16"/>
                    <a:pt x="53" y="16"/>
                    <a:pt x="53" y="16"/>
                  </a:cubicBezTo>
                  <a:cubicBezTo>
                    <a:pt x="54" y="17"/>
                    <a:pt x="55" y="18"/>
                    <a:pt x="56" y="18"/>
                  </a:cubicBezTo>
                  <a:cubicBezTo>
                    <a:pt x="58" y="19"/>
                    <a:pt x="60" y="20"/>
                    <a:pt x="62" y="21"/>
                  </a:cubicBezTo>
                  <a:cubicBezTo>
                    <a:pt x="63" y="21"/>
                    <a:pt x="65" y="21"/>
                    <a:pt x="66" y="21"/>
                  </a:cubicBezTo>
                  <a:cubicBezTo>
                    <a:pt x="72" y="18"/>
                    <a:pt x="72" y="18"/>
                    <a:pt x="72" y="18"/>
                  </a:cubicBezTo>
                  <a:cubicBezTo>
                    <a:pt x="74" y="19"/>
                    <a:pt x="76" y="21"/>
                    <a:pt x="77" y="23"/>
                  </a:cubicBezTo>
                  <a:cubicBezTo>
                    <a:pt x="74" y="29"/>
                    <a:pt x="74" y="29"/>
                    <a:pt x="74" y="29"/>
                  </a:cubicBezTo>
                  <a:cubicBezTo>
                    <a:pt x="74" y="31"/>
                    <a:pt x="74" y="32"/>
                    <a:pt x="74" y="33"/>
                  </a:cubicBezTo>
                  <a:cubicBezTo>
                    <a:pt x="75" y="35"/>
                    <a:pt x="76" y="37"/>
                    <a:pt x="77" y="39"/>
                  </a:cubicBezTo>
                  <a:cubicBezTo>
                    <a:pt x="77" y="40"/>
                    <a:pt x="78" y="41"/>
                    <a:pt x="79" y="42"/>
                  </a:cubicBezTo>
                  <a:cubicBezTo>
                    <a:pt x="86" y="44"/>
                    <a:pt x="86" y="44"/>
                    <a:pt x="86" y="44"/>
                  </a:cubicBezTo>
                  <a:cubicBezTo>
                    <a:pt x="87" y="45"/>
                    <a:pt x="87" y="47"/>
                    <a:pt x="87" y="48"/>
                  </a:cubicBezTo>
                  <a:cubicBezTo>
                    <a:pt x="87" y="49"/>
                    <a:pt x="87" y="50"/>
                    <a:pt x="86" y="5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6121" name="淘宝店chenying0907 41"/>
            <p:cNvSpPr>
              <a:spLocks noEditPoints="1"/>
            </p:cNvSpPr>
            <p:nvPr/>
          </p:nvSpPr>
          <p:spPr bwMode="auto">
            <a:xfrm>
              <a:off x="43" y="41"/>
              <a:ext cx="55" cy="57"/>
            </a:xfrm>
            <a:custGeom>
              <a:avLst/>
              <a:gdLst>
                <a:gd name="T0" fmla="*/ 18 w 37"/>
                <a:gd name="T1" fmla="*/ 0 h 38"/>
                <a:gd name="T2" fmla="*/ 0 w 37"/>
                <a:gd name="T3" fmla="*/ 19 h 38"/>
                <a:gd name="T4" fmla="*/ 18 w 37"/>
                <a:gd name="T5" fmla="*/ 38 h 38"/>
                <a:gd name="T6" fmla="*/ 37 w 37"/>
                <a:gd name="T7" fmla="*/ 19 h 38"/>
                <a:gd name="T8" fmla="*/ 18 w 37"/>
                <a:gd name="T9" fmla="*/ 0 h 38"/>
                <a:gd name="T10" fmla="*/ 18 w 37"/>
                <a:gd name="T11" fmla="*/ 29 h 38"/>
                <a:gd name="T12" fmla="*/ 8 w 37"/>
                <a:gd name="T13" fmla="*/ 19 h 38"/>
                <a:gd name="T14" fmla="*/ 18 w 37"/>
                <a:gd name="T15" fmla="*/ 8 h 38"/>
                <a:gd name="T16" fmla="*/ 29 w 37"/>
                <a:gd name="T17" fmla="*/ 19 h 38"/>
                <a:gd name="T18" fmla="*/ 18 w 37"/>
                <a:gd name="T19" fmla="*/ 2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 h="38">
                  <a:moveTo>
                    <a:pt x="18" y="0"/>
                  </a:moveTo>
                  <a:cubicBezTo>
                    <a:pt x="8" y="0"/>
                    <a:pt x="0" y="8"/>
                    <a:pt x="0" y="19"/>
                  </a:cubicBezTo>
                  <a:cubicBezTo>
                    <a:pt x="0" y="29"/>
                    <a:pt x="8" y="38"/>
                    <a:pt x="18" y="38"/>
                  </a:cubicBezTo>
                  <a:cubicBezTo>
                    <a:pt x="29" y="38"/>
                    <a:pt x="37" y="29"/>
                    <a:pt x="37" y="19"/>
                  </a:cubicBezTo>
                  <a:cubicBezTo>
                    <a:pt x="37" y="8"/>
                    <a:pt x="29" y="0"/>
                    <a:pt x="18" y="0"/>
                  </a:cubicBezTo>
                  <a:close/>
                  <a:moveTo>
                    <a:pt x="18" y="29"/>
                  </a:moveTo>
                  <a:cubicBezTo>
                    <a:pt x="13" y="29"/>
                    <a:pt x="8" y="25"/>
                    <a:pt x="8" y="19"/>
                  </a:cubicBezTo>
                  <a:cubicBezTo>
                    <a:pt x="8" y="13"/>
                    <a:pt x="13" y="8"/>
                    <a:pt x="18" y="8"/>
                  </a:cubicBezTo>
                  <a:cubicBezTo>
                    <a:pt x="24" y="8"/>
                    <a:pt x="29" y="13"/>
                    <a:pt x="29" y="19"/>
                  </a:cubicBezTo>
                  <a:cubicBezTo>
                    <a:pt x="29" y="25"/>
                    <a:pt x="24" y="29"/>
                    <a:pt x="18" y="2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46122" name="PA_组合 42"/>
          <p:cNvGrpSpPr>
            <a:grpSpLocks/>
          </p:cNvGrpSpPr>
          <p:nvPr>
            <p:custDataLst>
              <p:tags r:id="rId17"/>
            </p:custDataLst>
          </p:nvPr>
        </p:nvGrpSpPr>
        <p:grpSpPr bwMode="auto">
          <a:xfrm>
            <a:off x="4956177" y="1654176"/>
            <a:ext cx="219075" cy="222250"/>
            <a:chOff x="0" y="0"/>
            <a:chExt cx="138" cy="140"/>
          </a:xfrm>
        </p:grpSpPr>
        <p:sp>
          <p:nvSpPr>
            <p:cNvPr id="46123" name="淘宝店chenying0907 43"/>
            <p:cNvSpPr>
              <a:spLocks/>
            </p:cNvSpPr>
            <p:nvPr/>
          </p:nvSpPr>
          <p:spPr bwMode="auto">
            <a:xfrm>
              <a:off x="0" y="0"/>
              <a:ext cx="138" cy="101"/>
            </a:xfrm>
            <a:custGeom>
              <a:avLst/>
              <a:gdLst>
                <a:gd name="T0" fmla="*/ 72 w 93"/>
                <a:gd name="T1" fmla="*/ 25 h 68"/>
                <a:gd name="T2" fmla="*/ 67 w 93"/>
                <a:gd name="T3" fmla="*/ 25 h 68"/>
                <a:gd name="T4" fmla="*/ 67 w 93"/>
                <a:gd name="T5" fmla="*/ 23 h 68"/>
                <a:gd name="T6" fmla="*/ 44 w 93"/>
                <a:gd name="T7" fmla="*/ 0 h 68"/>
                <a:gd name="T8" fmla="*/ 21 w 93"/>
                <a:gd name="T9" fmla="*/ 19 h 68"/>
                <a:gd name="T10" fmla="*/ 15 w 93"/>
                <a:gd name="T11" fmla="*/ 20 h 68"/>
                <a:gd name="T12" fmla="*/ 15 w 93"/>
                <a:gd name="T13" fmla="*/ 20 h 68"/>
                <a:gd name="T14" fmla="*/ 5 w 93"/>
                <a:gd name="T15" fmla="*/ 34 h 68"/>
                <a:gd name="T16" fmla="*/ 7 w 93"/>
                <a:gd name="T17" fmla="*/ 40 h 68"/>
                <a:gd name="T18" fmla="*/ 0 w 93"/>
                <a:gd name="T19" fmla="*/ 53 h 68"/>
                <a:gd name="T20" fmla="*/ 15 w 93"/>
                <a:gd name="T21" fmla="*/ 68 h 68"/>
                <a:gd name="T22" fmla="*/ 30 w 93"/>
                <a:gd name="T23" fmla="*/ 68 h 68"/>
                <a:gd name="T24" fmla="*/ 34 w 93"/>
                <a:gd name="T25" fmla="*/ 64 h 68"/>
                <a:gd name="T26" fmla="*/ 30 w 93"/>
                <a:gd name="T27" fmla="*/ 60 h 68"/>
                <a:gd name="T28" fmla="*/ 15 w 93"/>
                <a:gd name="T29" fmla="*/ 60 h 68"/>
                <a:gd name="T30" fmla="*/ 8 w 93"/>
                <a:gd name="T31" fmla="*/ 53 h 68"/>
                <a:gd name="T32" fmla="*/ 14 w 93"/>
                <a:gd name="T33" fmla="*/ 46 h 68"/>
                <a:gd name="T34" fmla="*/ 17 w 93"/>
                <a:gd name="T35" fmla="*/ 43 h 68"/>
                <a:gd name="T36" fmla="*/ 16 w 93"/>
                <a:gd name="T37" fmla="*/ 39 h 68"/>
                <a:gd name="T38" fmla="*/ 13 w 93"/>
                <a:gd name="T39" fmla="*/ 34 h 68"/>
                <a:gd name="T40" fmla="*/ 18 w 93"/>
                <a:gd name="T41" fmla="*/ 27 h 68"/>
                <a:gd name="T42" fmla="*/ 18 w 93"/>
                <a:gd name="T43" fmla="*/ 27 h 68"/>
                <a:gd name="T44" fmla="*/ 23 w 93"/>
                <a:gd name="T45" fmla="*/ 28 h 68"/>
                <a:gd name="T46" fmla="*/ 27 w 93"/>
                <a:gd name="T47" fmla="*/ 28 h 68"/>
                <a:gd name="T48" fmla="*/ 29 w 93"/>
                <a:gd name="T49" fmla="*/ 24 h 68"/>
                <a:gd name="T50" fmla="*/ 29 w 93"/>
                <a:gd name="T51" fmla="*/ 23 h 68"/>
                <a:gd name="T52" fmla="*/ 29 w 93"/>
                <a:gd name="T53" fmla="*/ 23 h 68"/>
                <a:gd name="T54" fmla="*/ 44 w 93"/>
                <a:gd name="T55" fmla="*/ 8 h 68"/>
                <a:gd name="T56" fmla="*/ 59 w 93"/>
                <a:gd name="T57" fmla="*/ 23 h 68"/>
                <a:gd name="T58" fmla="*/ 57 w 93"/>
                <a:gd name="T59" fmla="*/ 31 h 68"/>
                <a:gd name="T60" fmla="*/ 58 w 93"/>
                <a:gd name="T61" fmla="*/ 36 h 68"/>
                <a:gd name="T62" fmla="*/ 63 w 93"/>
                <a:gd name="T63" fmla="*/ 36 h 68"/>
                <a:gd name="T64" fmla="*/ 72 w 93"/>
                <a:gd name="T65" fmla="*/ 33 h 68"/>
                <a:gd name="T66" fmla="*/ 85 w 93"/>
                <a:gd name="T67" fmla="*/ 46 h 68"/>
                <a:gd name="T68" fmla="*/ 72 w 93"/>
                <a:gd name="T69" fmla="*/ 60 h 68"/>
                <a:gd name="T70" fmla="*/ 63 w 93"/>
                <a:gd name="T71" fmla="*/ 60 h 68"/>
                <a:gd name="T72" fmla="*/ 59 w 93"/>
                <a:gd name="T73" fmla="*/ 64 h 68"/>
                <a:gd name="T74" fmla="*/ 63 w 93"/>
                <a:gd name="T75" fmla="*/ 68 h 68"/>
                <a:gd name="T76" fmla="*/ 72 w 93"/>
                <a:gd name="T77" fmla="*/ 68 h 68"/>
                <a:gd name="T78" fmla="*/ 93 w 93"/>
                <a:gd name="T79" fmla="*/ 46 h 68"/>
                <a:gd name="T80" fmla="*/ 72 w 93"/>
                <a:gd name="T81" fmla="*/ 25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93" h="68">
                  <a:moveTo>
                    <a:pt x="72" y="25"/>
                  </a:moveTo>
                  <a:cubicBezTo>
                    <a:pt x="70" y="25"/>
                    <a:pt x="69" y="25"/>
                    <a:pt x="67" y="25"/>
                  </a:cubicBezTo>
                  <a:cubicBezTo>
                    <a:pt x="67" y="24"/>
                    <a:pt x="67" y="24"/>
                    <a:pt x="67" y="23"/>
                  </a:cubicBezTo>
                  <a:cubicBezTo>
                    <a:pt x="67" y="10"/>
                    <a:pt x="57" y="0"/>
                    <a:pt x="44" y="0"/>
                  </a:cubicBezTo>
                  <a:cubicBezTo>
                    <a:pt x="33" y="0"/>
                    <a:pt x="23" y="8"/>
                    <a:pt x="21" y="19"/>
                  </a:cubicBezTo>
                  <a:cubicBezTo>
                    <a:pt x="19" y="19"/>
                    <a:pt x="17" y="19"/>
                    <a:pt x="15" y="20"/>
                  </a:cubicBezTo>
                  <a:cubicBezTo>
                    <a:pt x="15" y="20"/>
                    <a:pt x="15" y="20"/>
                    <a:pt x="15" y="20"/>
                  </a:cubicBezTo>
                  <a:cubicBezTo>
                    <a:pt x="9" y="22"/>
                    <a:pt x="5" y="28"/>
                    <a:pt x="5" y="34"/>
                  </a:cubicBezTo>
                  <a:cubicBezTo>
                    <a:pt x="5" y="36"/>
                    <a:pt x="6" y="38"/>
                    <a:pt x="7" y="40"/>
                  </a:cubicBezTo>
                  <a:cubicBezTo>
                    <a:pt x="3" y="43"/>
                    <a:pt x="0" y="48"/>
                    <a:pt x="0" y="53"/>
                  </a:cubicBezTo>
                  <a:cubicBezTo>
                    <a:pt x="0" y="61"/>
                    <a:pt x="6" y="68"/>
                    <a:pt x="15" y="68"/>
                  </a:cubicBezTo>
                  <a:cubicBezTo>
                    <a:pt x="30" y="68"/>
                    <a:pt x="30" y="68"/>
                    <a:pt x="30" y="68"/>
                  </a:cubicBezTo>
                  <a:cubicBezTo>
                    <a:pt x="33" y="68"/>
                    <a:pt x="34" y="66"/>
                    <a:pt x="34" y="64"/>
                  </a:cubicBezTo>
                  <a:cubicBezTo>
                    <a:pt x="34" y="61"/>
                    <a:pt x="33" y="60"/>
                    <a:pt x="30" y="60"/>
                  </a:cubicBezTo>
                  <a:cubicBezTo>
                    <a:pt x="15" y="60"/>
                    <a:pt x="15" y="60"/>
                    <a:pt x="15" y="60"/>
                  </a:cubicBezTo>
                  <a:cubicBezTo>
                    <a:pt x="11" y="60"/>
                    <a:pt x="8" y="57"/>
                    <a:pt x="8" y="53"/>
                  </a:cubicBezTo>
                  <a:cubicBezTo>
                    <a:pt x="8" y="50"/>
                    <a:pt x="10" y="47"/>
                    <a:pt x="14" y="46"/>
                  </a:cubicBezTo>
                  <a:cubicBezTo>
                    <a:pt x="15" y="46"/>
                    <a:pt x="17" y="45"/>
                    <a:pt x="17" y="43"/>
                  </a:cubicBezTo>
                  <a:cubicBezTo>
                    <a:pt x="18" y="42"/>
                    <a:pt x="17" y="40"/>
                    <a:pt x="16" y="39"/>
                  </a:cubicBezTo>
                  <a:cubicBezTo>
                    <a:pt x="14" y="38"/>
                    <a:pt x="13" y="36"/>
                    <a:pt x="13" y="34"/>
                  </a:cubicBezTo>
                  <a:cubicBezTo>
                    <a:pt x="13" y="31"/>
                    <a:pt x="15" y="28"/>
                    <a:pt x="18" y="27"/>
                  </a:cubicBezTo>
                  <a:cubicBezTo>
                    <a:pt x="18" y="27"/>
                    <a:pt x="18" y="27"/>
                    <a:pt x="18" y="27"/>
                  </a:cubicBezTo>
                  <a:cubicBezTo>
                    <a:pt x="19" y="27"/>
                    <a:pt x="21" y="27"/>
                    <a:pt x="23" y="28"/>
                  </a:cubicBezTo>
                  <a:cubicBezTo>
                    <a:pt x="25" y="29"/>
                    <a:pt x="26" y="29"/>
                    <a:pt x="27" y="28"/>
                  </a:cubicBezTo>
                  <a:cubicBezTo>
                    <a:pt x="29" y="27"/>
                    <a:pt x="29" y="26"/>
                    <a:pt x="29" y="24"/>
                  </a:cubicBezTo>
                  <a:cubicBezTo>
                    <a:pt x="29" y="24"/>
                    <a:pt x="29" y="24"/>
                    <a:pt x="29" y="23"/>
                  </a:cubicBezTo>
                  <a:cubicBezTo>
                    <a:pt x="29" y="23"/>
                    <a:pt x="29" y="23"/>
                    <a:pt x="29" y="23"/>
                  </a:cubicBezTo>
                  <a:cubicBezTo>
                    <a:pt x="29" y="15"/>
                    <a:pt x="36" y="8"/>
                    <a:pt x="44" y="8"/>
                  </a:cubicBezTo>
                  <a:cubicBezTo>
                    <a:pt x="52" y="8"/>
                    <a:pt x="59" y="15"/>
                    <a:pt x="59" y="23"/>
                  </a:cubicBezTo>
                  <a:cubicBezTo>
                    <a:pt x="59" y="26"/>
                    <a:pt x="58" y="28"/>
                    <a:pt x="57" y="31"/>
                  </a:cubicBezTo>
                  <a:cubicBezTo>
                    <a:pt x="56" y="32"/>
                    <a:pt x="56" y="35"/>
                    <a:pt x="58" y="36"/>
                  </a:cubicBezTo>
                  <a:cubicBezTo>
                    <a:pt x="59" y="37"/>
                    <a:pt x="62" y="37"/>
                    <a:pt x="63" y="36"/>
                  </a:cubicBezTo>
                  <a:cubicBezTo>
                    <a:pt x="65" y="35"/>
                    <a:pt x="68" y="33"/>
                    <a:pt x="72" y="33"/>
                  </a:cubicBezTo>
                  <a:cubicBezTo>
                    <a:pt x="79" y="33"/>
                    <a:pt x="85" y="39"/>
                    <a:pt x="85" y="46"/>
                  </a:cubicBezTo>
                  <a:cubicBezTo>
                    <a:pt x="85" y="54"/>
                    <a:pt x="79" y="60"/>
                    <a:pt x="72" y="60"/>
                  </a:cubicBezTo>
                  <a:cubicBezTo>
                    <a:pt x="63" y="60"/>
                    <a:pt x="63" y="60"/>
                    <a:pt x="63" y="60"/>
                  </a:cubicBezTo>
                  <a:cubicBezTo>
                    <a:pt x="60" y="60"/>
                    <a:pt x="59" y="61"/>
                    <a:pt x="59" y="64"/>
                  </a:cubicBezTo>
                  <a:cubicBezTo>
                    <a:pt x="59" y="66"/>
                    <a:pt x="60" y="68"/>
                    <a:pt x="63" y="68"/>
                  </a:cubicBezTo>
                  <a:cubicBezTo>
                    <a:pt x="72" y="68"/>
                    <a:pt x="72" y="68"/>
                    <a:pt x="72" y="68"/>
                  </a:cubicBezTo>
                  <a:cubicBezTo>
                    <a:pt x="83" y="68"/>
                    <a:pt x="93" y="58"/>
                    <a:pt x="93" y="46"/>
                  </a:cubicBezTo>
                  <a:cubicBezTo>
                    <a:pt x="93" y="34"/>
                    <a:pt x="83" y="25"/>
                    <a:pt x="72"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6124" name="淘宝店chenying0907 44"/>
            <p:cNvSpPr>
              <a:spLocks/>
            </p:cNvSpPr>
            <p:nvPr/>
          </p:nvSpPr>
          <p:spPr bwMode="auto">
            <a:xfrm>
              <a:off x="42" y="56"/>
              <a:ext cx="55" cy="84"/>
            </a:xfrm>
            <a:custGeom>
              <a:avLst/>
              <a:gdLst>
                <a:gd name="T0" fmla="*/ 29 w 37"/>
                <a:gd name="T1" fmla="*/ 36 h 56"/>
                <a:gd name="T2" fmla="*/ 23 w 37"/>
                <a:gd name="T3" fmla="*/ 43 h 56"/>
                <a:gd name="T4" fmla="*/ 23 w 37"/>
                <a:gd name="T5" fmla="*/ 4 h 56"/>
                <a:gd name="T6" fmla="*/ 18 w 37"/>
                <a:gd name="T7" fmla="*/ 0 h 56"/>
                <a:gd name="T8" fmla="*/ 14 w 37"/>
                <a:gd name="T9" fmla="*/ 4 h 56"/>
                <a:gd name="T10" fmla="*/ 14 w 37"/>
                <a:gd name="T11" fmla="*/ 43 h 56"/>
                <a:gd name="T12" fmla="*/ 8 w 37"/>
                <a:gd name="T13" fmla="*/ 36 h 56"/>
                <a:gd name="T14" fmla="*/ 2 w 37"/>
                <a:gd name="T15" fmla="*/ 36 h 56"/>
                <a:gd name="T16" fmla="*/ 2 w 37"/>
                <a:gd name="T17" fmla="*/ 41 h 56"/>
                <a:gd name="T18" fmla="*/ 16 w 37"/>
                <a:gd name="T19" fmla="*/ 55 h 56"/>
                <a:gd name="T20" fmla="*/ 18 w 37"/>
                <a:gd name="T21" fmla="*/ 56 h 56"/>
                <a:gd name="T22" fmla="*/ 21 w 37"/>
                <a:gd name="T23" fmla="*/ 55 h 56"/>
                <a:gd name="T24" fmla="*/ 35 w 37"/>
                <a:gd name="T25" fmla="*/ 41 h 56"/>
                <a:gd name="T26" fmla="*/ 35 w 37"/>
                <a:gd name="T27" fmla="*/ 36 h 56"/>
                <a:gd name="T28" fmla="*/ 29 w 37"/>
                <a:gd name="T29" fmla="*/ 3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7" h="56">
                  <a:moveTo>
                    <a:pt x="29" y="36"/>
                  </a:moveTo>
                  <a:cubicBezTo>
                    <a:pt x="23" y="43"/>
                    <a:pt x="23" y="43"/>
                    <a:pt x="23" y="43"/>
                  </a:cubicBezTo>
                  <a:cubicBezTo>
                    <a:pt x="23" y="4"/>
                    <a:pt x="23" y="4"/>
                    <a:pt x="23" y="4"/>
                  </a:cubicBezTo>
                  <a:cubicBezTo>
                    <a:pt x="23" y="2"/>
                    <a:pt x="21" y="0"/>
                    <a:pt x="18" y="0"/>
                  </a:cubicBezTo>
                  <a:cubicBezTo>
                    <a:pt x="16" y="0"/>
                    <a:pt x="14" y="2"/>
                    <a:pt x="14" y="4"/>
                  </a:cubicBezTo>
                  <a:cubicBezTo>
                    <a:pt x="14" y="43"/>
                    <a:pt x="14" y="43"/>
                    <a:pt x="14" y="43"/>
                  </a:cubicBezTo>
                  <a:cubicBezTo>
                    <a:pt x="8" y="36"/>
                    <a:pt x="8" y="36"/>
                    <a:pt x="8" y="36"/>
                  </a:cubicBezTo>
                  <a:cubicBezTo>
                    <a:pt x="6" y="34"/>
                    <a:pt x="3" y="34"/>
                    <a:pt x="2" y="36"/>
                  </a:cubicBezTo>
                  <a:cubicBezTo>
                    <a:pt x="0" y="37"/>
                    <a:pt x="0" y="40"/>
                    <a:pt x="2" y="41"/>
                  </a:cubicBezTo>
                  <a:cubicBezTo>
                    <a:pt x="16" y="55"/>
                    <a:pt x="16" y="55"/>
                    <a:pt x="16" y="55"/>
                  </a:cubicBezTo>
                  <a:cubicBezTo>
                    <a:pt x="16" y="56"/>
                    <a:pt x="17" y="56"/>
                    <a:pt x="18" y="56"/>
                  </a:cubicBezTo>
                  <a:cubicBezTo>
                    <a:pt x="20" y="56"/>
                    <a:pt x="21" y="56"/>
                    <a:pt x="21" y="55"/>
                  </a:cubicBezTo>
                  <a:cubicBezTo>
                    <a:pt x="35" y="41"/>
                    <a:pt x="35" y="41"/>
                    <a:pt x="35" y="41"/>
                  </a:cubicBezTo>
                  <a:cubicBezTo>
                    <a:pt x="37" y="40"/>
                    <a:pt x="37" y="37"/>
                    <a:pt x="35" y="36"/>
                  </a:cubicBezTo>
                  <a:cubicBezTo>
                    <a:pt x="34" y="34"/>
                    <a:pt x="31" y="34"/>
                    <a:pt x="29" y="3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46125" name="PA_淘宝店chenying0907 45"/>
          <p:cNvSpPr>
            <a:spLocks noEditPoints="1"/>
          </p:cNvSpPr>
          <p:nvPr>
            <p:custDataLst>
              <p:tags r:id="rId18"/>
            </p:custDataLst>
          </p:nvPr>
        </p:nvSpPr>
        <p:spPr bwMode="auto">
          <a:xfrm>
            <a:off x="668340" y="1689103"/>
            <a:ext cx="223837" cy="153987"/>
          </a:xfrm>
          <a:custGeom>
            <a:avLst/>
            <a:gdLst>
              <a:gd name="T0" fmla="*/ 91 w 95"/>
              <a:gd name="T1" fmla="*/ 7 h 65"/>
              <a:gd name="T2" fmla="*/ 82 w 95"/>
              <a:gd name="T3" fmla="*/ 3 h 65"/>
              <a:gd name="T4" fmla="*/ 73 w 95"/>
              <a:gd name="T5" fmla="*/ 7 h 65"/>
              <a:gd name="T6" fmla="*/ 69 w 95"/>
              <a:gd name="T7" fmla="*/ 16 h 65"/>
              <a:gd name="T8" fmla="*/ 71 w 95"/>
              <a:gd name="T9" fmla="*/ 21 h 65"/>
              <a:gd name="T10" fmla="*/ 55 w 95"/>
              <a:gd name="T11" fmla="*/ 35 h 65"/>
              <a:gd name="T12" fmla="*/ 47 w 95"/>
              <a:gd name="T13" fmla="*/ 33 h 65"/>
              <a:gd name="T14" fmla="*/ 39 w 95"/>
              <a:gd name="T15" fmla="*/ 35 h 65"/>
              <a:gd name="T16" fmla="*/ 28 w 95"/>
              <a:gd name="T17" fmla="*/ 22 h 65"/>
              <a:gd name="T18" fmla="*/ 25 w 95"/>
              <a:gd name="T19" fmla="*/ 4 h 65"/>
              <a:gd name="T20" fmla="*/ 15 w 95"/>
              <a:gd name="T21" fmla="*/ 0 h 65"/>
              <a:gd name="T22" fmla="*/ 4 w 95"/>
              <a:gd name="T23" fmla="*/ 4 h 65"/>
              <a:gd name="T24" fmla="*/ 0 w 95"/>
              <a:gd name="T25" fmla="*/ 14 h 65"/>
              <a:gd name="T26" fmla="*/ 4 w 95"/>
              <a:gd name="T27" fmla="*/ 25 h 65"/>
              <a:gd name="T28" fmla="*/ 15 w 95"/>
              <a:gd name="T29" fmla="*/ 29 h 65"/>
              <a:gd name="T30" fmla="*/ 22 w 95"/>
              <a:gd name="T31" fmla="*/ 27 h 65"/>
              <a:gd name="T32" fmla="*/ 33 w 95"/>
              <a:gd name="T33" fmla="*/ 40 h 65"/>
              <a:gd name="T34" fmla="*/ 35 w 95"/>
              <a:gd name="T35" fmla="*/ 60 h 65"/>
              <a:gd name="T36" fmla="*/ 47 w 95"/>
              <a:gd name="T37" fmla="*/ 65 h 65"/>
              <a:gd name="T38" fmla="*/ 58 w 95"/>
              <a:gd name="T39" fmla="*/ 60 h 65"/>
              <a:gd name="T40" fmla="*/ 60 w 95"/>
              <a:gd name="T41" fmla="*/ 41 h 65"/>
              <a:gd name="T42" fmla="*/ 76 w 95"/>
              <a:gd name="T43" fmla="*/ 27 h 65"/>
              <a:gd name="T44" fmla="*/ 82 w 95"/>
              <a:gd name="T45" fmla="*/ 29 h 65"/>
              <a:gd name="T46" fmla="*/ 91 w 95"/>
              <a:gd name="T47" fmla="*/ 25 h 65"/>
              <a:gd name="T48" fmla="*/ 95 w 95"/>
              <a:gd name="T49" fmla="*/ 16 h 65"/>
              <a:gd name="T50" fmla="*/ 91 w 95"/>
              <a:gd name="T51" fmla="*/ 7 h 65"/>
              <a:gd name="T52" fmla="*/ 10 w 95"/>
              <a:gd name="T53" fmla="*/ 19 h 65"/>
              <a:gd name="T54" fmla="*/ 8 w 95"/>
              <a:gd name="T55" fmla="*/ 14 h 65"/>
              <a:gd name="T56" fmla="*/ 10 w 95"/>
              <a:gd name="T57" fmla="*/ 10 h 65"/>
              <a:gd name="T58" fmla="*/ 15 w 95"/>
              <a:gd name="T59" fmla="*/ 8 h 65"/>
              <a:gd name="T60" fmla="*/ 20 w 95"/>
              <a:gd name="T61" fmla="*/ 10 h 65"/>
              <a:gd name="T62" fmla="*/ 20 w 95"/>
              <a:gd name="T63" fmla="*/ 19 h 65"/>
              <a:gd name="T64" fmla="*/ 10 w 95"/>
              <a:gd name="T65" fmla="*/ 19 h 65"/>
              <a:gd name="T66" fmla="*/ 85 w 95"/>
              <a:gd name="T67" fmla="*/ 19 h 65"/>
              <a:gd name="T68" fmla="*/ 79 w 95"/>
              <a:gd name="T69" fmla="*/ 19 h 65"/>
              <a:gd name="T70" fmla="*/ 77 w 95"/>
              <a:gd name="T71" fmla="*/ 16 h 65"/>
              <a:gd name="T72" fmla="*/ 79 w 95"/>
              <a:gd name="T73" fmla="*/ 13 h 65"/>
              <a:gd name="T74" fmla="*/ 82 w 95"/>
              <a:gd name="T75" fmla="*/ 11 h 65"/>
              <a:gd name="T76" fmla="*/ 85 w 95"/>
              <a:gd name="T77" fmla="*/ 13 h 65"/>
              <a:gd name="T78" fmla="*/ 87 w 95"/>
              <a:gd name="T79" fmla="*/ 16 h 65"/>
              <a:gd name="T80" fmla="*/ 85 w 95"/>
              <a:gd name="T81" fmla="*/ 1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95" h="65">
                <a:moveTo>
                  <a:pt x="91" y="7"/>
                </a:moveTo>
                <a:cubicBezTo>
                  <a:pt x="89" y="5"/>
                  <a:pt x="85" y="3"/>
                  <a:pt x="82" y="3"/>
                </a:cubicBezTo>
                <a:cubicBezTo>
                  <a:pt x="79" y="3"/>
                  <a:pt x="75" y="5"/>
                  <a:pt x="73" y="7"/>
                </a:cubicBezTo>
                <a:cubicBezTo>
                  <a:pt x="71" y="9"/>
                  <a:pt x="69" y="13"/>
                  <a:pt x="69" y="16"/>
                </a:cubicBezTo>
                <a:cubicBezTo>
                  <a:pt x="69" y="18"/>
                  <a:pt x="70" y="20"/>
                  <a:pt x="71" y="21"/>
                </a:cubicBezTo>
                <a:cubicBezTo>
                  <a:pt x="55" y="35"/>
                  <a:pt x="55" y="35"/>
                  <a:pt x="55" y="35"/>
                </a:cubicBezTo>
                <a:cubicBezTo>
                  <a:pt x="52" y="34"/>
                  <a:pt x="50" y="33"/>
                  <a:pt x="47" y="33"/>
                </a:cubicBezTo>
                <a:cubicBezTo>
                  <a:pt x="44" y="33"/>
                  <a:pt x="41" y="33"/>
                  <a:pt x="39" y="35"/>
                </a:cubicBezTo>
                <a:cubicBezTo>
                  <a:pt x="28" y="22"/>
                  <a:pt x="28" y="22"/>
                  <a:pt x="28" y="22"/>
                </a:cubicBezTo>
                <a:cubicBezTo>
                  <a:pt x="31" y="16"/>
                  <a:pt x="30" y="9"/>
                  <a:pt x="25" y="4"/>
                </a:cubicBezTo>
                <a:cubicBezTo>
                  <a:pt x="23" y="1"/>
                  <a:pt x="19" y="0"/>
                  <a:pt x="15" y="0"/>
                </a:cubicBezTo>
                <a:cubicBezTo>
                  <a:pt x="11" y="0"/>
                  <a:pt x="7" y="1"/>
                  <a:pt x="4" y="4"/>
                </a:cubicBezTo>
                <a:cubicBezTo>
                  <a:pt x="2" y="7"/>
                  <a:pt x="0" y="10"/>
                  <a:pt x="0" y="14"/>
                </a:cubicBezTo>
                <a:cubicBezTo>
                  <a:pt x="0" y="18"/>
                  <a:pt x="2" y="22"/>
                  <a:pt x="4" y="25"/>
                </a:cubicBezTo>
                <a:cubicBezTo>
                  <a:pt x="7" y="28"/>
                  <a:pt x="11" y="29"/>
                  <a:pt x="15" y="29"/>
                </a:cubicBezTo>
                <a:cubicBezTo>
                  <a:pt x="17" y="29"/>
                  <a:pt x="20" y="28"/>
                  <a:pt x="22" y="27"/>
                </a:cubicBezTo>
                <a:cubicBezTo>
                  <a:pt x="33" y="40"/>
                  <a:pt x="33" y="40"/>
                  <a:pt x="33" y="40"/>
                </a:cubicBezTo>
                <a:cubicBezTo>
                  <a:pt x="29" y="47"/>
                  <a:pt x="30" y="55"/>
                  <a:pt x="35" y="60"/>
                </a:cubicBezTo>
                <a:cubicBezTo>
                  <a:pt x="38" y="63"/>
                  <a:pt x="42" y="65"/>
                  <a:pt x="47" y="65"/>
                </a:cubicBezTo>
                <a:cubicBezTo>
                  <a:pt x="51" y="65"/>
                  <a:pt x="55" y="63"/>
                  <a:pt x="58" y="60"/>
                </a:cubicBezTo>
                <a:cubicBezTo>
                  <a:pt x="63" y="55"/>
                  <a:pt x="64" y="47"/>
                  <a:pt x="60" y="41"/>
                </a:cubicBezTo>
                <a:cubicBezTo>
                  <a:pt x="76" y="27"/>
                  <a:pt x="76" y="27"/>
                  <a:pt x="76" y="27"/>
                </a:cubicBezTo>
                <a:cubicBezTo>
                  <a:pt x="78" y="28"/>
                  <a:pt x="80" y="29"/>
                  <a:pt x="82" y="29"/>
                </a:cubicBezTo>
                <a:cubicBezTo>
                  <a:pt x="85" y="29"/>
                  <a:pt x="89" y="27"/>
                  <a:pt x="91" y="25"/>
                </a:cubicBezTo>
                <a:cubicBezTo>
                  <a:pt x="93" y="23"/>
                  <a:pt x="95" y="19"/>
                  <a:pt x="95" y="16"/>
                </a:cubicBezTo>
                <a:cubicBezTo>
                  <a:pt x="95" y="13"/>
                  <a:pt x="93" y="9"/>
                  <a:pt x="91" y="7"/>
                </a:cubicBezTo>
                <a:close/>
                <a:moveTo>
                  <a:pt x="10" y="19"/>
                </a:moveTo>
                <a:cubicBezTo>
                  <a:pt x="9" y="18"/>
                  <a:pt x="8" y="16"/>
                  <a:pt x="8" y="14"/>
                </a:cubicBezTo>
                <a:cubicBezTo>
                  <a:pt x="8" y="13"/>
                  <a:pt x="9" y="11"/>
                  <a:pt x="10" y="10"/>
                </a:cubicBezTo>
                <a:cubicBezTo>
                  <a:pt x="11" y="8"/>
                  <a:pt x="13" y="8"/>
                  <a:pt x="15" y="8"/>
                </a:cubicBezTo>
                <a:cubicBezTo>
                  <a:pt x="17" y="8"/>
                  <a:pt x="18" y="8"/>
                  <a:pt x="20" y="10"/>
                </a:cubicBezTo>
                <a:cubicBezTo>
                  <a:pt x="22" y="12"/>
                  <a:pt x="22" y="16"/>
                  <a:pt x="20" y="19"/>
                </a:cubicBezTo>
                <a:cubicBezTo>
                  <a:pt x="17" y="22"/>
                  <a:pt x="13" y="22"/>
                  <a:pt x="10" y="19"/>
                </a:cubicBezTo>
                <a:close/>
                <a:moveTo>
                  <a:pt x="85" y="19"/>
                </a:moveTo>
                <a:cubicBezTo>
                  <a:pt x="83" y="21"/>
                  <a:pt x="80" y="21"/>
                  <a:pt x="79" y="19"/>
                </a:cubicBezTo>
                <a:cubicBezTo>
                  <a:pt x="78" y="18"/>
                  <a:pt x="77" y="17"/>
                  <a:pt x="77" y="16"/>
                </a:cubicBezTo>
                <a:cubicBezTo>
                  <a:pt x="77" y="15"/>
                  <a:pt x="78" y="14"/>
                  <a:pt x="79" y="13"/>
                </a:cubicBezTo>
                <a:cubicBezTo>
                  <a:pt x="80" y="12"/>
                  <a:pt x="81" y="11"/>
                  <a:pt x="82" y="11"/>
                </a:cubicBezTo>
                <a:cubicBezTo>
                  <a:pt x="83" y="11"/>
                  <a:pt x="84" y="12"/>
                  <a:pt x="85" y="13"/>
                </a:cubicBezTo>
                <a:cubicBezTo>
                  <a:pt x="86" y="14"/>
                  <a:pt x="87" y="15"/>
                  <a:pt x="87" y="16"/>
                </a:cubicBezTo>
                <a:cubicBezTo>
                  <a:pt x="87" y="17"/>
                  <a:pt x="86" y="18"/>
                  <a:pt x="85"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6126" name="PA_矩形 46"/>
          <p:cNvSpPr>
            <a:spLocks noChangeArrowheads="1"/>
          </p:cNvSpPr>
          <p:nvPr>
            <p:custDataLst>
              <p:tags r:id="rId19"/>
            </p:custDataLst>
          </p:nvPr>
        </p:nvSpPr>
        <p:spPr bwMode="auto">
          <a:xfrm>
            <a:off x="2201863" y="1984420"/>
            <a:ext cx="1943100" cy="5909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buFont typeface="Arial" charset="0"/>
              <a:buNone/>
            </a:pPr>
            <a:r>
              <a:rPr lang="en-US" altLang="zh-CN" sz="800" dirty="0">
                <a:solidFill>
                  <a:schemeClr val="tx1">
                    <a:lumMod val="50000"/>
                    <a:lumOff val="50000"/>
                  </a:schemeClr>
                </a:solidFill>
              </a:rPr>
              <a:t>We have many PowerPoint </a:t>
            </a:r>
            <a:r>
              <a:rPr lang="zh-CN" altLang="en-US" sz="800" dirty="0">
                <a:solidFill>
                  <a:schemeClr val="tx1">
                    <a:lumMod val="50000"/>
                    <a:lumOff val="50000"/>
                  </a:schemeClr>
                </a:solidFill>
              </a:rPr>
              <a:t>templates</a:t>
            </a:r>
            <a:r>
              <a:rPr lang="en-US" altLang="zh-CN" sz="800" dirty="0">
                <a:solidFill>
                  <a:schemeClr val="tx1">
                    <a:lumMod val="50000"/>
                    <a:lumOff val="50000"/>
                  </a:schemeClr>
                </a:solidFill>
              </a:rPr>
              <a:t> that has been specifically designed to help anyone that is stepping into the world of PowerPoint for the very first time. </a:t>
            </a:r>
            <a:endParaRPr lang="zh-CN" altLang="en-US" sz="800" dirty="0">
              <a:solidFill>
                <a:schemeClr val="tx1">
                  <a:lumMod val="50000"/>
                  <a:lumOff val="50000"/>
                </a:schemeClr>
              </a:solidFill>
            </a:endParaRPr>
          </a:p>
        </p:txBody>
      </p:sp>
      <p:sp>
        <p:nvSpPr>
          <p:cNvPr id="46127" name="PA_Line 47"/>
          <p:cNvSpPr>
            <a:spLocks noChangeShapeType="1"/>
          </p:cNvSpPr>
          <p:nvPr>
            <p:custDataLst>
              <p:tags r:id="rId20"/>
            </p:custDataLst>
          </p:nvPr>
        </p:nvSpPr>
        <p:spPr bwMode="auto">
          <a:xfrm>
            <a:off x="2214563" y="1911351"/>
            <a:ext cx="1871662" cy="0"/>
          </a:xfrm>
          <a:prstGeom prst="line">
            <a:avLst/>
          </a:prstGeom>
          <a:noFill/>
          <a:ln w="6350">
            <a:solidFill>
              <a:schemeClr val="tx1">
                <a:lumMod val="50000"/>
                <a:lumOff val="50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46128" name="PA_矩形 48"/>
          <p:cNvSpPr>
            <a:spLocks noChangeArrowheads="1"/>
          </p:cNvSpPr>
          <p:nvPr>
            <p:custDataLst>
              <p:tags r:id="rId21"/>
            </p:custDataLst>
          </p:nvPr>
        </p:nvSpPr>
        <p:spPr bwMode="auto">
          <a:xfrm>
            <a:off x="2214563" y="1674815"/>
            <a:ext cx="1943100" cy="1477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buFont typeface="Arial" charset="0"/>
              <a:buNone/>
            </a:pPr>
            <a:r>
              <a:rPr lang="zh-CN" altLang="en-US" sz="800" b="1" dirty="0">
                <a:solidFill>
                  <a:schemeClr val="tx1">
                    <a:lumMod val="50000"/>
                    <a:lumOff val="50000"/>
                  </a:schemeClr>
                </a:solidFill>
              </a:rPr>
              <a:t>TOPIC HEADER TWO</a:t>
            </a:r>
            <a:endParaRPr lang="zh-CN" altLang="en-US" sz="800" dirty="0">
              <a:solidFill>
                <a:schemeClr val="tx1">
                  <a:lumMod val="50000"/>
                  <a:lumOff val="50000"/>
                </a:schemeClr>
              </a:solidFill>
            </a:endParaRPr>
          </a:p>
        </p:txBody>
      </p:sp>
      <p:sp>
        <p:nvSpPr>
          <p:cNvPr id="46129" name="PA_Line 49"/>
          <p:cNvSpPr>
            <a:spLocks noChangeShapeType="1"/>
          </p:cNvSpPr>
          <p:nvPr>
            <p:custDataLst>
              <p:tags r:id="rId22"/>
            </p:custDataLst>
          </p:nvPr>
        </p:nvSpPr>
        <p:spPr bwMode="auto">
          <a:xfrm>
            <a:off x="6491288" y="1911351"/>
            <a:ext cx="1871662" cy="0"/>
          </a:xfrm>
          <a:prstGeom prst="line">
            <a:avLst/>
          </a:prstGeom>
          <a:noFill/>
          <a:ln w="6350">
            <a:solidFill>
              <a:schemeClr val="tx1">
                <a:lumMod val="50000"/>
                <a:lumOff val="50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46131" name="PA_Line 51"/>
          <p:cNvSpPr>
            <a:spLocks noChangeShapeType="1"/>
          </p:cNvSpPr>
          <p:nvPr>
            <p:custDataLst>
              <p:tags r:id="rId23"/>
            </p:custDataLst>
          </p:nvPr>
        </p:nvSpPr>
        <p:spPr bwMode="auto">
          <a:xfrm>
            <a:off x="2214563" y="3567113"/>
            <a:ext cx="1871662" cy="0"/>
          </a:xfrm>
          <a:prstGeom prst="line">
            <a:avLst/>
          </a:prstGeom>
          <a:noFill/>
          <a:ln w="6350">
            <a:solidFill>
              <a:schemeClr val="tx1">
                <a:lumMod val="50000"/>
                <a:lumOff val="50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46133" name="PA_Line 53"/>
          <p:cNvSpPr>
            <a:spLocks noChangeShapeType="1"/>
          </p:cNvSpPr>
          <p:nvPr>
            <p:custDataLst>
              <p:tags r:id="rId24"/>
            </p:custDataLst>
          </p:nvPr>
        </p:nvSpPr>
        <p:spPr bwMode="auto">
          <a:xfrm>
            <a:off x="6491288" y="3567113"/>
            <a:ext cx="1871662" cy="0"/>
          </a:xfrm>
          <a:prstGeom prst="line">
            <a:avLst/>
          </a:prstGeom>
          <a:noFill/>
          <a:ln w="6350">
            <a:solidFill>
              <a:schemeClr val="tx1">
                <a:lumMod val="50000"/>
                <a:lumOff val="50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8" name="PA_矩形 46"/>
          <p:cNvSpPr>
            <a:spLocks noChangeArrowheads="1"/>
          </p:cNvSpPr>
          <p:nvPr>
            <p:custDataLst>
              <p:tags r:id="rId25"/>
            </p:custDataLst>
          </p:nvPr>
        </p:nvSpPr>
        <p:spPr bwMode="auto">
          <a:xfrm>
            <a:off x="6479223" y="1984420"/>
            <a:ext cx="1943100" cy="5909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buFont typeface="Arial" charset="0"/>
              <a:buNone/>
            </a:pPr>
            <a:r>
              <a:rPr lang="en-US" altLang="zh-CN" sz="800" dirty="0">
                <a:solidFill>
                  <a:schemeClr val="tx1">
                    <a:lumMod val="50000"/>
                    <a:lumOff val="50000"/>
                  </a:schemeClr>
                </a:solidFill>
              </a:rPr>
              <a:t>We have many PowerPoint </a:t>
            </a:r>
            <a:r>
              <a:rPr lang="zh-CN" altLang="en-US" sz="800" dirty="0">
                <a:solidFill>
                  <a:schemeClr val="tx1">
                    <a:lumMod val="50000"/>
                    <a:lumOff val="50000"/>
                  </a:schemeClr>
                </a:solidFill>
              </a:rPr>
              <a:t>templates</a:t>
            </a:r>
            <a:r>
              <a:rPr lang="en-US" altLang="zh-CN" sz="800" dirty="0">
                <a:solidFill>
                  <a:schemeClr val="tx1">
                    <a:lumMod val="50000"/>
                    <a:lumOff val="50000"/>
                  </a:schemeClr>
                </a:solidFill>
              </a:rPr>
              <a:t> that has been specifically designed to help anyone that is stepping into the world of PowerPoint for the very first time. </a:t>
            </a:r>
            <a:endParaRPr lang="zh-CN" altLang="en-US" sz="800" dirty="0">
              <a:solidFill>
                <a:schemeClr val="tx1">
                  <a:lumMod val="50000"/>
                  <a:lumOff val="50000"/>
                </a:schemeClr>
              </a:solidFill>
            </a:endParaRPr>
          </a:p>
        </p:txBody>
      </p:sp>
      <p:sp>
        <p:nvSpPr>
          <p:cNvPr id="59" name="PA_矩形 48"/>
          <p:cNvSpPr>
            <a:spLocks noChangeArrowheads="1"/>
          </p:cNvSpPr>
          <p:nvPr>
            <p:custDataLst>
              <p:tags r:id="rId26"/>
            </p:custDataLst>
          </p:nvPr>
        </p:nvSpPr>
        <p:spPr bwMode="auto">
          <a:xfrm>
            <a:off x="6491923" y="1674815"/>
            <a:ext cx="1943100" cy="1477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buFont typeface="Arial" charset="0"/>
              <a:buNone/>
            </a:pPr>
            <a:r>
              <a:rPr lang="zh-CN" altLang="en-US" sz="800" b="1" dirty="0">
                <a:solidFill>
                  <a:schemeClr val="tx1">
                    <a:lumMod val="50000"/>
                    <a:lumOff val="50000"/>
                  </a:schemeClr>
                </a:solidFill>
              </a:rPr>
              <a:t>TOPIC HEADER TWO</a:t>
            </a:r>
            <a:endParaRPr lang="zh-CN" altLang="en-US" sz="800" dirty="0">
              <a:solidFill>
                <a:schemeClr val="tx1">
                  <a:lumMod val="50000"/>
                  <a:lumOff val="50000"/>
                </a:schemeClr>
              </a:solidFill>
            </a:endParaRPr>
          </a:p>
        </p:txBody>
      </p:sp>
      <p:sp>
        <p:nvSpPr>
          <p:cNvPr id="81" name="PA_矩形 46"/>
          <p:cNvSpPr>
            <a:spLocks noChangeArrowheads="1"/>
          </p:cNvSpPr>
          <p:nvPr>
            <p:custDataLst>
              <p:tags r:id="rId27"/>
            </p:custDataLst>
          </p:nvPr>
        </p:nvSpPr>
        <p:spPr bwMode="auto">
          <a:xfrm>
            <a:off x="2201863" y="3657434"/>
            <a:ext cx="1943100" cy="5909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buFont typeface="Arial" charset="0"/>
              <a:buNone/>
            </a:pPr>
            <a:r>
              <a:rPr lang="en-US" altLang="zh-CN" sz="800" dirty="0">
                <a:solidFill>
                  <a:schemeClr val="tx1">
                    <a:lumMod val="50000"/>
                    <a:lumOff val="50000"/>
                  </a:schemeClr>
                </a:solidFill>
              </a:rPr>
              <a:t>We have many PowerPoint </a:t>
            </a:r>
            <a:r>
              <a:rPr lang="zh-CN" altLang="en-US" sz="800" dirty="0">
                <a:solidFill>
                  <a:schemeClr val="tx1">
                    <a:lumMod val="50000"/>
                    <a:lumOff val="50000"/>
                  </a:schemeClr>
                </a:solidFill>
              </a:rPr>
              <a:t>templates</a:t>
            </a:r>
            <a:r>
              <a:rPr lang="en-US" altLang="zh-CN" sz="800" dirty="0">
                <a:solidFill>
                  <a:schemeClr val="tx1">
                    <a:lumMod val="50000"/>
                    <a:lumOff val="50000"/>
                  </a:schemeClr>
                </a:solidFill>
              </a:rPr>
              <a:t> that has been specifically designed to help anyone that is stepping into the world of PowerPoint for the very first time. </a:t>
            </a:r>
            <a:endParaRPr lang="zh-CN" altLang="en-US" sz="800" dirty="0">
              <a:solidFill>
                <a:schemeClr val="tx1">
                  <a:lumMod val="50000"/>
                  <a:lumOff val="50000"/>
                </a:schemeClr>
              </a:solidFill>
            </a:endParaRPr>
          </a:p>
        </p:txBody>
      </p:sp>
      <p:sp>
        <p:nvSpPr>
          <p:cNvPr id="82" name="PA_矩形 48"/>
          <p:cNvSpPr>
            <a:spLocks noChangeArrowheads="1"/>
          </p:cNvSpPr>
          <p:nvPr>
            <p:custDataLst>
              <p:tags r:id="rId28"/>
            </p:custDataLst>
          </p:nvPr>
        </p:nvSpPr>
        <p:spPr bwMode="auto">
          <a:xfrm>
            <a:off x="2214563" y="3347829"/>
            <a:ext cx="1943100" cy="1477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buFont typeface="Arial" charset="0"/>
              <a:buNone/>
            </a:pPr>
            <a:r>
              <a:rPr lang="zh-CN" altLang="en-US" sz="800" b="1" dirty="0">
                <a:solidFill>
                  <a:schemeClr val="tx1">
                    <a:lumMod val="50000"/>
                    <a:lumOff val="50000"/>
                  </a:schemeClr>
                </a:solidFill>
              </a:rPr>
              <a:t>TOPIC HEADER TWO</a:t>
            </a:r>
            <a:endParaRPr lang="zh-CN" altLang="en-US" sz="800" dirty="0">
              <a:solidFill>
                <a:schemeClr val="tx1">
                  <a:lumMod val="50000"/>
                  <a:lumOff val="50000"/>
                </a:schemeClr>
              </a:solidFill>
            </a:endParaRPr>
          </a:p>
        </p:txBody>
      </p:sp>
      <p:sp>
        <p:nvSpPr>
          <p:cNvPr id="83" name="PA_矩形 46"/>
          <p:cNvSpPr>
            <a:spLocks noChangeArrowheads="1"/>
          </p:cNvSpPr>
          <p:nvPr>
            <p:custDataLst>
              <p:tags r:id="rId29"/>
            </p:custDataLst>
          </p:nvPr>
        </p:nvSpPr>
        <p:spPr bwMode="auto">
          <a:xfrm>
            <a:off x="6479223" y="3657434"/>
            <a:ext cx="1943100" cy="5909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buFont typeface="Arial" charset="0"/>
              <a:buNone/>
            </a:pPr>
            <a:r>
              <a:rPr lang="en-US" altLang="zh-CN" sz="800" dirty="0">
                <a:solidFill>
                  <a:schemeClr val="tx1">
                    <a:lumMod val="50000"/>
                    <a:lumOff val="50000"/>
                  </a:schemeClr>
                </a:solidFill>
              </a:rPr>
              <a:t>We have many PowerPoint </a:t>
            </a:r>
            <a:r>
              <a:rPr lang="zh-CN" altLang="en-US" sz="800" dirty="0">
                <a:solidFill>
                  <a:schemeClr val="tx1">
                    <a:lumMod val="50000"/>
                    <a:lumOff val="50000"/>
                  </a:schemeClr>
                </a:solidFill>
              </a:rPr>
              <a:t>templates</a:t>
            </a:r>
            <a:r>
              <a:rPr lang="en-US" altLang="zh-CN" sz="800" dirty="0">
                <a:solidFill>
                  <a:schemeClr val="tx1">
                    <a:lumMod val="50000"/>
                    <a:lumOff val="50000"/>
                  </a:schemeClr>
                </a:solidFill>
              </a:rPr>
              <a:t> that has been specifically designed to help anyone that is stepping into the world of PowerPoint for the very first time. </a:t>
            </a:r>
            <a:endParaRPr lang="zh-CN" altLang="en-US" sz="800" dirty="0">
              <a:solidFill>
                <a:schemeClr val="tx1">
                  <a:lumMod val="50000"/>
                  <a:lumOff val="50000"/>
                </a:schemeClr>
              </a:solidFill>
            </a:endParaRPr>
          </a:p>
        </p:txBody>
      </p:sp>
      <p:sp>
        <p:nvSpPr>
          <p:cNvPr id="84" name="PA_矩形 48"/>
          <p:cNvSpPr>
            <a:spLocks noChangeArrowheads="1"/>
          </p:cNvSpPr>
          <p:nvPr>
            <p:custDataLst>
              <p:tags r:id="rId30"/>
            </p:custDataLst>
          </p:nvPr>
        </p:nvSpPr>
        <p:spPr bwMode="auto">
          <a:xfrm>
            <a:off x="6491923" y="3347829"/>
            <a:ext cx="1943100" cy="1477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buFont typeface="Arial" charset="0"/>
              <a:buNone/>
            </a:pPr>
            <a:r>
              <a:rPr lang="zh-CN" altLang="en-US" sz="800" b="1" dirty="0">
                <a:solidFill>
                  <a:schemeClr val="tx1">
                    <a:lumMod val="50000"/>
                    <a:lumOff val="50000"/>
                  </a:schemeClr>
                </a:solidFill>
              </a:rPr>
              <a:t>TOPIC HEADER TWO</a:t>
            </a:r>
            <a:endParaRPr lang="zh-CN" altLang="en-US" sz="800" dirty="0">
              <a:solidFill>
                <a:schemeClr val="tx1">
                  <a:lumMod val="50000"/>
                  <a:lumOff val="50000"/>
                </a:schemeClr>
              </a:solidFill>
            </a:endParaRPr>
          </a:p>
        </p:txBody>
      </p:sp>
    </p:spTree>
    <p:extLst>
      <p:ext uri="{BB962C8B-B14F-4D97-AF65-F5344CB8AC3E}">
        <p14:creationId xmlns:p14="http://schemas.microsoft.com/office/powerpoint/2010/main" val="77767157"/>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6099"/>
                                        </p:tgtEl>
                                        <p:attrNameLst>
                                          <p:attrName>style.visibility</p:attrName>
                                        </p:attrNameLst>
                                      </p:cBhvr>
                                      <p:to>
                                        <p:strVal val="visible"/>
                                      </p:to>
                                    </p:set>
                                    <p:animEffect transition="in" filter="fade">
                                      <p:cBhvr>
                                        <p:cTn id="7" dur="500"/>
                                        <p:tgtEl>
                                          <p:spTgt spid="46099"/>
                                        </p:tgtEl>
                                      </p:cBhvr>
                                    </p:animEffect>
                                  </p:childTnLst>
                                </p:cTn>
                              </p:par>
                              <p:par>
                                <p:cTn id="8" presetID="10" presetClass="entr" presetSubtype="0" fill="hold" grpId="0" nodeType="withEffect">
                                  <p:stCondLst>
                                    <p:cond delay="300"/>
                                  </p:stCondLst>
                                  <p:childTnLst>
                                    <p:set>
                                      <p:cBhvr>
                                        <p:cTn id="9" dur="1" fill="hold">
                                          <p:stCondLst>
                                            <p:cond delay="0"/>
                                          </p:stCondLst>
                                        </p:cTn>
                                        <p:tgtEl>
                                          <p:spTgt spid="46100"/>
                                        </p:tgtEl>
                                        <p:attrNameLst>
                                          <p:attrName>style.visibility</p:attrName>
                                        </p:attrNameLst>
                                      </p:cBhvr>
                                      <p:to>
                                        <p:strVal val="visible"/>
                                      </p:to>
                                    </p:set>
                                    <p:animEffect transition="in" filter="fade">
                                      <p:cBhvr>
                                        <p:cTn id="10" dur="500"/>
                                        <p:tgtEl>
                                          <p:spTgt spid="46100"/>
                                        </p:tgtEl>
                                      </p:cBhvr>
                                    </p:animEffect>
                                  </p:childTnLst>
                                </p:cTn>
                              </p:par>
                              <p:par>
                                <p:cTn id="11" presetID="10" presetClass="entr" presetSubtype="0" fill="hold" grpId="0" nodeType="withEffect">
                                  <p:stCondLst>
                                    <p:cond delay="600"/>
                                  </p:stCondLst>
                                  <p:childTnLst>
                                    <p:set>
                                      <p:cBhvr>
                                        <p:cTn id="12" dur="1" fill="hold">
                                          <p:stCondLst>
                                            <p:cond delay="0"/>
                                          </p:stCondLst>
                                        </p:cTn>
                                        <p:tgtEl>
                                          <p:spTgt spid="46101"/>
                                        </p:tgtEl>
                                        <p:attrNameLst>
                                          <p:attrName>style.visibility</p:attrName>
                                        </p:attrNameLst>
                                      </p:cBhvr>
                                      <p:to>
                                        <p:strVal val="visible"/>
                                      </p:to>
                                    </p:set>
                                    <p:animEffect transition="in" filter="fade">
                                      <p:cBhvr>
                                        <p:cTn id="13" dur="500"/>
                                        <p:tgtEl>
                                          <p:spTgt spid="46101"/>
                                        </p:tgtEl>
                                      </p:cBhvr>
                                    </p:animEffect>
                                  </p:childTnLst>
                                </p:cTn>
                              </p:par>
                              <p:par>
                                <p:cTn id="14" presetID="10" presetClass="entr" presetSubtype="0" fill="hold" grpId="0" nodeType="withEffect">
                                  <p:stCondLst>
                                    <p:cond delay="900"/>
                                  </p:stCondLst>
                                  <p:childTnLst>
                                    <p:set>
                                      <p:cBhvr>
                                        <p:cTn id="15" dur="1" fill="hold">
                                          <p:stCondLst>
                                            <p:cond delay="0"/>
                                          </p:stCondLst>
                                        </p:cTn>
                                        <p:tgtEl>
                                          <p:spTgt spid="46102"/>
                                        </p:tgtEl>
                                        <p:attrNameLst>
                                          <p:attrName>style.visibility</p:attrName>
                                        </p:attrNameLst>
                                      </p:cBhvr>
                                      <p:to>
                                        <p:strVal val="visible"/>
                                      </p:to>
                                    </p:set>
                                    <p:animEffect transition="in" filter="fade">
                                      <p:cBhvr>
                                        <p:cTn id="16" dur="500"/>
                                        <p:tgtEl>
                                          <p:spTgt spid="46102"/>
                                        </p:tgtEl>
                                      </p:cBhvr>
                                    </p:animEffect>
                                  </p:childTnLst>
                                </p:cTn>
                              </p:par>
                              <p:par>
                                <p:cTn id="17" presetID="10" presetClass="entr" presetSubtype="0" fill="hold" grpId="0" nodeType="withEffect">
                                  <p:stCondLst>
                                    <p:cond delay="1200"/>
                                  </p:stCondLst>
                                  <p:childTnLst>
                                    <p:set>
                                      <p:cBhvr>
                                        <p:cTn id="18" dur="1" fill="hold">
                                          <p:stCondLst>
                                            <p:cond delay="0"/>
                                          </p:stCondLst>
                                        </p:cTn>
                                        <p:tgtEl>
                                          <p:spTgt spid="46103"/>
                                        </p:tgtEl>
                                        <p:attrNameLst>
                                          <p:attrName>style.visibility</p:attrName>
                                        </p:attrNameLst>
                                      </p:cBhvr>
                                      <p:to>
                                        <p:strVal val="visible"/>
                                      </p:to>
                                    </p:set>
                                    <p:animEffect transition="in" filter="fade">
                                      <p:cBhvr>
                                        <p:cTn id="19" dur="500"/>
                                        <p:tgtEl>
                                          <p:spTgt spid="46103"/>
                                        </p:tgtEl>
                                      </p:cBhvr>
                                    </p:animEffect>
                                  </p:childTnLst>
                                </p:cTn>
                              </p:par>
                              <p:par>
                                <p:cTn id="20" presetID="10" presetClass="entr" presetSubtype="0" fill="hold" grpId="0" nodeType="withEffect">
                                  <p:stCondLst>
                                    <p:cond delay="1500"/>
                                  </p:stCondLst>
                                  <p:childTnLst>
                                    <p:set>
                                      <p:cBhvr>
                                        <p:cTn id="21" dur="1" fill="hold">
                                          <p:stCondLst>
                                            <p:cond delay="0"/>
                                          </p:stCondLst>
                                        </p:cTn>
                                        <p:tgtEl>
                                          <p:spTgt spid="46104"/>
                                        </p:tgtEl>
                                        <p:attrNameLst>
                                          <p:attrName>style.visibility</p:attrName>
                                        </p:attrNameLst>
                                      </p:cBhvr>
                                      <p:to>
                                        <p:strVal val="visible"/>
                                      </p:to>
                                    </p:set>
                                    <p:animEffect transition="in" filter="fade">
                                      <p:cBhvr>
                                        <p:cTn id="22" dur="500"/>
                                        <p:tgtEl>
                                          <p:spTgt spid="46104"/>
                                        </p:tgtEl>
                                      </p:cBhvr>
                                    </p:animEffect>
                                  </p:childTnLst>
                                </p:cTn>
                              </p:par>
                              <p:par>
                                <p:cTn id="23" presetID="10" presetClass="entr" presetSubtype="0" fill="hold" grpId="0" nodeType="withEffect">
                                  <p:stCondLst>
                                    <p:cond delay="1800"/>
                                  </p:stCondLst>
                                  <p:childTnLst>
                                    <p:set>
                                      <p:cBhvr>
                                        <p:cTn id="24" dur="1" fill="hold">
                                          <p:stCondLst>
                                            <p:cond delay="0"/>
                                          </p:stCondLst>
                                        </p:cTn>
                                        <p:tgtEl>
                                          <p:spTgt spid="46105"/>
                                        </p:tgtEl>
                                        <p:attrNameLst>
                                          <p:attrName>style.visibility</p:attrName>
                                        </p:attrNameLst>
                                      </p:cBhvr>
                                      <p:to>
                                        <p:strVal val="visible"/>
                                      </p:to>
                                    </p:set>
                                    <p:animEffect transition="in" filter="fade">
                                      <p:cBhvr>
                                        <p:cTn id="25" dur="500"/>
                                        <p:tgtEl>
                                          <p:spTgt spid="46105"/>
                                        </p:tgtEl>
                                      </p:cBhvr>
                                    </p:animEffect>
                                  </p:childTnLst>
                                </p:cTn>
                              </p:par>
                              <p:par>
                                <p:cTn id="26" presetID="10" presetClass="entr" presetSubtype="0" fill="hold" grpId="0" nodeType="withEffect">
                                  <p:stCondLst>
                                    <p:cond delay="2100"/>
                                  </p:stCondLst>
                                  <p:childTnLst>
                                    <p:set>
                                      <p:cBhvr>
                                        <p:cTn id="27" dur="1" fill="hold">
                                          <p:stCondLst>
                                            <p:cond delay="0"/>
                                          </p:stCondLst>
                                        </p:cTn>
                                        <p:tgtEl>
                                          <p:spTgt spid="46106"/>
                                        </p:tgtEl>
                                        <p:attrNameLst>
                                          <p:attrName>style.visibility</p:attrName>
                                        </p:attrNameLst>
                                      </p:cBhvr>
                                      <p:to>
                                        <p:strVal val="visible"/>
                                      </p:to>
                                    </p:set>
                                    <p:animEffect transition="in" filter="fade">
                                      <p:cBhvr>
                                        <p:cTn id="28" dur="500"/>
                                        <p:tgtEl>
                                          <p:spTgt spid="46106"/>
                                        </p:tgtEl>
                                      </p:cBhvr>
                                    </p:animEffect>
                                  </p:childTnLst>
                                </p:cTn>
                              </p:par>
                              <p:par>
                                <p:cTn id="29" presetID="10" presetClass="entr" presetSubtype="0" fill="hold" grpId="0" nodeType="withEffect">
                                  <p:stCondLst>
                                    <p:cond delay="2400"/>
                                  </p:stCondLst>
                                  <p:childTnLst>
                                    <p:set>
                                      <p:cBhvr>
                                        <p:cTn id="30" dur="1" fill="hold">
                                          <p:stCondLst>
                                            <p:cond delay="0"/>
                                          </p:stCondLst>
                                        </p:cTn>
                                        <p:tgtEl>
                                          <p:spTgt spid="46107"/>
                                        </p:tgtEl>
                                        <p:attrNameLst>
                                          <p:attrName>style.visibility</p:attrName>
                                        </p:attrNameLst>
                                      </p:cBhvr>
                                      <p:to>
                                        <p:strVal val="visible"/>
                                      </p:to>
                                    </p:set>
                                    <p:animEffect transition="in" filter="fade">
                                      <p:cBhvr>
                                        <p:cTn id="31" dur="500"/>
                                        <p:tgtEl>
                                          <p:spTgt spid="46107"/>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46108"/>
                                        </p:tgtEl>
                                        <p:attrNameLst>
                                          <p:attrName>style.visibility</p:attrName>
                                        </p:attrNameLst>
                                      </p:cBhvr>
                                      <p:to>
                                        <p:strVal val="visible"/>
                                      </p:to>
                                    </p:set>
                                    <p:animEffect transition="in" filter="fade">
                                      <p:cBhvr>
                                        <p:cTn id="36" dur="500"/>
                                        <p:tgtEl>
                                          <p:spTgt spid="46108"/>
                                        </p:tgtEl>
                                      </p:cBhvr>
                                    </p:animEffect>
                                  </p:childTnLst>
                                </p:cTn>
                              </p:par>
                              <p:par>
                                <p:cTn id="37" presetID="10" presetClass="entr" presetSubtype="0" fill="hold" grpId="0" nodeType="withEffect">
                                  <p:stCondLst>
                                    <p:cond delay="300"/>
                                  </p:stCondLst>
                                  <p:childTnLst>
                                    <p:set>
                                      <p:cBhvr>
                                        <p:cTn id="38" dur="1" fill="hold">
                                          <p:stCondLst>
                                            <p:cond delay="0"/>
                                          </p:stCondLst>
                                        </p:cTn>
                                        <p:tgtEl>
                                          <p:spTgt spid="46109"/>
                                        </p:tgtEl>
                                        <p:attrNameLst>
                                          <p:attrName>style.visibility</p:attrName>
                                        </p:attrNameLst>
                                      </p:cBhvr>
                                      <p:to>
                                        <p:strVal val="visible"/>
                                      </p:to>
                                    </p:set>
                                    <p:animEffect transition="in" filter="fade">
                                      <p:cBhvr>
                                        <p:cTn id="39" dur="500"/>
                                        <p:tgtEl>
                                          <p:spTgt spid="46109"/>
                                        </p:tgtEl>
                                      </p:cBhvr>
                                    </p:animEffect>
                                  </p:childTnLst>
                                </p:cTn>
                              </p:par>
                              <p:par>
                                <p:cTn id="40" presetID="10" presetClass="entr" presetSubtype="0" fill="hold" grpId="0" nodeType="withEffect">
                                  <p:stCondLst>
                                    <p:cond delay="600"/>
                                  </p:stCondLst>
                                  <p:childTnLst>
                                    <p:set>
                                      <p:cBhvr>
                                        <p:cTn id="41" dur="1" fill="hold">
                                          <p:stCondLst>
                                            <p:cond delay="0"/>
                                          </p:stCondLst>
                                        </p:cTn>
                                        <p:tgtEl>
                                          <p:spTgt spid="46110"/>
                                        </p:tgtEl>
                                        <p:attrNameLst>
                                          <p:attrName>style.visibility</p:attrName>
                                        </p:attrNameLst>
                                      </p:cBhvr>
                                      <p:to>
                                        <p:strVal val="visible"/>
                                      </p:to>
                                    </p:set>
                                    <p:animEffect transition="in" filter="fade">
                                      <p:cBhvr>
                                        <p:cTn id="42" dur="500"/>
                                        <p:tgtEl>
                                          <p:spTgt spid="46110"/>
                                        </p:tgtEl>
                                      </p:cBhvr>
                                    </p:animEffect>
                                  </p:childTnLst>
                                </p:cTn>
                              </p:par>
                              <p:par>
                                <p:cTn id="43" presetID="10" presetClass="entr" presetSubtype="0" fill="hold" grpId="0" nodeType="withEffect">
                                  <p:stCondLst>
                                    <p:cond delay="900"/>
                                  </p:stCondLst>
                                  <p:childTnLst>
                                    <p:set>
                                      <p:cBhvr>
                                        <p:cTn id="44" dur="1" fill="hold">
                                          <p:stCondLst>
                                            <p:cond delay="0"/>
                                          </p:stCondLst>
                                        </p:cTn>
                                        <p:tgtEl>
                                          <p:spTgt spid="46111"/>
                                        </p:tgtEl>
                                        <p:attrNameLst>
                                          <p:attrName>style.visibility</p:attrName>
                                        </p:attrNameLst>
                                      </p:cBhvr>
                                      <p:to>
                                        <p:strVal val="visible"/>
                                      </p:to>
                                    </p:set>
                                    <p:animEffect transition="in" filter="fade">
                                      <p:cBhvr>
                                        <p:cTn id="45" dur="500"/>
                                        <p:tgtEl>
                                          <p:spTgt spid="46111"/>
                                        </p:tgtEl>
                                      </p:cBhvr>
                                    </p:animEffect>
                                  </p:childTnLst>
                                </p:cTn>
                              </p:par>
                              <p:par>
                                <p:cTn id="46" presetID="10" presetClass="entr" presetSubtype="0" fill="hold" grpId="0" nodeType="withEffect">
                                  <p:stCondLst>
                                    <p:cond delay="1200"/>
                                  </p:stCondLst>
                                  <p:childTnLst>
                                    <p:set>
                                      <p:cBhvr>
                                        <p:cTn id="47" dur="1" fill="hold">
                                          <p:stCondLst>
                                            <p:cond delay="0"/>
                                          </p:stCondLst>
                                        </p:cTn>
                                        <p:tgtEl>
                                          <p:spTgt spid="46112"/>
                                        </p:tgtEl>
                                        <p:attrNameLst>
                                          <p:attrName>style.visibility</p:attrName>
                                        </p:attrNameLst>
                                      </p:cBhvr>
                                      <p:to>
                                        <p:strVal val="visible"/>
                                      </p:to>
                                    </p:set>
                                    <p:animEffect transition="in" filter="fade">
                                      <p:cBhvr>
                                        <p:cTn id="48" dur="500"/>
                                        <p:tgtEl>
                                          <p:spTgt spid="46112"/>
                                        </p:tgtEl>
                                      </p:cBhvr>
                                    </p:animEffect>
                                  </p:childTnLst>
                                </p:cTn>
                              </p:par>
                              <p:par>
                                <p:cTn id="49" presetID="10" presetClass="entr" presetSubtype="0" fill="hold" nodeType="withEffect">
                                  <p:stCondLst>
                                    <p:cond delay="1500"/>
                                  </p:stCondLst>
                                  <p:childTnLst>
                                    <p:set>
                                      <p:cBhvr>
                                        <p:cTn id="50" dur="1" fill="hold">
                                          <p:stCondLst>
                                            <p:cond delay="0"/>
                                          </p:stCondLst>
                                        </p:cTn>
                                        <p:tgtEl>
                                          <p:spTgt spid="46113"/>
                                        </p:tgtEl>
                                        <p:attrNameLst>
                                          <p:attrName>style.visibility</p:attrName>
                                        </p:attrNameLst>
                                      </p:cBhvr>
                                      <p:to>
                                        <p:strVal val="visible"/>
                                      </p:to>
                                    </p:set>
                                    <p:animEffect transition="in" filter="fade">
                                      <p:cBhvr>
                                        <p:cTn id="51" dur="500"/>
                                        <p:tgtEl>
                                          <p:spTgt spid="46113"/>
                                        </p:tgtEl>
                                      </p:cBhvr>
                                    </p:animEffect>
                                  </p:childTnLst>
                                </p:cTn>
                              </p:par>
                              <p:par>
                                <p:cTn id="52" presetID="10" presetClass="entr" presetSubtype="0" fill="hold" nodeType="withEffect">
                                  <p:stCondLst>
                                    <p:cond delay="1800"/>
                                  </p:stCondLst>
                                  <p:childTnLst>
                                    <p:set>
                                      <p:cBhvr>
                                        <p:cTn id="53" dur="1" fill="hold">
                                          <p:stCondLst>
                                            <p:cond delay="0"/>
                                          </p:stCondLst>
                                        </p:cTn>
                                        <p:tgtEl>
                                          <p:spTgt spid="46119"/>
                                        </p:tgtEl>
                                        <p:attrNameLst>
                                          <p:attrName>style.visibility</p:attrName>
                                        </p:attrNameLst>
                                      </p:cBhvr>
                                      <p:to>
                                        <p:strVal val="visible"/>
                                      </p:to>
                                    </p:set>
                                    <p:animEffect transition="in" filter="fade">
                                      <p:cBhvr>
                                        <p:cTn id="54" dur="500"/>
                                        <p:tgtEl>
                                          <p:spTgt spid="46119"/>
                                        </p:tgtEl>
                                      </p:cBhvr>
                                    </p:animEffect>
                                  </p:childTnLst>
                                </p:cTn>
                              </p:par>
                              <p:par>
                                <p:cTn id="55" presetID="10" presetClass="entr" presetSubtype="0" fill="hold" nodeType="withEffect">
                                  <p:stCondLst>
                                    <p:cond delay="2100"/>
                                  </p:stCondLst>
                                  <p:childTnLst>
                                    <p:set>
                                      <p:cBhvr>
                                        <p:cTn id="56" dur="1" fill="hold">
                                          <p:stCondLst>
                                            <p:cond delay="0"/>
                                          </p:stCondLst>
                                        </p:cTn>
                                        <p:tgtEl>
                                          <p:spTgt spid="46122"/>
                                        </p:tgtEl>
                                        <p:attrNameLst>
                                          <p:attrName>style.visibility</p:attrName>
                                        </p:attrNameLst>
                                      </p:cBhvr>
                                      <p:to>
                                        <p:strVal val="visible"/>
                                      </p:to>
                                    </p:set>
                                    <p:animEffect transition="in" filter="fade">
                                      <p:cBhvr>
                                        <p:cTn id="57" dur="500"/>
                                        <p:tgtEl>
                                          <p:spTgt spid="46122"/>
                                        </p:tgtEl>
                                      </p:cBhvr>
                                    </p:animEffect>
                                  </p:childTnLst>
                                </p:cTn>
                              </p:par>
                              <p:par>
                                <p:cTn id="58" presetID="10" presetClass="entr" presetSubtype="0" fill="hold" grpId="0" nodeType="withEffect">
                                  <p:stCondLst>
                                    <p:cond delay="2400"/>
                                  </p:stCondLst>
                                  <p:childTnLst>
                                    <p:set>
                                      <p:cBhvr>
                                        <p:cTn id="59" dur="1" fill="hold">
                                          <p:stCondLst>
                                            <p:cond delay="0"/>
                                          </p:stCondLst>
                                        </p:cTn>
                                        <p:tgtEl>
                                          <p:spTgt spid="46125"/>
                                        </p:tgtEl>
                                        <p:attrNameLst>
                                          <p:attrName>style.visibility</p:attrName>
                                        </p:attrNameLst>
                                      </p:cBhvr>
                                      <p:to>
                                        <p:strVal val="visible"/>
                                      </p:to>
                                    </p:set>
                                    <p:animEffect transition="in" filter="fade">
                                      <p:cBhvr>
                                        <p:cTn id="60" dur="500"/>
                                        <p:tgtEl>
                                          <p:spTgt spid="46125"/>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grpId="0" nodeType="clickEffect">
                                  <p:stCondLst>
                                    <p:cond delay="0"/>
                                  </p:stCondLst>
                                  <p:childTnLst>
                                    <p:set>
                                      <p:cBhvr>
                                        <p:cTn id="64" dur="1" fill="hold">
                                          <p:stCondLst>
                                            <p:cond delay="0"/>
                                          </p:stCondLst>
                                        </p:cTn>
                                        <p:tgtEl>
                                          <p:spTgt spid="46126"/>
                                        </p:tgtEl>
                                        <p:attrNameLst>
                                          <p:attrName>style.visibility</p:attrName>
                                        </p:attrNameLst>
                                      </p:cBhvr>
                                      <p:to>
                                        <p:strVal val="visible"/>
                                      </p:to>
                                    </p:set>
                                    <p:animEffect transition="in" filter="fade">
                                      <p:cBhvr>
                                        <p:cTn id="65" dur="500"/>
                                        <p:tgtEl>
                                          <p:spTgt spid="46126"/>
                                        </p:tgtEl>
                                      </p:cBhvr>
                                    </p:animEffect>
                                  </p:childTnLst>
                                </p:cTn>
                              </p:par>
                              <p:par>
                                <p:cTn id="66" presetID="10" presetClass="entr" presetSubtype="0" fill="hold" grpId="0" nodeType="withEffect">
                                  <p:stCondLst>
                                    <p:cond delay="300"/>
                                  </p:stCondLst>
                                  <p:childTnLst>
                                    <p:set>
                                      <p:cBhvr>
                                        <p:cTn id="67" dur="1" fill="hold">
                                          <p:stCondLst>
                                            <p:cond delay="0"/>
                                          </p:stCondLst>
                                        </p:cTn>
                                        <p:tgtEl>
                                          <p:spTgt spid="46127"/>
                                        </p:tgtEl>
                                        <p:attrNameLst>
                                          <p:attrName>style.visibility</p:attrName>
                                        </p:attrNameLst>
                                      </p:cBhvr>
                                      <p:to>
                                        <p:strVal val="visible"/>
                                      </p:to>
                                    </p:set>
                                    <p:animEffect transition="in" filter="fade">
                                      <p:cBhvr>
                                        <p:cTn id="68" dur="500"/>
                                        <p:tgtEl>
                                          <p:spTgt spid="46127"/>
                                        </p:tgtEl>
                                      </p:cBhvr>
                                    </p:animEffect>
                                  </p:childTnLst>
                                </p:cTn>
                              </p:par>
                              <p:par>
                                <p:cTn id="69" presetID="10" presetClass="entr" presetSubtype="0" fill="hold" grpId="0" nodeType="withEffect">
                                  <p:stCondLst>
                                    <p:cond delay="600"/>
                                  </p:stCondLst>
                                  <p:childTnLst>
                                    <p:set>
                                      <p:cBhvr>
                                        <p:cTn id="70" dur="1" fill="hold">
                                          <p:stCondLst>
                                            <p:cond delay="0"/>
                                          </p:stCondLst>
                                        </p:cTn>
                                        <p:tgtEl>
                                          <p:spTgt spid="46128"/>
                                        </p:tgtEl>
                                        <p:attrNameLst>
                                          <p:attrName>style.visibility</p:attrName>
                                        </p:attrNameLst>
                                      </p:cBhvr>
                                      <p:to>
                                        <p:strVal val="visible"/>
                                      </p:to>
                                    </p:set>
                                    <p:animEffect transition="in" filter="fade">
                                      <p:cBhvr>
                                        <p:cTn id="71" dur="500"/>
                                        <p:tgtEl>
                                          <p:spTgt spid="46128"/>
                                        </p:tgtEl>
                                      </p:cBhvr>
                                    </p:animEffect>
                                  </p:childTnLst>
                                </p:cTn>
                              </p:par>
                              <p:par>
                                <p:cTn id="72" presetID="10" presetClass="entr" presetSubtype="0" fill="hold" grpId="0" nodeType="withEffect">
                                  <p:stCondLst>
                                    <p:cond delay="900"/>
                                  </p:stCondLst>
                                  <p:childTnLst>
                                    <p:set>
                                      <p:cBhvr>
                                        <p:cTn id="73" dur="1" fill="hold">
                                          <p:stCondLst>
                                            <p:cond delay="0"/>
                                          </p:stCondLst>
                                        </p:cTn>
                                        <p:tgtEl>
                                          <p:spTgt spid="46129"/>
                                        </p:tgtEl>
                                        <p:attrNameLst>
                                          <p:attrName>style.visibility</p:attrName>
                                        </p:attrNameLst>
                                      </p:cBhvr>
                                      <p:to>
                                        <p:strVal val="visible"/>
                                      </p:to>
                                    </p:set>
                                    <p:animEffect transition="in" filter="fade">
                                      <p:cBhvr>
                                        <p:cTn id="74" dur="500"/>
                                        <p:tgtEl>
                                          <p:spTgt spid="46129"/>
                                        </p:tgtEl>
                                      </p:cBhvr>
                                    </p:animEffect>
                                  </p:childTnLst>
                                </p:cTn>
                              </p:par>
                              <p:par>
                                <p:cTn id="75" presetID="10" presetClass="entr" presetSubtype="0" fill="hold" grpId="0" nodeType="withEffect">
                                  <p:stCondLst>
                                    <p:cond delay="1200"/>
                                  </p:stCondLst>
                                  <p:childTnLst>
                                    <p:set>
                                      <p:cBhvr>
                                        <p:cTn id="76" dur="1" fill="hold">
                                          <p:stCondLst>
                                            <p:cond delay="0"/>
                                          </p:stCondLst>
                                        </p:cTn>
                                        <p:tgtEl>
                                          <p:spTgt spid="46131"/>
                                        </p:tgtEl>
                                        <p:attrNameLst>
                                          <p:attrName>style.visibility</p:attrName>
                                        </p:attrNameLst>
                                      </p:cBhvr>
                                      <p:to>
                                        <p:strVal val="visible"/>
                                      </p:to>
                                    </p:set>
                                    <p:animEffect transition="in" filter="fade">
                                      <p:cBhvr>
                                        <p:cTn id="77" dur="500"/>
                                        <p:tgtEl>
                                          <p:spTgt spid="46131"/>
                                        </p:tgtEl>
                                      </p:cBhvr>
                                    </p:animEffect>
                                  </p:childTnLst>
                                </p:cTn>
                              </p:par>
                              <p:par>
                                <p:cTn id="78" presetID="10" presetClass="entr" presetSubtype="0" fill="hold" grpId="0" nodeType="withEffect">
                                  <p:stCondLst>
                                    <p:cond delay="1500"/>
                                  </p:stCondLst>
                                  <p:childTnLst>
                                    <p:set>
                                      <p:cBhvr>
                                        <p:cTn id="79" dur="1" fill="hold">
                                          <p:stCondLst>
                                            <p:cond delay="0"/>
                                          </p:stCondLst>
                                        </p:cTn>
                                        <p:tgtEl>
                                          <p:spTgt spid="46133"/>
                                        </p:tgtEl>
                                        <p:attrNameLst>
                                          <p:attrName>style.visibility</p:attrName>
                                        </p:attrNameLst>
                                      </p:cBhvr>
                                      <p:to>
                                        <p:strVal val="visible"/>
                                      </p:to>
                                    </p:set>
                                    <p:animEffect transition="in" filter="fade">
                                      <p:cBhvr>
                                        <p:cTn id="80" dur="500"/>
                                        <p:tgtEl>
                                          <p:spTgt spid="46133"/>
                                        </p:tgtEl>
                                      </p:cBhvr>
                                    </p:animEffect>
                                  </p:childTnLst>
                                </p:cTn>
                              </p:par>
                              <p:par>
                                <p:cTn id="81" presetID="10" presetClass="entr" presetSubtype="0" fill="hold" grpId="0" nodeType="withEffect">
                                  <p:stCondLst>
                                    <p:cond delay="2400"/>
                                  </p:stCondLst>
                                  <p:childTnLst>
                                    <p:set>
                                      <p:cBhvr>
                                        <p:cTn id="82" dur="1" fill="hold">
                                          <p:stCondLst>
                                            <p:cond delay="0"/>
                                          </p:stCondLst>
                                        </p:cTn>
                                        <p:tgtEl>
                                          <p:spTgt spid="58"/>
                                        </p:tgtEl>
                                        <p:attrNameLst>
                                          <p:attrName>style.visibility</p:attrName>
                                        </p:attrNameLst>
                                      </p:cBhvr>
                                      <p:to>
                                        <p:strVal val="visible"/>
                                      </p:to>
                                    </p:set>
                                    <p:animEffect transition="in" filter="fade">
                                      <p:cBhvr>
                                        <p:cTn id="83" dur="500"/>
                                        <p:tgtEl>
                                          <p:spTgt spid="58"/>
                                        </p:tgtEl>
                                      </p:cBhvr>
                                    </p:animEffect>
                                  </p:childTnLst>
                                </p:cTn>
                              </p:par>
                            </p:childTnLst>
                          </p:cTn>
                        </p:par>
                      </p:childTnLst>
                    </p:cTn>
                  </p:par>
                  <p:par>
                    <p:cTn id="84" fill="hold">
                      <p:stCondLst>
                        <p:cond delay="indefinite"/>
                      </p:stCondLst>
                      <p:childTnLst>
                        <p:par>
                          <p:cTn id="85" fill="hold">
                            <p:stCondLst>
                              <p:cond delay="0"/>
                            </p:stCondLst>
                            <p:childTnLst>
                              <p:par>
                                <p:cTn id="86" presetID="10" presetClass="entr" presetSubtype="0" fill="hold" grpId="0" nodeType="clickEffect">
                                  <p:stCondLst>
                                    <p:cond delay="0"/>
                                  </p:stCondLst>
                                  <p:childTnLst>
                                    <p:set>
                                      <p:cBhvr>
                                        <p:cTn id="87" dur="1" fill="hold">
                                          <p:stCondLst>
                                            <p:cond delay="0"/>
                                          </p:stCondLst>
                                        </p:cTn>
                                        <p:tgtEl>
                                          <p:spTgt spid="59"/>
                                        </p:tgtEl>
                                        <p:attrNameLst>
                                          <p:attrName>style.visibility</p:attrName>
                                        </p:attrNameLst>
                                      </p:cBhvr>
                                      <p:to>
                                        <p:strVal val="visible"/>
                                      </p:to>
                                    </p:set>
                                    <p:animEffect transition="in" filter="fade">
                                      <p:cBhvr>
                                        <p:cTn id="88" dur="500"/>
                                        <p:tgtEl>
                                          <p:spTgt spid="59"/>
                                        </p:tgtEl>
                                      </p:cBhvr>
                                    </p:animEffect>
                                  </p:childTnLst>
                                </p:cTn>
                              </p:par>
                              <p:par>
                                <p:cTn id="89" presetID="10" presetClass="entr" presetSubtype="0" fill="hold" grpId="0" nodeType="withEffect">
                                  <p:stCondLst>
                                    <p:cond delay="300"/>
                                  </p:stCondLst>
                                  <p:childTnLst>
                                    <p:set>
                                      <p:cBhvr>
                                        <p:cTn id="90" dur="1" fill="hold">
                                          <p:stCondLst>
                                            <p:cond delay="0"/>
                                          </p:stCondLst>
                                        </p:cTn>
                                        <p:tgtEl>
                                          <p:spTgt spid="81"/>
                                        </p:tgtEl>
                                        <p:attrNameLst>
                                          <p:attrName>style.visibility</p:attrName>
                                        </p:attrNameLst>
                                      </p:cBhvr>
                                      <p:to>
                                        <p:strVal val="visible"/>
                                      </p:to>
                                    </p:set>
                                    <p:animEffect transition="in" filter="fade">
                                      <p:cBhvr>
                                        <p:cTn id="91" dur="500"/>
                                        <p:tgtEl>
                                          <p:spTgt spid="81"/>
                                        </p:tgtEl>
                                      </p:cBhvr>
                                    </p:animEffect>
                                  </p:childTnLst>
                                </p:cTn>
                              </p:par>
                              <p:par>
                                <p:cTn id="92" presetID="10" presetClass="entr" presetSubtype="0" fill="hold" grpId="0" nodeType="withEffect">
                                  <p:stCondLst>
                                    <p:cond delay="600"/>
                                  </p:stCondLst>
                                  <p:childTnLst>
                                    <p:set>
                                      <p:cBhvr>
                                        <p:cTn id="93" dur="1" fill="hold">
                                          <p:stCondLst>
                                            <p:cond delay="0"/>
                                          </p:stCondLst>
                                        </p:cTn>
                                        <p:tgtEl>
                                          <p:spTgt spid="82"/>
                                        </p:tgtEl>
                                        <p:attrNameLst>
                                          <p:attrName>style.visibility</p:attrName>
                                        </p:attrNameLst>
                                      </p:cBhvr>
                                      <p:to>
                                        <p:strVal val="visible"/>
                                      </p:to>
                                    </p:set>
                                    <p:animEffect transition="in" filter="fade">
                                      <p:cBhvr>
                                        <p:cTn id="94" dur="500"/>
                                        <p:tgtEl>
                                          <p:spTgt spid="82"/>
                                        </p:tgtEl>
                                      </p:cBhvr>
                                    </p:animEffect>
                                  </p:childTnLst>
                                </p:cTn>
                              </p:par>
                              <p:par>
                                <p:cTn id="95" presetID="10" presetClass="entr" presetSubtype="0" fill="hold" grpId="0" nodeType="withEffect">
                                  <p:stCondLst>
                                    <p:cond delay="900"/>
                                  </p:stCondLst>
                                  <p:childTnLst>
                                    <p:set>
                                      <p:cBhvr>
                                        <p:cTn id="96" dur="1" fill="hold">
                                          <p:stCondLst>
                                            <p:cond delay="0"/>
                                          </p:stCondLst>
                                        </p:cTn>
                                        <p:tgtEl>
                                          <p:spTgt spid="83"/>
                                        </p:tgtEl>
                                        <p:attrNameLst>
                                          <p:attrName>style.visibility</p:attrName>
                                        </p:attrNameLst>
                                      </p:cBhvr>
                                      <p:to>
                                        <p:strVal val="visible"/>
                                      </p:to>
                                    </p:set>
                                    <p:animEffect transition="in" filter="fade">
                                      <p:cBhvr>
                                        <p:cTn id="97" dur="500"/>
                                        <p:tgtEl>
                                          <p:spTgt spid="83"/>
                                        </p:tgtEl>
                                      </p:cBhvr>
                                    </p:animEffect>
                                  </p:childTnLst>
                                </p:cTn>
                              </p:par>
                              <p:par>
                                <p:cTn id="98" presetID="10" presetClass="entr" presetSubtype="0" fill="hold" grpId="0" nodeType="withEffect">
                                  <p:stCondLst>
                                    <p:cond delay="1200"/>
                                  </p:stCondLst>
                                  <p:childTnLst>
                                    <p:set>
                                      <p:cBhvr>
                                        <p:cTn id="99" dur="1" fill="hold">
                                          <p:stCondLst>
                                            <p:cond delay="0"/>
                                          </p:stCondLst>
                                        </p:cTn>
                                        <p:tgtEl>
                                          <p:spTgt spid="84"/>
                                        </p:tgtEl>
                                        <p:attrNameLst>
                                          <p:attrName>style.visibility</p:attrName>
                                        </p:attrNameLst>
                                      </p:cBhvr>
                                      <p:to>
                                        <p:strVal val="visible"/>
                                      </p:to>
                                    </p:set>
                                    <p:animEffect transition="in" filter="fade">
                                      <p:cBhvr>
                                        <p:cTn id="100"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99" grpId="0" animBg="1" autoUpdateAnimBg="0"/>
      <p:bldP spid="46100" grpId="0" animBg="1" autoUpdateAnimBg="0"/>
      <p:bldP spid="46101" grpId="0" animBg="1" autoUpdateAnimBg="0"/>
      <p:bldP spid="46102" grpId="0" animBg="1" autoUpdateAnimBg="0"/>
      <p:bldP spid="46103" grpId="0" animBg="1" autoUpdateAnimBg="0"/>
      <p:bldP spid="46104" grpId="0" animBg="1" autoUpdateAnimBg="0"/>
      <p:bldP spid="46105" grpId="0" animBg="1"/>
      <p:bldP spid="46106" grpId="0" animBg="1"/>
      <p:bldP spid="46107" grpId="0" animBg="1"/>
      <p:bldP spid="46108" grpId="0" animBg="1" autoUpdateAnimBg="0"/>
      <p:bldP spid="46109" grpId="0" animBg="1" autoUpdateAnimBg="0"/>
      <p:bldP spid="46110" grpId="0" animBg="1" autoUpdateAnimBg="0"/>
      <p:bldP spid="46111" grpId="0" animBg="1" autoUpdateAnimBg="0"/>
      <p:bldP spid="46112" grpId="0" animBg="1" autoUpdateAnimBg="0"/>
      <p:bldP spid="46125" grpId="0" animBg="1"/>
      <p:bldP spid="46126" grpId="0" animBg="1" autoUpdateAnimBg="0"/>
      <p:bldP spid="46127" grpId="0" animBg="1" autoUpdateAnimBg="0"/>
      <p:bldP spid="46128" grpId="0" animBg="1" autoUpdateAnimBg="0"/>
      <p:bldP spid="46129" grpId="0" animBg="1" autoUpdateAnimBg="0"/>
      <p:bldP spid="46131" grpId="0" animBg="1" autoUpdateAnimBg="0"/>
      <p:bldP spid="46133" grpId="0" animBg="1" autoUpdateAnimBg="0"/>
      <p:bldP spid="58" grpId="0"/>
      <p:bldP spid="59" grpId="0" animBg="1" autoUpdateAnimBg="0"/>
      <p:bldP spid="81" grpId="0" animBg="1" autoUpdateAnimBg="0"/>
      <p:bldP spid="82" grpId="0" animBg="1" autoUpdateAnimBg="0"/>
      <p:bldP spid="83" grpId="0" animBg="1" autoUpdateAnimBg="0"/>
      <p:bldP spid="84" grpId="0" animBg="1"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PA_任意多边形 2"/>
          <p:cNvSpPr>
            <a:spLocks/>
          </p:cNvSpPr>
          <p:nvPr>
            <p:custDataLst>
              <p:tags r:id="rId1"/>
            </p:custDataLst>
          </p:nvPr>
        </p:nvSpPr>
        <p:spPr bwMode="auto">
          <a:xfrm>
            <a:off x="4051302" y="1104447"/>
            <a:ext cx="1039813" cy="4044610"/>
          </a:xfrm>
          <a:custGeom>
            <a:avLst/>
            <a:gdLst/>
            <a:ahLst/>
            <a:cxnLst/>
            <a:rect l="l" t="t" r="r" b="b"/>
            <a:pathLst>
              <a:path w="1039813" h="4044610">
                <a:moveTo>
                  <a:pt x="519907" y="95280"/>
                </a:moveTo>
                <a:cubicBezTo>
                  <a:pt x="284499" y="95280"/>
                  <a:pt x="93663" y="285820"/>
                  <a:pt x="93663" y="520862"/>
                </a:cubicBezTo>
                <a:cubicBezTo>
                  <a:pt x="93663" y="755904"/>
                  <a:pt x="284499" y="946444"/>
                  <a:pt x="519907" y="946444"/>
                </a:cubicBezTo>
                <a:cubicBezTo>
                  <a:pt x="755315" y="946444"/>
                  <a:pt x="946151" y="755904"/>
                  <a:pt x="946151" y="520862"/>
                </a:cubicBezTo>
                <a:cubicBezTo>
                  <a:pt x="946151" y="285820"/>
                  <a:pt x="755315" y="95280"/>
                  <a:pt x="519907" y="95280"/>
                </a:cubicBezTo>
                <a:close/>
                <a:moveTo>
                  <a:pt x="520700" y="0"/>
                </a:moveTo>
                <a:cubicBezTo>
                  <a:pt x="808038" y="0"/>
                  <a:pt x="1039813" y="231847"/>
                  <a:pt x="1039813" y="520861"/>
                </a:cubicBezTo>
                <a:cubicBezTo>
                  <a:pt x="1039813" y="792407"/>
                  <a:pt x="831851" y="1016314"/>
                  <a:pt x="568325" y="1040133"/>
                </a:cubicBezTo>
                <a:cubicBezTo>
                  <a:pt x="568325" y="1040133"/>
                  <a:pt x="568325" y="1276744"/>
                  <a:pt x="568325" y="4044610"/>
                </a:cubicBezTo>
                <a:cubicBezTo>
                  <a:pt x="568325" y="4044610"/>
                  <a:pt x="569913" y="4041434"/>
                  <a:pt x="473075" y="4041434"/>
                </a:cubicBezTo>
                <a:cubicBezTo>
                  <a:pt x="473075" y="4041434"/>
                  <a:pt x="471488" y="3808000"/>
                  <a:pt x="471488" y="1040133"/>
                </a:cubicBezTo>
                <a:cubicBezTo>
                  <a:pt x="207963" y="1016314"/>
                  <a:pt x="0" y="792407"/>
                  <a:pt x="0" y="520861"/>
                </a:cubicBezTo>
                <a:cubicBezTo>
                  <a:pt x="0" y="231847"/>
                  <a:pt x="231775" y="0"/>
                  <a:pt x="520700" y="0"/>
                </a:cubicBezTo>
                <a:close/>
              </a:path>
            </a:pathLst>
          </a:custGeom>
          <a:solidFill>
            <a:schemeClr val="accent1"/>
          </a:solidFill>
          <a:ln>
            <a:noFill/>
          </a:ln>
        </p:spPr>
        <p:txBody>
          <a:bodyPr/>
          <a:lstStyle/>
          <a:p>
            <a:endParaRPr lang="zh-CN" altLang="en-US"/>
          </a:p>
        </p:txBody>
      </p:sp>
      <p:sp>
        <p:nvSpPr>
          <p:cNvPr id="23555" name="PA_任意多边形 3"/>
          <p:cNvSpPr>
            <a:spLocks/>
          </p:cNvSpPr>
          <p:nvPr>
            <p:custDataLst>
              <p:tags r:id="rId2"/>
            </p:custDataLst>
          </p:nvPr>
        </p:nvSpPr>
        <p:spPr bwMode="auto">
          <a:xfrm>
            <a:off x="3171825" y="2127114"/>
            <a:ext cx="1042988" cy="3017181"/>
          </a:xfrm>
          <a:custGeom>
            <a:avLst/>
            <a:gdLst/>
            <a:ahLst/>
            <a:cxnLst/>
            <a:rect l="l" t="t" r="r" b="b"/>
            <a:pathLst>
              <a:path w="1042988" h="3017181">
                <a:moveTo>
                  <a:pt x="519908" y="95280"/>
                </a:moveTo>
                <a:cubicBezTo>
                  <a:pt x="284500" y="95280"/>
                  <a:pt x="93664" y="286175"/>
                  <a:pt x="93664" y="521655"/>
                </a:cubicBezTo>
                <a:cubicBezTo>
                  <a:pt x="93664" y="757135"/>
                  <a:pt x="284500" y="948030"/>
                  <a:pt x="519908" y="948030"/>
                </a:cubicBezTo>
                <a:cubicBezTo>
                  <a:pt x="755316" y="948030"/>
                  <a:pt x="946152" y="757135"/>
                  <a:pt x="946152" y="521655"/>
                </a:cubicBezTo>
                <a:cubicBezTo>
                  <a:pt x="946152" y="286175"/>
                  <a:pt x="755316" y="95280"/>
                  <a:pt x="519908" y="95280"/>
                </a:cubicBezTo>
                <a:close/>
                <a:moveTo>
                  <a:pt x="521494" y="0"/>
                </a:moveTo>
                <a:cubicBezTo>
                  <a:pt x="808503" y="0"/>
                  <a:pt x="1042988" y="232524"/>
                  <a:pt x="1042988" y="521303"/>
                </a:cubicBezTo>
                <a:cubicBezTo>
                  <a:pt x="1042988" y="521303"/>
                  <a:pt x="1042988" y="521303"/>
                  <a:pt x="1042988" y="3017181"/>
                </a:cubicBezTo>
                <a:cubicBezTo>
                  <a:pt x="1042988" y="3017181"/>
                  <a:pt x="1042988" y="3017181"/>
                  <a:pt x="947318" y="3017181"/>
                </a:cubicBezTo>
                <a:cubicBezTo>
                  <a:pt x="947318" y="3017181"/>
                  <a:pt x="947318" y="3017181"/>
                  <a:pt x="947318" y="819458"/>
                </a:cubicBezTo>
                <a:cubicBezTo>
                  <a:pt x="853525" y="954472"/>
                  <a:pt x="697827" y="1042606"/>
                  <a:pt x="521494" y="1042606"/>
                </a:cubicBezTo>
                <a:cubicBezTo>
                  <a:pt x="232609" y="1042606"/>
                  <a:pt x="0" y="808207"/>
                  <a:pt x="0" y="521303"/>
                </a:cubicBezTo>
                <a:cubicBezTo>
                  <a:pt x="0" y="232524"/>
                  <a:pt x="232609" y="0"/>
                  <a:pt x="521494" y="0"/>
                </a:cubicBezTo>
                <a:close/>
              </a:path>
            </a:pathLst>
          </a:custGeom>
          <a:solidFill>
            <a:schemeClr val="accent2"/>
          </a:solidFill>
          <a:ln>
            <a:noFill/>
          </a:ln>
        </p:spPr>
        <p:txBody>
          <a:bodyPr/>
          <a:lstStyle/>
          <a:p>
            <a:endParaRPr lang="zh-CN" altLang="en-US"/>
          </a:p>
        </p:txBody>
      </p:sp>
      <p:sp>
        <p:nvSpPr>
          <p:cNvPr id="23556" name="PA_任意多边形 4"/>
          <p:cNvSpPr>
            <a:spLocks/>
          </p:cNvSpPr>
          <p:nvPr>
            <p:custDataLst>
              <p:tags r:id="rId3"/>
            </p:custDataLst>
          </p:nvPr>
        </p:nvSpPr>
        <p:spPr bwMode="auto">
          <a:xfrm>
            <a:off x="2746377" y="3216475"/>
            <a:ext cx="1039813" cy="1927820"/>
          </a:xfrm>
          <a:custGeom>
            <a:avLst/>
            <a:gdLst/>
            <a:ahLst/>
            <a:cxnLst/>
            <a:rect l="l" t="t" r="r" b="b"/>
            <a:pathLst>
              <a:path w="1039813" h="1927820">
                <a:moveTo>
                  <a:pt x="519907" y="95279"/>
                </a:moveTo>
                <a:cubicBezTo>
                  <a:pt x="284499" y="95279"/>
                  <a:pt x="93663" y="286530"/>
                  <a:pt x="93663" y="522449"/>
                </a:cubicBezTo>
                <a:cubicBezTo>
                  <a:pt x="93663" y="758368"/>
                  <a:pt x="284499" y="949619"/>
                  <a:pt x="519907" y="949619"/>
                </a:cubicBezTo>
                <a:cubicBezTo>
                  <a:pt x="755315" y="949619"/>
                  <a:pt x="946151" y="758368"/>
                  <a:pt x="946151" y="522449"/>
                </a:cubicBezTo>
                <a:cubicBezTo>
                  <a:pt x="946151" y="286530"/>
                  <a:pt x="755315" y="95279"/>
                  <a:pt x="519907" y="95279"/>
                </a:cubicBezTo>
                <a:close/>
                <a:moveTo>
                  <a:pt x="518970" y="0"/>
                </a:moveTo>
                <a:cubicBezTo>
                  <a:pt x="807495" y="0"/>
                  <a:pt x="1039813" y="234414"/>
                  <a:pt x="1039813" y="521337"/>
                </a:cubicBezTo>
                <a:cubicBezTo>
                  <a:pt x="1039813" y="521337"/>
                  <a:pt x="1039813" y="521337"/>
                  <a:pt x="1039813" y="1927820"/>
                </a:cubicBezTo>
                <a:cubicBezTo>
                  <a:pt x="1039813" y="1927820"/>
                  <a:pt x="1039813" y="1927820"/>
                  <a:pt x="946136" y="1927820"/>
                </a:cubicBezTo>
                <a:cubicBezTo>
                  <a:pt x="946136" y="1927820"/>
                  <a:pt x="946136" y="1927820"/>
                  <a:pt x="946136" y="821386"/>
                </a:cubicBezTo>
                <a:cubicBezTo>
                  <a:pt x="852459" y="954534"/>
                  <a:pt x="696956" y="1042673"/>
                  <a:pt x="518970" y="1042673"/>
                </a:cubicBezTo>
                <a:cubicBezTo>
                  <a:pt x="232319" y="1042673"/>
                  <a:pt x="0" y="810135"/>
                  <a:pt x="0" y="521337"/>
                </a:cubicBezTo>
                <a:cubicBezTo>
                  <a:pt x="0" y="234414"/>
                  <a:pt x="232319" y="0"/>
                  <a:pt x="518970" y="0"/>
                </a:cubicBezTo>
                <a:close/>
              </a:path>
            </a:pathLst>
          </a:custGeom>
          <a:solidFill>
            <a:schemeClr val="accent4"/>
          </a:solidFill>
          <a:ln>
            <a:noFill/>
          </a:ln>
        </p:spPr>
        <p:txBody>
          <a:bodyPr/>
          <a:lstStyle/>
          <a:p>
            <a:endParaRPr lang="zh-CN" altLang="en-US"/>
          </a:p>
        </p:txBody>
      </p:sp>
      <p:sp>
        <p:nvSpPr>
          <p:cNvPr id="23557" name="PA_任意多边形 5"/>
          <p:cNvSpPr>
            <a:spLocks/>
          </p:cNvSpPr>
          <p:nvPr>
            <p:custDataLst>
              <p:tags r:id="rId4"/>
            </p:custDataLst>
          </p:nvPr>
        </p:nvSpPr>
        <p:spPr bwMode="auto">
          <a:xfrm>
            <a:off x="4927600" y="2127114"/>
            <a:ext cx="1042988" cy="3017181"/>
          </a:xfrm>
          <a:custGeom>
            <a:avLst/>
            <a:gdLst/>
            <a:ahLst/>
            <a:cxnLst/>
            <a:rect l="l" t="t" r="r" b="b"/>
            <a:pathLst>
              <a:path w="1042988" h="3017181">
                <a:moveTo>
                  <a:pt x="523083" y="95280"/>
                </a:moveTo>
                <a:cubicBezTo>
                  <a:pt x="287675" y="95280"/>
                  <a:pt x="96839" y="286175"/>
                  <a:pt x="96839" y="521655"/>
                </a:cubicBezTo>
                <a:cubicBezTo>
                  <a:pt x="96839" y="757135"/>
                  <a:pt x="287675" y="948030"/>
                  <a:pt x="523083" y="948030"/>
                </a:cubicBezTo>
                <a:cubicBezTo>
                  <a:pt x="758491" y="948030"/>
                  <a:pt x="949327" y="757135"/>
                  <a:pt x="949327" y="521655"/>
                </a:cubicBezTo>
                <a:cubicBezTo>
                  <a:pt x="949327" y="286175"/>
                  <a:pt x="758491" y="95280"/>
                  <a:pt x="523083" y="95280"/>
                </a:cubicBezTo>
                <a:close/>
                <a:moveTo>
                  <a:pt x="521494" y="0"/>
                </a:moveTo>
                <a:cubicBezTo>
                  <a:pt x="810379" y="0"/>
                  <a:pt x="1042988" y="232524"/>
                  <a:pt x="1042988" y="521303"/>
                </a:cubicBezTo>
                <a:cubicBezTo>
                  <a:pt x="1042988" y="808207"/>
                  <a:pt x="810379" y="1042606"/>
                  <a:pt x="521494" y="1042606"/>
                </a:cubicBezTo>
                <a:cubicBezTo>
                  <a:pt x="345162" y="1042606"/>
                  <a:pt x="189464" y="954472"/>
                  <a:pt x="95670" y="819458"/>
                </a:cubicBezTo>
                <a:cubicBezTo>
                  <a:pt x="95670" y="819458"/>
                  <a:pt x="95670" y="819458"/>
                  <a:pt x="95670" y="3017181"/>
                </a:cubicBezTo>
                <a:cubicBezTo>
                  <a:pt x="95670" y="3017181"/>
                  <a:pt x="95670" y="3017181"/>
                  <a:pt x="0" y="3017181"/>
                </a:cubicBezTo>
                <a:cubicBezTo>
                  <a:pt x="0" y="3017181"/>
                  <a:pt x="0" y="3017181"/>
                  <a:pt x="0" y="521303"/>
                </a:cubicBezTo>
                <a:cubicBezTo>
                  <a:pt x="0" y="232524"/>
                  <a:pt x="234485" y="0"/>
                  <a:pt x="521494" y="0"/>
                </a:cubicBezTo>
                <a:close/>
              </a:path>
            </a:pathLst>
          </a:custGeom>
          <a:solidFill>
            <a:schemeClr val="accent3"/>
          </a:solidFill>
          <a:ln>
            <a:noFill/>
          </a:ln>
        </p:spPr>
        <p:txBody>
          <a:bodyPr/>
          <a:lstStyle/>
          <a:p>
            <a:endParaRPr lang="zh-CN" altLang="en-US"/>
          </a:p>
        </p:txBody>
      </p:sp>
      <p:sp>
        <p:nvSpPr>
          <p:cNvPr id="23558" name="PA_任意多边形 6"/>
          <p:cNvSpPr>
            <a:spLocks/>
          </p:cNvSpPr>
          <p:nvPr>
            <p:custDataLst>
              <p:tags r:id="rId5"/>
            </p:custDataLst>
          </p:nvPr>
        </p:nvSpPr>
        <p:spPr bwMode="auto">
          <a:xfrm>
            <a:off x="5356227" y="3216475"/>
            <a:ext cx="1039813" cy="1927820"/>
          </a:xfrm>
          <a:custGeom>
            <a:avLst/>
            <a:gdLst/>
            <a:ahLst/>
            <a:cxnLst/>
            <a:rect l="l" t="t" r="r" b="b"/>
            <a:pathLst>
              <a:path w="1039813" h="1927820">
                <a:moveTo>
                  <a:pt x="519907" y="95279"/>
                </a:moveTo>
                <a:cubicBezTo>
                  <a:pt x="284499" y="95279"/>
                  <a:pt x="93663" y="286530"/>
                  <a:pt x="93663" y="522449"/>
                </a:cubicBezTo>
                <a:cubicBezTo>
                  <a:pt x="93663" y="758368"/>
                  <a:pt x="284499" y="949619"/>
                  <a:pt x="519907" y="949619"/>
                </a:cubicBezTo>
                <a:cubicBezTo>
                  <a:pt x="755315" y="949619"/>
                  <a:pt x="946151" y="758368"/>
                  <a:pt x="946151" y="522449"/>
                </a:cubicBezTo>
                <a:cubicBezTo>
                  <a:pt x="946151" y="286530"/>
                  <a:pt x="755315" y="95279"/>
                  <a:pt x="519907" y="95279"/>
                </a:cubicBezTo>
                <a:close/>
                <a:moveTo>
                  <a:pt x="520844" y="0"/>
                </a:moveTo>
                <a:cubicBezTo>
                  <a:pt x="807495" y="0"/>
                  <a:pt x="1039813" y="234414"/>
                  <a:pt x="1039813" y="521337"/>
                </a:cubicBezTo>
                <a:cubicBezTo>
                  <a:pt x="1039813" y="810135"/>
                  <a:pt x="807495" y="1042673"/>
                  <a:pt x="520844" y="1042673"/>
                </a:cubicBezTo>
                <a:cubicBezTo>
                  <a:pt x="342858" y="1042673"/>
                  <a:pt x="187354" y="954534"/>
                  <a:pt x="93677" y="821386"/>
                </a:cubicBezTo>
                <a:cubicBezTo>
                  <a:pt x="93677" y="821386"/>
                  <a:pt x="93677" y="821386"/>
                  <a:pt x="93677" y="1927820"/>
                </a:cubicBezTo>
                <a:cubicBezTo>
                  <a:pt x="93677" y="1927820"/>
                  <a:pt x="93677" y="1927820"/>
                  <a:pt x="0" y="1927820"/>
                </a:cubicBezTo>
                <a:cubicBezTo>
                  <a:pt x="0" y="1927820"/>
                  <a:pt x="0" y="1927820"/>
                  <a:pt x="0" y="521337"/>
                </a:cubicBezTo>
                <a:cubicBezTo>
                  <a:pt x="0" y="234414"/>
                  <a:pt x="232319" y="0"/>
                  <a:pt x="520844" y="0"/>
                </a:cubicBezTo>
                <a:close/>
              </a:path>
            </a:pathLst>
          </a:custGeom>
          <a:solidFill>
            <a:schemeClr val="accent5"/>
          </a:solidFill>
          <a:ln>
            <a:noFill/>
          </a:ln>
        </p:spPr>
        <p:txBody>
          <a:bodyPr/>
          <a:lstStyle/>
          <a:p>
            <a:endParaRPr lang="zh-CN" altLang="en-US"/>
          </a:p>
        </p:txBody>
      </p:sp>
      <p:sp>
        <p:nvSpPr>
          <p:cNvPr id="23564" name="PA_任意多边形 12"/>
          <p:cNvSpPr>
            <a:spLocks noEditPoints="1"/>
          </p:cNvSpPr>
          <p:nvPr>
            <p:custDataLst>
              <p:tags r:id="rId6"/>
            </p:custDataLst>
          </p:nvPr>
        </p:nvSpPr>
        <p:spPr bwMode="auto">
          <a:xfrm>
            <a:off x="5243515" y="2463769"/>
            <a:ext cx="414337" cy="370001"/>
          </a:xfrm>
          <a:custGeom>
            <a:avLst/>
            <a:gdLst>
              <a:gd name="T0" fmla="*/ 89 w 221"/>
              <a:gd name="T1" fmla="*/ 52 h 198"/>
              <a:gd name="T2" fmla="*/ 65 w 221"/>
              <a:gd name="T3" fmla="*/ 37 h 198"/>
              <a:gd name="T4" fmla="*/ 75 w 221"/>
              <a:gd name="T5" fmla="*/ 27 h 198"/>
              <a:gd name="T6" fmla="*/ 69 w 221"/>
              <a:gd name="T7" fmla="*/ 59 h 198"/>
              <a:gd name="T8" fmla="*/ 88 w 221"/>
              <a:gd name="T9" fmla="*/ 62 h 198"/>
              <a:gd name="T10" fmla="*/ 104 w 221"/>
              <a:gd name="T11" fmla="*/ 48 h 198"/>
              <a:gd name="T12" fmla="*/ 165 w 221"/>
              <a:gd name="T13" fmla="*/ 56 h 198"/>
              <a:gd name="T14" fmla="*/ 180 w 221"/>
              <a:gd name="T15" fmla="*/ 92 h 198"/>
              <a:gd name="T16" fmla="*/ 173 w 221"/>
              <a:gd name="T17" fmla="*/ 117 h 198"/>
              <a:gd name="T18" fmla="*/ 168 w 221"/>
              <a:gd name="T19" fmla="*/ 183 h 198"/>
              <a:gd name="T20" fmla="*/ 69 w 221"/>
              <a:gd name="T21" fmla="*/ 198 h 198"/>
              <a:gd name="T22" fmla="*/ 0 w 221"/>
              <a:gd name="T23" fmla="*/ 128 h 198"/>
              <a:gd name="T24" fmla="*/ 69 w 221"/>
              <a:gd name="T25" fmla="*/ 59 h 198"/>
              <a:gd name="T26" fmla="*/ 102 w 221"/>
              <a:gd name="T27" fmla="*/ 67 h 198"/>
              <a:gd name="T28" fmla="*/ 130 w 221"/>
              <a:gd name="T29" fmla="*/ 96 h 198"/>
              <a:gd name="T30" fmla="*/ 163 w 221"/>
              <a:gd name="T31" fmla="*/ 106 h 198"/>
              <a:gd name="T32" fmla="*/ 166 w 221"/>
              <a:gd name="T33" fmla="*/ 92 h 198"/>
              <a:gd name="T34" fmla="*/ 155 w 221"/>
              <a:gd name="T35" fmla="*/ 66 h 198"/>
              <a:gd name="T36" fmla="*/ 111 w 221"/>
              <a:gd name="T37" fmla="*/ 60 h 198"/>
              <a:gd name="T38" fmla="*/ 102 w 221"/>
              <a:gd name="T39" fmla="*/ 67 h 198"/>
              <a:gd name="T40" fmla="*/ 193 w 221"/>
              <a:gd name="T41" fmla="*/ 99 h 198"/>
              <a:gd name="T42" fmla="*/ 193 w 221"/>
              <a:gd name="T43" fmla="*/ 85 h 198"/>
              <a:gd name="T44" fmla="*/ 221 w 221"/>
              <a:gd name="T45" fmla="*/ 92 h 198"/>
              <a:gd name="T46" fmla="*/ 193 w 221"/>
              <a:gd name="T47" fmla="*/ 99 h 198"/>
              <a:gd name="T48" fmla="*/ 179 w 221"/>
              <a:gd name="T49" fmla="*/ 52 h 198"/>
              <a:gd name="T50" fmla="*/ 169 w 221"/>
              <a:gd name="T51" fmla="*/ 42 h 198"/>
              <a:gd name="T52" fmla="*/ 194 w 221"/>
              <a:gd name="T53" fmla="*/ 27 h 198"/>
              <a:gd name="T54" fmla="*/ 179 w 221"/>
              <a:gd name="T55" fmla="*/ 52 h 198"/>
              <a:gd name="T56" fmla="*/ 136 w 221"/>
              <a:gd name="T57" fmla="*/ 28 h 198"/>
              <a:gd name="T58" fmla="*/ 122 w 221"/>
              <a:gd name="T59" fmla="*/ 28 h 198"/>
              <a:gd name="T60" fmla="*/ 129 w 221"/>
              <a:gd name="T61" fmla="*/ 0 h 198"/>
              <a:gd name="T62" fmla="*/ 136 w 221"/>
              <a:gd name="T63" fmla="*/ 28 h 198"/>
              <a:gd name="T64" fmla="*/ 99 w 221"/>
              <a:gd name="T65" fmla="*/ 82 h 198"/>
              <a:gd name="T66" fmla="*/ 30 w 221"/>
              <a:gd name="T67" fmla="*/ 89 h 198"/>
              <a:gd name="T68" fmla="*/ 30 w 221"/>
              <a:gd name="T69" fmla="*/ 167 h 198"/>
              <a:gd name="T70" fmla="*/ 132 w 221"/>
              <a:gd name="T71" fmla="*/ 183 h 198"/>
              <a:gd name="T72" fmla="*/ 169 w 221"/>
              <a:gd name="T73" fmla="*/ 146 h 198"/>
              <a:gd name="T74" fmla="*/ 132 w 221"/>
              <a:gd name="T75" fmla="*/ 109 h 198"/>
              <a:gd name="T76" fmla="*/ 127 w 221"/>
              <a:gd name="T77" fmla="*/ 110 h 198"/>
              <a:gd name="T78" fmla="*/ 99 w 221"/>
              <a:gd name="T79" fmla="*/ 8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21" h="198">
                <a:moveTo>
                  <a:pt x="89" y="42"/>
                </a:moveTo>
                <a:cubicBezTo>
                  <a:pt x="92" y="44"/>
                  <a:pt x="92" y="49"/>
                  <a:pt x="89" y="52"/>
                </a:cubicBezTo>
                <a:cubicBezTo>
                  <a:pt x="86" y="54"/>
                  <a:pt x="82" y="54"/>
                  <a:pt x="79" y="52"/>
                </a:cubicBezTo>
                <a:cubicBezTo>
                  <a:pt x="65" y="37"/>
                  <a:pt x="65" y="37"/>
                  <a:pt x="65" y="37"/>
                </a:cubicBezTo>
                <a:cubicBezTo>
                  <a:pt x="62" y="34"/>
                  <a:pt x="62" y="30"/>
                  <a:pt x="65" y="27"/>
                </a:cubicBezTo>
                <a:cubicBezTo>
                  <a:pt x="67" y="24"/>
                  <a:pt x="72" y="24"/>
                  <a:pt x="75" y="27"/>
                </a:cubicBezTo>
                <a:cubicBezTo>
                  <a:pt x="89" y="42"/>
                  <a:pt x="89" y="42"/>
                  <a:pt x="89" y="42"/>
                </a:cubicBezTo>
                <a:close/>
                <a:moveTo>
                  <a:pt x="69" y="59"/>
                </a:moveTo>
                <a:cubicBezTo>
                  <a:pt x="69" y="59"/>
                  <a:pt x="69" y="59"/>
                  <a:pt x="69" y="59"/>
                </a:cubicBezTo>
                <a:cubicBezTo>
                  <a:pt x="76" y="59"/>
                  <a:pt x="82" y="60"/>
                  <a:pt x="88" y="62"/>
                </a:cubicBezTo>
                <a:cubicBezTo>
                  <a:pt x="92" y="56"/>
                  <a:pt x="97" y="52"/>
                  <a:pt x="103" y="48"/>
                </a:cubicBezTo>
                <a:cubicBezTo>
                  <a:pt x="104" y="48"/>
                  <a:pt x="104" y="48"/>
                  <a:pt x="104" y="48"/>
                </a:cubicBezTo>
                <a:cubicBezTo>
                  <a:pt x="111" y="43"/>
                  <a:pt x="120" y="41"/>
                  <a:pt x="129" y="41"/>
                </a:cubicBezTo>
                <a:cubicBezTo>
                  <a:pt x="143" y="41"/>
                  <a:pt x="156" y="47"/>
                  <a:pt x="165" y="56"/>
                </a:cubicBezTo>
                <a:cubicBezTo>
                  <a:pt x="165" y="56"/>
                  <a:pt x="165" y="56"/>
                  <a:pt x="165" y="56"/>
                </a:cubicBezTo>
                <a:cubicBezTo>
                  <a:pt x="175" y="65"/>
                  <a:pt x="180" y="78"/>
                  <a:pt x="180" y="92"/>
                </a:cubicBezTo>
                <a:cubicBezTo>
                  <a:pt x="180" y="97"/>
                  <a:pt x="179" y="103"/>
                  <a:pt x="178" y="108"/>
                </a:cubicBezTo>
                <a:cubicBezTo>
                  <a:pt x="177" y="111"/>
                  <a:pt x="175" y="114"/>
                  <a:pt x="173" y="117"/>
                </a:cubicBezTo>
                <a:cubicBezTo>
                  <a:pt x="179" y="126"/>
                  <a:pt x="183" y="136"/>
                  <a:pt x="183" y="146"/>
                </a:cubicBezTo>
                <a:cubicBezTo>
                  <a:pt x="183" y="161"/>
                  <a:pt x="177" y="173"/>
                  <a:pt x="168" y="183"/>
                </a:cubicBezTo>
                <a:cubicBezTo>
                  <a:pt x="158" y="192"/>
                  <a:pt x="146" y="198"/>
                  <a:pt x="132" y="198"/>
                </a:cubicBezTo>
                <a:cubicBezTo>
                  <a:pt x="69" y="198"/>
                  <a:pt x="69" y="198"/>
                  <a:pt x="69" y="198"/>
                </a:cubicBezTo>
                <a:cubicBezTo>
                  <a:pt x="50" y="198"/>
                  <a:pt x="32" y="190"/>
                  <a:pt x="20" y="177"/>
                </a:cubicBezTo>
                <a:cubicBezTo>
                  <a:pt x="7" y="165"/>
                  <a:pt x="0" y="147"/>
                  <a:pt x="0" y="128"/>
                </a:cubicBezTo>
                <a:cubicBezTo>
                  <a:pt x="0" y="109"/>
                  <a:pt x="7" y="92"/>
                  <a:pt x="20" y="79"/>
                </a:cubicBezTo>
                <a:cubicBezTo>
                  <a:pt x="32" y="67"/>
                  <a:pt x="50" y="59"/>
                  <a:pt x="69" y="59"/>
                </a:cubicBezTo>
                <a:close/>
                <a:moveTo>
                  <a:pt x="102" y="67"/>
                </a:moveTo>
                <a:cubicBezTo>
                  <a:pt x="102" y="67"/>
                  <a:pt x="102" y="67"/>
                  <a:pt x="102" y="67"/>
                </a:cubicBezTo>
                <a:cubicBezTo>
                  <a:pt x="103" y="68"/>
                  <a:pt x="105" y="69"/>
                  <a:pt x="106" y="70"/>
                </a:cubicBezTo>
                <a:cubicBezTo>
                  <a:pt x="116" y="77"/>
                  <a:pt x="124" y="85"/>
                  <a:pt x="130" y="96"/>
                </a:cubicBezTo>
                <a:cubicBezTo>
                  <a:pt x="132" y="96"/>
                  <a:pt x="132" y="96"/>
                  <a:pt x="132" y="96"/>
                </a:cubicBezTo>
                <a:cubicBezTo>
                  <a:pt x="144" y="96"/>
                  <a:pt x="154" y="100"/>
                  <a:pt x="163" y="106"/>
                </a:cubicBezTo>
                <a:cubicBezTo>
                  <a:pt x="164" y="105"/>
                  <a:pt x="164" y="104"/>
                  <a:pt x="164" y="103"/>
                </a:cubicBezTo>
                <a:cubicBezTo>
                  <a:pt x="166" y="100"/>
                  <a:pt x="166" y="96"/>
                  <a:pt x="166" y="92"/>
                </a:cubicBezTo>
                <a:cubicBezTo>
                  <a:pt x="166" y="82"/>
                  <a:pt x="162" y="72"/>
                  <a:pt x="155" y="66"/>
                </a:cubicBezTo>
                <a:cubicBezTo>
                  <a:pt x="155" y="66"/>
                  <a:pt x="155" y="66"/>
                  <a:pt x="155" y="66"/>
                </a:cubicBezTo>
                <a:cubicBezTo>
                  <a:pt x="149" y="59"/>
                  <a:pt x="139" y="55"/>
                  <a:pt x="129" y="55"/>
                </a:cubicBezTo>
                <a:cubicBezTo>
                  <a:pt x="122" y="55"/>
                  <a:pt x="116" y="57"/>
                  <a:pt x="111" y="60"/>
                </a:cubicBezTo>
                <a:cubicBezTo>
                  <a:pt x="110" y="60"/>
                  <a:pt x="110" y="60"/>
                  <a:pt x="110" y="60"/>
                </a:cubicBezTo>
                <a:cubicBezTo>
                  <a:pt x="107" y="62"/>
                  <a:pt x="104" y="65"/>
                  <a:pt x="102" y="67"/>
                </a:cubicBezTo>
                <a:close/>
                <a:moveTo>
                  <a:pt x="193" y="99"/>
                </a:moveTo>
                <a:cubicBezTo>
                  <a:pt x="193" y="99"/>
                  <a:pt x="193" y="99"/>
                  <a:pt x="193" y="99"/>
                </a:cubicBezTo>
                <a:cubicBezTo>
                  <a:pt x="189" y="99"/>
                  <a:pt x="186" y="96"/>
                  <a:pt x="186" y="92"/>
                </a:cubicBezTo>
                <a:cubicBezTo>
                  <a:pt x="186" y="88"/>
                  <a:pt x="189" y="85"/>
                  <a:pt x="193" y="85"/>
                </a:cubicBezTo>
                <a:cubicBezTo>
                  <a:pt x="214" y="85"/>
                  <a:pt x="214" y="85"/>
                  <a:pt x="214" y="85"/>
                </a:cubicBezTo>
                <a:cubicBezTo>
                  <a:pt x="218" y="85"/>
                  <a:pt x="221" y="88"/>
                  <a:pt x="221" y="92"/>
                </a:cubicBezTo>
                <a:cubicBezTo>
                  <a:pt x="221" y="96"/>
                  <a:pt x="218" y="99"/>
                  <a:pt x="214" y="99"/>
                </a:cubicBezTo>
                <a:cubicBezTo>
                  <a:pt x="193" y="99"/>
                  <a:pt x="193" y="99"/>
                  <a:pt x="193" y="99"/>
                </a:cubicBezTo>
                <a:close/>
                <a:moveTo>
                  <a:pt x="179" y="52"/>
                </a:moveTo>
                <a:cubicBezTo>
                  <a:pt x="179" y="52"/>
                  <a:pt x="179" y="52"/>
                  <a:pt x="179" y="52"/>
                </a:cubicBezTo>
                <a:cubicBezTo>
                  <a:pt x="177" y="54"/>
                  <a:pt x="172" y="54"/>
                  <a:pt x="169" y="52"/>
                </a:cubicBezTo>
                <a:cubicBezTo>
                  <a:pt x="167" y="49"/>
                  <a:pt x="167" y="44"/>
                  <a:pt x="169" y="42"/>
                </a:cubicBezTo>
                <a:cubicBezTo>
                  <a:pt x="184" y="27"/>
                  <a:pt x="184" y="27"/>
                  <a:pt x="184" y="27"/>
                </a:cubicBezTo>
                <a:cubicBezTo>
                  <a:pt x="187" y="24"/>
                  <a:pt x="191" y="24"/>
                  <a:pt x="194" y="27"/>
                </a:cubicBezTo>
                <a:cubicBezTo>
                  <a:pt x="197" y="30"/>
                  <a:pt x="197" y="34"/>
                  <a:pt x="194" y="37"/>
                </a:cubicBezTo>
                <a:cubicBezTo>
                  <a:pt x="179" y="52"/>
                  <a:pt x="179" y="52"/>
                  <a:pt x="179" y="52"/>
                </a:cubicBezTo>
                <a:close/>
                <a:moveTo>
                  <a:pt x="136" y="28"/>
                </a:moveTo>
                <a:cubicBezTo>
                  <a:pt x="136" y="28"/>
                  <a:pt x="136" y="28"/>
                  <a:pt x="136" y="28"/>
                </a:cubicBezTo>
                <a:cubicBezTo>
                  <a:pt x="136" y="32"/>
                  <a:pt x="133" y="35"/>
                  <a:pt x="129" y="35"/>
                </a:cubicBezTo>
                <a:cubicBezTo>
                  <a:pt x="125" y="35"/>
                  <a:pt x="122" y="32"/>
                  <a:pt x="122" y="28"/>
                </a:cubicBezTo>
                <a:cubicBezTo>
                  <a:pt x="122" y="7"/>
                  <a:pt x="122" y="7"/>
                  <a:pt x="122" y="7"/>
                </a:cubicBezTo>
                <a:cubicBezTo>
                  <a:pt x="122" y="3"/>
                  <a:pt x="125" y="0"/>
                  <a:pt x="129" y="0"/>
                </a:cubicBezTo>
                <a:cubicBezTo>
                  <a:pt x="133" y="0"/>
                  <a:pt x="136" y="3"/>
                  <a:pt x="136" y="7"/>
                </a:cubicBezTo>
                <a:cubicBezTo>
                  <a:pt x="136" y="28"/>
                  <a:pt x="136" y="28"/>
                  <a:pt x="136" y="28"/>
                </a:cubicBezTo>
                <a:close/>
                <a:moveTo>
                  <a:pt x="99" y="82"/>
                </a:moveTo>
                <a:cubicBezTo>
                  <a:pt x="99" y="82"/>
                  <a:pt x="99" y="82"/>
                  <a:pt x="99" y="82"/>
                </a:cubicBezTo>
                <a:cubicBezTo>
                  <a:pt x="90" y="76"/>
                  <a:pt x="80" y="73"/>
                  <a:pt x="69" y="73"/>
                </a:cubicBezTo>
                <a:cubicBezTo>
                  <a:pt x="54" y="73"/>
                  <a:pt x="40" y="79"/>
                  <a:pt x="30" y="89"/>
                </a:cubicBezTo>
                <a:cubicBezTo>
                  <a:pt x="20" y="99"/>
                  <a:pt x="14" y="113"/>
                  <a:pt x="14" y="128"/>
                </a:cubicBezTo>
                <a:cubicBezTo>
                  <a:pt x="14" y="144"/>
                  <a:pt x="20" y="157"/>
                  <a:pt x="30" y="167"/>
                </a:cubicBezTo>
                <a:cubicBezTo>
                  <a:pt x="40" y="177"/>
                  <a:pt x="54" y="183"/>
                  <a:pt x="69" y="183"/>
                </a:cubicBezTo>
                <a:cubicBezTo>
                  <a:pt x="132" y="183"/>
                  <a:pt x="132" y="183"/>
                  <a:pt x="132" y="183"/>
                </a:cubicBezTo>
                <a:cubicBezTo>
                  <a:pt x="142" y="183"/>
                  <a:pt x="151" y="179"/>
                  <a:pt x="158" y="173"/>
                </a:cubicBezTo>
                <a:cubicBezTo>
                  <a:pt x="164" y="166"/>
                  <a:pt x="169" y="157"/>
                  <a:pt x="169" y="146"/>
                </a:cubicBezTo>
                <a:cubicBezTo>
                  <a:pt x="169" y="136"/>
                  <a:pt x="164" y="127"/>
                  <a:pt x="158" y="120"/>
                </a:cubicBezTo>
                <a:cubicBezTo>
                  <a:pt x="151" y="114"/>
                  <a:pt x="142" y="109"/>
                  <a:pt x="132" y="109"/>
                </a:cubicBezTo>
                <a:cubicBezTo>
                  <a:pt x="131" y="109"/>
                  <a:pt x="130" y="109"/>
                  <a:pt x="129" y="110"/>
                </a:cubicBezTo>
                <a:cubicBezTo>
                  <a:pt x="128" y="110"/>
                  <a:pt x="127" y="110"/>
                  <a:pt x="127" y="110"/>
                </a:cubicBezTo>
                <a:cubicBezTo>
                  <a:pt x="124" y="110"/>
                  <a:pt x="121" y="109"/>
                  <a:pt x="119" y="106"/>
                </a:cubicBezTo>
                <a:cubicBezTo>
                  <a:pt x="115" y="96"/>
                  <a:pt x="108" y="88"/>
                  <a:pt x="99" y="82"/>
                </a:cubicBezTo>
                <a:close/>
              </a:path>
            </a:pathLst>
          </a:custGeom>
          <a:solidFill>
            <a:schemeClr val="accent3"/>
          </a:solidFill>
          <a:ln>
            <a:noFill/>
          </a:ln>
        </p:spPr>
        <p:txBody>
          <a:bodyPr/>
          <a:lstStyle/>
          <a:p>
            <a:endParaRPr lang="zh-CN" altLang="en-US"/>
          </a:p>
        </p:txBody>
      </p:sp>
      <p:sp>
        <p:nvSpPr>
          <p:cNvPr id="23565" name="PA_任意多边形 13"/>
          <p:cNvSpPr>
            <a:spLocks noEditPoints="1"/>
          </p:cNvSpPr>
          <p:nvPr>
            <p:custDataLst>
              <p:tags r:id="rId7"/>
            </p:custDataLst>
          </p:nvPr>
        </p:nvSpPr>
        <p:spPr bwMode="auto">
          <a:xfrm>
            <a:off x="3521075" y="2486001"/>
            <a:ext cx="342900" cy="325537"/>
          </a:xfrm>
          <a:custGeom>
            <a:avLst/>
            <a:gdLst>
              <a:gd name="T0" fmla="*/ 27 w 183"/>
              <a:gd name="T1" fmla="*/ 96 h 174"/>
              <a:gd name="T2" fmla="*/ 19 w 183"/>
              <a:gd name="T3" fmla="*/ 96 h 174"/>
              <a:gd name="T4" fmla="*/ 152 w 183"/>
              <a:gd name="T5" fmla="*/ 0 h 174"/>
              <a:gd name="T6" fmla="*/ 152 w 183"/>
              <a:gd name="T7" fmla="*/ 8 h 174"/>
              <a:gd name="T8" fmla="*/ 27 w 183"/>
              <a:gd name="T9" fmla="*/ 4 h 174"/>
              <a:gd name="T10" fmla="*/ 152 w 183"/>
              <a:gd name="T11" fmla="*/ 0 h 174"/>
              <a:gd name="T12" fmla="*/ 152 w 183"/>
              <a:gd name="T13" fmla="*/ 17 h 174"/>
              <a:gd name="T14" fmla="*/ 152 w 183"/>
              <a:gd name="T15" fmla="*/ 25 h 174"/>
              <a:gd name="T16" fmla="*/ 27 w 183"/>
              <a:gd name="T17" fmla="*/ 21 h 174"/>
              <a:gd name="T18" fmla="*/ 152 w 183"/>
              <a:gd name="T19" fmla="*/ 17 h 174"/>
              <a:gd name="T20" fmla="*/ 36 w 183"/>
              <a:gd name="T21" fmla="*/ 96 h 174"/>
              <a:gd name="T22" fmla="*/ 49 w 183"/>
              <a:gd name="T23" fmla="*/ 96 h 174"/>
              <a:gd name="T24" fmla="*/ 68 w 183"/>
              <a:gd name="T25" fmla="*/ 124 h 174"/>
              <a:gd name="T26" fmla="*/ 116 w 183"/>
              <a:gd name="T27" fmla="*/ 124 h 174"/>
              <a:gd name="T28" fmla="*/ 135 w 183"/>
              <a:gd name="T29" fmla="*/ 96 h 174"/>
              <a:gd name="T30" fmla="*/ 148 w 183"/>
              <a:gd name="T31" fmla="*/ 42 h 174"/>
              <a:gd name="T32" fmla="*/ 36 w 183"/>
              <a:gd name="T33" fmla="*/ 96 h 174"/>
              <a:gd name="T34" fmla="*/ 156 w 183"/>
              <a:gd name="T35" fmla="*/ 96 h 174"/>
              <a:gd name="T36" fmla="*/ 156 w 183"/>
              <a:gd name="T37" fmla="*/ 80 h 174"/>
              <a:gd name="T38" fmla="*/ 156 w 183"/>
              <a:gd name="T39" fmla="*/ 52 h 174"/>
              <a:gd name="T40" fmla="*/ 182 w 183"/>
              <a:gd name="T41" fmla="*/ 97 h 174"/>
              <a:gd name="T42" fmla="*/ 183 w 183"/>
              <a:gd name="T43" fmla="*/ 103 h 174"/>
              <a:gd name="T44" fmla="*/ 183 w 183"/>
              <a:gd name="T45" fmla="*/ 167 h 174"/>
              <a:gd name="T46" fmla="*/ 176 w 183"/>
              <a:gd name="T47" fmla="*/ 174 h 174"/>
              <a:gd name="T48" fmla="*/ 0 w 183"/>
              <a:gd name="T49" fmla="*/ 167 h 174"/>
              <a:gd name="T50" fmla="*/ 0 w 183"/>
              <a:gd name="T51" fmla="*/ 103 h 174"/>
              <a:gd name="T52" fmla="*/ 1 w 183"/>
              <a:gd name="T53" fmla="*/ 97 h 174"/>
              <a:gd name="T54" fmla="*/ 27 w 183"/>
              <a:gd name="T55" fmla="*/ 38 h 174"/>
              <a:gd name="T56" fmla="*/ 32 w 183"/>
              <a:gd name="T57" fmla="*/ 34 h 174"/>
              <a:gd name="T58" fmla="*/ 152 w 183"/>
              <a:gd name="T59" fmla="*/ 34 h 174"/>
              <a:gd name="T60" fmla="*/ 156 w 183"/>
              <a:gd name="T61" fmla="*/ 52 h 174"/>
              <a:gd name="T62" fmla="*/ 43 w 183"/>
              <a:gd name="T63" fmla="*/ 110 h 174"/>
              <a:gd name="T64" fmla="*/ 15 w 183"/>
              <a:gd name="T65" fmla="*/ 160 h 174"/>
              <a:gd name="T66" fmla="*/ 169 w 183"/>
              <a:gd name="T67" fmla="*/ 110 h 174"/>
              <a:gd name="T68" fmla="*/ 125 w 183"/>
              <a:gd name="T69" fmla="*/ 134 h 174"/>
              <a:gd name="T70" fmla="*/ 59 w 183"/>
              <a:gd name="T71" fmla="*/ 13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83" h="174">
                <a:moveTo>
                  <a:pt x="19" y="96"/>
                </a:moveTo>
                <a:cubicBezTo>
                  <a:pt x="27" y="96"/>
                  <a:pt x="27" y="96"/>
                  <a:pt x="27" y="96"/>
                </a:cubicBezTo>
                <a:cubicBezTo>
                  <a:pt x="27" y="80"/>
                  <a:pt x="27" y="80"/>
                  <a:pt x="27" y="80"/>
                </a:cubicBezTo>
                <a:cubicBezTo>
                  <a:pt x="19" y="96"/>
                  <a:pt x="19" y="96"/>
                  <a:pt x="19" y="96"/>
                </a:cubicBezTo>
                <a:close/>
                <a:moveTo>
                  <a:pt x="152" y="0"/>
                </a:moveTo>
                <a:cubicBezTo>
                  <a:pt x="152" y="0"/>
                  <a:pt x="152" y="0"/>
                  <a:pt x="152" y="0"/>
                </a:cubicBezTo>
                <a:cubicBezTo>
                  <a:pt x="154" y="0"/>
                  <a:pt x="156" y="2"/>
                  <a:pt x="156" y="4"/>
                </a:cubicBezTo>
                <a:cubicBezTo>
                  <a:pt x="156" y="7"/>
                  <a:pt x="154" y="8"/>
                  <a:pt x="152" y="8"/>
                </a:cubicBezTo>
                <a:cubicBezTo>
                  <a:pt x="32" y="8"/>
                  <a:pt x="32" y="8"/>
                  <a:pt x="32" y="8"/>
                </a:cubicBezTo>
                <a:cubicBezTo>
                  <a:pt x="29" y="8"/>
                  <a:pt x="27" y="7"/>
                  <a:pt x="27" y="4"/>
                </a:cubicBezTo>
                <a:cubicBezTo>
                  <a:pt x="27" y="2"/>
                  <a:pt x="29" y="0"/>
                  <a:pt x="32" y="0"/>
                </a:cubicBezTo>
                <a:cubicBezTo>
                  <a:pt x="152" y="0"/>
                  <a:pt x="152" y="0"/>
                  <a:pt x="152" y="0"/>
                </a:cubicBezTo>
                <a:close/>
                <a:moveTo>
                  <a:pt x="152" y="17"/>
                </a:moveTo>
                <a:cubicBezTo>
                  <a:pt x="152" y="17"/>
                  <a:pt x="152" y="17"/>
                  <a:pt x="152" y="17"/>
                </a:cubicBezTo>
                <a:cubicBezTo>
                  <a:pt x="154" y="17"/>
                  <a:pt x="156" y="19"/>
                  <a:pt x="156" y="21"/>
                </a:cubicBezTo>
                <a:cubicBezTo>
                  <a:pt x="156" y="23"/>
                  <a:pt x="154" y="25"/>
                  <a:pt x="152" y="25"/>
                </a:cubicBezTo>
                <a:cubicBezTo>
                  <a:pt x="32" y="25"/>
                  <a:pt x="32" y="25"/>
                  <a:pt x="32" y="25"/>
                </a:cubicBezTo>
                <a:cubicBezTo>
                  <a:pt x="29" y="25"/>
                  <a:pt x="27" y="23"/>
                  <a:pt x="27" y="21"/>
                </a:cubicBezTo>
                <a:cubicBezTo>
                  <a:pt x="27" y="19"/>
                  <a:pt x="29" y="17"/>
                  <a:pt x="32" y="17"/>
                </a:cubicBezTo>
                <a:cubicBezTo>
                  <a:pt x="152" y="17"/>
                  <a:pt x="152" y="17"/>
                  <a:pt x="152" y="17"/>
                </a:cubicBezTo>
                <a:close/>
                <a:moveTo>
                  <a:pt x="36" y="96"/>
                </a:moveTo>
                <a:cubicBezTo>
                  <a:pt x="36" y="96"/>
                  <a:pt x="36" y="96"/>
                  <a:pt x="36" y="96"/>
                </a:cubicBezTo>
                <a:cubicBezTo>
                  <a:pt x="49" y="96"/>
                  <a:pt x="49" y="96"/>
                  <a:pt x="49" y="96"/>
                </a:cubicBezTo>
                <a:cubicBezTo>
                  <a:pt x="49" y="96"/>
                  <a:pt x="49" y="96"/>
                  <a:pt x="49" y="96"/>
                </a:cubicBezTo>
                <a:cubicBezTo>
                  <a:pt x="53" y="96"/>
                  <a:pt x="55" y="98"/>
                  <a:pt x="56" y="102"/>
                </a:cubicBezTo>
                <a:cubicBezTo>
                  <a:pt x="57" y="111"/>
                  <a:pt x="62" y="118"/>
                  <a:pt x="68" y="124"/>
                </a:cubicBezTo>
                <a:cubicBezTo>
                  <a:pt x="74" y="129"/>
                  <a:pt x="83" y="132"/>
                  <a:pt x="92" y="132"/>
                </a:cubicBezTo>
                <a:cubicBezTo>
                  <a:pt x="101" y="132"/>
                  <a:pt x="109" y="129"/>
                  <a:pt x="116" y="124"/>
                </a:cubicBezTo>
                <a:cubicBezTo>
                  <a:pt x="122" y="118"/>
                  <a:pt x="127" y="110"/>
                  <a:pt x="128" y="102"/>
                </a:cubicBezTo>
                <a:cubicBezTo>
                  <a:pt x="129" y="98"/>
                  <a:pt x="132" y="96"/>
                  <a:pt x="135" y="96"/>
                </a:cubicBezTo>
                <a:cubicBezTo>
                  <a:pt x="148" y="96"/>
                  <a:pt x="148" y="96"/>
                  <a:pt x="148" y="96"/>
                </a:cubicBezTo>
                <a:cubicBezTo>
                  <a:pt x="148" y="42"/>
                  <a:pt x="148" y="42"/>
                  <a:pt x="148" y="42"/>
                </a:cubicBezTo>
                <a:cubicBezTo>
                  <a:pt x="36" y="42"/>
                  <a:pt x="36" y="42"/>
                  <a:pt x="36" y="42"/>
                </a:cubicBezTo>
                <a:cubicBezTo>
                  <a:pt x="36" y="96"/>
                  <a:pt x="36" y="96"/>
                  <a:pt x="36" y="96"/>
                </a:cubicBezTo>
                <a:close/>
                <a:moveTo>
                  <a:pt x="156" y="96"/>
                </a:moveTo>
                <a:cubicBezTo>
                  <a:pt x="156" y="96"/>
                  <a:pt x="156" y="96"/>
                  <a:pt x="156" y="96"/>
                </a:cubicBezTo>
                <a:cubicBezTo>
                  <a:pt x="165" y="96"/>
                  <a:pt x="165" y="96"/>
                  <a:pt x="165" y="96"/>
                </a:cubicBezTo>
                <a:cubicBezTo>
                  <a:pt x="156" y="80"/>
                  <a:pt x="156" y="80"/>
                  <a:pt x="156" y="80"/>
                </a:cubicBezTo>
                <a:cubicBezTo>
                  <a:pt x="156" y="96"/>
                  <a:pt x="156" y="96"/>
                  <a:pt x="156" y="96"/>
                </a:cubicBezTo>
                <a:close/>
                <a:moveTo>
                  <a:pt x="156" y="52"/>
                </a:moveTo>
                <a:cubicBezTo>
                  <a:pt x="156" y="52"/>
                  <a:pt x="156" y="52"/>
                  <a:pt x="156" y="52"/>
                </a:cubicBezTo>
                <a:cubicBezTo>
                  <a:pt x="182" y="97"/>
                  <a:pt x="182" y="97"/>
                  <a:pt x="182" y="97"/>
                </a:cubicBezTo>
                <a:cubicBezTo>
                  <a:pt x="183" y="99"/>
                  <a:pt x="183" y="100"/>
                  <a:pt x="183" y="102"/>
                </a:cubicBezTo>
                <a:cubicBezTo>
                  <a:pt x="183" y="102"/>
                  <a:pt x="183" y="102"/>
                  <a:pt x="183" y="103"/>
                </a:cubicBezTo>
                <a:cubicBezTo>
                  <a:pt x="183" y="103"/>
                  <a:pt x="183" y="103"/>
                  <a:pt x="183" y="103"/>
                </a:cubicBezTo>
                <a:cubicBezTo>
                  <a:pt x="183" y="167"/>
                  <a:pt x="183" y="167"/>
                  <a:pt x="183" y="167"/>
                </a:cubicBezTo>
                <a:cubicBezTo>
                  <a:pt x="183" y="171"/>
                  <a:pt x="180" y="174"/>
                  <a:pt x="176" y="174"/>
                </a:cubicBezTo>
                <a:cubicBezTo>
                  <a:pt x="176" y="174"/>
                  <a:pt x="176" y="174"/>
                  <a:pt x="176" y="174"/>
                </a:cubicBezTo>
                <a:cubicBezTo>
                  <a:pt x="7" y="174"/>
                  <a:pt x="7" y="174"/>
                  <a:pt x="7" y="174"/>
                </a:cubicBezTo>
                <a:cubicBezTo>
                  <a:pt x="4" y="174"/>
                  <a:pt x="0" y="171"/>
                  <a:pt x="0" y="167"/>
                </a:cubicBezTo>
                <a:cubicBezTo>
                  <a:pt x="0" y="167"/>
                  <a:pt x="0" y="167"/>
                  <a:pt x="0" y="167"/>
                </a:cubicBezTo>
                <a:cubicBezTo>
                  <a:pt x="0" y="103"/>
                  <a:pt x="0" y="103"/>
                  <a:pt x="0" y="103"/>
                </a:cubicBezTo>
                <a:cubicBezTo>
                  <a:pt x="0" y="102"/>
                  <a:pt x="0" y="102"/>
                  <a:pt x="0" y="102"/>
                </a:cubicBezTo>
                <a:cubicBezTo>
                  <a:pt x="0" y="100"/>
                  <a:pt x="0" y="99"/>
                  <a:pt x="1" y="97"/>
                </a:cubicBezTo>
                <a:cubicBezTo>
                  <a:pt x="27" y="52"/>
                  <a:pt x="27" y="52"/>
                  <a:pt x="27" y="52"/>
                </a:cubicBezTo>
                <a:cubicBezTo>
                  <a:pt x="27" y="38"/>
                  <a:pt x="27" y="38"/>
                  <a:pt x="27" y="38"/>
                </a:cubicBezTo>
                <a:cubicBezTo>
                  <a:pt x="27" y="38"/>
                  <a:pt x="27" y="38"/>
                  <a:pt x="27" y="38"/>
                </a:cubicBezTo>
                <a:cubicBezTo>
                  <a:pt x="27" y="36"/>
                  <a:pt x="29" y="34"/>
                  <a:pt x="32" y="34"/>
                </a:cubicBezTo>
                <a:cubicBezTo>
                  <a:pt x="152" y="34"/>
                  <a:pt x="152" y="34"/>
                  <a:pt x="152" y="34"/>
                </a:cubicBezTo>
                <a:cubicBezTo>
                  <a:pt x="152" y="34"/>
                  <a:pt x="152" y="34"/>
                  <a:pt x="152" y="34"/>
                </a:cubicBezTo>
                <a:cubicBezTo>
                  <a:pt x="154" y="34"/>
                  <a:pt x="156" y="36"/>
                  <a:pt x="156" y="38"/>
                </a:cubicBezTo>
                <a:cubicBezTo>
                  <a:pt x="156" y="52"/>
                  <a:pt x="156" y="52"/>
                  <a:pt x="156" y="52"/>
                </a:cubicBezTo>
                <a:close/>
                <a:moveTo>
                  <a:pt x="43" y="110"/>
                </a:moveTo>
                <a:cubicBezTo>
                  <a:pt x="43" y="110"/>
                  <a:pt x="43" y="110"/>
                  <a:pt x="43" y="110"/>
                </a:cubicBezTo>
                <a:cubicBezTo>
                  <a:pt x="15" y="110"/>
                  <a:pt x="15" y="110"/>
                  <a:pt x="15" y="110"/>
                </a:cubicBezTo>
                <a:cubicBezTo>
                  <a:pt x="15" y="160"/>
                  <a:pt x="15" y="160"/>
                  <a:pt x="15" y="160"/>
                </a:cubicBezTo>
                <a:cubicBezTo>
                  <a:pt x="169" y="160"/>
                  <a:pt x="169" y="160"/>
                  <a:pt x="169" y="160"/>
                </a:cubicBezTo>
                <a:cubicBezTo>
                  <a:pt x="169" y="110"/>
                  <a:pt x="169" y="110"/>
                  <a:pt x="169" y="110"/>
                </a:cubicBezTo>
                <a:cubicBezTo>
                  <a:pt x="141" y="110"/>
                  <a:pt x="141" y="110"/>
                  <a:pt x="141" y="110"/>
                </a:cubicBezTo>
                <a:cubicBezTo>
                  <a:pt x="138" y="119"/>
                  <a:pt x="132" y="128"/>
                  <a:pt x="125" y="134"/>
                </a:cubicBezTo>
                <a:cubicBezTo>
                  <a:pt x="116" y="142"/>
                  <a:pt x="104" y="147"/>
                  <a:pt x="92" y="147"/>
                </a:cubicBezTo>
                <a:cubicBezTo>
                  <a:pt x="79" y="147"/>
                  <a:pt x="68" y="142"/>
                  <a:pt x="59" y="134"/>
                </a:cubicBezTo>
                <a:cubicBezTo>
                  <a:pt x="51" y="128"/>
                  <a:pt x="46" y="119"/>
                  <a:pt x="43" y="110"/>
                </a:cubicBezTo>
                <a:close/>
              </a:path>
            </a:pathLst>
          </a:custGeom>
          <a:solidFill>
            <a:schemeClr val="accent2"/>
          </a:solidFill>
          <a:ln>
            <a:noFill/>
          </a:ln>
        </p:spPr>
        <p:txBody>
          <a:bodyPr/>
          <a:lstStyle/>
          <a:p>
            <a:endParaRPr lang="zh-CN" altLang="en-US"/>
          </a:p>
        </p:txBody>
      </p:sp>
      <p:sp>
        <p:nvSpPr>
          <p:cNvPr id="23566" name="PA_任意多边形 14"/>
          <p:cNvSpPr>
            <a:spLocks noEditPoints="1"/>
          </p:cNvSpPr>
          <p:nvPr>
            <p:custDataLst>
              <p:tags r:id="rId8"/>
            </p:custDataLst>
          </p:nvPr>
        </p:nvSpPr>
        <p:spPr bwMode="auto">
          <a:xfrm>
            <a:off x="3105150" y="3573772"/>
            <a:ext cx="323850" cy="328714"/>
          </a:xfrm>
          <a:custGeom>
            <a:avLst/>
            <a:gdLst>
              <a:gd name="T0" fmla="*/ 82 w 173"/>
              <a:gd name="T1" fmla="*/ 124 h 176"/>
              <a:gd name="T2" fmla="*/ 79 w 173"/>
              <a:gd name="T3" fmla="*/ 119 h 176"/>
              <a:gd name="T4" fmla="*/ 85 w 173"/>
              <a:gd name="T5" fmla="*/ 157 h 176"/>
              <a:gd name="T6" fmla="*/ 68 w 173"/>
              <a:gd name="T7" fmla="*/ 171 h 176"/>
              <a:gd name="T8" fmla="*/ 46 w 173"/>
              <a:gd name="T9" fmla="*/ 171 h 176"/>
              <a:gd name="T10" fmla="*/ 9 w 173"/>
              <a:gd name="T11" fmla="*/ 107 h 176"/>
              <a:gd name="T12" fmla="*/ 10 w 173"/>
              <a:gd name="T13" fmla="*/ 58 h 176"/>
              <a:gd name="T14" fmla="*/ 10 w 173"/>
              <a:gd name="T15" fmla="*/ 58 h 176"/>
              <a:gd name="T16" fmla="*/ 79 w 173"/>
              <a:gd name="T17" fmla="*/ 47 h 176"/>
              <a:gd name="T18" fmla="*/ 141 w 173"/>
              <a:gd name="T19" fmla="*/ 2 h 176"/>
              <a:gd name="T20" fmla="*/ 152 w 173"/>
              <a:gd name="T21" fmla="*/ 8 h 176"/>
              <a:gd name="T22" fmla="*/ 165 w 173"/>
              <a:gd name="T23" fmla="*/ 63 h 176"/>
              <a:gd name="T24" fmla="*/ 173 w 173"/>
              <a:gd name="T25" fmla="*/ 83 h 176"/>
              <a:gd name="T26" fmla="*/ 165 w 173"/>
              <a:gd name="T27" fmla="*/ 103 h 176"/>
              <a:gd name="T28" fmla="*/ 152 w 173"/>
              <a:gd name="T29" fmla="*/ 110 h 176"/>
              <a:gd name="T30" fmla="*/ 145 w 173"/>
              <a:gd name="T31" fmla="*/ 165 h 176"/>
              <a:gd name="T32" fmla="*/ 84 w 173"/>
              <a:gd name="T33" fmla="*/ 104 h 176"/>
              <a:gd name="T34" fmla="*/ 84 w 173"/>
              <a:gd name="T35" fmla="*/ 62 h 176"/>
              <a:gd name="T36" fmla="*/ 20 w 173"/>
              <a:gd name="T37" fmla="*/ 68 h 176"/>
              <a:gd name="T38" fmla="*/ 19 w 173"/>
              <a:gd name="T39" fmla="*/ 97 h 176"/>
              <a:gd name="T40" fmla="*/ 39 w 173"/>
              <a:gd name="T41" fmla="*/ 109 h 176"/>
              <a:gd name="T42" fmla="*/ 63 w 173"/>
              <a:gd name="T43" fmla="*/ 157 h 176"/>
              <a:gd name="T44" fmla="*/ 55 w 173"/>
              <a:gd name="T45" fmla="*/ 114 h 176"/>
              <a:gd name="T46" fmla="*/ 62 w 173"/>
              <a:gd name="T47" fmla="*/ 104 h 176"/>
              <a:gd name="T48" fmla="*/ 93 w 173"/>
              <a:gd name="T49" fmla="*/ 55 h 176"/>
              <a:gd name="T50" fmla="*/ 93 w 173"/>
              <a:gd name="T51" fmla="*/ 111 h 176"/>
              <a:gd name="T52" fmla="*/ 93 w 173"/>
              <a:gd name="T53" fmla="*/ 112 h 176"/>
              <a:gd name="T54" fmla="*/ 93 w 173"/>
              <a:gd name="T55" fmla="*/ 115 h 176"/>
              <a:gd name="T56" fmla="*/ 138 w 173"/>
              <a:gd name="T57" fmla="*/ 21 h 176"/>
              <a:gd name="T58" fmla="*/ 93 w 173"/>
              <a:gd name="T59" fmla="*/ 54 h 176"/>
              <a:gd name="T60" fmla="*/ 93 w 173"/>
              <a:gd name="T61" fmla="*/ 55 h 176"/>
              <a:gd name="T62" fmla="*/ 152 w 173"/>
              <a:gd name="T63" fmla="*/ 65 h 176"/>
              <a:gd name="T64" fmla="*/ 159 w 173"/>
              <a:gd name="T65" fmla="*/ 97 h 176"/>
              <a:gd name="T66" fmla="*/ 165 w 173"/>
              <a:gd name="T67" fmla="*/ 83 h 176"/>
              <a:gd name="T68" fmla="*/ 159 w 173"/>
              <a:gd name="T69" fmla="*/ 6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3" h="176">
                <a:moveTo>
                  <a:pt x="141" y="164"/>
                </a:moveTo>
                <a:cubicBezTo>
                  <a:pt x="82" y="124"/>
                  <a:pt x="82" y="124"/>
                  <a:pt x="82" y="124"/>
                </a:cubicBezTo>
                <a:cubicBezTo>
                  <a:pt x="80" y="123"/>
                  <a:pt x="79" y="121"/>
                  <a:pt x="79" y="119"/>
                </a:cubicBezTo>
                <a:cubicBezTo>
                  <a:pt x="79" y="119"/>
                  <a:pt x="79" y="119"/>
                  <a:pt x="79" y="119"/>
                </a:cubicBezTo>
                <a:cubicBezTo>
                  <a:pt x="72" y="119"/>
                  <a:pt x="72" y="119"/>
                  <a:pt x="72" y="119"/>
                </a:cubicBezTo>
                <a:cubicBezTo>
                  <a:pt x="85" y="157"/>
                  <a:pt x="85" y="157"/>
                  <a:pt x="85" y="157"/>
                </a:cubicBezTo>
                <a:cubicBezTo>
                  <a:pt x="86" y="161"/>
                  <a:pt x="84" y="165"/>
                  <a:pt x="81" y="166"/>
                </a:cubicBezTo>
                <a:cubicBezTo>
                  <a:pt x="68" y="171"/>
                  <a:pt x="68" y="171"/>
                  <a:pt x="68" y="171"/>
                </a:cubicBezTo>
                <a:cubicBezTo>
                  <a:pt x="54" y="175"/>
                  <a:pt x="54" y="175"/>
                  <a:pt x="54" y="175"/>
                </a:cubicBezTo>
                <a:cubicBezTo>
                  <a:pt x="51" y="176"/>
                  <a:pt x="47" y="174"/>
                  <a:pt x="46" y="171"/>
                </a:cubicBezTo>
                <a:cubicBezTo>
                  <a:pt x="27" y="118"/>
                  <a:pt x="27" y="118"/>
                  <a:pt x="27" y="118"/>
                </a:cubicBezTo>
                <a:cubicBezTo>
                  <a:pt x="20" y="116"/>
                  <a:pt x="14" y="112"/>
                  <a:pt x="9" y="107"/>
                </a:cubicBezTo>
                <a:cubicBezTo>
                  <a:pt x="3" y="100"/>
                  <a:pt x="0" y="92"/>
                  <a:pt x="0" y="83"/>
                </a:cubicBezTo>
                <a:cubicBezTo>
                  <a:pt x="0" y="73"/>
                  <a:pt x="4" y="64"/>
                  <a:pt x="10" y="58"/>
                </a:cubicBezTo>
                <a:cubicBezTo>
                  <a:pt x="10" y="58"/>
                  <a:pt x="10" y="58"/>
                  <a:pt x="10" y="58"/>
                </a:cubicBezTo>
                <a:cubicBezTo>
                  <a:pt x="10" y="58"/>
                  <a:pt x="10" y="58"/>
                  <a:pt x="10" y="58"/>
                </a:cubicBezTo>
                <a:cubicBezTo>
                  <a:pt x="17" y="51"/>
                  <a:pt x="26" y="47"/>
                  <a:pt x="35" y="47"/>
                </a:cubicBezTo>
                <a:cubicBezTo>
                  <a:pt x="79" y="47"/>
                  <a:pt x="79" y="47"/>
                  <a:pt x="79" y="47"/>
                </a:cubicBezTo>
                <a:cubicBezTo>
                  <a:pt x="79" y="45"/>
                  <a:pt x="80" y="43"/>
                  <a:pt x="82" y="41"/>
                </a:cubicBezTo>
                <a:cubicBezTo>
                  <a:pt x="141" y="2"/>
                  <a:pt x="141" y="2"/>
                  <a:pt x="141" y="2"/>
                </a:cubicBezTo>
                <a:cubicBezTo>
                  <a:pt x="144" y="0"/>
                  <a:pt x="149" y="1"/>
                  <a:pt x="151" y="4"/>
                </a:cubicBezTo>
                <a:cubicBezTo>
                  <a:pt x="152" y="5"/>
                  <a:pt x="152" y="7"/>
                  <a:pt x="152" y="8"/>
                </a:cubicBezTo>
                <a:cubicBezTo>
                  <a:pt x="152" y="56"/>
                  <a:pt x="152" y="56"/>
                  <a:pt x="152" y="56"/>
                </a:cubicBezTo>
                <a:cubicBezTo>
                  <a:pt x="157" y="57"/>
                  <a:pt x="161" y="59"/>
                  <a:pt x="165" y="63"/>
                </a:cubicBezTo>
                <a:cubicBezTo>
                  <a:pt x="165" y="63"/>
                  <a:pt x="165" y="63"/>
                  <a:pt x="165" y="63"/>
                </a:cubicBezTo>
                <a:cubicBezTo>
                  <a:pt x="170" y="68"/>
                  <a:pt x="173" y="75"/>
                  <a:pt x="173" y="83"/>
                </a:cubicBezTo>
                <a:cubicBezTo>
                  <a:pt x="173" y="91"/>
                  <a:pt x="170" y="98"/>
                  <a:pt x="165" y="103"/>
                </a:cubicBezTo>
                <a:cubicBezTo>
                  <a:pt x="165" y="103"/>
                  <a:pt x="165" y="103"/>
                  <a:pt x="165" y="103"/>
                </a:cubicBezTo>
                <a:cubicBezTo>
                  <a:pt x="165" y="103"/>
                  <a:pt x="165" y="103"/>
                  <a:pt x="165" y="103"/>
                </a:cubicBezTo>
                <a:cubicBezTo>
                  <a:pt x="161" y="106"/>
                  <a:pt x="157" y="109"/>
                  <a:pt x="152" y="110"/>
                </a:cubicBezTo>
                <a:cubicBezTo>
                  <a:pt x="152" y="158"/>
                  <a:pt x="152" y="158"/>
                  <a:pt x="152" y="158"/>
                </a:cubicBezTo>
                <a:cubicBezTo>
                  <a:pt x="152" y="162"/>
                  <a:pt x="149" y="165"/>
                  <a:pt x="145" y="165"/>
                </a:cubicBezTo>
                <a:cubicBezTo>
                  <a:pt x="143" y="165"/>
                  <a:pt x="142" y="165"/>
                  <a:pt x="141" y="164"/>
                </a:cubicBezTo>
                <a:close/>
                <a:moveTo>
                  <a:pt x="84" y="104"/>
                </a:moveTo>
                <a:cubicBezTo>
                  <a:pt x="84" y="104"/>
                  <a:pt x="84" y="104"/>
                  <a:pt x="84" y="104"/>
                </a:cubicBezTo>
                <a:cubicBezTo>
                  <a:pt x="84" y="62"/>
                  <a:pt x="84" y="62"/>
                  <a:pt x="84" y="62"/>
                </a:cubicBezTo>
                <a:cubicBezTo>
                  <a:pt x="35" y="62"/>
                  <a:pt x="35" y="62"/>
                  <a:pt x="35" y="62"/>
                </a:cubicBezTo>
                <a:cubicBezTo>
                  <a:pt x="29" y="62"/>
                  <a:pt x="24" y="64"/>
                  <a:pt x="20" y="68"/>
                </a:cubicBezTo>
                <a:cubicBezTo>
                  <a:pt x="16" y="72"/>
                  <a:pt x="14" y="77"/>
                  <a:pt x="14" y="83"/>
                </a:cubicBezTo>
                <a:cubicBezTo>
                  <a:pt x="14" y="89"/>
                  <a:pt x="16" y="94"/>
                  <a:pt x="19" y="97"/>
                </a:cubicBezTo>
                <a:cubicBezTo>
                  <a:pt x="23" y="101"/>
                  <a:pt x="27" y="104"/>
                  <a:pt x="33" y="104"/>
                </a:cubicBezTo>
                <a:cubicBezTo>
                  <a:pt x="35" y="105"/>
                  <a:pt x="38" y="106"/>
                  <a:pt x="39" y="109"/>
                </a:cubicBezTo>
                <a:cubicBezTo>
                  <a:pt x="56" y="160"/>
                  <a:pt x="56" y="160"/>
                  <a:pt x="56" y="160"/>
                </a:cubicBezTo>
                <a:cubicBezTo>
                  <a:pt x="63" y="157"/>
                  <a:pt x="63" y="157"/>
                  <a:pt x="63" y="157"/>
                </a:cubicBezTo>
                <a:cubicBezTo>
                  <a:pt x="69" y="155"/>
                  <a:pt x="69" y="155"/>
                  <a:pt x="69" y="155"/>
                </a:cubicBezTo>
                <a:cubicBezTo>
                  <a:pt x="55" y="114"/>
                  <a:pt x="55" y="114"/>
                  <a:pt x="55" y="114"/>
                </a:cubicBezTo>
                <a:cubicBezTo>
                  <a:pt x="55" y="113"/>
                  <a:pt x="55" y="113"/>
                  <a:pt x="55" y="112"/>
                </a:cubicBezTo>
                <a:cubicBezTo>
                  <a:pt x="55" y="108"/>
                  <a:pt x="58" y="104"/>
                  <a:pt x="62" y="104"/>
                </a:cubicBezTo>
                <a:cubicBezTo>
                  <a:pt x="84" y="104"/>
                  <a:pt x="84" y="104"/>
                  <a:pt x="84" y="104"/>
                </a:cubicBezTo>
                <a:close/>
                <a:moveTo>
                  <a:pt x="93" y="55"/>
                </a:moveTo>
                <a:cubicBezTo>
                  <a:pt x="93" y="55"/>
                  <a:pt x="93" y="55"/>
                  <a:pt x="93" y="55"/>
                </a:cubicBezTo>
                <a:cubicBezTo>
                  <a:pt x="93" y="111"/>
                  <a:pt x="93" y="111"/>
                  <a:pt x="93" y="111"/>
                </a:cubicBezTo>
                <a:cubicBezTo>
                  <a:pt x="93" y="112"/>
                  <a:pt x="93" y="112"/>
                  <a:pt x="93" y="112"/>
                </a:cubicBezTo>
                <a:cubicBezTo>
                  <a:pt x="93" y="112"/>
                  <a:pt x="93" y="112"/>
                  <a:pt x="93" y="112"/>
                </a:cubicBezTo>
                <a:cubicBezTo>
                  <a:pt x="93" y="112"/>
                  <a:pt x="93" y="112"/>
                  <a:pt x="93" y="112"/>
                </a:cubicBezTo>
                <a:cubicBezTo>
                  <a:pt x="93" y="115"/>
                  <a:pt x="93" y="115"/>
                  <a:pt x="93" y="115"/>
                </a:cubicBezTo>
                <a:cubicBezTo>
                  <a:pt x="138" y="145"/>
                  <a:pt x="138" y="145"/>
                  <a:pt x="138" y="145"/>
                </a:cubicBezTo>
                <a:cubicBezTo>
                  <a:pt x="138" y="21"/>
                  <a:pt x="138" y="21"/>
                  <a:pt x="138" y="21"/>
                </a:cubicBezTo>
                <a:cubicBezTo>
                  <a:pt x="93" y="51"/>
                  <a:pt x="93" y="51"/>
                  <a:pt x="93" y="51"/>
                </a:cubicBezTo>
                <a:cubicBezTo>
                  <a:pt x="93" y="54"/>
                  <a:pt x="93" y="54"/>
                  <a:pt x="93" y="54"/>
                </a:cubicBezTo>
                <a:cubicBezTo>
                  <a:pt x="93" y="55"/>
                  <a:pt x="93" y="55"/>
                  <a:pt x="93" y="55"/>
                </a:cubicBezTo>
                <a:cubicBezTo>
                  <a:pt x="93" y="55"/>
                  <a:pt x="93" y="55"/>
                  <a:pt x="93" y="55"/>
                </a:cubicBezTo>
                <a:close/>
                <a:moveTo>
                  <a:pt x="152" y="65"/>
                </a:moveTo>
                <a:cubicBezTo>
                  <a:pt x="152" y="65"/>
                  <a:pt x="152" y="65"/>
                  <a:pt x="152" y="65"/>
                </a:cubicBezTo>
                <a:cubicBezTo>
                  <a:pt x="152" y="101"/>
                  <a:pt x="152" y="101"/>
                  <a:pt x="152" y="101"/>
                </a:cubicBezTo>
                <a:cubicBezTo>
                  <a:pt x="155" y="100"/>
                  <a:pt x="157" y="99"/>
                  <a:pt x="159" y="97"/>
                </a:cubicBezTo>
                <a:cubicBezTo>
                  <a:pt x="159" y="97"/>
                  <a:pt x="159" y="97"/>
                  <a:pt x="159" y="97"/>
                </a:cubicBezTo>
                <a:cubicBezTo>
                  <a:pt x="163" y="93"/>
                  <a:pt x="165" y="89"/>
                  <a:pt x="165" y="83"/>
                </a:cubicBezTo>
                <a:cubicBezTo>
                  <a:pt x="165" y="78"/>
                  <a:pt x="163" y="73"/>
                  <a:pt x="159" y="69"/>
                </a:cubicBezTo>
                <a:cubicBezTo>
                  <a:pt x="159" y="69"/>
                  <a:pt x="159" y="69"/>
                  <a:pt x="159" y="69"/>
                </a:cubicBezTo>
                <a:cubicBezTo>
                  <a:pt x="157" y="67"/>
                  <a:pt x="155" y="66"/>
                  <a:pt x="152" y="65"/>
                </a:cubicBezTo>
                <a:close/>
              </a:path>
            </a:pathLst>
          </a:custGeom>
          <a:solidFill>
            <a:schemeClr val="accent4"/>
          </a:solidFill>
          <a:ln>
            <a:noFill/>
          </a:ln>
        </p:spPr>
        <p:txBody>
          <a:bodyPr/>
          <a:lstStyle/>
          <a:p>
            <a:endParaRPr lang="zh-CN" altLang="en-US"/>
          </a:p>
        </p:txBody>
      </p:sp>
      <p:sp>
        <p:nvSpPr>
          <p:cNvPr id="23567" name="PA_任意多边形 15"/>
          <p:cNvSpPr>
            <a:spLocks noEditPoints="1"/>
          </p:cNvSpPr>
          <p:nvPr>
            <p:custDataLst>
              <p:tags r:id="rId9"/>
            </p:custDataLst>
          </p:nvPr>
        </p:nvSpPr>
        <p:spPr bwMode="auto">
          <a:xfrm>
            <a:off x="5703888" y="3557892"/>
            <a:ext cx="342900" cy="360474"/>
          </a:xfrm>
          <a:custGeom>
            <a:avLst/>
            <a:gdLst>
              <a:gd name="T0" fmla="*/ 156 w 183"/>
              <a:gd name="T1" fmla="*/ 27 h 192"/>
              <a:gd name="T2" fmla="*/ 161 w 183"/>
              <a:gd name="T3" fmla="*/ 151 h 192"/>
              <a:gd name="T4" fmla="*/ 169 w 183"/>
              <a:gd name="T5" fmla="*/ 96 h 192"/>
              <a:gd name="T6" fmla="*/ 138 w 183"/>
              <a:gd name="T7" fmla="*/ 129 h 192"/>
              <a:gd name="T8" fmla="*/ 134 w 183"/>
              <a:gd name="T9" fmla="*/ 96 h 192"/>
              <a:gd name="T10" fmla="*/ 54 w 183"/>
              <a:gd name="T11" fmla="*/ 127 h 192"/>
              <a:gd name="T12" fmla="*/ 41 w 183"/>
              <a:gd name="T13" fmla="*/ 96 h 192"/>
              <a:gd name="T14" fmla="*/ 33 w 183"/>
              <a:gd name="T15" fmla="*/ 142 h 192"/>
              <a:gd name="T16" fmla="*/ 0 w 183"/>
              <a:gd name="T17" fmla="*/ 92 h 192"/>
              <a:gd name="T18" fmla="*/ 92 w 183"/>
              <a:gd name="T19" fmla="*/ 0 h 192"/>
              <a:gd name="T20" fmla="*/ 119 w 183"/>
              <a:gd name="T21" fmla="*/ 166 h 192"/>
              <a:gd name="T22" fmla="*/ 112 w 183"/>
              <a:gd name="T23" fmla="*/ 192 h 192"/>
              <a:gd name="T24" fmla="*/ 71 w 183"/>
              <a:gd name="T25" fmla="*/ 192 h 192"/>
              <a:gd name="T26" fmla="*/ 64 w 183"/>
              <a:gd name="T27" fmla="*/ 185 h 192"/>
              <a:gd name="T28" fmla="*/ 42 w 183"/>
              <a:gd name="T29" fmla="*/ 166 h 192"/>
              <a:gd name="T30" fmla="*/ 38 w 183"/>
              <a:gd name="T31" fmla="*/ 154 h 192"/>
              <a:gd name="T32" fmla="*/ 97 w 183"/>
              <a:gd name="T33" fmla="*/ 105 h 192"/>
              <a:gd name="T34" fmla="*/ 146 w 183"/>
              <a:gd name="T35" fmla="*/ 154 h 192"/>
              <a:gd name="T36" fmla="*/ 141 w 183"/>
              <a:gd name="T37" fmla="*/ 166 h 192"/>
              <a:gd name="T38" fmla="*/ 119 w 183"/>
              <a:gd name="T39" fmla="*/ 166 h 192"/>
              <a:gd name="T40" fmla="*/ 105 w 183"/>
              <a:gd name="T41" fmla="*/ 178 h 192"/>
              <a:gd name="T42" fmla="*/ 105 w 183"/>
              <a:gd name="T43" fmla="*/ 159 h 192"/>
              <a:gd name="T44" fmla="*/ 124 w 183"/>
              <a:gd name="T45" fmla="*/ 152 h 192"/>
              <a:gd name="T46" fmla="*/ 59 w 183"/>
              <a:gd name="T47" fmla="*/ 152 h 192"/>
              <a:gd name="T48" fmla="*/ 71 w 183"/>
              <a:gd name="T49" fmla="*/ 152 h 192"/>
              <a:gd name="T50" fmla="*/ 78 w 183"/>
              <a:gd name="T51" fmla="*/ 178 h 192"/>
              <a:gd name="T52" fmla="*/ 146 w 183"/>
              <a:gd name="T53" fmla="*/ 37 h 192"/>
              <a:gd name="T54" fmla="*/ 144 w 183"/>
              <a:gd name="T55" fmla="*/ 35 h 192"/>
              <a:gd name="T56" fmla="*/ 142 w 183"/>
              <a:gd name="T57" fmla="*/ 88 h 192"/>
              <a:gd name="T58" fmla="*/ 146 w 183"/>
              <a:gd name="T59" fmla="*/ 37 h 192"/>
              <a:gd name="T60" fmla="*/ 138 w 183"/>
              <a:gd name="T61" fmla="*/ 30 h 192"/>
              <a:gd name="T62" fmla="*/ 128 w 183"/>
              <a:gd name="T63" fmla="*/ 30 h 192"/>
              <a:gd name="T64" fmla="*/ 138 w 183"/>
              <a:gd name="T65" fmla="*/ 30 h 192"/>
              <a:gd name="T66" fmla="*/ 104 w 183"/>
              <a:gd name="T67" fmla="*/ 16 h 192"/>
              <a:gd name="T68" fmla="*/ 96 w 183"/>
              <a:gd name="T69" fmla="*/ 44 h 192"/>
              <a:gd name="T70" fmla="*/ 123 w 183"/>
              <a:gd name="T71" fmla="*/ 38 h 192"/>
              <a:gd name="T72" fmla="*/ 104 w 183"/>
              <a:gd name="T73" fmla="*/ 16 h 192"/>
              <a:gd name="T74" fmla="*/ 87 w 183"/>
              <a:gd name="T75" fmla="*/ 15 h 192"/>
              <a:gd name="T76" fmla="*/ 62 w 183"/>
              <a:gd name="T77" fmla="*/ 34 h 192"/>
              <a:gd name="T78" fmla="*/ 64 w 183"/>
              <a:gd name="T79" fmla="*/ 39 h 192"/>
              <a:gd name="T80" fmla="*/ 87 w 183"/>
              <a:gd name="T81" fmla="*/ 15 h 192"/>
              <a:gd name="T82" fmla="*/ 61 w 183"/>
              <a:gd name="T83" fmla="*/ 21 h 192"/>
              <a:gd name="T84" fmla="*/ 53 w 183"/>
              <a:gd name="T85" fmla="*/ 34 h 192"/>
              <a:gd name="T86" fmla="*/ 61 w 183"/>
              <a:gd name="T87" fmla="*/ 21 h 192"/>
              <a:gd name="T88" fmla="*/ 39 w 183"/>
              <a:gd name="T89" fmla="*/ 35 h 192"/>
              <a:gd name="T90" fmla="*/ 14 w 183"/>
              <a:gd name="T91" fmla="*/ 88 h 192"/>
              <a:gd name="T92" fmla="*/ 50 w 183"/>
              <a:gd name="T93" fmla="*/ 42 h 192"/>
              <a:gd name="T94" fmla="*/ 126 w 183"/>
              <a:gd name="T95" fmla="*/ 46 h 192"/>
              <a:gd name="T96" fmla="*/ 123 w 183"/>
              <a:gd name="T97" fmla="*/ 47 h 192"/>
              <a:gd name="T98" fmla="*/ 96 w 183"/>
              <a:gd name="T99" fmla="*/ 88 h 192"/>
              <a:gd name="T100" fmla="*/ 126 w 183"/>
              <a:gd name="T101" fmla="*/ 46 h 192"/>
              <a:gd name="T102" fmla="*/ 87 w 183"/>
              <a:gd name="T103" fmla="*/ 53 h 192"/>
              <a:gd name="T104" fmla="*/ 57 w 183"/>
              <a:gd name="T105" fmla="*/ 46 h 192"/>
              <a:gd name="T106" fmla="*/ 87 w 183"/>
              <a:gd name="T107" fmla="*/ 88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83" h="192">
                <a:moveTo>
                  <a:pt x="92" y="0"/>
                </a:moveTo>
                <a:cubicBezTo>
                  <a:pt x="117" y="0"/>
                  <a:pt x="140" y="11"/>
                  <a:pt x="156" y="27"/>
                </a:cubicBezTo>
                <a:cubicBezTo>
                  <a:pt x="173" y="44"/>
                  <a:pt x="183" y="67"/>
                  <a:pt x="183" y="92"/>
                </a:cubicBezTo>
                <a:cubicBezTo>
                  <a:pt x="183" y="114"/>
                  <a:pt x="175" y="135"/>
                  <a:pt x="161" y="151"/>
                </a:cubicBezTo>
                <a:cubicBezTo>
                  <a:pt x="156" y="158"/>
                  <a:pt x="144" y="149"/>
                  <a:pt x="151" y="142"/>
                </a:cubicBezTo>
                <a:cubicBezTo>
                  <a:pt x="161" y="129"/>
                  <a:pt x="168" y="113"/>
                  <a:pt x="169" y="96"/>
                </a:cubicBezTo>
                <a:cubicBezTo>
                  <a:pt x="142" y="96"/>
                  <a:pt x="142" y="96"/>
                  <a:pt x="142" y="96"/>
                </a:cubicBezTo>
                <a:cubicBezTo>
                  <a:pt x="142" y="108"/>
                  <a:pt x="140" y="119"/>
                  <a:pt x="138" y="129"/>
                </a:cubicBezTo>
                <a:cubicBezTo>
                  <a:pt x="136" y="135"/>
                  <a:pt x="128" y="133"/>
                  <a:pt x="129" y="127"/>
                </a:cubicBezTo>
                <a:cubicBezTo>
                  <a:pt x="132" y="118"/>
                  <a:pt x="133" y="107"/>
                  <a:pt x="134" y="96"/>
                </a:cubicBezTo>
                <a:cubicBezTo>
                  <a:pt x="99" y="96"/>
                  <a:pt x="84" y="96"/>
                  <a:pt x="49" y="96"/>
                </a:cubicBezTo>
                <a:cubicBezTo>
                  <a:pt x="50" y="107"/>
                  <a:pt x="51" y="118"/>
                  <a:pt x="54" y="127"/>
                </a:cubicBezTo>
                <a:cubicBezTo>
                  <a:pt x="55" y="133"/>
                  <a:pt x="47" y="135"/>
                  <a:pt x="45" y="128"/>
                </a:cubicBezTo>
                <a:cubicBezTo>
                  <a:pt x="43" y="118"/>
                  <a:pt x="41" y="107"/>
                  <a:pt x="41" y="96"/>
                </a:cubicBezTo>
                <a:cubicBezTo>
                  <a:pt x="14" y="96"/>
                  <a:pt x="14" y="96"/>
                  <a:pt x="14" y="96"/>
                </a:cubicBezTo>
                <a:cubicBezTo>
                  <a:pt x="15" y="114"/>
                  <a:pt x="22" y="129"/>
                  <a:pt x="33" y="142"/>
                </a:cubicBezTo>
                <a:cubicBezTo>
                  <a:pt x="39" y="149"/>
                  <a:pt x="28" y="158"/>
                  <a:pt x="22" y="151"/>
                </a:cubicBezTo>
                <a:cubicBezTo>
                  <a:pt x="8" y="135"/>
                  <a:pt x="0" y="114"/>
                  <a:pt x="0" y="92"/>
                </a:cubicBezTo>
                <a:cubicBezTo>
                  <a:pt x="0" y="67"/>
                  <a:pt x="10" y="44"/>
                  <a:pt x="27" y="27"/>
                </a:cubicBezTo>
                <a:cubicBezTo>
                  <a:pt x="43" y="11"/>
                  <a:pt x="66" y="0"/>
                  <a:pt x="92" y="0"/>
                </a:cubicBezTo>
                <a:close/>
                <a:moveTo>
                  <a:pt x="119" y="166"/>
                </a:moveTo>
                <a:cubicBezTo>
                  <a:pt x="119" y="166"/>
                  <a:pt x="119" y="166"/>
                  <a:pt x="119" y="166"/>
                </a:cubicBezTo>
                <a:cubicBezTo>
                  <a:pt x="119" y="185"/>
                  <a:pt x="119" y="185"/>
                  <a:pt x="119" y="185"/>
                </a:cubicBezTo>
                <a:cubicBezTo>
                  <a:pt x="119" y="189"/>
                  <a:pt x="116" y="192"/>
                  <a:pt x="112" y="192"/>
                </a:cubicBezTo>
                <a:cubicBezTo>
                  <a:pt x="112" y="192"/>
                  <a:pt x="112" y="192"/>
                  <a:pt x="112" y="192"/>
                </a:cubicBezTo>
                <a:cubicBezTo>
                  <a:pt x="71" y="192"/>
                  <a:pt x="71" y="192"/>
                  <a:pt x="71" y="192"/>
                </a:cubicBezTo>
                <a:cubicBezTo>
                  <a:pt x="67" y="192"/>
                  <a:pt x="64" y="189"/>
                  <a:pt x="64" y="185"/>
                </a:cubicBezTo>
                <a:cubicBezTo>
                  <a:pt x="64" y="185"/>
                  <a:pt x="64" y="185"/>
                  <a:pt x="64" y="185"/>
                </a:cubicBezTo>
                <a:cubicBezTo>
                  <a:pt x="64" y="166"/>
                  <a:pt x="64" y="166"/>
                  <a:pt x="64" y="166"/>
                </a:cubicBezTo>
                <a:cubicBezTo>
                  <a:pt x="42" y="166"/>
                  <a:pt x="42" y="166"/>
                  <a:pt x="42" y="166"/>
                </a:cubicBezTo>
                <a:cubicBezTo>
                  <a:pt x="39" y="166"/>
                  <a:pt x="36" y="163"/>
                  <a:pt x="36" y="159"/>
                </a:cubicBezTo>
                <a:cubicBezTo>
                  <a:pt x="36" y="157"/>
                  <a:pt x="36" y="155"/>
                  <a:pt x="38" y="154"/>
                </a:cubicBezTo>
                <a:cubicBezTo>
                  <a:pt x="87" y="105"/>
                  <a:pt x="87" y="105"/>
                  <a:pt x="87" y="105"/>
                </a:cubicBezTo>
                <a:cubicBezTo>
                  <a:pt x="89" y="102"/>
                  <a:pt x="94" y="102"/>
                  <a:pt x="97" y="105"/>
                </a:cubicBezTo>
                <a:cubicBezTo>
                  <a:pt x="97" y="105"/>
                  <a:pt x="97" y="105"/>
                  <a:pt x="97" y="105"/>
                </a:cubicBezTo>
                <a:cubicBezTo>
                  <a:pt x="146" y="154"/>
                  <a:pt x="146" y="154"/>
                  <a:pt x="146" y="154"/>
                </a:cubicBezTo>
                <a:cubicBezTo>
                  <a:pt x="148" y="157"/>
                  <a:pt x="148" y="161"/>
                  <a:pt x="146" y="164"/>
                </a:cubicBezTo>
                <a:cubicBezTo>
                  <a:pt x="144" y="165"/>
                  <a:pt x="142" y="166"/>
                  <a:pt x="141" y="166"/>
                </a:cubicBezTo>
                <a:cubicBezTo>
                  <a:pt x="140" y="166"/>
                  <a:pt x="140" y="166"/>
                  <a:pt x="140" y="166"/>
                </a:cubicBezTo>
                <a:cubicBezTo>
                  <a:pt x="119" y="166"/>
                  <a:pt x="119" y="166"/>
                  <a:pt x="119" y="166"/>
                </a:cubicBezTo>
                <a:close/>
                <a:moveTo>
                  <a:pt x="105" y="178"/>
                </a:moveTo>
                <a:cubicBezTo>
                  <a:pt x="105" y="178"/>
                  <a:pt x="105" y="178"/>
                  <a:pt x="105" y="178"/>
                </a:cubicBezTo>
                <a:cubicBezTo>
                  <a:pt x="105" y="159"/>
                  <a:pt x="105" y="159"/>
                  <a:pt x="105" y="159"/>
                </a:cubicBezTo>
                <a:cubicBezTo>
                  <a:pt x="105" y="159"/>
                  <a:pt x="105" y="159"/>
                  <a:pt x="105" y="159"/>
                </a:cubicBezTo>
                <a:cubicBezTo>
                  <a:pt x="105" y="155"/>
                  <a:pt x="109" y="152"/>
                  <a:pt x="112" y="152"/>
                </a:cubicBezTo>
                <a:cubicBezTo>
                  <a:pt x="124" y="152"/>
                  <a:pt x="124" y="152"/>
                  <a:pt x="124" y="152"/>
                </a:cubicBezTo>
                <a:cubicBezTo>
                  <a:pt x="92" y="120"/>
                  <a:pt x="92" y="120"/>
                  <a:pt x="92" y="120"/>
                </a:cubicBezTo>
                <a:cubicBezTo>
                  <a:pt x="59" y="152"/>
                  <a:pt x="59" y="152"/>
                  <a:pt x="59" y="152"/>
                </a:cubicBezTo>
                <a:cubicBezTo>
                  <a:pt x="71" y="152"/>
                  <a:pt x="71" y="152"/>
                  <a:pt x="71" y="152"/>
                </a:cubicBezTo>
                <a:cubicBezTo>
                  <a:pt x="71" y="152"/>
                  <a:pt x="71" y="152"/>
                  <a:pt x="71" y="152"/>
                </a:cubicBezTo>
                <a:cubicBezTo>
                  <a:pt x="75" y="152"/>
                  <a:pt x="78" y="155"/>
                  <a:pt x="78" y="159"/>
                </a:cubicBezTo>
                <a:cubicBezTo>
                  <a:pt x="78" y="178"/>
                  <a:pt x="78" y="178"/>
                  <a:pt x="78" y="178"/>
                </a:cubicBezTo>
                <a:cubicBezTo>
                  <a:pt x="105" y="178"/>
                  <a:pt x="105" y="178"/>
                  <a:pt x="105" y="178"/>
                </a:cubicBezTo>
                <a:close/>
                <a:moveTo>
                  <a:pt x="146" y="37"/>
                </a:moveTo>
                <a:cubicBezTo>
                  <a:pt x="146" y="37"/>
                  <a:pt x="146" y="37"/>
                  <a:pt x="146" y="37"/>
                </a:cubicBezTo>
                <a:cubicBezTo>
                  <a:pt x="146" y="37"/>
                  <a:pt x="145" y="36"/>
                  <a:pt x="144" y="35"/>
                </a:cubicBezTo>
                <a:cubicBezTo>
                  <a:pt x="141" y="38"/>
                  <a:pt x="137" y="40"/>
                  <a:pt x="134" y="42"/>
                </a:cubicBezTo>
                <a:cubicBezTo>
                  <a:pt x="139" y="55"/>
                  <a:pt x="142" y="71"/>
                  <a:pt x="142" y="88"/>
                </a:cubicBezTo>
                <a:cubicBezTo>
                  <a:pt x="169" y="88"/>
                  <a:pt x="169" y="88"/>
                  <a:pt x="169" y="88"/>
                </a:cubicBezTo>
                <a:cubicBezTo>
                  <a:pt x="168" y="68"/>
                  <a:pt x="159" y="50"/>
                  <a:pt x="146" y="37"/>
                </a:cubicBezTo>
                <a:close/>
                <a:moveTo>
                  <a:pt x="138" y="30"/>
                </a:moveTo>
                <a:cubicBezTo>
                  <a:pt x="138" y="30"/>
                  <a:pt x="138" y="30"/>
                  <a:pt x="138" y="30"/>
                </a:cubicBezTo>
                <a:cubicBezTo>
                  <a:pt x="133" y="26"/>
                  <a:pt x="128" y="23"/>
                  <a:pt x="122" y="21"/>
                </a:cubicBezTo>
                <a:cubicBezTo>
                  <a:pt x="124" y="24"/>
                  <a:pt x="126" y="27"/>
                  <a:pt x="128" y="30"/>
                </a:cubicBezTo>
                <a:cubicBezTo>
                  <a:pt x="129" y="32"/>
                  <a:pt x="130" y="33"/>
                  <a:pt x="130" y="34"/>
                </a:cubicBezTo>
                <a:cubicBezTo>
                  <a:pt x="133" y="33"/>
                  <a:pt x="135" y="31"/>
                  <a:pt x="138" y="30"/>
                </a:cubicBezTo>
                <a:close/>
                <a:moveTo>
                  <a:pt x="104" y="16"/>
                </a:moveTo>
                <a:cubicBezTo>
                  <a:pt x="104" y="16"/>
                  <a:pt x="104" y="16"/>
                  <a:pt x="104" y="16"/>
                </a:cubicBezTo>
                <a:cubicBezTo>
                  <a:pt x="102" y="15"/>
                  <a:pt x="99" y="15"/>
                  <a:pt x="96" y="15"/>
                </a:cubicBezTo>
                <a:cubicBezTo>
                  <a:pt x="96" y="44"/>
                  <a:pt x="96" y="44"/>
                  <a:pt x="96" y="44"/>
                </a:cubicBezTo>
                <a:cubicBezTo>
                  <a:pt x="104" y="44"/>
                  <a:pt x="112" y="42"/>
                  <a:pt x="120" y="39"/>
                </a:cubicBezTo>
                <a:cubicBezTo>
                  <a:pt x="121" y="39"/>
                  <a:pt x="122" y="39"/>
                  <a:pt x="123" y="38"/>
                </a:cubicBezTo>
                <a:cubicBezTo>
                  <a:pt x="122" y="37"/>
                  <a:pt x="121" y="35"/>
                  <a:pt x="121" y="34"/>
                </a:cubicBezTo>
                <a:cubicBezTo>
                  <a:pt x="116" y="26"/>
                  <a:pt x="111" y="19"/>
                  <a:pt x="104" y="16"/>
                </a:cubicBezTo>
                <a:close/>
                <a:moveTo>
                  <a:pt x="87" y="15"/>
                </a:moveTo>
                <a:cubicBezTo>
                  <a:pt x="87" y="15"/>
                  <a:pt x="87" y="15"/>
                  <a:pt x="87" y="15"/>
                </a:cubicBezTo>
                <a:cubicBezTo>
                  <a:pt x="85" y="15"/>
                  <a:pt x="82" y="15"/>
                  <a:pt x="79" y="16"/>
                </a:cubicBezTo>
                <a:cubicBezTo>
                  <a:pt x="73" y="19"/>
                  <a:pt x="67" y="26"/>
                  <a:pt x="62" y="34"/>
                </a:cubicBezTo>
                <a:cubicBezTo>
                  <a:pt x="62" y="35"/>
                  <a:pt x="61" y="37"/>
                  <a:pt x="60" y="38"/>
                </a:cubicBezTo>
                <a:cubicBezTo>
                  <a:pt x="62" y="39"/>
                  <a:pt x="63" y="39"/>
                  <a:pt x="64" y="39"/>
                </a:cubicBezTo>
                <a:cubicBezTo>
                  <a:pt x="71" y="42"/>
                  <a:pt x="79" y="44"/>
                  <a:pt x="87" y="44"/>
                </a:cubicBezTo>
                <a:cubicBezTo>
                  <a:pt x="87" y="15"/>
                  <a:pt x="87" y="15"/>
                  <a:pt x="87" y="15"/>
                </a:cubicBezTo>
                <a:close/>
                <a:moveTo>
                  <a:pt x="61" y="21"/>
                </a:moveTo>
                <a:cubicBezTo>
                  <a:pt x="61" y="21"/>
                  <a:pt x="61" y="21"/>
                  <a:pt x="61" y="21"/>
                </a:cubicBezTo>
                <a:cubicBezTo>
                  <a:pt x="56" y="23"/>
                  <a:pt x="50" y="26"/>
                  <a:pt x="45" y="30"/>
                </a:cubicBezTo>
                <a:cubicBezTo>
                  <a:pt x="48" y="31"/>
                  <a:pt x="50" y="33"/>
                  <a:pt x="53" y="34"/>
                </a:cubicBezTo>
                <a:cubicBezTo>
                  <a:pt x="54" y="33"/>
                  <a:pt x="54" y="32"/>
                  <a:pt x="55" y="30"/>
                </a:cubicBezTo>
                <a:cubicBezTo>
                  <a:pt x="57" y="27"/>
                  <a:pt x="59" y="24"/>
                  <a:pt x="61" y="21"/>
                </a:cubicBezTo>
                <a:close/>
                <a:moveTo>
                  <a:pt x="39" y="35"/>
                </a:moveTo>
                <a:cubicBezTo>
                  <a:pt x="39" y="35"/>
                  <a:pt x="39" y="35"/>
                  <a:pt x="39" y="35"/>
                </a:cubicBezTo>
                <a:cubicBezTo>
                  <a:pt x="38" y="36"/>
                  <a:pt x="38" y="37"/>
                  <a:pt x="37" y="37"/>
                </a:cubicBezTo>
                <a:cubicBezTo>
                  <a:pt x="24" y="50"/>
                  <a:pt x="15" y="68"/>
                  <a:pt x="14" y="88"/>
                </a:cubicBezTo>
                <a:cubicBezTo>
                  <a:pt x="41" y="88"/>
                  <a:pt x="41" y="88"/>
                  <a:pt x="41" y="88"/>
                </a:cubicBezTo>
                <a:cubicBezTo>
                  <a:pt x="41" y="71"/>
                  <a:pt x="45" y="55"/>
                  <a:pt x="50" y="42"/>
                </a:cubicBezTo>
                <a:cubicBezTo>
                  <a:pt x="46" y="40"/>
                  <a:pt x="42" y="38"/>
                  <a:pt x="39" y="35"/>
                </a:cubicBezTo>
                <a:close/>
                <a:moveTo>
                  <a:pt x="126" y="46"/>
                </a:moveTo>
                <a:cubicBezTo>
                  <a:pt x="126" y="46"/>
                  <a:pt x="126" y="46"/>
                  <a:pt x="126" y="46"/>
                </a:cubicBezTo>
                <a:cubicBezTo>
                  <a:pt x="125" y="46"/>
                  <a:pt x="124" y="47"/>
                  <a:pt x="123" y="47"/>
                </a:cubicBezTo>
                <a:cubicBezTo>
                  <a:pt x="114" y="50"/>
                  <a:pt x="105" y="52"/>
                  <a:pt x="96" y="53"/>
                </a:cubicBezTo>
                <a:cubicBezTo>
                  <a:pt x="96" y="88"/>
                  <a:pt x="96" y="88"/>
                  <a:pt x="96" y="88"/>
                </a:cubicBezTo>
                <a:cubicBezTo>
                  <a:pt x="134" y="88"/>
                  <a:pt x="134" y="88"/>
                  <a:pt x="134" y="88"/>
                </a:cubicBezTo>
                <a:cubicBezTo>
                  <a:pt x="133" y="72"/>
                  <a:pt x="131" y="58"/>
                  <a:pt x="126" y="46"/>
                </a:cubicBezTo>
                <a:close/>
                <a:moveTo>
                  <a:pt x="87" y="53"/>
                </a:moveTo>
                <a:cubicBezTo>
                  <a:pt x="87" y="53"/>
                  <a:pt x="87" y="53"/>
                  <a:pt x="87" y="53"/>
                </a:cubicBezTo>
                <a:cubicBezTo>
                  <a:pt x="78" y="52"/>
                  <a:pt x="69" y="50"/>
                  <a:pt x="61" y="47"/>
                </a:cubicBezTo>
                <a:cubicBezTo>
                  <a:pt x="59" y="47"/>
                  <a:pt x="58" y="46"/>
                  <a:pt x="57" y="46"/>
                </a:cubicBezTo>
                <a:cubicBezTo>
                  <a:pt x="53" y="58"/>
                  <a:pt x="50" y="72"/>
                  <a:pt x="49" y="88"/>
                </a:cubicBezTo>
                <a:cubicBezTo>
                  <a:pt x="87" y="88"/>
                  <a:pt x="87" y="88"/>
                  <a:pt x="87" y="88"/>
                </a:cubicBezTo>
                <a:cubicBezTo>
                  <a:pt x="87" y="53"/>
                  <a:pt x="87" y="53"/>
                  <a:pt x="87" y="53"/>
                </a:cubicBezTo>
                <a:close/>
              </a:path>
            </a:pathLst>
          </a:custGeom>
          <a:solidFill>
            <a:schemeClr val="accent5"/>
          </a:solidFill>
          <a:ln>
            <a:noFill/>
          </a:ln>
        </p:spPr>
        <p:txBody>
          <a:bodyPr/>
          <a:lstStyle/>
          <a:p>
            <a:endParaRPr lang="zh-CN" altLang="en-US"/>
          </a:p>
        </p:txBody>
      </p:sp>
      <p:sp>
        <p:nvSpPr>
          <p:cNvPr id="23568" name="PA_任意多边形 16"/>
          <p:cNvSpPr>
            <a:spLocks noEditPoints="1"/>
          </p:cNvSpPr>
          <p:nvPr>
            <p:custDataLst>
              <p:tags r:id="rId10"/>
            </p:custDataLst>
          </p:nvPr>
        </p:nvSpPr>
        <p:spPr bwMode="auto">
          <a:xfrm>
            <a:off x="4398965" y="1464921"/>
            <a:ext cx="344487" cy="322362"/>
          </a:xfrm>
          <a:custGeom>
            <a:avLst/>
            <a:gdLst>
              <a:gd name="T0" fmla="*/ 52 w 183"/>
              <a:gd name="T1" fmla="*/ 142 h 172"/>
              <a:gd name="T2" fmla="*/ 156 w 183"/>
              <a:gd name="T3" fmla="*/ 138 h 172"/>
              <a:gd name="T4" fmla="*/ 156 w 183"/>
              <a:gd name="T5" fmla="*/ 146 h 172"/>
              <a:gd name="T6" fmla="*/ 56 w 183"/>
              <a:gd name="T7" fmla="*/ 24 h 172"/>
              <a:gd name="T8" fmla="*/ 52 w 183"/>
              <a:gd name="T9" fmla="*/ 28 h 172"/>
              <a:gd name="T10" fmla="*/ 52 w 183"/>
              <a:gd name="T11" fmla="*/ 58 h 172"/>
              <a:gd name="T12" fmla="*/ 57 w 183"/>
              <a:gd name="T13" fmla="*/ 62 h 172"/>
              <a:gd name="T14" fmla="*/ 156 w 183"/>
              <a:gd name="T15" fmla="*/ 62 h 172"/>
              <a:gd name="T16" fmla="*/ 160 w 183"/>
              <a:gd name="T17" fmla="*/ 28 h 172"/>
              <a:gd name="T18" fmla="*/ 156 w 183"/>
              <a:gd name="T19" fmla="*/ 24 h 172"/>
              <a:gd name="T20" fmla="*/ 61 w 183"/>
              <a:gd name="T21" fmla="*/ 54 h 172"/>
              <a:gd name="T22" fmla="*/ 61 w 183"/>
              <a:gd name="T23" fmla="*/ 32 h 172"/>
              <a:gd name="T24" fmla="*/ 152 w 183"/>
              <a:gd name="T25" fmla="*/ 54 h 172"/>
              <a:gd name="T26" fmla="*/ 29 w 183"/>
              <a:gd name="T27" fmla="*/ 52 h 172"/>
              <a:gd name="T28" fmla="*/ 14 w 183"/>
              <a:gd name="T29" fmla="*/ 52 h 172"/>
              <a:gd name="T30" fmla="*/ 29 w 183"/>
              <a:gd name="T31" fmla="*/ 150 h 172"/>
              <a:gd name="T32" fmla="*/ 22 w 183"/>
              <a:gd name="T33" fmla="*/ 172 h 172"/>
              <a:gd name="T34" fmla="*/ 7 w 183"/>
              <a:gd name="T35" fmla="*/ 166 h 172"/>
              <a:gd name="T36" fmla="*/ 0 w 183"/>
              <a:gd name="T37" fmla="*/ 150 h 172"/>
              <a:gd name="T38" fmla="*/ 0 w 183"/>
              <a:gd name="T39" fmla="*/ 45 h 172"/>
              <a:gd name="T40" fmla="*/ 29 w 183"/>
              <a:gd name="T41" fmla="*/ 38 h 172"/>
              <a:gd name="T42" fmla="*/ 37 w 183"/>
              <a:gd name="T43" fmla="*/ 0 h 172"/>
              <a:gd name="T44" fmla="*/ 176 w 183"/>
              <a:gd name="T45" fmla="*/ 0 h 172"/>
              <a:gd name="T46" fmla="*/ 183 w 183"/>
              <a:gd name="T47" fmla="*/ 7 h 172"/>
              <a:gd name="T48" fmla="*/ 177 w 183"/>
              <a:gd name="T49" fmla="*/ 166 h 172"/>
              <a:gd name="T50" fmla="*/ 177 w 183"/>
              <a:gd name="T51" fmla="*/ 166 h 172"/>
              <a:gd name="T52" fmla="*/ 22 w 183"/>
              <a:gd name="T53" fmla="*/ 172 h 172"/>
              <a:gd name="T54" fmla="*/ 22 w 183"/>
              <a:gd name="T55" fmla="*/ 172 h 172"/>
              <a:gd name="T56" fmla="*/ 169 w 183"/>
              <a:gd name="T57" fmla="*/ 150 h 172"/>
              <a:gd name="T58" fmla="*/ 44 w 183"/>
              <a:gd name="T59" fmla="*/ 14 h 172"/>
              <a:gd name="T60" fmla="*/ 42 w 183"/>
              <a:gd name="T61" fmla="*/ 158 h 172"/>
              <a:gd name="T62" fmla="*/ 167 w 183"/>
              <a:gd name="T63" fmla="*/ 156 h 172"/>
              <a:gd name="T64" fmla="*/ 169 w 183"/>
              <a:gd name="T65" fmla="*/ 150 h 172"/>
              <a:gd name="T66" fmla="*/ 111 w 183"/>
              <a:gd name="T67" fmla="*/ 70 h 172"/>
              <a:gd name="T68" fmla="*/ 156 w 183"/>
              <a:gd name="T69" fmla="*/ 70 h 172"/>
              <a:gd name="T70" fmla="*/ 160 w 183"/>
              <a:gd name="T71" fmla="*/ 75 h 172"/>
              <a:gd name="T72" fmla="*/ 156 w 183"/>
              <a:gd name="T73" fmla="*/ 101 h 172"/>
              <a:gd name="T74" fmla="*/ 111 w 183"/>
              <a:gd name="T75" fmla="*/ 101 h 172"/>
              <a:gd name="T76" fmla="*/ 107 w 183"/>
              <a:gd name="T77" fmla="*/ 97 h 172"/>
              <a:gd name="T78" fmla="*/ 111 w 183"/>
              <a:gd name="T79" fmla="*/ 70 h 172"/>
              <a:gd name="T80" fmla="*/ 152 w 183"/>
              <a:gd name="T81" fmla="*/ 79 h 172"/>
              <a:gd name="T82" fmla="*/ 115 w 183"/>
              <a:gd name="T83" fmla="*/ 93 h 172"/>
              <a:gd name="T84" fmla="*/ 152 w 183"/>
              <a:gd name="T85" fmla="*/ 79 h 172"/>
              <a:gd name="T86" fmla="*/ 56 w 183"/>
              <a:gd name="T87" fmla="*/ 79 h 172"/>
              <a:gd name="T88" fmla="*/ 56 w 183"/>
              <a:gd name="T89" fmla="*/ 70 h 172"/>
              <a:gd name="T90" fmla="*/ 102 w 183"/>
              <a:gd name="T91" fmla="*/ 75 h 172"/>
              <a:gd name="T92" fmla="*/ 56 w 183"/>
              <a:gd name="T93" fmla="*/ 79 h 172"/>
              <a:gd name="T94" fmla="*/ 56 w 183"/>
              <a:gd name="T95" fmla="*/ 101 h 172"/>
              <a:gd name="T96" fmla="*/ 56 w 183"/>
              <a:gd name="T97" fmla="*/ 93 h 172"/>
              <a:gd name="T98" fmla="*/ 102 w 183"/>
              <a:gd name="T99" fmla="*/ 97 h 172"/>
              <a:gd name="T100" fmla="*/ 56 w 183"/>
              <a:gd name="T101" fmla="*/ 101 h 172"/>
              <a:gd name="T102" fmla="*/ 56 w 183"/>
              <a:gd name="T103" fmla="*/ 124 h 172"/>
              <a:gd name="T104" fmla="*/ 56 w 183"/>
              <a:gd name="T105" fmla="*/ 115 h 172"/>
              <a:gd name="T106" fmla="*/ 160 w 183"/>
              <a:gd name="T107" fmla="*/ 120 h 172"/>
              <a:gd name="T108" fmla="*/ 56 w 183"/>
              <a:gd name="T109" fmla="*/ 124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3" h="172">
                <a:moveTo>
                  <a:pt x="56" y="146"/>
                </a:moveTo>
                <a:cubicBezTo>
                  <a:pt x="54" y="146"/>
                  <a:pt x="52" y="145"/>
                  <a:pt x="52" y="142"/>
                </a:cubicBezTo>
                <a:cubicBezTo>
                  <a:pt x="52" y="140"/>
                  <a:pt x="54" y="138"/>
                  <a:pt x="56" y="138"/>
                </a:cubicBezTo>
                <a:cubicBezTo>
                  <a:pt x="156" y="138"/>
                  <a:pt x="156" y="138"/>
                  <a:pt x="156" y="138"/>
                </a:cubicBezTo>
                <a:cubicBezTo>
                  <a:pt x="158" y="138"/>
                  <a:pt x="160" y="140"/>
                  <a:pt x="160" y="142"/>
                </a:cubicBezTo>
                <a:cubicBezTo>
                  <a:pt x="160" y="145"/>
                  <a:pt x="158" y="146"/>
                  <a:pt x="156" y="146"/>
                </a:cubicBezTo>
                <a:cubicBezTo>
                  <a:pt x="56" y="146"/>
                  <a:pt x="56" y="146"/>
                  <a:pt x="56" y="146"/>
                </a:cubicBezTo>
                <a:close/>
                <a:moveTo>
                  <a:pt x="56" y="24"/>
                </a:moveTo>
                <a:cubicBezTo>
                  <a:pt x="56" y="24"/>
                  <a:pt x="56" y="24"/>
                  <a:pt x="56" y="24"/>
                </a:cubicBezTo>
                <a:cubicBezTo>
                  <a:pt x="54" y="24"/>
                  <a:pt x="52" y="26"/>
                  <a:pt x="52" y="28"/>
                </a:cubicBezTo>
                <a:cubicBezTo>
                  <a:pt x="52" y="28"/>
                  <a:pt x="52" y="28"/>
                  <a:pt x="52" y="28"/>
                </a:cubicBezTo>
                <a:cubicBezTo>
                  <a:pt x="52" y="58"/>
                  <a:pt x="52" y="58"/>
                  <a:pt x="52" y="58"/>
                </a:cubicBezTo>
                <a:cubicBezTo>
                  <a:pt x="52" y="60"/>
                  <a:pt x="54" y="62"/>
                  <a:pt x="56" y="62"/>
                </a:cubicBezTo>
                <a:cubicBezTo>
                  <a:pt x="57" y="62"/>
                  <a:pt x="57" y="62"/>
                  <a:pt x="57" y="62"/>
                </a:cubicBezTo>
                <a:cubicBezTo>
                  <a:pt x="156" y="62"/>
                  <a:pt x="156" y="62"/>
                  <a:pt x="156" y="62"/>
                </a:cubicBezTo>
                <a:cubicBezTo>
                  <a:pt x="156" y="62"/>
                  <a:pt x="156" y="62"/>
                  <a:pt x="156" y="62"/>
                </a:cubicBezTo>
                <a:cubicBezTo>
                  <a:pt x="158" y="62"/>
                  <a:pt x="160" y="60"/>
                  <a:pt x="160" y="58"/>
                </a:cubicBezTo>
                <a:cubicBezTo>
                  <a:pt x="160" y="28"/>
                  <a:pt x="160" y="28"/>
                  <a:pt x="160" y="28"/>
                </a:cubicBezTo>
                <a:cubicBezTo>
                  <a:pt x="160" y="28"/>
                  <a:pt x="160" y="28"/>
                  <a:pt x="160" y="28"/>
                </a:cubicBezTo>
                <a:cubicBezTo>
                  <a:pt x="160" y="26"/>
                  <a:pt x="158" y="24"/>
                  <a:pt x="156" y="24"/>
                </a:cubicBezTo>
                <a:cubicBezTo>
                  <a:pt x="56" y="24"/>
                  <a:pt x="56" y="24"/>
                  <a:pt x="56" y="24"/>
                </a:cubicBezTo>
                <a:close/>
                <a:moveTo>
                  <a:pt x="61" y="54"/>
                </a:moveTo>
                <a:cubicBezTo>
                  <a:pt x="61" y="54"/>
                  <a:pt x="61" y="54"/>
                  <a:pt x="61" y="54"/>
                </a:cubicBezTo>
                <a:cubicBezTo>
                  <a:pt x="61" y="32"/>
                  <a:pt x="61" y="32"/>
                  <a:pt x="61" y="32"/>
                </a:cubicBezTo>
                <a:cubicBezTo>
                  <a:pt x="152" y="32"/>
                  <a:pt x="152" y="32"/>
                  <a:pt x="152" y="32"/>
                </a:cubicBezTo>
                <a:cubicBezTo>
                  <a:pt x="152" y="54"/>
                  <a:pt x="152" y="54"/>
                  <a:pt x="152" y="54"/>
                </a:cubicBezTo>
                <a:cubicBezTo>
                  <a:pt x="61" y="54"/>
                  <a:pt x="61" y="54"/>
                  <a:pt x="61" y="54"/>
                </a:cubicBezTo>
                <a:close/>
                <a:moveTo>
                  <a:pt x="29" y="52"/>
                </a:moveTo>
                <a:cubicBezTo>
                  <a:pt x="29" y="52"/>
                  <a:pt x="29" y="52"/>
                  <a:pt x="29" y="52"/>
                </a:cubicBezTo>
                <a:cubicBezTo>
                  <a:pt x="14" y="52"/>
                  <a:pt x="14" y="52"/>
                  <a:pt x="14" y="52"/>
                </a:cubicBezTo>
                <a:cubicBezTo>
                  <a:pt x="14" y="150"/>
                  <a:pt x="14" y="150"/>
                  <a:pt x="14" y="150"/>
                </a:cubicBezTo>
                <a:cubicBezTo>
                  <a:pt x="14" y="160"/>
                  <a:pt x="29" y="160"/>
                  <a:pt x="29" y="150"/>
                </a:cubicBezTo>
                <a:cubicBezTo>
                  <a:pt x="29" y="52"/>
                  <a:pt x="29" y="52"/>
                  <a:pt x="29" y="52"/>
                </a:cubicBezTo>
                <a:close/>
                <a:moveTo>
                  <a:pt x="22" y="172"/>
                </a:moveTo>
                <a:cubicBezTo>
                  <a:pt x="22" y="172"/>
                  <a:pt x="22" y="172"/>
                  <a:pt x="22" y="172"/>
                </a:cubicBezTo>
                <a:cubicBezTo>
                  <a:pt x="16" y="172"/>
                  <a:pt x="10" y="170"/>
                  <a:pt x="7" y="166"/>
                </a:cubicBezTo>
                <a:cubicBezTo>
                  <a:pt x="6" y="166"/>
                  <a:pt x="6" y="166"/>
                  <a:pt x="6" y="166"/>
                </a:cubicBezTo>
                <a:cubicBezTo>
                  <a:pt x="3" y="162"/>
                  <a:pt x="0" y="156"/>
                  <a:pt x="0" y="150"/>
                </a:cubicBezTo>
                <a:cubicBezTo>
                  <a:pt x="0" y="45"/>
                  <a:pt x="0" y="45"/>
                  <a:pt x="0" y="45"/>
                </a:cubicBezTo>
                <a:cubicBezTo>
                  <a:pt x="0" y="45"/>
                  <a:pt x="0" y="45"/>
                  <a:pt x="0" y="45"/>
                </a:cubicBezTo>
                <a:cubicBezTo>
                  <a:pt x="0" y="41"/>
                  <a:pt x="3" y="38"/>
                  <a:pt x="7" y="38"/>
                </a:cubicBezTo>
                <a:cubicBezTo>
                  <a:pt x="29" y="38"/>
                  <a:pt x="29" y="38"/>
                  <a:pt x="29" y="38"/>
                </a:cubicBezTo>
                <a:cubicBezTo>
                  <a:pt x="29" y="7"/>
                  <a:pt x="29" y="7"/>
                  <a:pt x="29" y="7"/>
                </a:cubicBezTo>
                <a:cubicBezTo>
                  <a:pt x="29" y="3"/>
                  <a:pt x="33" y="0"/>
                  <a:pt x="37" y="0"/>
                </a:cubicBezTo>
                <a:cubicBezTo>
                  <a:pt x="37" y="0"/>
                  <a:pt x="37" y="0"/>
                  <a:pt x="37" y="0"/>
                </a:cubicBezTo>
                <a:cubicBezTo>
                  <a:pt x="176" y="0"/>
                  <a:pt x="176" y="0"/>
                  <a:pt x="176" y="0"/>
                </a:cubicBezTo>
                <a:cubicBezTo>
                  <a:pt x="180" y="0"/>
                  <a:pt x="183" y="3"/>
                  <a:pt x="183" y="7"/>
                </a:cubicBezTo>
                <a:cubicBezTo>
                  <a:pt x="183" y="7"/>
                  <a:pt x="183" y="7"/>
                  <a:pt x="183" y="7"/>
                </a:cubicBezTo>
                <a:cubicBezTo>
                  <a:pt x="183" y="150"/>
                  <a:pt x="183" y="150"/>
                  <a:pt x="183" y="150"/>
                </a:cubicBezTo>
                <a:cubicBezTo>
                  <a:pt x="183" y="156"/>
                  <a:pt x="181" y="162"/>
                  <a:pt x="177" y="166"/>
                </a:cubicBezTo>
                <a:cubicBezTo>
                  <a:pt x="177" y="166"/>
                  <a:pt x="177" y="166"/>
                  <a:pt x="177" y="166"/>
                </a:cubicBezTo>
                <a:cubicBezTo>
                  <a:pt x="177" y="166"/>
                  <a:pt x="177" y="166"/>
                  <a:pt x="177" y="166"/>
                </a:cubicBezTo>
                <a:cubicBezTo>
                  <a:pt x="173" y="170"/>
                  <a:pt x="167" y="172"/>
                  <a:pt x="161" y="172"/>
                </a:cubicBezTo>
                <a:cubicBezTo>
                  <a:pt x="22" y="172"/>
                  <a:pt x="22" y="172"/>
                  <a:pt x="22" y="172"/>
                </a:cubicBezTo>
                <a:cubicBezTo>
                  <a:pt x="22" y="172"/>
                  <a:pt x="22" y="172"/>
                  <a:pt x="22" y="172"/>
                </a:cubicBezTo>
                <a:cubicBezTo>
                  <a:pt x="22" y="172"/>
                  <a:pt x="22" y="172"/>
                  <a:pt x="22" y="172"/>
                </a:cubicBezTo>
                <a:close/>
                <a:moveTo>
                  <a:pt x="169" y="150"/>
                </a:moveTo>
                <a:cubicBezTo>
                  <a:pt x="169" y="150"/>
                  <a:pt x="169" y="150"/>
                  <a:pt x="169" y="150"/>
                </a:cubicBezTo>
                <a:cubicBezTo>
                  <a:pt x="169" y="14"/>
                  <a:pt x="169" y="14"/>
                  <a:pt x="169" y="14"/>
                </a:cubicBezTo>
                <a:cubicBezTo>
                  <a:pt x="44" y="14"/>
                  <a:pt x="44" y="14"/>
                  <a:pt x="44" y="14"/>
                </a:cubicBezTo>
                <a:cubicBezTo>
                  <a:pt x="44" y="59"/>
                  <a:pt x="44" y="105"/>
                  <a:pt x="44" y="150"/>
                </a:cubicBezTo>
                <a:cubicBezTo>
                  <a:pt x="44" y="153"/>
                  <a:pt x="43" y="156"/>
                  <a:pt x="42" y="158"/>
                </a:cubicBezTo>
                <a:cubicBezTo>
                  <a:pt x="161" y="158"/>
                  <a:pt x="161" y="158"/>
                  <a:pt x="161" y="158"/>
                </a:cubicBezTo>
                <a:cubicBezTo>
                  <a:pt x="163" y="158"/>
                  <a:pt x="165" y="157"/>
                  <a:pt x="167" y="156"/>
                </a:cubicBezTo>
                <a:cubicBezTo>
                  <a:pt x="167" y="156"/>
                  <a:pt x="167" y="156"/>
                  <a:pt x="167" y="156"/>
                </a:cubicBezTo>
                <a:cubicBezTo>
                  <a:pt x="168" y="154"/>
                  <a:pt x="169" y="153"/>
                  <a:pt x="169" y="150"/>
                </a:cubicBezTo>
                <a:close/>
                <a:moveTo>
                  <a:pt x="111" y="70"/>
                </a:moveTo>
                <a:cubicBezTo>
                  <a:pt x="111" y="70"/>
                  <a:pt x="111" y="70"/>
                  <a:pt x="111" y="70"/>
                </a:cubicBezTo>
                <a:cubicBezTo>
                  <a:pt x="111" y="70"/>
                  <a:pt x="111" y="70"/>
                  <a:pt x="111" y="70"/>
                </a:cubicBezTo>
                <a:cubicBezTo>
                  <a:pt x="156" y="70"/>
                  <a:pt x="156" y="70"/>
                  <a:pt x="156" y="70"/>
                </a:cubicBezTo>
                <a:cubicBezTo>
                  <a:pt x="158" y="70"/>
                  <a:pt x="160" y="72"/>
                  <a:pt x="160" y="75"/>
                </a:cubicBezTo>
                <a:cubicBezTo>
                  <a:pt x="160" y="75"/>
                  <a:pt x="160" y="75"/>
                  <a:pt x="160" y="75"/>
                </a:cubicBezTo>
                <a:cubicBezTo>
                  <a:pt x="160" y="97"/>
                  <a:pt x="160" y="97"/>
                  <a:pt x="160" y="97"/>
                </a:cubicBezTo>
                <a:cubicBezTo>
                  <a:pt x="160" y="99"/>
                  <a:pt x="158" y="101"/>
                  <a:pt x="156" y="101"/>
                </a:cubicBezTo>
                <a:cubicBezTo>
                  <a:pt x="156" y="101"/>
                  <a:pt x="156" y="101"/>
                  <a:pt x="156" y="101"/>
                </a:cubicBezTo>
                <a:cubicBezTo>
                  <a:pt x="111" y="101"/>
                  <a:pt x="111" y="101"/>
                  <a:pt x="111" y="101"/>
                </a:cubicBezTo>
                <a:cubicBezTo>
                  <a:pt x="109" y="101"/>
                  <a:pt x="107" y="99"/>
                  <a:pt x="107" y="97"/>
                </a:cubicBezTo>
                <a:cubicBezTo>
                  <a:pt x="107" y="97"/>
                  <a:pt x="107" y="97"/>
                  <a:pt x="107" y="97"/>
                </a:cubicBezTo>
                <a:cubicBezTo>
                  <a:pt x="107" y="75"/>
                  <a:pt x="107" y="75"/>
                  <a:pt x="107" y="75"/>
                </a:cubicBezTo>
                <a:cubicBezTo>
                  <a:pt x="107" y="72"/>
                  <a:pt x="109" y="70"/>
                  <a:pt x="111" y="70"/>
                </a:cubicBezTo>
                <a:close/>
                <a:moveTo>
                  <a:pt x="152" y="79"/>
                </a:moveTo>
                <a:cubicBezTo>
                  <a:pt x="152" y="79"/>
                  <a:pt x="152" y="79"/>
                  <a:pt x="152" y="79"/>
                </a:cubicBezTo>
                <a:cubicBezTo>
                  <a:pt x="115" y="79"/>
                  <a:pt x="115" y="79"/>
                  <a:pt x="115" y="79"/>
                </a:cubicBezTo>
                <a:cubicBezTo>
                  <a:pt x="115" y="93"/>
                  <a:pt x="115" y="93"/>
                  <a:pt x="115" y="93"/>
                </a:cubicBezTo>
                <a:cubicBezTo>
                  <a:pt x="152" y="93"/>
                  <a:pt x="152" y="93"/>
                  <a:pt x="152" y="93"/>
                </a:cubicBezTo>
                <a:cubicBezTo>
                  <a:pt x="152" y="79"/>
                  <a:pt x="152" y="79"/>
                  <a:pt x="152" y="79"/>
                </a:cubicBezTo>
                <a:close/>
                <a:moveTo>
                  <a:pt x="56" y="79"/>
                </a:moveTo>
                <a:cubicBezTo>
                  <a:pt x="56" y="79"/>
                  <a:pt x="56" y="79"/>
                  <a:pt x="56" y="79"/>
                </a:cubicBezTo>
                <a:cubicBezTo>
                  <a:pt x="54" y="79"/>
                  <a:pt x="52" y="77"/>
                  <a:pt x="52" y="75"/>
                </a:cubicBezTo>
                <a:cubicBezTo>
                  <a:pt x="52" y="72"/>
                  <a:pt x="54" y="70"/>
                  <a:pt x="56" y="70"/>
                </a:cubicBezTo>
                <a:cubicBezTo>
                  <a:pt x="97" y="70"/>
                  <a:pt x="97" y="70"/>
                  <a:pt x="97" y="70"/>
                </a:cubicBezTo>
                <a:cubicBezTo>
                  <a:pt x="100" y="70"/>
                  <a:pt x="102" y="72"/>
                  <a:pt x="102" y="75"/>
                </a:cubicBezTo>
                <a:cubicBezTo>
                  <a:pt x="102" y="77"/>
                  <a:pt x="100" y="79"/>
                  <a:pt x="97" y="79"/>
                </a:cubicBezTo>
                <a:cubicBezTo>
                  <a:pt x="56" y="79"/>
                  <a:pt x="56" y="79"/>
                  <a:pt x="56" y="79"/>
                </a:cubicBezTo>
                <a:close/>
                <a:moveTo>
                  <a:pt x="56" y="101"/>
                </a:moveTo>
                <a:cubicBezTo>
                  <a:pt x="56" y="101"/>
                  <a:pt x="56" y="101"/>
                  <a:pt x="56" y="101"/>
                </a:cubicBezTo>
                <a:cubicBezTo>
                  <a:pt x="54" y="101"/>
                  <a:pt x="52" y="99"/>
                  <a:pt x="52" y="97"/>
                </a:cubicBezTo>
                <a:cubicBezTo>
                  <a:pt x="52" y="95"/>
                  <a:pt x="54" y="93"/>
                  <a:pt x="56" y="93"/>
                </a:cubicBezTo>
                <a:cubicBezTo>
                  <a:pt x="97" y="93"/>
                  <a:pt x="97" y="93"/>
                  <a:pt x="97" y="93"/>
                </a:cubicBezTo>
                <a:cubicBezTo>
                  <a:pt x="100" y="93"/>
                  <a:pt x="102" y="95"/>
                  <a:pt x="102" y="97"/>
                </a:cubicBezTo>
                <a:cubicBezTo>
                  <a:pt x="102" y="99"/>
                  <a:pt x="100" y="101"/>
                  <a:pt x="97" y="101"/>
                </a:cubicBezTo>
                <a:cubicBezTo>
                  <a:pt x="56" y="101"/>
                  <a:pt x="56" y="101"/>
                  <a:pt x="56" y="101"/>
                </a:cubicBezTo>
                <a:close/>
                <a:moveTo>
                  <a:pt x="56" y="124"/>
                </a:moveTo>
                <a:cubicBezTo>
                  <a:pt x="56" y="124"/>
                  <a:pt x="56" y="124"/>
                  <a:pt x="56" y="124"/>
                </a:cubicBezTo>
                <a:cubicBezTo>
                  <a:pt x="54" y="124"/>
                  <a:pt x="52" y="122"/>
                  <a:pt x="52" y="120"/>
                </a:cubicBezTo>
                <a:cubicBezTo>
                  <a:pt x="52" y="117"/>
                  <a:pt x="54" y="115"/>
                  <a:pt x="56" y="115"/>
                </a:cubicBezTo>
                <a:cubicBezTo>
                  <a:pt x="156" y="115"/>
                  <a:pt x="156" y="115"/>
                  <a:pt x="156" y="115"/>
                </a:cubicBezTo>
                <a:cubicBezTo>
                  <a:pt x="158" y="115"/>
                  <a:pt x="160" y="117"/>
                  <a:pt x="160" y="120"/>
                </a:cubicBezTo>
                <a:cubicBezTo>
                  <a:pt x="160" y="122"/>
                  <a:pt x="158" y="124"/>
                  <a:pt x="156" y="124"/>
                </a:cubicBezTo>
                <a:cubicBezTo>
                  <a:pt x="56" y="124"/>
                  <a:pt x="56" y="124"/>
                  <a:pt x="56" y="124"/>
                </a:cubicBezTo>
                <a:close/>
              </a:path>
            </a:pathLst>
          </a:custGeom>
          <a:solidFill>
            <a:schemeClr val="accent1"/>
          </a:solidFill>
          <a:ln>
            <a:noFill/>
          </a:ln>
        </p:spPr>
        <p:txBody>
          <a:bodyPr/>
          <a:lstStyle/>
          <a:p>
            <a:endParaRPr lang="zh-CN" altLang="en-US"/>
          </a:p>
        </p:txBody>
      </p:sp>
      <p:sp>
        <p:nvSpPr>
          <p:cNvPr id="23569" name="PA_淘宝店chenying0907 17"/>
          <p:cNvSpPr>
            <a:spLocks noChangeArrowheads="1"/>
          </p:cNvSpPr>
          <p:nvPr>
            <p:custDataLst>
              <p:tags r:id="rId11"/>
            </p:custDataLst>
          </p:nvPr>
        </p:nvSpPr>
        <p:spPr bwMode="auto">
          <a:xfrm>
            <a:off x="565150" y="3372098"/>
            <a:ext cx="2014538" cy="886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a:lnSpc>
                <a:spcPct val="120000"/>
              </a:lnSpc>
            </a:pPr>
            <a:r>
              <a:rPr lang="zh-CN" altLang="en-US" sz="800" dirty="0">
                <a:solidFill>
                  <a:schemeClr val="bg1">
                    <a:lumMod val="50000"/>
                  </a:schemeClr>
                </a:solidFill>
                <a:latin typeface="微软雅黑 Light" panose="020B0502040204020203" pitchFamily="34" charset="-122"/>
                <a:ea typeface="微软雅黑 Light" panose="020B0502040204020203" pitchFamily="34" charset="-122"/>
              </a:rPr>
              <a:t>TOPIC HEADER THREE</a:t>
            </a:r>
          </a:p>
          <a:p>
            <a:pPr algn="r">
              <a:lnSpc>
                <a:spcPct val="120000"/>
              </a:lnSpc>
            </a:pPr>
            <a:r>
              <a:rPr lang="en-US" altLang="zh-CN" sz="800" dirty="0">
                <a:solidFill>
                  <a:schemeClr val="bg1">
                    <a:lumMod val="50000"/>
                  </a:schemeClr>
                </a:solidFill>
                <a:latin typeface="微软雅黑 Light" panose="020B0502040204020203" pitchFamily="34" charset="-122"/>
                <a:ea typeface="微软雅黑 Light" panose="020B0502040204020203" pitchFamily="34" charset="-122"/>
              </a:rPr>
              <a:t>We have many PowerPoint </a:t>
            </a:r>
            <a:r>
              <a:rPr lang="zh-CN" altLang="en-US" sz="800" dirty="0">
                <a:solidFill>
                  <a:schemeClr val="bg1">
                    <a:lumMod val="50000"/>
                  </a:schemeClr>
                </a:solidFill>
                <a:latin typeface="微软雅黑 Light" panose="020B0502040204020203" pitchFamily="34" charset="-122"/>
                <a:ea typeface="微软雅黑 Light" panose="020B0502040204020203" pitchFamily="34" charset="-122"/>
              </a:rPr>
              <a:t>templates</a:t>
            </a:r>
            <a:r>
              <a:rPr lang="en-US" altLang="zh-CN" sz="800" dirty="0">
                <a:solidFill>
                  <a:schemeClr val="bg1">
                    <a:lumMod val="50000"/>
                  </a:schemeClr>
                </a:solidFill>
                <a:latin typeface="微软雅黑 Light" panose="020B0502040204020203" pitchFamily="34" charset="-122"/>
                <a:ea typeface="微软雅黑 Light" panose="020B0502040204020203" pitchFamily="34" charset="-122"/>
              </a:rPr>
              <a:t> that has been specifically designed to help anyone that is stepping into the world of PowerPoint for the very first time. </a:t>
            </a:r>
            <a:endParaRPr lang="zh-CN" altLang="en-US" sz="800" dirty="0">
              <a:solidFill>
                <a:schemeClr val="bg1">
                  <a:lumMod val="50000"/>
                </a:schemeClr>
              </a:solidFill>
              <a:latin typeface="微软雅黑 Light" panose="020B0502040204020203" pitchFamily="34" charset="-122"/>
              <a:ea typeface="微软雅黑 Light" panose="020B0502040204020203" pitchFamily="34" charset="-122"/>
            </a:endParaRPr>
          </a:p>
        </p:txBody>
      </p:sp>
      <p:sp>
        <p:nvSpPr>
          <p:cNvPr id="23570" name="PA_淘宝店chenying0907 18"/>
          <p:cNvSpPr>
            <a:spLocks noChangeArrowheads="1"/>
          </p:cNvSpPr>
          <p:nvPr>
            <p:custDataLst>
              <p:tags r:id="rId12"/>
            </p:custDataLst>
          </p:nvPr>
        </p:nvSpPr>
        <p:spPr bwMode="auto">
          <a:xfrm>
            <a:off x="996950" y="2258917"/>
            <a:ext cx="2014538" cy="886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a:lnSpc>
                <a:spcPct val="120000"/>
              </a:lnSpc>
            </a:pPr>
            <a:r>
              <a:rPr lang="zh-CN" altLang="en-US" sz="800" dirty="0">
                <a:solidFill>
                  <a:schemeClr val="bg1">
                    <a:lumMod val="50000"/>
                  </a:schemeClr>
                </a:solidFill>
                <a:latin typeface="微软雅黑 Light" panose="020B0502040204020203" pitchFamily="34" charset="-122"/>
                <a:ea typeface="微软雅黑 Light" panose="020B0502040204020203" pitchFamily="34" charset="-122"/>
              </a:rPr>
              <a:t>TOPIC HEADER TWO</a:t>
            </a:r>
          </a:p>
          <a:p>
            <a:pPr algn="r">
              <a:lnSpc>
                <a:spcPct val="120000"/>
              </a:lnSpc>
            </a:pPr>
            <a:r>
              <a:rPr lang="en-US" altLang="zh-CN" sz="800" dirty="0">
                <a:solidFill>
                  <a:schemeClr val="bg1">
                    <a:lumMod val="50000"/>
                  </a:schemeClr>
                </a:solidFill>
                <a:latin typeface="微软雅黑 Light" panose="020B0502040204020203" pitchFamily="34" charset="-122"/>
                <a:ea typeface="微软雅黑 Light" panose="020B0502040204020203" pitchFamily="34" charset="-122"/>
              </a:rPr>
              <a:t>We have many PowerPoint </a:t>
            </a:r>
            <a:r>
              <a:rPr lang="zh-CN" altLang="en-US" sz="800" dirty="0">
                <a:solidFill>
                  <a:schemeClr val="bg1">
                    <a:lumMod val="50000"/>
                  </a:schemeClr>
                </a:solidFill>
                <a:latin typeface="微软雅黑 Light" panose="020B0502040204020203" pitchFamily="34" charset="-122"/>
                <a:ea typeface="微软雅黑 Light" panose="020B0502040204020203" pitchFamily="34" charset="-122"/>
              </a:rPr>
              <a:t>templates</a:t>
            </a:r>
            <a:r>
              <a:rPr lang="en-US" altLang="zh-CN" sz="800" dirty="0">
                <a:solidFill>
                  <a:schemeClr val="bg1">
                    <a:lumMod val="50000"/>
                  </a:schemeClr>
                </a:solidFill>
                <a:latin typeface="微软雅黑 Light" panose="020B0502040204020203" pitchFamily="34" charset="-122"/>
                <a:ea typeface="微软雅黑 Light" panose="020B0502040204020203" pitchFamily="34" charset="-122"/>
              </a:rPr>
              <a:t> that has been specifically designed to help anyone that is stepping into the world of PowerPoint for the very first time. </a:t>
            </a:r>
            <a:endParaRPr lang="zh-CN" altLang="en-US" sz="800" dirty="0">
              <a:solidFill>
                <a:schemeClr val="bg1">
                  <a:lumMod val="50000"/>
                </a:schemeClr>
              </a:solidFill>
              <a:latin typeface="微软雅黑 Light" panose="020B0502040204020203" pitchFamily="34" charset="-122"/>
              <a:ea typeface="微软雅黑 Light" panose="020B0502040204020203" pitchFamily="34" charset="-122"/>
            </a:endParaRPr>
          </a:p>
        </p:txBody>
      </p:sp>
      <p:sp>
        <p:nvSpPr>
          <p:cNvPr id="23571" name="PA_淘宝店chenying0907 19"/>
          <p:cNvSpPr>
            <a:spLocks noChangeArrowheads="1"/>
          </p:cNvSpPr>
          <p:nvPr>
            <p:custDataLst>
              <p:tags r:id="rId13"/>
            </p:custDataLst>
          </p:nvPr>
        </p:nvSpPr>
        <p:spPr bwMode="auto">
          <a:xfrm>
            <a:off x="1871665" y="1188611"/>
            <a:ext cx="2014537" cy="886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a:lnSpc>
                <a:spcPct val="120000"/>
              </a:lnSpc>
            </a:pPr>
            <a:r>
              <a:rPr lang="zh-CN" altLang="en-US" sz="800" dirty="0">
                <a:solidFill>
                  <a:schemeClr val="bg1">
                    <a:lumMod val="50000"/>
                  </a:schemeClr>
                </a:solidFill>
                <a:latin typeface="微软雅黑 Light" panose="020B0502040204020203" pitchFamily="34" charset="-122"/>
                <a:ea typeface="微软雅黑 Light" panose="020B0502040204020203" pitchFamily="34" charset="-122"/>
              </a:rPr>
              <a:t>TOPIC HEADER ONE</a:t>
            </a:r>
          </a:p>
          <a:p>
            <a:pPr algn="r">
              <a:lnSpc>
                <a:spcPct val="120000"/>
              </a:lnSpc>
            </a:pPr>
            <a:r>
              <a:rPr lang="en-US" altLang="zh-CN" sz="800" dirty="0">
                <a:solidFill>
                  <a:schemeClr val="bg1">
                    <a:lumMod val="50000"/>
                  </a:schemeClr>
                </a:solidFill>
                <a:latin typeface="微软雅黑 Light" panose="020B0502040204020203" pitchFamily="34" charset="-122"/>
                <a:ea typeface="微软雅黑 Light" panose="020B0502040204020203" pitchFamily="34" charset="-122"/>
              </a:rPr>
              <a:t>We have many PowerPoint </a:t>
            </a:r>
            <a:r>
              <a:rPr lang="zh-CN" altLang="en-US" sz="800" dirty="0">
                <a:solidFill>
                  <a:schemeClr val="bg1">
                    <a:lumMod val="50000"/>
                  </a:schemeClr>
                </a:solidFill>
                <a:latin typeface="微软雅黑 Light" panose="020B0502040204020203" pitchFamily="34" charset="-122"/>
                <a:ea typeface="微软雅黑 Light" panose="020B0502040204020203" pitchFamily="34" charset="-122"/>
              </a:rPr>
              <a:t>templates</a:t>
            </a:r>
            <a:r>
              <a:rPr lang="en-US" altLang="zh-CN" sz="800" dirty="0">
                <a:solidFill>
                  <a:schemeClr val="bg1">
                    <a:lumMod val="50000"/>
                  </a:schemeClr>
                </a:solidFill>
                <a:latin typeface="微软雅黑 Light" panose="020B0502040204020203" pitchFamily="34" charset="-122"/>
                <a:ea typeface="微软雅黑 Light" panose="020B0502040204020203" pitchFamily="34" charset="-122"/>
              </a:rPr>
              <a:t> that has been specifically designed to help anyone that is stepping into the world of PowerPoint for the very first time. </a:t>
            </a:r>
            <a:endParaRPr lang="zh-CN" altLang="en-US" sz="800" dirty="0">
              <a:solidFill>
                <a:schemeClr val="bg1">
                  <a:lumMod val="50000"/>
                </a:schemeClr>
              </a:solidFill>
              <a:latin typeface="微软雅黑 Light" panose="020B0502040204020203" pitchFamily="34" charset="-122"/>
              <a:ea typeface="微软雅黑 Light" panose="020B0502040204020203" pitchFamily="34" charset="-122"/>
            </a:endParaRPr>
          </a:p>
        </p:txBody>
      </p:sp>
      <p:sp>
        <p:nvSpPr>
          <p:cNvPr id="23572" name="PA_淘宝店chenying0907 20"/>
          <p:cNvSpPr>
            <a:spLocks noChangeArrowheads="1"/>
          </p:cNvSpPr>
          <p:nvPr>
            <p:custDataLst>
              <p:tags r:id="rId14"/>
            </p:custDataLst>
          </p:nvPr>
        </p:nvSpPr>
        <p:spPr bwMode="auto">
          <a:xfrm>
            <a:off x="6567490" y="3372098"/>
            <a:ext cx="2014537" cy="886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pPr>
            <a:r>
              <a:rPr lang="zh-CN" altLang="en-US" sz="800" dirty="0">
                <a:solidFill>
                  <a:schemeClr val="bg1">
                    <a:lumMod val="50000"/>
                  </a:schemeClr>
                </a:solidFill>
                <a:latin typeface="微软雅黑 Light" panose="020B0502040204020203" pitchFamily="34" charset="-122"/>
                <a:ea typeface="微软雅黑 Light" panose="020B0502040204020203" pitchFamily="34" charset="-122"/>
              </a:rPr>
              <a:t>TOPIC HEADER FIVE</a:t>
            </a:r>
          </a:p>
          <a:p>
            <a:pPr>
              <a:lnSpc>
                <a:spcPct val="120000"/>
              </a:lnSpc>
            </a:pPr>
            <a:r>
              <a:rPr lang="en-US" altLang="zh-CN" sz="800" dirty="0">
                <a:solidFill>
                  <a:schemeClr val="bg1">
                    <a:lumMod val="50000"/>
                  </a:schemeClr>
                </a:solidFill>
                <a:latin typeface="微软雅黑 Light" panose="020B0502040204020203" pitchFamily="34" charset="-122"/>
                <a:ea typeface="微软雅黑 Light" panose="020B0502040204020203" pitchFamily="34" charset="-122"/>
              </a:rPr>
              <a:t>We have many PowerPoint </a:t>
            </a:r>
            <a:r>
              <a:rPr lang="zh-CN" altLang="en-US" sz="800" dirty="0">
                <a:solidFill>
                  <a:schemeClr val="bg1">
                    <a:lumMod val="50000"/>
                  </a:schemeClr>
                </a:solidFill>
                <a:latin typeface="微软雅黑 Light" panose="020B0502040204020203" pitchFamily="34" charset="-122"/>
                <a:ea typeface="微软雅黑 Light" panose="020B0502040204020203" pitchFamily="34" charset="-122"/>
              </a:rPr>
              <a:t>templates</a:t>
            </a:r>
            <a:r>
              <a:rPr lang="en-US" altLang="zh-CN" sz="800" dirty="0">
                <a:solidFill>
                  <a:schemeClr val="bg1">
                    <a:lumMod val="50000"/>
                  </a:schemeClr>
                </a:solidFill>
                <a:latin typeface="微软雅黑 Light" panose="020B0502040204020203" pitchFamily="34" charset="-122"/>
                <a:ea typeface="微软雅黑 Light" panose="020B0502040204020203" pitchFamily="34" charset="-122"/>
              </a:rPr>
              <a:t> that has been specifically designed to help anyone that is stepping into the world of PowerPoint for the very first time. </a:t>
            </a:r>
            <a:endParaRPr lang="zh-CN" altLang="en-US" sz="800" dirty="0">
              <a:solidFill>
                <a:schemeClr val="bg1">
                  <a:lumMod val="50000"/>
                </a:schemeClr>
              </a:solidFill>
              <a:latin typeface="微软雅黑 Light" panose="020B0502040204020203" pitchFamily="34" charset="-122"/>
              <a:ea typeface="微软雅黑 Light" panose="020B0502040204020203" pitchFamily="34" charset="-122"/>
            </a:endParaRPr>
          </a:p>
        </p:txBody>
      </p:sp>
      <p:sp>
        <p:nvSpPr>
          <p:cNvPr id="23573" name="PA_淘宝店chenying0907 21"/>
          <p:cNvSpPr>
            <a:spLocks noChangeArrowheads="1"/>
          </p:cNvSpPr>
          <p:nvPr>
            <p:custDataLst>
              <p:tags r:id="rId15"/>
            </p:custDataLst>
          </p:nvPr>
        </p:nvSpPr>
        <p:spPr bwMode="auto">
          <a:xfrm>
            <a:off x="6148390" y="2258917"/>
            <a:ext cx="2014537" cy="886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pPr>
            <a:r>
              <a:rPr lang="zh-CN" altLang="en-US" sz="800" dirty="0">
                <a:solidFill>
                  <a:schemeClr val="bg1">
                    <a:lumMod val="50000"/>
                  </a:schemeClr>
                </a:solidFill>
                <a:latin typeface="微软雅黑 Light" panose="020B0502040204020203" pitchFamily="34" charset="-122"/>
                <a:ea typeface="微软雅黑 Light" panose="020B0502040204020203" pitchFamily="34" charset="-122"/>
              </a:rPr>
              <a:t>TOPIC HEADER FOUR</a:t>
            </a:r>
          </a:p>
          <a:p>
            <a:pPr>
              <a:lnSpc>
                <a:spcPct val="120000"/>
              </a:lnSpc>
            </a:pPr>
            <a:r>
              <a:rPr lang="en-US" altLang="zh-CN" sz="800" dirty="0">
                <a:solidFill>
                  <a:schemeClr val="bg1">
                    <a:lumMod val="50000"/>
                  </a:schemeClr>
                </a:solidFill>
                <a:latin typeface="微软雅黑 Light" panose="020B0502040204020203" pitchFamily="34" charset="-122"/>
                <a:ea typeface="微软雅黑 Light" panose="020B0502040204020203" pitchFamily="34" charset="-122"/>
              </a:rPr>
              <a:t>We have many PowerPoint </a:t>
            </a:r>
            <a:r>
              <a:rPr lang="zh-CN" altLang="en-US" sz="800" dirty="0">
                <a:solidFill>
                  <a:schemeClr val="bg1">
                    <a:lumMod val="50000"/>
                  </a:schemeClr>
                </a:solidFill>
                <a:latin typeface="微软雅黑 Light" panose="020B0502040204020203" pitchFamily="34" charset="-122"/>
                <a:ea typeface="微软雅黑 Light" panose="020B0502040204020203" pitchFamily="34" charset="-122"/>
              </a:rPr>
              <a:t>templates</a:t>
            </a:r>
            <a:r>
              <a:rPr lang="en-US" altLang="zh-CN" sz="800" dirty="0">
                <a:solidFill>
                  <a:schemeClr val="bg1">
                    <a:lumMod val="50000"/>
                  </a:schemeClr>
                </a:solidFill>
                <a:latin typeface="微软雅黑 Light" panose="020B0502040204020203" pitchFamily="34" charset="-122"/>
                <a:ea typeface="微软雅黑 Light" panose="020B0502040204020203" pitchFamily="34" charset="-122"/>
              </a:rPr>
              <a:t> that has been specifically designed to help anyone that is stepping into the world of PowerPoint for the very first time. </a:t>
            </a:r>
            <a:endParaRPr lang="zh-CN" altLang="en-US" sz="800" dirty="0">
              <a:solidFill>
                <a:schemeClr val="bg1">
                  <a:lumMod val="50000"/>
                </a:schemeClr>
              </a:solidFill>
              <a:latin typeface="微软雅黑 Light" panose="020B0502040204020203" pitchFamily="34" charset="-122"/>
              <a:ea typeface="微软雅黑 Light" panose="020B0502040204020203" pitchFamily="34" charset="-122"/>
            </a:endParaRPr>
          </a:p>
        </p:txBody>
      </p:sp>
      <p:sp>
        <p:nvSpPr>
          <p:cNvPr id="23574" name="PA_任意多边形 22"/>
          <p:cNvSpPr>
            <a:spLocks/>
          </p:cNvSpPr>
          <p:nvPr>
            <p:custDataLst>
              <p:tags r:id="rId16"/>
            </p:custDataLst>
          </p:nvPr>
        </p:nvSpPr>
        <p:spPr bwMode="auto">
          <a:xfrm>
            <a:off x="5737225" y="796"/>
            <a:ext cx="3416300" cy="3318899"/>
          </a:xfrm>
          <a:custGeom>
            <a:avLst/>
            <a:gdLst>
              <a:gd name="T0" fmla="*/ 0 w 2152"/>
              <a:gd name="T1" fmla="*/ 0 h 2090"/>
              <a:gd name="T2" fmla="*/ 0 w 2152"/>
              <a:gd name="T3" fmla="*/ 0 h 2090"/>
              <a:gd name="T4" fmla="*/ 2152 w 2152"/>
              <a:gd name="T5" fmla="*/ 2090 h 2090"/>
              <a:gd name="T6" fmla="*/ 2152 w 2152"/>
              <a:gd name="T7" fmla="*/ 2090 h 2090"/>
              <a:gd name="T8" fmla="*/ 0 w 2152"/>
              <a:gd name="T9" fmla="*/ 0 h 2090"/>
            </a:gdLst>
            <a:ahLst/>
            <a:cxnLst>
              <a:cxn ang="0">
                <a:pos x="T0" y="T1"/>
              </a:cxn>
              <a:cxn ang="0">
                <a:pos x="T2" y="T3"/>
              </a:cxn>
              <a:cxn ang="0">
                <a:pos x="T4" y="T5"/>
              </a:cxn>
              <a:cxn ang="0">
                <a:pos x="T6" y="T7"/>
              </a:cxn>
              <a:cxn ang="0">
                <a:pos x="T8" y="T9"/>
              </a:cxn>
            </a:cxnLst>
            <a:rect l="0" t="0" r="r" b="b"/>
            <a:pathLst>
              <a:path w="2152" h="2090">
                <a:moveTo>
                  <a:pt x="0" y="0"/>
                </a:moveTo>
                <a:lnTo>
                  <a:pt x="0" y="0"/>
                </a:lnTo>
                <a:lnTo>
                  <a:pt x="2152" y="2090"/>
                </a:lnTo>
                <a:lnTo>
                  <a:pt x="2152" y="2090"/>
                </a:lnTo>
                <a:lnTo>
                  <a:pt x="0" y="0"/>
                </a:lnTo>
                <a:close/>
              </a:path>
            </a:pathLst>
          </a:custGeom>
          <a:solidFill>
            <a:srgbClr val="F286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extLst>
      <p:ext uri="{BB962C8B-B14F-4D97-AF65-F5344CB8AC3E}">
        <p14:creationId xmlns:p14="http://schemas.microsoft.com/office/powerpoint/2010/main" val="1288246645"/>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3554"/>
                                        </p:tgtEl>
                                        <p:attrNameLst>
                                          <p:attrName>style.visibility</p:attrName>
                                        </p:attrNameLst>
                                      </p:cBhvr>
                                      <p:to>
                                        <p:strVal val="visible"/>
                                      </p:to>
                                    </p:set>
                                    <p:animEffect transition="in" filter="fade">
                                      <p:cBhvr>
                                        <p:cTn id="7" dur="500"/>
                                        <p:tgtEl>
                                          <p:spTgt spid="23554"/>
                                        </p:tgtEl>
                                      </p:cBhvr>
                                    </p:animEffect>
                                  </p:childTnLst>
                                </p:cTn>
                              </p:par>
                              <p:par>
                                <p:cTn id="8" presetID="10" presetClass="entr" presetSubtype="0" fill="hold" grpId="0" nodeType="withEffect">
                                  <p:stCondLst>
                                    <p:cond delay="300"/>
                                  </p:stCondLst>
                                  <p:childTnLst>
                                    <p:set>
                                      <p:cBhvr>
                                        <p:cTn id="9" dur="1" fill="hold">
                                          <p:stCondLst>
                                            <p:cond delay="0"/>
                                          </p:stCondLst>
                                        </p:cTn>
                                        <p:tgtEl>
                                          <p:spTgt spid="23555"/>
                                        </p:tgtEl>
                                        <p:attrNameLst>
                                          <p:attrName>style.visibility</p:attrName>
                                        </p:attrNameLst>
                                      </p:cBhvr>
                                      <p:to>
                                        <p:strVal val="visible"/>
                                      </p:to>
                                    </p:set>
                                    <p:animEffect transition="in" filter="fade">
                                      <p:cBhvr>
                                        <p:cTn id="10" dur="500"/>
                                        <p:tgtEl>
                                          <p:spTgt spid="23555"/>
                                        </p:tgtEl>
                                      </p:cBhvr>
                                    </p:animEffect>
                                  </p:childTnLst>
                                </p:cTn>
                              </p:par>
                              <p:par>
                                <p:cTn id="11" presetID="10" presetClass="entr" presetSubtype="0" fill="hold" grpId="0" nodeType="withEffect">
                                  <p:stCondLst>
                                    <p:cond delay="600"/>
                                  </p:stCondLst>
                                  <p:childTnLst>
                                    <p:set>
                                      <p:cBhvr>
                                        <p:cTn id="12" dur="1" fill="hold">
                                          <p:stCondLst>
                                            <p:cond delay="0"/>
                                          </p:stCondLst>
                                        </p:cTn>
                                        <p:tgtEl>
                                          <p:spTgt spid="23556"/>
                                        </p:tgtEl>
                                        <p:attrNameLst>
                                          <p:attrName>style.visibility</p:attrName>
                                        </p:attrNameLst>
                                      </p:cBhvr>
                                      <p:to>
                                        <p:strVal val="visible"/>
                                      </p:to>
                                    </p:set>
                                    <p:animEffect transition="in" filter="fade">
                                      <p:cBhvr>
                                        <p:cTn id="13" dur="500"/>
                                        <p:tgtEl>
                                          <p:spTgt spid="23556"/>
                                        </p:tgtEl>
                                      </p:cBhvr>
                                    </p:animEffect>
                                  </p:childTnLst>
                                </p:cTn>
                              </p:par>
                              <p:par>
                                <p:cTn id="14" presetID="10" presetClass="entr" presetSubtype="0" fill="hold" grpId="0" nodeType="withEffect">
                                  <p:stCondLst>
                                    <p:cond delay="900"/>
                                  </p:stCondLst>
                                  <p:childTnLst>
                                    <p:set>
                                      <p:cBhvr>
                                        <p:cTn id="15" dur="1" fill="hold">
                                          <p:stCondLst>
                                            <p:cond delay="0"/>
                                          </p:stCondLst>
                                        </p:cTn>
                                        <p:tgtEl>
                                          <p:spTgt spid="23557"/>
                                        </p:tgtEl>
                                        <p:attrNameLst>
                                          <p:attrName>style.visibility</p:attrName>
                                        </p:attrNameLst>
                                      </p:cBhvr>
                                      <p:to>
                                        <p:strVal val="visible"/>
                                      </p:to>
                                    </p:set>
                                    <p:animEffect transition="in" filter="fade">
                                      <p:cBhvr>
                                        <p:cTn id="16" dur="500"/>
                                        <p:tgtEl>
                                          <p:spTgt spid="23557"/>
                                        </p:tgtEl>
                                      </p:cBhvr>
                                    </p:animEffect>
                                  </p:childTnLst>
                                </p:cTn>
                              </p:par>
                              <p:par>
                                <p:cTn id="17" presetID="10" presetClass="entr" presetSubtype="0" fill="hold" grpId="0" nodeType="withEffect">
                                  <p:stCondLst>
                                    <p:cond delay="1200"/>
                                  </p:stCondLst>
                                  <p:childTnLst>
                                    <p:set>
                                      <p:cBhvr>
                                        <p:cTn id="18" dur="1" fill="hold">
                                          <p:stCondLst>
                                            <p:cond delay="0"/>
                                          </p:stCondLst>
                                        </p:cTn>
                                        <p:tgtEl>
                                          <p:spTgt spid="23558"/>
                                        </p:tgtEl>
                                        <p:attrNameLst>
                                          <p:attrName>style.visibility</p:attrName>
                                        </p:attrNameLst>
                                      </p:cBhvr>
                                      <p:to>
                                        <p:strVal val="visible"/>
                                      </p:to>
                                    </p:set>
                                    <p:animEffect transition="in" filter="fade">
                                      <p:cBhvr>
                                        <p:cTn id="19" dur="500"/>
                                        <p:tgtEl>
                                          <p:spTgt spid="23558"/>
                                        </p:tgtEl>
                                      </p:cBhvr>
                                    </p:animEffect>
                                  </p:childTnLst>
                                </p:cTn>
                              </p:par>
                              <p:par>
                                <p:cTn id="20" presetID="10" presetClass="entr" presetSubtype="0" fill="hold" grpId="0" nodeType="withEffect">
                                  <p:stCondLst>
                                    <p:cond delay="1500"/>
                                  </p:stCondLst>
                                  <p:childTnLst>
                                    <p:set>
                                      <p:cBhvr>
                                        <p:cTn id="21" dur="1" fill="hold">
                                          <p:stCondLst>
                                            <p:cond delay="0"/>
                                          </p:stCondLst>
                                        </p:cTn>
                                        <p:tgtEl>
                                          <p:spTgt spid="23564"/>
                                        </p:tgtEl>
                                        <p:attrNameLst>
                                          <p:attrName>style.visibility</p:attrName>
                                        </p:attrNameLst>
                                      </p:cBhvr>
                                      <p:to>
                                        <p:strVal val="visible"/>
                                      </p:to>
                                    </p:set>
                                    <p:animEffect transition="in" filter="fade">
                                      <p:cBhvr>
                                        <p:cTn id="22" dur="500"/>
                                        <p:tgtEl>
                                          <p:spTgt spid="23564"/>
                                        </p:tgtEl>
                                      </p:cBhvr>
                                    </p:animEffect>
                                  </p:childTnLst>
                                </p:cTn>
                              </p:par>
                              <p:par>
                                <p:cTn id="23" presetID="10" presetClass="entr" presetSubtype="0" fill="hold" grpId="0" nodeType="withEffect">
                                  <p:stCondLst>
                                    <p:cond delay="1800"/>
                                  </p:stCondLst>
                                  <p:childTnLst>
                                    <p:set>
                                      <p:cBhvr>
                                        <p:cTn id="24" dur="1" fill="hold">
                                          <p:stCondLst>
                                            <p:cond delay="0"/>
                                          </p:stCondLst>
                                        </p:cTn>
                                        <p:tgtEl>
                                          <p:spTgt spid="23565"/>
                                        </p:tgtEl>
                                        <p:attrNameLst>
                                          <p:attrName>style.visibility</p:attrName>
                                        </p:attrNameLst>
                                      </p:cBhvr>
                                      <p:to>
                                        <p:strVal val="visible"/>
                                      </p:to>
                                    </p:set>
                                    <p:animEffect transition="in" filter="fade">
                                      <p:cBhvr>
                                        <p:cTn id="25" dur="500"/>
                                        <p:tgtEl>
                                          <p:spTgt spid="23565"/>
                                        </p:tgtEl>
                                      </p:cBhvr>
                                    </p:animEffect>
                                  </p:childTnLst>
                                </p:cTn>
                              </p:par>
                              <p:par>
                                <p:cTn id="26" presetID="10" presetClass="entr" presetSubtype="0" fill="hold" grpId="0" nodeType="withEffect">
                                  <p:stCondLst>
                                    <p:cond delay="2100"/>
                                  </p:stCondLst>
                                  <p:childTnLst>
                                    <p:set>
                                      <p:cBhvr>
                                        <p:cTn id="27" dur="1" fill="hold">
                                          <p:stCondLst>
                                            <p:cond delay="0"/>
                                          </p:stCondLst>
                                        </p:cTn>
                                        <p:tgtEl>
                                          <p:spTgt spid="23566"/>
                                        </p:tgtEl>
                                        <p:attrNameLst>
                                          <p:attrName>style.visibility</p:attrName>
                                        </p:attrNameLst>
                                      </p:cBhvr>
                                      <p:to>
                                        <p:strVal val="visible"/>
                                      </p:to>
                                    </p:set>
                                    <p:animEffect transition="in" filter="fade">
                                      <p:cBhvr>
                                        <p:cTn id="28" dur="500"/>
                                        <p:tgtEl>
                                          <p:spTgt spid="23566"/>
                                        </p:tgtEl>
                                      </p:cBhvr>
                                    </p:animEffect>
                                  </p:childTnLst>
                                </p:cTn>
                              </p:par>
                              <p:par>
                                <p:cTn id="29" presetID="10" presetClass="entr" presetSubtype="0" fill="hold" grpId="0" nodeType="withEffect">
                                  <p:stCondLst>
                                    <p:cond delay="2400"/>
                                  </p:stCondLst>
                                  <p:childTnLst>
                                    <p:set>
                                      <p:cBhvr>
                                        <p:cTn id="30" dur="1" fill="hold">
                                          <p:stCondLst>
                                            <p:cond delay="0"/>
                                          </p:stCondLst>
                                        </p:cTn>
                                        <p:tgtEl>
                                          <p:spTgt spid="23567"/>
                                        </p:tgtEl>
                                        <p:attrNameLst>
                                          <p:attrName>style.visibility</p:attrName>
                                        </p:attrNameLst>
                                      </p:cBhvr>
                                      <p:to>
                                        <p:strVal val="visible"/>
                                      </p:to>
                                    </p:set>
                                    <p:animEffect transition="in" filter="fade">
                                      <p:cBhvr>
                                        <p:cTn id="31" dur="500"/>
                                        <p:tgtEl>
                                          <p:spTgt spid="23567"/>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23568"/>
                                        </p:tgtEl>
                                        <p:attrNameLst>
                                          <p:attrName>style.visibility</p:attrName>
                                        </p:attrNameLst>
                                      </p:cBhvr>
                                      <p:to>
                                        <p:strVal val="visible"/>
                                      </p:to>
                                    </p:set>
                                    <p:animEffect transition="in" filter="fade">
                                      <p:cBhvr>
                                        <p:cTn id="36" dur="500"/>
                                        <p:tgtEl>
                                          <p:spTgt spid="23568"/>
                                        </p:tgtEl>
                                      </p:cBhvr>
                                    </p:animEffect>
                                  </p:childTnLst>
                                </p:cTn>
                              </p:par>
                              <p:par>
                                <p:cTn id="37" presetID="10" presetClass="entr" presetSubtype="0" fill="hold" grpId="0" nodeType="withEffect">
                                  <p:stCondLst>
                                    <p:cond delay="300"/>
                                  </p:stCondLst>
                                  <p:childTnLst>
                                    <p:set>
                                      <p:cBhvr>
                                        <p:cTn id="38" dur="1" fill="hold">
                                          <p:stCondLst>
                                            <p:cond delay="0"/>
                                          </p:stCondLst>
                                        </p:cTn>
                                        <p:tgtEl>
                                          <p:spTgt spid="23569"/>
                                        </p:tgtEl>
                                        <p:attrNameLst>
                                          <p:attrName>style.visibility</p:attrName>
                                        </p:attrNameLst>
                                      </p:cBhvr>
                                      <p:to>
                                        <p:strVal val="visible"/>
                                      </p:to>
                                    </p:set>
                                    <p:animEffect transition="in" filter="fade">
                                      <p:cBhvr>
                                        <p:cTn id="39" dur="500"/>
                                        <p:tgtEl>
                                          <p:spTgt spid="23569"/>
                                        </p:tgtEl>
                                      </p:cBhvr>
                                    </p:animEffect>
                                  </p:childTnLst>
                                </p:cTn>
                              </p:par>
                              <p:par>
                                <p:cTn id="40" presetID="10" presetClass="entr" presetSubtype="0" fill="hold" grpId="0" nodeType="withEffect">
                                  <p:stCondLst>
                                    <p:cond delay="600"/>
                                  </p:stCondLst>
                                  <p:childTnLst>
                                    <p:set>
                                      <p:cBhvr>
                                        <p:cTn id="41" dur="1" fill="hold">
                                          <p:stCondLst>
                                            <p:cond delay="0"/>
                                          </p:stCondLst>
                                        </p:cTn>
                                        <p:tgtEl>
                                          <p:spTgt spid="23570"/>
                                        </p:tgtEl>
                                        <p:attrNameLst>
                                          <p:attrName>style.visibility</p:attrName>
                                        </p:attrNameLst>
                                      </p:cBhvr>
                                      <p:to>
                                        <p:strVal val="visible"/>
                                      </p:to>
                                    </p:set>
                                    <p:animEffect transition="in" filter="fade">
                                      <p:cBhvr>
                                        <p:cTn id="42" dur="500"/>
                                        <p:tgtEl>
                                          <p:spTgt spid="23570"/>
                                        </p:tgtEl>
                                      </p:cBhvr>
                                    </p:animEffect>
                                  </p:childTnLst>
                                </p:cTn>
                              </p:par>
                              <p:par>
                                <p:cTn id="43" presetID="10" presetClass="entr" presetSubtype="0" fill="hold" grpId="0" nodeType="withEffect">
                                  <p:stCondLst>
                                    <p:cond delay="900"/>
                                  </p:stCondLst>
                                  <p:childTnLst>
                                    <p:set>
                                      <p:cBhvr>
                                        <p:cTn id="44" dur="1" fill="hold">
                                          <p:stCondLst>
                                            <p:cond delay="0"/>
                                          </p:stCondLst>
                                        </p:cTn>
                                        <p:tgtEl>
                                          <p:spTgt spid="23571"/>
                                        </p:tgtEl>
                                        <p:attrNameLst>
                                          <p:attrName>style.visibility</p:attrName>
                                        </p:attrNameLst>
                                      </p:cBhvr>
                                      <p:to>
                                        <p:strVal val="visible"/>
                                      </p:to>
                                    </p:set>
                                    <p:animEffect transition="in" filter="fade">
                                      <p:cBhvr>
                                        <p:cTn id="45" dur="500"/>
                                        <p:tgtEl>
                                          <p:spTgt spid="23571"/>
                                        </p:tgtEl>
                                      </p:cBhvr>
                                    </p:animEffect>
                                  </p:childTnLst>
                                </p:cTn>
                              </p:par>
                              <p:par>
                                <p:cTn id="46" presetID="10" presetClass="entr" presetSubtype="0" fill="hold" grpId="0" nodeType="withEffect">
                                  <p:stCondLst>
                                    <p:cond delay="1200"/>
                                  </p:stCondLst>
                                  <p:childTnLst>
                                    <p:set>
                                      <p:cBhvr>
                                        <p:cTn id="47" dur="1" fill="hold">
                                          <p:stCondLst>
                                            <p:cond delay="0"/>
                                          </p:stCondLst>
                                        </p:cTn>
                                        <p:tgtEl>
                                          <p:spTgt spid="23572"/>
                                        </p:tgtEl>
                                        <p:attrNameLst>
                                          <p:attrName>style.visibility</p:attrName>
                                        </p:attrNameLst>
                                      </p:cBhvr>
                                      <p:to>
                                        <p:strVal val="visible"/>
                                      </p:to>
                                    </p:set>
                                    <p:animEffect transition="in" filter="fade">
                                      <p:cBhvr>
                                        <p:cTn id="48" dur="500"/>
                                        <p:tgtEl>
                                          <p:spTgt spid="23572"/>
                                        </p:tgtEl>
                                      </p:cBhvr>
                                    </p:animEffect>
                                  </p:childTnLst>
                                </p:cTn>
                              </p:par>
                              <p:par>
                                <p:cTn id="49" presetID="10" presetClass="entr" presetSubtype="0" fill="hold" grpId="0" nodeType="withEffect">
                                  <p:stCondLst>
                                    <p:cond delay="1500"/>
                                  </p:stCondLst>
                                  <p:childTnLst>
                                    <p:set>
                                      <p:cBhvr>
                                        <p:cTn id="50" dur="1" fill="hold">
                                          <p:stCondLst>
                                            <p:cond delay="0"/>
                                          </p:stCondLst>
                                        </p:cTn>
                                        <p:tgtEl>
                                          <p:spTgt spid="23573"/>
                                        </p:tgtEl>
                                        <p:attrNameLst>
                                          <p:attrName>style.visibility</p:attrName>
                                        </p:attrNameLst>
                                      </p:cBhvr>
                                      <p:to>
                                        <p:strVal val="visible"/>
                                      </p:to>
                                    </p:set>
                                    <p:animEffect transition="in" filter="fade">
                                      <p:cBhvr>
                                        <p:cTn id="51" dur="500"/>
                                        <p:tgtEl>
                                          <p:spTgt spid="23573"/>
                                        </p:tgtEl>
                                      </p:cBhvr>
                                    </p:animEffect>
                                  </p:childTnLst>
                                </p:cTn>
                              </p:par>
                              <p:par>
                                <p:cTn id="52" presetID="10" presetClass="entr" presetSubtype="0" fill="hold" grpId="0" nodeType="withEffect">
                                  <p:stCondLst>
                                    <p:cond delay="1800"/>
                                  </p:stCondLst>
                                  <p:childTnLst>
                                    <p:set>
                                      <p:cBhvr>
                                        <p:cTn id="53" dur="1" fill="hold">
                                          <p:stCondLst>
                                            <p:cond delay="0"/>
                                          </p:stCondLst>
                                        </p:cTn>
                                        <p:tgtEl>
                                          <p:spTgt spid="23574"/>
                                        </p:tgtEl>
                                        <p:attrNameLst>
                                          <p:attrName>style.visibility</p:attrName>
                                        </p:attrNameLst>
                                      </p:cBhvr>
                                      <p:to>
                                        <p:strVal val="visible"/>
                                      </p:to>
                                    </p:set>
                                    <p:animEffect transition="in" filter="fade">
                                      <p:cBhvr>
                                        <p:cTn id="54" dur="500"/>
                                        <p:tgtEl>
                                          <p:spTgt spid="235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4" grpId="0" animBg="1"/>
      <p:bldP spid="23555" grpId="0" animBg="1" autoUpdateAnimBg="0"/>
      <p:bldP spid="23556" grpId="0" animBg="1" autoUpdateAnimBg="0"/>
      <p:bldP spid="23557" grpId="0" animBg="1"/>
      <p:bldP spid="23558" grpId="0" animBg="1"/>
      <p:bldP spid="23564" grpId="0" animBg="1"/>
      <p:bldP spid="23565" grpId="0" animBg="1"/>
      <p:bldP spid="23566" grpId="0" animBg="1"/>
      <p:bldP spid="23567" grpId="0" animBg="1"/>
      <p:bldP spid="23568" grpId="0" animBg="1"/>
      <p:bldP spid="23569" grpId="0" animBg="1" autoUpdateAnimBg="0"/>
      <p:bldP spid="23570" grpId="0" animBg="1" autoUpdateAnimBg="0"/>
      <p:bldP spid="23571" grpId="0"/>
      <p:bldP spid="23572" grpId="0"/>
      <p:bldP spid="23573" grpId="0"/>
      <p:bldP spid="2357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a:spLocks noChangeArrowheads="1"/>
          </p:cNvSpPr>
          <p:nvPr/>
        </p:nvSpPr>
        <p:spPr bwMode="auto">
          <a:xfrm>
            <a:off x="428626" y="1500651"/>
            <a:ext cx="3929063" cy="715581"/>
          </a:xfrm>
          <a:prstGeom prst="rect">
            <a:avLst/>
          </a:prstGeom>
          <a:noFill/>
          <a:ln w="9525">
            <a:noFill/>
            <a:miter lim="800000"/>
            <a:headEnd/>
            <a:tailEnd/>
          </a:ln>
        </p:spPr>
        <p:txBody>
          <a:bodyPr>
            <a:spAutoFit/>
          </a:bodyPr>
          <a:lstStyle/>
          <a:p>
            <a:pPr eaLnBrk="1" hangingPunct="1">
              <a:lnSpc>
                <a:spcPct val="150000"/>
              </a:lnSpc>
            </a:pPr>
            <a:r>
              <a:rPr lang="en-US" altLang="zh-CN" sz="900" dirty="0">
                <a:solidFill>
                  <a:schemeClr val="tx1">
                    <a:lumMod val="50000"/>
                    <a:lumOff val="50000"/>
                  </a:schemeClr>
                </a:solidFill>
                <a:latin typeface="微软雅黑" pitchFamily="34" charset="-122"/>
                <a:ea typeface="微软雅黑" pitchFamily="34" charset="-122"/>
              </a:rPr>
              <a:t>+</a:t>
            </a:r>
            <a:r>
              <a:rPr lang="zh-CN" altLang="en-US" sz="900" dirty="0">
                <a:solidFill>
                  <a:schemeClr val="tx1">
                    <a:lumMod val="50000"/>
                    <a:lumOff val="50000"/>
                  </a:schemeClr>
                </a:solidFill>
                <a:latin typeface="微软雅黑" pitchFamily="34" charset="-122"/>
                <a:ea typeface="微软雅黑" pitchFamily="34" charset="-122"/>
              </a:rPr>
              <a:t>就是跨界，就是变革，就是开放，就是重塑融合。敢于跨界了，创新的基础就更坚实；融合协同了，群体智能才会实现，从研发到产业化的路径才会更垂直。</a:t>
            </a:r>
            <a:endParaRPr lang="ms-MY" sz="900" dirty="0">
              <a:solidFill>
                <a:schemeClr val="tx1">
                  <a:lumMod val="50000"/>
                  <a:lumOff val="50000"/>
                </a:schemeClr>
              </a:solidFill>
              <a:latin typeface="微软雅黑" pitchFamily="34" charset="-122"/>
              <a:ea typeface="微软雅黑" pitchFamily="34" charset="-122"/>
              <a:cs typeface="Open Sans Light"/>
            </a:endParaRPr>
          </a:p>
        </p:txBody>
      </p:sp>
      <p:grpSp>
        <p:nvGrpSpPr>
          <p:cNvPr id="2" name="Group 187"/>
          <p:cNvGrpSpPr>
            <a:grpSpLocks/>
          </p:cNvGrpSpPr>
          <p:nvPr/>
        </p:nvGrpSpPr>
        <p:grpSpPr bwMode="auto">
          <a:xfrm>
            <a:off x="5427965" y="3373134"/>
            <a:ext cx="3449637" cy="983951"/>
            <a:chOff x="5072066" y="3446772"/>
            <a:chExt cx="3448847" cy="983270"/>
          </a:xfrm>
        </p:grpSpPr>
        <p:sp>
          <p:nvSpPr>
            <p:cNvPr id="10" name="Rectangle 9"/>
            <p:cNvSpPr/>
            <p:nvPr/>
          </p:nvSpPr>
          <p:spPr>
            <a:xfrm>
              <a:off x="5072066" y="3714956"/>
              <a:ext cx="3448847" cy="715086"/>
            </a:xfrm>
            <a:prstGeom prst="rect">
              <a:avLst/>
            </a:prstGeom>
          </p:spPr>
          <p:txBody>
            <a:bodyPr>
              <a:spAutoFit/>
            </a:bodyPr>
            <a:lstStyle/>
            <a:p>
              <a:pPr defTabSz="685754" eaLnBrk="1" fontAlgn="auto" hangingPunct="1">
                <a:lnSpc>
                  <a:spcPct val="150000"/>
                </a:lnSpc>
                <a:spcBef>
                  <a:spcPts val="0"/>
                </a:spcBef>
                <a:spcAft>
                  <a:spcPts val="0"/>
                </a:spcAft>
                <a:defRPr/>
              </a:pPr>
              <a:r>
                <a:rPr lang="zh-CN" altLang="en-US" sz="900" dirty="0">
                  <a:solidFill>
                    <a:schemeClr val="tx1">
                      <a:lumMod val="50000"/>
                      <a:lumOff val="50000"/>
                    </a:schemeClr>
                  </a:solidFill>
                  <a:latin typeface="微软雅黑" pitchFamily="34" charset="-122"/>
                  <a:ea typeface="微软雅黑" pitchFamily="34" charset="-122"/>
                </a:rPr>
                <a:t>信息革命、全球化、互联网业已打破了原有的社会结构、经济结构、地缘结构、文化结构。权力、议事规则、话语权不断在发生变化。互联网</a:t>
              </a:r>
              <a:r>
                <a:rPr lang="en-US" altLang="zh-CN" sz="900" dirty="0">
                  <a:solidFill>
                    <a:schemeClr val="tx1">
                      <a:lumMod val="50000"/>
                      <a:lumOff val="50000"/>
                    </a:schemeClr>
                  </a:solidFill>
                  <a:latin typeface="微软雅黑" pitchFamily="34" charset="-122"/>
                  <a:ea typeface="微软雅黑" pitchFamily="34" charset="-122"/>
                </a:rPr>
                <a:t>+</a:t>
              </a:r>
              <a:r>
                <a:rPr lang="zh-CN" altLang="en-US" sz="900" dirty="0">
                  <a:solidFill>
                    <a:schemeClr val="tx1">
                      <a:lumMod val="50000"/>
                      <a:lumOff val="50000"/>
                    </a:schemeClr>
                  </a:solidFill>
                  <a:latin typeface="微软雅黑" pitchFamily="34" charset="-122"/>
                  <a:ea typeface="微软雅黑" pitchFamily="34" charset="-122"/>
                </a:rPr>
                <a:t>社会治理、虚拟社会治理会是很大的不同</a:t>
              </a:r>
              <a:endParaRPr lang="id-ID" sz="900" dirty="0">
                <a:solidFill>
                  <a:schemeClr val="tx1">
                    <a:lumMod val="50000"/>
                    <a:lumOff val="50000"/>
                  </a:schemeClr>
                </a:solidFill>
                <a:latin typeface="微软雅黑" pitchFamily="34" charset="-122"/>
                <a:ea typeface="微软雅黑" pitchFamily="34" charset="-122"/>
                <a:cs typeface="Open Sans Light" pitchFamily="34" charset="0"/>
              </a:endParaRPr>
            </a:p>
          </p:txBody>
        </p:sp>
        <p:sp>
          <p:nvSpPr>
            <p:cNvPr id="24682" name="Rectangle 100"/>
            <p:cNvSpPr>
              <a:spLocks noChangeArrowheads="1"/>
            </p:cNvSpPr>
            <p:nvPr/>
          </p:nvSpPr>
          <p:spPr bwMode="auto">
            <a:xfrm>
              <a:off x="5123453" y="3446772"/>
              <a:ext cx="800036" cy="276807"/>
            </a:xfrm>
            <a:prstGeom prst="rect">
              <a:avLst/>
            </a:prstGeom>
            <a:noFill/>
            <a:ln w="9525">
              <a:noFill/>
              <a:miter lim="800000"/>
              <a:headEnd/>
              <a:tailEnd/>
            </a:ln>
          </p:spPr>
          <p:txBody>
            <a:bodyPr wrap="none">
              <a:spAutoFit/>
            </a:bodyPr>
            <a:lstStyle/>
            <a:p>
              <a:pPr lvl="0" algn="just" defTabSz="890984"/>
              <a:r>
                <a:rPr lang="zh-CN" altLang="en-US" sz="1200" dirty="0">
                  <a:solidFill>
                    <a:schemeClr val="tx1">
                      <a:lumMod val="50000"/>
                      <a:lumOff val="50000"/>
                    </a:schemeClr>
                  </a:solidFill>
                  <a:latin typeface="微软雅黑" pitchFamily="34" charset="-122"/>
                  <a:ea typeface="微软雅黑" pitchFamily="34" charset="-122"/>
                  <a:sym typeface="微软雅黑" pitchFamily="34" charset="-122"/>
                </a:rPr>
                <a:t>添加标题</a:t>
              </a:r>
              <a:endParaRPr lang="en-US" altLang="zh-CN" sz="1200" dirty="0">
                <a:solidFill>
                  <a:schemeClr val="tx1">
                    <a:lumMod val="50000"/>
                    <a:lumOff val="50000"/>
                  </a:schemeClr>
                </a:solidFill>
                <a:latin typeface="微软雅黑" pitchFamily="34" charset="-122"/>
                <a:ea typeface="微软雅黑" pitchFamily="34" charset="-122"/>
                <a:sym typeface="微软雅黑" pitchFamily="34" charset="-122"/>
              </a:endParaRPr>
            </a:p>
          </p:txBody>
        </p:sp>
      </p:grpSp>
      <p:grpSp>
        <p:nvGrpSpPr>
          <p:cNvPr id="3" name="Group 185"/>
          <p:cNvGrpSpPr>
            <a:grpSpLocks/>
          </p:cNvGrpSpPr>
          <p:nvPr/>
        </p:nvGrpSpPr>
        <p:grpSpPr bwMode="auto">
          <a:xfrm>
            <a:off x="5072064" y="1503457"/>
            <a:ext cx="3286125" cy="1373982"/>
            <a:chOff x="5072066" y="1329450"/>
            <a:chExt cx="3286148" cy="1373247"/>
          </a:xfrm>
        </p:grpSpPr>
        <p:sp>
          <p:nvSpPr>
            <p:cNvPr id="24679" name="Rectangle 186"/>
            <p:cNvSpPr>
              <a:spLocks noChangeArrowheads="1"/>
            </p:cNvSpPr>
            <p:nvPr/>
          </p:nvSpPr>
          <p:spPr bwMode="auto">
            <a:xfrm>
              <a:off x="5427969" y="1329450"/>
              <a:ext cx="800225" cy="276851"/>
            </a:xfrm>
            <a:prstGeom prst="rect">
              <a:avLst/>
            </a:prstGeom>
            <a:noFill/>
            <a:ln w="9525">
              <a:noFill/>
              <a:miter lim="800000"/>
              <a:headEnd/>
              <a:tailEnd/>
            </a:ln>
          </p:spPr>
          <p:txBody>
            <a:bodyPr wrap="none">
              <a:spAutoFit/>
            </a:bodyPr>
            <a:lstStyle/>
            <a:p>
              <a:pPr lvl="0" algn="just" defTabSz="890984"/>
              <a:r>
                <a:rPr lang="zh-CN" altLang="en-US" sz="1200" dirty="0">
                  <a:solidFill>
                    <a:schemeClr val="tx1">
                      <a:lumMod val="75000"/>
                      <a:lumOff val="25000"/>
                    </a:schemeClr>
                  </a:solidFill>
                  <a:latin typeface="微软雅黑" pitchFamily="34" charset="-122"/>
                  <a:ea typeface="微软雅黑" pitchFamily="34" charset="-122"/>
                  <a:sym typeface="微软雅黑" pitchFamily="34" charset="-122"/>
                </a:rPr>
                <a:t>添加标题</a:t>
              </a:r>
              <a:endParaRPr lang="en-US" altLang="zh-CN" sz="12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24680" name="Rectangle 191"/>
            <p:cNvSpPr>
              <a:spLocks noChangeArrowheads="1"/>
            </p:cNvSpPr>
            <p:nvPr/>
          </p:nvSpPr>
          <p:spPr bwMode="auto">
            <a:xfrm>
              <a:off x="5072066" y="1571618"/>
              <a:ext cx="3286148" cy="1131079"/>
            </a:xfrm>
            <a:prstGeom prst="rect">
              <a:avLst/>
            </a:prstGeom>
            <a:noFill/>
            <a:ln w="9525">
              <a:noFill/>
              <a:miter lim="800000"/>
              <a:headEnd/>
              <a:tailEnd/>
            </a:ln>
          </p:spPr>
          <p:txBody>
            <a:bodyPr>
              <a:spAutoFit/>
            </a:bodyPr>
            <a:lstStyle/>
            <a:p>
              <a:pPr marL="355600" indent="-355600" eaLnBrk="1" hangingPunct="1">
                <a:lnSpc>
                  <a:spcPct val="150000"/>
                </a:lnSpc>
                <a:buFont typeface="Arial" pitchFamily="34" charset="0"/>
                <a:buAutoNum type="romanUcPeriod"/>
              </a:pPr>
              <a:r>
                <a:rPr lang="zh-CN" altLang="en-US" sz="900" dirty="0">
                  <a:solidFill>
                    <a:schemeClr val="tx1">
                      <a:lumMod val="50000"/>
                      <a:lumOff val="50000"/>
                    </a:schemeClr>
                  </a:solidFill>
                  <a:latin typeface="微软雅黑" pitchFamily="34" charset="-122"/>
                  <a:ea typeface="微软雅黑" pitchFamily="34" charset="-122"/>
                </a:rPr>
                <a:t>融合本身也指代身份的融合，客户消费转化为投资，伙伴参与创新，等等，不一而足</a:t>
              </a:r>
              <a:endParaRPr lang="ms-MY" sz="900" dirty="0">
                <a:solidFill>
                  <a:schemeClr val="tx1">
                    <a:lumMod val="50000"/>
                    <a:lumOff val="50000"/>
                  </a:schemeClr>
                </a:solidFill>
                <a:latin typeface="微软雅黑" pitchFamily="34" charset="-122"/>
                <a:ea typeface="微软雅黑" pitchFamily="34" charset="-122"/>
                <a:cs typeface="Open Sans Light"/>
              </a:endParaRPr>
            </a:p>
            <a:p>
              <a:pPr marL="355600" indent="-355600" eaLnBrk="1" hangingPunct="1">
                <a:lnSpc>
                  <a:spcPct val="150000"/>
                </a:lnSpc>
                <a:buFont typeface="Arial" pitchFamily="34" charset="0"/>
                <a:buAutoNum type="romanUcPeriod"/>
              </a:pPr>
              <a:r>
                <a:rPr lang="zh-CN" altLang="en-US" sz="900" dirty="0">
                  <a:solidFill>
                    <a:schemeClr val="tx1">
                      <a:lumMod val="50000"/>
                      <a:lumOff val="50000"/>
                    </a:schemeClr>
                  </a:solidFill>
                  <a:latin typeface="微软雅黑" pitchFamily="34" charset="-122"/>
                  <a:ea typeface="微软雅黑" pitchFamily="34" charset="-122"/>
                </a:rPr>
                <a:t>中国粗放的资源驱动型增长方式早就难以为继，必须转变到创新驱动发展这条正确的道路上来。这正是互联网的特质，用所谓的互联网思维来求变、自我革命</a:t>
              </a:r>
              <a:endParaRPr lang="ms-MY" sz="900" dirty="0">
                <a:solidFill>
                  <a:schemeClr val="tx1">
                    <a:lumMod val="50000"/>
                    <a:lumOff val="50000"/>
                  </a:schemeClr>
                </a:solidFill>
                <a:latin typeface="微软雅黑" pitchFamily="34" charset="-122"/>
                <a:ea typeface="微软雅黑" pitchFamily="34" charset="-122"/>
                <a:cs typeface="Open Sans Light"/>
              </a:endParaRPr>
            </a:p>
          </p:txBody>
        </p:sp>
      </p:grpSp>
      <p:grpSp>
        <p:nvGrpSpPr>
          <p:cNvPr id="4" name="Group 846"/>
          <p:cNvGrpSpPr>
            <a:grpSpLocks noChangeAspect="1"/>
          </p:cNvGrpSpPr>
          <p:nvPr/>
        </p:nvGrpSpPr>
        <p:grpSpPr bwMode="auto">
          <a:xfrm>
            <a:off x="1260401" y="2672380"/>
            <a:ext cx="2427288" cy="1678505"/>
            <a:chOff x="2471" y="1335"/>
            <a:chExt cx="825" cy="570"/>
          </a:xfrm>
        </p:grpSpPr>
        <p:sp>
          <p:nvSpPr>
            <p:cNvPr id="368" name="Freeform 847"/>
            <p:cNvSpPr>
              <a:spLocks/>
            </p:cNvSpPr>
            <p:nvPr/>
          </p:nvSpPr>
          <p:spPr bwMode="auto">
            <a:xfrm>
              <a:off x="2731" y="1734"/>
              <a:ext cx="231" cy="9"/>
            </a:xfrm>
            <a:custGeom>
              <a:avLst/>
              <a:gdLst>
                <a:gd name="T0" fmla="*/ 0 w 97"/>
                <a:gd name="T1" fmla="*/ 0 h 4"/>
                <a:gd name="T2" fmla="*/ 5 w 97"/>
                <a:gd name="T3" fmla="*/ 4 h 4"/>
                <a:gd name="T4" fmla="*/ 92 w 97"/>
                <a:gd name="T5" fmla="*/ 4 h 4"/>
                <a:gd name="T6" fmla="*/ 97 w 97"/>
                <a:gd name="T7" fmla="*/ 0 h 4"/>
                <a:gd name="T8" fmla="*/ 0 w 97"/>
                <a:gd name="T9" fmla="*/ 0 h 4"/>
              </a:gdLst>
              <a:ahLst/>
              <a:cxnLst>
                <a:cxn ang="0">
                  <a:pos x="T0" y="T1"/>
                </a:cxn>
                <a:cxn ang="0">
                  <a:pos x="T2" y="T3"/>
                </a:cxn>
                <a:cxn ang="0">
                  <a:pos x="T4" y="T5"/>
                </a:cxn>
                <a:cxn ang="0">
                  <a:pos x="T6" y="T7"/>
                </a:cxn>
                <a:cxn ang="0">
                  <a:pos x="T8" y="T9"/>
                </a:cxn>
              </a:cxnLst>
              <a:rect l="0" t="0" r="r" b="b"/>
              <a:pathLst>
                <a:path w="97" h="4">
                  <a:moveTo>
                    <a:pt x="0" y="0"/>
                  </a:moveTo>
                  <a:cubicBezTo>
                    <a:pt x="1" y="2"/>
                    <a:pt x="2" y="4"/>
                    <a:pt x="5" y="4"/>
                  </a:cubicBezTo>
                  <a:cubicBezTo>
                    <a:pt x="92" y="4"/>
                    <a:pt x="92" y="4"/>
                    <a:pt x="92" y="4"/>
                  </a:cubicBezTo>
                  <a:cubicBezTo>
                    <a:pt x="95" y="4"/>
                    <a:pt x="96" y="2"/>
                    <a:pt x="97" y="0"/>
                  </a:cubicBezTo>
                  <a:lnTo>
                    <a:pt x="0" y="0"/>
                  </a:ln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369" name="Freeform 848"/>
            <p:cNvSpPr>
              <a:spLocks/>
            </p:cNvSpPr>
            <p:nvPr/>
          </p:nvSpPr>
          <p:spPr bwMode="auto">
            <a:xfrm>
              <a:off x="2533" y="1335"/>
              <a:ext cx="627" cy="396"/>
            </a:xfrm>
            <a:custGeom>
              <a:avLst/>
              <a:gdLst>
                <a:gd name="T0" fmla="*/ 6 w 263"/>
                <a:gd name="T1" fmla="*/ 166 h 166"/>
                <a:gd name="T2" fmla="*/ 257 w 263"/>
                <a:gd name="T3" fmla="*/ 166 h 166"/>
                <a:gd name="T4" fmla="*/ 263 w 263"/>
                <a:gd name="T5" fmla="*/ 166 h 166"/>
                <a:gd name="T6" fmla="*/ 263 w 263"/>
                <a:gd name="T7" fmla="*/ 7 h 166"/>
                <a:gd name="T8" fmla="*/ 257 w 263"/>
                <a:gd name="T9" fmla="*/ 0 h 166"/>
                <a:gd name="T10" fmla="*/ 6 w 263"/>
                <a:gd name="T11" fmla="*/ 0 h 166"/>
                <a:gd name="T12" fmla="*/ 0 w 263"/>
                <a:gd name="T13" fmla="*/ 7 h 166"/>
                <a:gd name="T14" fmla="*/ 0 w 263"/>
                <a:gd name="T15" fmla="*/ 166 h 166"/>
                <a:gd name="T16" fmla="*/ 6 w 263"/>
                <a:gd name="T17" fmla="*/ 166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3" h="166">
                  <a:moveTo>
                    <a:pt x="6" y="166"/>
                  </a:moveTo>
                  <a:cubicBezTo>
                    <a:pt x="257" y="166"/>
                    <a:pt x="257" y="166"/>
                    <a:pt x="257" y="166"/>
                  </a:cubicBezTo>
                  <a:cubicBezTo>
                    <a:pt x="263" y="166"/>
                    <a:pt x="263" y="166"/>
                    <a:pt x="263" y="166"/>
                  </a:cubicBezTo>
                  <a:cubicBezTo>
                    <a:pt x="263" y="7"/>
                    <a:pt x="263" y="7"/>
                    <a:pt x="263" y="7"/>
                  </a:cubicBezTo>
                  <a:cubicBezTo>
                    <a:pt x="263" y="3"/>
                    <a:pt x="261" y="0"/>
                    <a:pt x="257" y="0"/>
                  </a:cubicBezTo>
                  <a:cubicBezTo>
                    <a:pt x="6" y="0"/>
                    <a:pt x="6" y="0"/>
                    <a:pt x="6" y="0"/>
                  </a:cubicBezTo>
                  <a:cubicBezTo>
                    <a:pt x="2" y="0"/>
                    <a:pt x="0" y="3"/>
                    <a:pt x="0" y="7"/>
                  </a:cubicBezTo>
                  <a:cubicBezTo>
                    <a:pt x="0" y="166"/>
                    <a:pt x="0" y="166"/>
                    <a:pt x="0" y="166"/>
                  </a:cubicBezTo>
                  <a:cubicBezTo>
                    <a:pt x="6" y="166"/>
                    <a:pt x="6" y="166"/>
                    <a:pt x="6" y="166"/>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370" name="Freeform 849"/>
            <p:cNvSpPr>
              <a:spLocks noEditPoints="1"/>
            </p:cNvSpPr>
            <p:nvPr/>
          </p:nvSpPr>
          <p:spPr bwMode="auto">
            <a:xfrm>
              <a:off x="2531" y="1335"/>
              <a:ext cx="631" cy="399"/>
            </a:xfrm>
            <a:custGeom>
              <a:avLst/>
              <a:gdLst>
                <a:gd name="T0" fmla="*/ 264 w 265"/>
                <a:gd name="T1" fmla="*/ 167 h 167"/>
                <a:gd name="T2" fmla="*/ 1 w 265"/>
                <a:gd name="T3" fmla="*/ 167 h 167"/>
                <a:gd name="T4" fmla="*/ 0 w 265"/>
                <a:gd name="T5" fmla="*/ 166 h 167"/>
                <a:gd name="T6" fmla="*/ 0 w 265"/>
                <a:gd name="T7" fmla="*/ 7 h 167"/>
                <a:gd name="T8" fmla="*/ 7 w 265"/>
                <a:gd name="T9" fmla="*/ 0 h 167"/>
                <a:gd name="T10" fmla="*/ 258 w 265"/>
                <a:gd name="T11" fmla="*/ 0 h 167"/>
                <a:gd name="T12" fmla="*/ 265 w 265"/>
                <a:gd name="T13" fmla="*/ 7 h 167"/>
                <a:gd name="T14" fmla="*/ 265 w 265"/>
                <a:gd name="T15" fmla="*/ 166 h 167"/>
                <a:gd name="T16" fmla="*/ 264 w 265"/>
                <a:gd name="T17" fmla="*/ 167 h 167"/>
                <a:gd name="T18" fmla="*/ 1 w 265"/>
                <a:gd name="T19" fmla="*/ 166 h 167"/>
                <a:gd name="T20" fmla="*/ 264 w 265"/>
                <a:gd name="T21" fmla="*/ 166 h 167"/>
                <a:gd name="T22" fmla="*/ 264 w 265"/>
                <a:gd name="T23" fmla="*/ 7 h 167"/>
                <a:gd name="T24" fmla="*/ 258 w 265"/>
                <a:gd name="T25" fmla="*/ 1 h 167"/>
                <a:gd name="T26" fmla="*/ 7 w 265"/>
                <a:gd name="T27" fmla="*/ 1 h 167"/>
                <a:gd name="T28" fmla="*/ 1 w 265"/>
                <a:gd name="T29" fmla="*/ 7 h 167"/>
                <a:gd name="T30" fmla="*/ 1 w 265"/>
                <a:gd name="T31" fmla="*/ 166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5" h="167">
                  <a:moveTo>
                    <a:pt x="264" y="167"/>
                  </a:moveTo>
                  <a:cubicBezTo>
                    <a:pt x="1" y="167"/>
                    <a:pt x="1" y="167"/>
                    <a:pt x="1" y="167"/>
                  </a:cubicBezTo>
                  <a:cubicBezTo>
                    <a:pt x="0" y="166"/>
                    <a:pt x="0" y="166"/>
                    <a:pt x="0" y="166"/>
                  </a:cubicBezTo>
                  <a:cubicBezTo>
                    <a:pt x="0" y="7"/>
                    <a:pt x="0" y="7"/>
                    <a:pt x="0" y="7"/>
                  </a:cubicBezTo>
                  <a:cubicBezTo>
                    <a:pt x="0" y="3"/>
                    <a:pt x="3" y="0"/>
                    <a:pt x="7" y="0"/>
                  </a:cubicBezTo>
                  <a:cubicBezTo>
                    <a:pt x="258" y="0"/>
                    <a:pt x="258" y="0"/>
                    <a:pt x="258" y="0"/>
                  </a:cubicBezTo>
                  <a:cubicBezTo>
                    <a:pt x="262" y="0"/>
                    <a:pt x="265" y="3"/>
                    <a:pt x="265" y="7"/>
                  </a:cubicBezTo>
                  <a:cubicBezTo>
                    <a:pt x="265" y="166"/>
                    <a:pt x="265" y="166"/>
                    <a:pt x="265" y="166"/>
                  </a:cubicBezTo>
                  <a:cubicBezTo>
                    <a:pt x="264" y="167"/>
                    <a:pt x="264" y="167"/>
                    <a:pt x="264" y="167"/>
                  </a:cubicBezTo>
                  <a:moveTo>
                    <a:pt x="1" y="166"/>
                  </a:moveTo>
                  <a:cubicBezTo>
                    <a:pt x="264" y="166"/>
                    <a:pt x="264" y="166"/>
                    <a:pt x="264" y="166"/>
                  </a:cubicBezTo>
                  <a:cubicBezTo>
                    <a:pt x="264" y="7"/>
                    <a:pt x="264" y="7"/>
                    <a:pt x="264" y="7"/>
                  </a:cubicBezTo>
                  <a:cubicBezTo>
                    <a:pt x="264" y="4"/>
                    <a:pt x="261" y="1"/>
                    <a:pt x="258" y="1"/>
                  </a:cubicBezTo>
                  <a:cubicBezTo>
                    <a:pt x="7" y="1"/>
                    <a:pt x="7" y="1"/>
                    <a:pt x="7" y="1"/>
                  </a:cubicBezTo>
                  <a:cubicBezTo>
                    <a:pt x="4" y="1"/>
                    <a:pt x="1" y="4"/>
                    <a:pt x="1" y="7"/>
                  </a:cubicBezTo>
                  <a:cubicBezTo>
                    <a:pt x="1" y="166"/>
                    <a:pt x="1" y="166"/>
                    <a:pt x="1" y="166"/>
                  </a:cubicBezTo>
                </a:path>
              </a:pathLst>
            </a:custGeom>
            <a:solidFill>
              <a:srgbClr val="B3B3B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371" name="Rectangle 850"/>
            <p:cNvSpPr>
              <a:spLocks noChangeArrowheads="1"/>
            </p:cNvSpPr>
            <p:nvPr/>
          </p:nvSpPr>
          <p:spPr bwMode="auto">
            <a:xfrm>
              <a:off x="2572" y="1373"/>
              <a:ext cx="550" cy="32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372" name="Rectangle 851"/>
            <p:cNvSpPr>
              <a:spLocks noChangeArrowheads="1"/>
            </p:cNvSpPr>
            <p:nvPr/>
          </p:nvSpPr>
          <p:spPr bwMode="auto">
            <a:xfrm>
              <a:off x="2572" y="1373"/>
              <a:ext cx="550" cy="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373" name="Freeform 852"/>
            <p:cNvSpPr>
              <a:spLocks noEditPoints="1"/>
            </p:cNvSpPr>
            <p:nvPr/>
          </p:nvSpPr>
          <p:spPr bwMode="auto">
            <a:xfrm>
              <a:off x="2569" y="1373"/>
              <a:ext cx="555" cy="322"/>
            </a:xfrm>
            <a:custGeom>
              <a:avLst/>
              <a:gdLst>
                <a:gd name="T0" fmla="*/ 553 w 555"/>
                <a:gd name="T1" fmla="*/ 322 h 322"/>
                <a:gd name="T2" fmla="*/ 3 w 555"/>
                <a:gd name="T3" fmla="*/ 322 h 322"/>
                <a:gd name="T4" fmla="*/ 0 w 555"/>
                <a:gd name="T5" fmla="*/ 320 h 322"/>
                <a:gd name="T6" fmla="*/ 0 w 555"/>
                <a:gd name="T7" fmla="*/ 0 h 322"/>
                <a:gd name="T8" fmla="*/ 3 w 555"/>
                <a:gd name="T9" fmla="*/ 0 h 322"/>
                <a:gd name="T10" fmla="*/ 553 w 555"/>
                <a:gd name="T11" fmla="*/ 0 h 322"/>
                <a:gd name="T12" fmla="*/ 555 w 555"/>
                <a:gd name="T13" fmla="*/ 0 h 322"/>
                <a:gd name="T14" fmla="*/ 555 w 555"/>
                <a:gd name="T15" fmla="*/ 320 h 322"/>
                <a:gd name="T16" fmla="*/ 553 w 555"/>
                <a:gd name="T17" fmla="*/ 322 h 322"/>
                <a:gd name="T18" fmla="*/ 3 w 555"/>
                <a:gd name="T19" fmla="*/ 320 h 322"/>
                <a:gd name="T20" fmla="*/ 553 w 555"/>
                <a:gd name="T21" fmla="*/ 320 h 322"/>
                <a:gd name="T22" fmla="*/ 553 w 555"/>
                <a:gd name="T23" fmla="*/ 2 h 322"/>
                <a:gd name="T24" fmla="*/ 3 w 555"/>
                <a:gd name="T25" fmla="*/ 2 h 322"/>
                <a:gd name="T26" fmla="*/ 3 w 555"/>
                <a:gd name="T27" fmla="*/ 320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5" h="322">
                  <a:moveTo>
                    <a:pt x="553" y="322"/>
                  </a:moveTo>
                  <a:lnTo>
                    <a:pt x="3" y="322"/>
                  </a:lnTo>
                  <a:lnTo>
                    <a:pt x="0" y="320"/>
                  </a:lnTo>
                  <a:lnTo>
                    <a:pt x="0" y="0"/>
                  </a:lnTo>
                  <a:lnTo>
                    <a:pt x="3" y="0"/>
                  </a:lnTo>
                  <a:lnTo>
                    <a:pt x="553" y="0"/>
                  </a:lnTo>
                  <a:lnTo>
                    <a:pt x="555" y="0"/>
                  </a:lnTo>
                  <a:lnTo>
                    <a:pt x="555" y="320"/>
                  </a:lnTo>
                  <a:lnTo>
                    <a:pt x="553" y="322"/>
                  </a:lnTo>
                  <a:close/>
                  <a:moveTo>
                    <a:pt x="3" y="320"/>
                  </a:moveTo>
                  <a:lnTo>
                    <a:pt x="553" y="320"/>
                  </a:lnTo>
                  <a:lnTo>
                    <a:pt x="553" y="2"/>
                  </a:lnTo>
                  <a:lnTo>
                    <a:pt x="3" y="2"/>
                  </a:lnTo>
                  <a:lnTo>
                    <a:pt x="3" y="320"/>
                  </a:lnTo>
                  <a:close/>
                </a:path>
              </a:pathLst>
            </a:custGeom>
            <a:solidFill>
              <a:srgbClr val="B3B3B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374" name="Freeform 853"/>
            <p:cNvSpPr>
              <a:spLocks noEditPoints="1"/>
            </p:cNvSpPr>
            <p:nvPr/>
          </p:nvSpPr>
          <p:spPr bwMode="auto">
            <a:xfrm>
              <a:off x="2569" y="1373"/>
              <a:ext cx="555" cy="322"/>
            </a:xfrm>
            <a:custGeom>
              <a:avLst/>
              <a:gdLst>
                <a:gd name="T0" fmla="*/ 553 w 555"/>
                <a:gd name="T1" fmla="*/ 322 h 322"/>
                <a:gd name="T2" fmla="*/ 3 w 555"/>
                <a:gd name="T3" fmla="*/ 322 h 322"/>
                <a:gd name="T4" fmla="*/ 0 w 555"/>
                <a:gd name="T5" fmla="*/ 320 h 322"/>
                <a:gd name="T6" fmla="*/ 0 w 555"/>
                <a:gd name="T7" fmla="*/ 0 h 322"/>
                <a:gd name="T8" fmla="*/ 3 w 555"/>
                <a:gd name="T9" fmla="*/ 0 h 322"/>
                <a:gd name="T10" fmla="*/ 553 w 555"/>
                <a:gd name="T11" fmla="*/ 0 h 322"/>
                <a:gd name="T12" fmla="*/ 555 w 555"/>
                <a:gd name="T13" fmla="*/ 0 h 322"/>
                <a:gd name="T14" fmla="*/ 555 w 555"/>
                <a:gd name="T15" fmla="*/ 320 h 322"/>
                <a:gd name="T16" fmla="*/ 553 w 555"/>
                <a:gd name="T17" fmla="*/ 322 h 322"/>
                <a:gd name="T18" fmla="*/ 3 w 555"/>
                <a:gd name="T19" fmla="*/ 320 h 322"/>
                <a:gd name="T20" fmla="*/ 553 w 555"/>
                <a:gd name="T21" fmla="*/ 320 h 322"/>
                <a:gd name="T22" fmla="*/ 553 w 555"/>
                <a:gd name="T23" fmla="*/ 2 h 322"/>
                <a:gd name="T24" fmla="*/ 3 w 555"/>
                <a:gd name="T25" fmla="*/ 2 h 322"/>
                <a:gd name="T26" fmla="*/ 3 w 555"/>
                <a:gd name="T27" fmla="*/ 320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5" h="322">
                  <a:moveTo>
                    <a:pt x="553" y="322"/>
                  </a:moveTo>
                  <a:lnTo>
                    <a:pt x="3" y="322"/>
                  </a:lnTo>
                  <a:lnTo>
                    <a:pt x="0" y="320"/>
                  </a:lnTo>
                  <a:lnTo>
                    <a:pt x="0" y="0"/>
                  </a:lnTo>
                  <a:lnTo>
                    <a:pt x="3" y="0"/>
                  </a:lnTo>
                  <a:lnTo>
                    <a:pt x="553" y="0"/>
                  </a:lnTo>
                  <a:lnTo>
                    <a:pt x="555" y="0"/>
                  </a:lnTo>
                  <a:lnTo>
                    <a:pt x="555" y="320"/>
                  </a:lnTo>
                  <a:lnTo>
                    <a:pt x="553" y="322"/>
                  </a:lnTo>
                  <a:moveTo>
                    <a:pt x="3" y="320"/>
                  </a:moveTo>
                  <a:lnTo>
                    <a:pt x="553" y="320"/>
                  </a:lnTo>
                  <a:lnTo>
                    <a:pt x="553" y="2"/>
                  </a:lnTo>
                  <a:lnTo>
                    <a:pt x="3" y="2"/>
                  </a:lnTo>
                  <a:lnTo>
                    <a:pt x="3" y="32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375" name="Freeform 854"/>
            <p:cNvSpPr>
              <a:spLocks/>
            </p:cNvSpPr>
            <p:nvPr/>
          </p:nvSpPr>
          <p:spPr bwMode="auto">
            <a:xfrm>
              <a:off x="2474" y="1734"/>
              <a:ext cx="746" cy="35"/>
            </a:xfrm>
            <a:custGeom>
              <a:avLst/>
              <a:gdLst>
                <a:gd name="T0" fmla="*/ 313 w 313"/>
                <a:gd name="T1" fmla="*/ 0 h 15"/>
                <a:gd name="T2" fmla="*/ 205 w 313"/>
                <a:gd name="T3" fmla="*/ 0 h 15"/>
                <a:gd name="T4" fmla="*/ 200 w 313"/>
                <a:gd name="T5" fmla="*/ 4 h 15"/>
                <a:gd name="T6" fmla="*/ 113 w 313"/>
                <a:gd name="T7" fmla="*/ 4 h 15"/>
                <a:gd name="T8" fmla="*/ 108 w 313"/>
                <a:gd name="T9" fmla="*/ 0 h 15"/>
                <a:gd name="T10" fmla="*/ 0 w 313"/>
                <a:gd name="T11" fmla="*/ 0 h 15"/>
                <a:gd name="T12" fmla="*/ 0 w 313"/>
                <a:gd name="T13" fmla="*/ 2 h 15"/>
                <a:gd name="T14" fmla="*/ 0 w 313"/>
                <a:gd name="T15" fmla="*/ 6 h 15"/>
                <a:gd name="T16" fmla="*/ 14 w 313"/>
                <a:gd name="T17" fmla="*/ 15 h 15"/>
                <a:gd name="T18" fmla="*/ 299 w 313"/>
                <a:gd name="T19" fmla="*/ 15 h 15"/>
                <a:gd name="T20" fmla="*/ 313 w 313"/>
                <a:gd name="T21" fmla="*/ 6 h 15"/>
                <a:gd name="T22" fmla="*/ 313 w 313"/>
                <a:gd name="T23" fmla="*/ 2 h 15"/>
                <a:gd name="T24" fmla="*/ 313 w 313"/>
                <a:gd name="T25"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3" h="15">
                  <a:moveTo>
                    <a:pt x="313" y="0"/>
                  </a:moveTo>
                  <a:cubicBezTo>
                    <a:pt x="205" y="0"/>
                    <a:pt x="205" y="0"/>
                    <a:pt x="205" y="0"/>
                  </a:cubicBezTo>
                  <a:cubicBezTo>
                    <a:pt x="204" y="2"/>
                    <a:pt x="203" y="4"/>
                    <a:pt x="200" y="4"/>
                  </a:cubicBezTo>
                  <a:cubicBezTo>
                    <a:pt x="113" y="4"/>
                    <a:pt x="113" y="4"/>
                    <a:pt x="113" y="4"/>
                  </a:cubicBezTo>
                  <a:cubicBezTo>
                    <a:pt x="110" y="4"/>
                    <a:pt x="109" y="2"/>
                    <a:pt x="108" y="0"/>
                  </a:cubicBezTo>
                  <a:cubicBezTo>
                    <a:pt x="0" y="0"/>
                    <a:pt x="0" y="0"/>
                    <a:pt x="0" y="0"/>
                  </a:cubicBezTo>
                  <a:cubicBezTo>
                    <a:pt x="0" y="1"/>
                    <a:pt x="0" y="1"/>
                    <a:pt x="0" y="2"/>
                  </a:cubicBezTo>
                  <a:cubicBezTo>
                    <a:pt x="0" y="6"/>
                    <a:pt x="0" y="6"/>
                    <a:pt x="0" y="6"/>
                  </a:cubicBezTo>
                  <a:cubicBezTo>
                    <a:pt x="0" y="14"/>
                    <a:pt x="6" y="15"/>
                    <a:pt x="14" y="15"/>
                  </a:cubicBezTo>
                  <a:cubicBezTo>
                    <a:pt x="299" y="15"/>
                    <a:pt x="299" y="15"/>
                    <a:pt x="299" y="15"/>
                  </a:cubicBezTo>
                  <a:cubicBezTo>
                    <a:pt x="307" y="15"/>
                    <a:pt x="313" y="14"/>
                    <a:pt x="313" y="6"/>
                  </a:cubicBezTo>
                  <a:cubicBezTo>
                    <a:pt x="313" y="2"/>
                    <a:pt x="313" y="2"/>
                    <a:pt x="313" y="2"/>
                  </a:cubicBezTo>
                  <a:cubicBezTo>
                    <a:pt x="313" y="1"/>
                    <a:pt x="313" y="1"/>
                    <a:pt x="313" y="0"/>
                  </a:cubicBezTo>
                </a:path>
              </a:pathLst>
            </a:custGeom>
            <a:solidFill>
              <a:srgbClr val="E6E6E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376" name="Freeform 855"/>
            <p:cNvSpPr>
              <a:spLocks noEditPoints="1"/>
            </p:cNvSpPr>
            <p:nvPr/>
          </p:nvSpPr>
          <p:spPr bwMode="auto">
            <a:xfrm>
              <a:off x="2471" y="1734"/>
              <a:ext cx="751" cy="35"/>
            </a:xfrm>
            <a:custGeom>
              <a:avLst/>
              <a:gdLst>
                <a:gd name="T0" fmla="*/ 300 w 315"/>
                <a:gd name="T1" fmla="*/ 15 h 15"/>
                <a:gd name="T2" fmla="*/ 15 w 315"/>
                <a:gd name="T3" fmla="*/ 15 h 15"/>
                <a:gd name="T4" fmla="*/ 0 w 315"/>
                <a:gd name="T5" fmla="*/ 6 h 15"/>
                <a:gd name="T6" fmla="*/ 0 w 315"/>
                <a:gd name="T7" fmla="*/ 2 h 15"/>
                <a:gd name="T8" fmla="*/ 1 w 315"/>
                <a:gd name="T9" fmla="*/ 1 h 15"/>
                <a:gd name="T10" fmla="*/ 1 w 315"/>
                <a:gd name="T11" fmla="*/ 0 h 15"/>
                <a:gd name="T12" fmla="*/ 1 w 315"/>
                <a:gd name="T13" fmla="*/ 0 h 15"/>
                <a:gd name="T14" fmla="*/ 109 w 315"/>
                <a:gd name="T15" fmla="*/ 0 h 15"/>
                <a:gd name="T16" fmla="*/ 110 w 315"/>
                <a:gd name="T17" fmla="*/ 0 h 15"/>
                <a:gd name="T18" fmla="*/ 114 w 315"/>
                <a:gd name="T19" fmla="*/ 4 h 15"/>
                <a:gd name="T20" fmla="*/ 201 w 315"/>
                <a:gd name="T21" fmla="*/ 4 h 15"/>
                <a:gd name="T22" fmla="*/ 205 w 315"/>
                <a:gd name="T23" fmla="*/ 0 h 15"/>
                <a:gd name="T24" fmla="*/ 206 w 315"/>
                <a:gd name="T25" fmla="*/ 0 h 15"/>
                <a:gd name="T26" fmla="*/ 314 w 315"/>
                <a:gd name="T27" fmla="*/ 0 h 15"/>
                <a:gd name="T28" fmla="*/ 314 w 315"/>
                <a:gd name="T29" fmla="*/ 0 h 15"/>
                <a:gd name="T30" fmla="*/ 314 w 315"/>
                <a:gd name="T31" fmla="*/ 1 h 15"/>
                <a:gd name="T32" fmla="*/ 315 w 315"/>
                <a:gd name="T33" fmla="*/ 2 h 15"/>
                <a:gd name="T34" fmla="*/ 315 w 315"/>
                <a:gd name="T35" fmla="*/ 6 h 15"/>
                <a:gd name="T36" fmla="*/ 300 w 315"/>
                <a:gd name="T37" fmla="*/ 15 h 15"/>
                <a:gd name="T38" fmla="*/ 2 w 315"/>
                <a:gd name="T39" fmla="*/ 1 h 15"/>
                <a:gd name="T40" fmla="*/ 2 w 315"/>
                <a:gd name="T41" fmla="*/ 1 h 15"/>
                <a:gd name="T42" fmla="*/ 2 w 315"/>
                <a:gd name="T43" fmla="*/ 2 h 15"/>
                <a:gd name="T44" fmla="*/ 2 w 315"/>
                <a:gd name="T45" fmla="*/ 6 h 15"/>
                <a:gd name="T46" fmla="*/ 15 w 315"/>
                <a:gd name="T47" fmla="*/ 14 h 15"/>
                <a:gd name="T48" fmla="*/ 300 w 315"/>
                <a:gd name="T49" fmla="*/ 14 h 15"/>
                <a:gd name="T50" fmla="*/ 313 w 315"/>
                <a:gd name="T51" fmla="*/ 6 h 15"/>
                <a:gd name="T52" fmla="*/ 313 w 315"/>
                <a:gd name="T53" fmla="*/ 2 h 15"/>
                <a:gd name="T54" fmla="*/ 313 w 315"/>
                <a:gd name="T55" fmla="*/ 1 h 15"/>
                <a:gd name="T56" fmla="*/ 313 w 315"/>
                <a:gd name="T57" fmla="*/ 1 h 15"/>
                <a:gd name="T58" fmla="*/ 206 w 315"/>
                <a:gd name="T59" fmla="*/ 1 h 15"/>
                <a:gd name="T60" fmla="*/ 201 w 315"/>
                <a:gd name="T61" fmla="*/ 5 h 15"/>
                <a:gd name="T62" fmla="*/ 114 w 315"/>
                <a:gd name="T63" fmla="*/ 5 h 15"/>
                <a:gd name="T64" fmla="*/ 109 w 315"/>
                <a:gd name="T65" fmla="*/ 1 h 15"/>
                <a:gd name="T66" fmla="*/ 2 w 315"/>
                <a:gd name="T67"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15" h="15">
                  <a:moveTo>
                    <a:pt x="300" y="15"/>
                  </a:moveTo>
                  <a:cubicBezTo>
                    <a:pt x="15" y="15"/>
                    <a:pt x="15" y="15"/>
                    <a:pt x="15" y="15"/>
                  </a:cubicBezTo>
                  <a:cubicBezTo>
                    <a:pt x="8" y="15"/>
                    <a:pt x="0" y="15"/>
                    <a:pt x="0" y="6"/>
                  </a:cubicBezTo>
                  <a:cubicBezTo>
                    <a:pt x="0" y="2"/>
                    <a:pt x="0" y="2"/>
                    <a:pt x="0" y="2"/>
                  </a:cubicBezTo>
                  <a:cubicBezTo>
                    <a:pt x="1" y="1"/>
                    <a:pt x="1" y="1"/>
                    <a:pt x="1" y="1"/>
                  </a:cubicBezTo>
                  <a:cubicBezTo>
                    <a:pt x="1" y="0"/>
                    <a:pt x="1" y="0"/>
                    <a:pt x="1" y="0"/>
                  </a:cubicBezTo>
                  <a:cubicBezTo>
                    <a:pt x="1" y="0"/>
                    <a:pt x="1" y="0"/>
                    <a:pt x="1" y="0"/>
                  </a:cubicBezTo>
                  <a:cubicBezTo>
                    <a:pt x="109" y="0"/>
                    <a:pt x="109" y="0"/>
                    <a:pt x="109" y="0"/>
                  </a:cubicBezTo>
                  <a:cubicBezTo>
                    <a:pt x="110" y="0"/>
                    <a:pt x="110" y="0"/>
                    <a:pt x="110" y="0"/>
                  </a:cubicBezTo>
                  <a:cubicBezTo>
                    <a:pt x="110" y="2"/>
                    <a:pt x="112" y="4"/>
                    <a:pt x="114" y="4"/>
                  </a:cubicBezTo>
                  <a:cubicBezTo>
                    <a:pt x="201" y="4"/>
                    <a:pt x="201" y="4"/>
                    <a:pt x="201" y="4"/>
                  </a:cubicBezTo>
                  <a:cubicBezTo>
                    <a:pt x="203" y="4"/>
                    <a:pt x="205" y="2"/>
                    <a:pt x="205" y="0"/>
                  </a:cubicBezTo>
                  <a:cubicBezTo>
                    <a:pt x="206" y="0"/>
                    <a:pt x="206" y="0"/>
                    <a:pt x="206" y="0"/>
                  </a:cubicBezTo>
                  <a:cubicBezTo>
                    <a:pt x="314" y="0"/>
                    <a:pt x="314" y="0"/>
                    <a:pt x="314" y="0"/>
                  </a:cubicBezTo>
                  <a:cubicBezTo>
                    <a:pt x="314" y="0"/>
                    <a:pt x="314" y="0"/>
                    <a:pt x="314" y="0"/>
                  </a:cubicBezTo>
                  <a:cubicBezTo>
                    <a:pt x="314" y="1"/>
                    <a:pt x="314" y="1"/>
                    <a:pt x="314" y="1"/>
                  </a:cubicBezTo>
                  <a:cubicBezTo>
                    <a:pt x="315" y="1"/>
                    <a:pt x="315" y="1"/>
                    <a:pt x="315" y="2"/>
                  </a:cubicBezTo>
                  <a:cubicBezTo>
                    <a:pt x="315" y="6"/>
                    <a:pt x="315" y="6"/>
                    <a:pt x="315" y="6"/>
                  </a:cubicBezTo>
                  <a:cubicBezTo>
                    <a:pt x="315" y="15"/>
                    <a:pt x="306" y="15"/>
                    <a:pt x="300" y="15"/>
                  </a:cubicBezTo>
                  <a:moveTo>
                    <a:pt x="2" y="1"/>
                  </a:moveTo>
                  <a:cubicBezTo>
                    <a:pt x="2" y="1"/>
                    <a:pt x="2" y="1"/>
                    <a:pt x="2" y="1"/>
                  </a:cubicBezTo>
                  <a:cubicBezTo>
                    <a:pt x="2" y="2"/>
                    <a:pt x="2" y="2"/>
                    <a:pt x="2" y="2"/>
                  </a:cubicBezTo>
                  <a:cubicBezTo>
                    <a:pt x="2" y="6"/>
                    <a:pt x="2" y="6"/>
                    <a:pt x="2" y="6"/>
                  </a:cubicBezTo>
                  <a:cubicBezTo>
                    <a:pt x="2" y="14"/>
                    <a:pt x="7" y="14"/>
                    <a:pt x="15" y="14"/>
                  </a:cubicBezTo>
                  <a:cubicBezTo>
                    <a:pt x="300" y="14"/>
                    <a:pt x="300" y="14"/>
                    <a:pt x="300" y="14"/>
                  </a:cubicBezTo>
                  <a:cubicBezTo>
                    <a:pt x="308" y="14"/>
                    <a:pt x="313" y="14"/>
                    <a:pt x="313" y="6"/>
                  </a:cubicBezTo>
                  <a:cubicBezTo>
                    <a:pt x="313" y="2"/>
                    <a:pt x="313" y="2"/>
                    <a:pt x="313" y="2"/>
                  </a:cubicBezTo>
                  <a:cubicBezTo>
                    <a:pt x="313" y="1"/>
                    <a:pt x="313" y="1"/>
                    <a:pt x="313" y="1"/>
                  </a:cubicBezTo>
                  <a:cubicBezTo>
                    <a:pt x="313" y="1"/>
                    <a:pt x="313" y="1"/>
                    <a:pt x="313" y="1"/>
                  </a:cubicBezTo>
                  <a:cubicBezTo>
                    <a:pt x="206" y="1"/>
                    <a:pt x="206" y="1"/>
                    <a:pt x="206" y="1"/>
                  </a:cubicBezTo>
                  <a:cubicBezTo>
                    <a:pt x="206" y="3"/>
                    <a:pt x="204" y="5"/>
                    <a:pt x="201" y="5"/>
                  </a:cubicBezTo>
                  <a:cubicBezTo>
                    <a:pt x="114" y="5"/>
                    <a:pt x="114" y="5"/>
                    <a:pt x="114" y="5"/>
                  </a:cubicBezTo>
                  <a:cubicBezTo>
                    <a:pt x="111" y="5"/>
                    <a:pt x="109" y="3"/>
                    <a:pt x="109" y="1"/>
                  </a:cubicBezTo>
                  <a:cubicBezTo>
                    <a:pt x="2" y="1"/>
                    <a:pt x="2" y="1"/>
                    <a:pt x="2" y="1"/>
                  </a:cubicBezTo>
                </a:path>
              </a:pathLst>
            </a:custGeom>
            <a:solidFill>
              <a:srgbClr val="B3B3B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377" name="Rectangle 856"/>
            <p:cNvSpPr>
              <a:spLocks noChangeArrowheads="1"/>
            </p:cNvSpPr>
            <p:nvPr/>
          </p:nvSpPr>
          <p:spPr bwMode="auto">
            <a:xfrm>
              <a:off x="2915" y="1375"/>
              <a:ext cx="205" cy="316"/>
            </a:xfrm>
            <a:prstGeom prst="rect">
              <a:avLst/>
            </a:prstGeom>
            <a:solidFill>
              <a:srgbClr val="F6F2F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378" name="Rectangle 857"/>
            <p:cNvSpPr>
              <a:spLocks noChangeArrowheads="1"/>
            </p:cNvSpPr>
            <p:nvPr/>
          </p:nvSpPr>
          <p:spPr bwMode="auto">
            <a:xfrm>
              <a:off x="2915" y="1375"/>
              <a:ext cx="205" cy="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379" name="Rectangle 858"/>
            <p:cNvSpPr>
              <a:spLocks noChangeArrowheads="1"/>
            </p:cNvSpPr>
            <p:nvPr/>
          </p:nvSpPr>
          <p:spPr bwMode="auto">
            <a:xfrm>
              <a:off x="2574" y="1375"/>
              <a:ext cx="546" cy="34"/>
            </a:xfrm>
            <a:prstGeom prst="rect">
              <a:avLst/>
            </a:prstGeom>
            <a:solidFill>
              <a:srgbClr val="E6E6E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380" name="Rectangle 859"/>
            <p:cNvSpPr>
              <a:spLocks noChangeArrowheads="1"/>
            </p:cNvSpPr>
            <p:nvPr/>
          </p:nvSpPr>
          <p:spPr bwMode="auto">
            <a:xfrm>
              <a:off x="2915" y="1375"/>
              <a:ext cx="205" cy="34"/>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381" name="Rectangle 860"/>
            <p:cNvSpPr>
              <a:spLocks noChangeArrowheads="1"/>
            </p:cNvSpPr>
            <p:nvPr/>
          </p:nvSpPr>
          <p:spPr bwMode="auto">
            <a:xfrm>
              <a:off x="2598" y="1636"/>
              <a:ext cx="78" cy="4"/>
            </a:xfrm>
            <a:prstGeom prst="rect">
              <a:avLst/>
            </a:prstGeom>
            <a:solidFill>
              <a:srgbClr val="B3B3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382" name="Rectangle 861"/>
            <p:cNvSpPr>
              <a:spLocks noChangeArrowheads="1"/>
            </p:cNvSpPr>
            <p:nvPr/>
          </p:nvSpPr>
          <p:spPr bwMode="auto">
            <a:xfrm>
              <a:off x="2598" y="1652"/>
              <a:ext cx="262" cy="3"/>
            </a:xfrm>
            <a:prstGeom prst="rect">
              <a:avLst/>
            </a:prstGeom>
            <a:solidFill>
              <a:srgbClr val="B3B3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383" name="Rectangle 862"/>
            <p:cNvSpPr>
              <a:spLocks noChangeArrowheads="1"/>
            </p:cNvSpPr>
            <p:nvPr/>
          </p:nvSpPr>
          <p:spPr bwMode="auto">
            <a:xfrm>
              <a:off x="2598" y="1667"/>
              <a:ext cx="200" cy="2"/>
            </a:xfrm>
            <a:prstGeom prst="rect">
              <a:avLst/>
            </a:prstGeom>
            <a:solidFill>
              <a:srgbClr val="B3B3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384" name="Rectangle 863"/>
            <p:cNvSpPr>
              <a:spLocks noChangeArrowheads="1"/>
            </p:cNvSpPr>
            <p:nvPr/>
          </p:nvSpPr>
          <p:spPr bwMode="auto">
            <a:xfrm>
              <a:off x="2595" y="1390"/>
              <a:ext cx="50" cy="7"/>
            </a:xfrm>
            <a:prstGeom prst="rect">
              <a:avLst/>
            </a:prstGeom>
            <a:solidFill>
              <a:srgbClr val="B3B3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385" name="Rectangle 864"/>
            <p:cNvSpPr>
              <a:spLocks noChangeArrowheads="1"/>
            </p:cNvSpPr>
            <p:nvPr/>
          </p:nvSpPr>
          <p:spPr bwMode="auto">
            <a:xfrm>
              <a:off x="2660" y="1390"/>
              <a:ext cx="50" cy="7"/>
            </a:xfrm>
            <a:prstGeom prst="rect">
              <a:avLst/>
            </a:prstGeom>
            <a:solidFill>
              <a:srgbClr val="B3B3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386" name="Rectangle 865"/>
            <p:cNvSpPr>
              <a:spLocks noChangeArrowheads="1"/>
            </p:cNvSpPr>
            <p:nvPr/>
          </p:nvSpPr>
          <p:spPr bwMode="auto">
            <a:xfrm>
              <a:off x="2724" y="1390"/>
              <a:ext cx="50" cy="7"/>
            </a:xfrm>
            <a:prstGeom prst="rect">
              <a:avLst/>
            </a:prstGeom>
            <a:solidFill>
              <a:srgbClr val="B3B3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387" name="Rectangle 866"/>
            <p:cNvSpPr>
              <a:spLocks noChangeArrowheads="1"/>
            </p:cNvSpPr>
            <p:nvPr/>
          </p:nvSpPr>
          <p:spPr bwMode="auto">
            <a:xfrm>
              <a:off x="2786" y="1390"/>
              <a:ext cx="50" cy="7"/>
            </a:xfrm>
            <a:prstGeom prst="rect">
              <a:avLst/>
            </a:prstGeom>
            <a:solidFill>
              <a:srgbClr val="B3B3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388" name="Rectangle 867"/>
            <p:cNvSpPr>
              <a:spLocks noChangeArrowheads="1"/>
            </p:cNvSpPr>
            <p:nvPr/>
          </p:nvSpPr>
          <p:spPr bwMode="auto">
            <a:xfrm>
              <a:off x="2929" y="1390"/>
              <a:ext cx="50" cy="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389" name="Rectangle 868"/>
            <p:cNvSpPr>
              <a:spLocks noChangeArrowheads="1"/>
            </p:cNvSpPr>
            <p:nvPr/>
          </p:nvSpPr>
          <p:spPr bwMode="auto">
            <a:xfrm>
              <a:off x="3015" y="1454"/>
              <a:ext cx="59" cy="5"/>
            </a:xfrm>
            <a:prstGeom prst="rect">
              <a:avLst/>
            </a:prstGeom>
            <a:solidFill>
              <a:srgbClr val="B3B3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390" name="Rectangle 869"/>
            <p:cNvSpPr>
              <a:spLocks noChangeArrowheads="1"/>
            </p:cNvSpPr>
            <p:nvPr/>
          </p:nvSpPr>
          <p:spPr bwMode="auto">
            <a:xfrm>
              <a:off x="3015" y="1471"/>
              <a:ext cx="81" cy="2"/>
            </a:xfrm>
            <a:prstGeom prst="rect">
              <a:avLst/>
            </a:prstGeom>
            <a:solidFill>
              <a:srgbClr val="B3B3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391" name="Rectangle 870"/>
            <p:cNvSpPr>
              <a:spLocks noChangeArrowheads="1"/>
            </p:cNvSpPr>
            <p:nvPr/>
          </p:nvSpPr>
          <p:spPr bwMode="auto">
            <a:xfrm>
              <a:off x="3015" y="1485"/>
              <a:ext cx="71" cy="3"/>
            </a:xfrm>
            <a:prstGeom prst="rect">
              <a:avLst/>
            </a:prstGeom>
            <a:solidFill>
              <a:srgbClr val="B3B3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392" name="Rectangle 871"/>
            <p:cNvSpPr>
              <a:spLocks noChangeArrowheads="1"/>
            </p:cNvSpPr>
            <p:nvPr/>
          </p:nvSpPr>
          <p:spPr bwMode="auto">
            <a:xfrm>
              <a:off x="3015" y="1499"/>
              <a:ext cx="59" cy="3"/>
            </a:xfrm>
            <a:prstGeom prst="rect">
              <a:avLst/>
            </a:prstGeom>
            <a:solidFill>
              <a:srgbClr val="B3B3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393" name="Rectangle 872"/>
            <p:cNvSpPr>
              <a:spLocks noChangeArrowheads="1"/>
            </p:cNvSpPr>
            <p:nvPr/>
          </p:nvSpPr>
          <p:spPr bwMode="auto">
            <a:xfrm>
              <a:off x="3015" y="1564"/>
              <a:ext cx="59" cy="5"/>
            </a:xfrm>
            <a:prstGeom prst="rect">
              <a:avLst/>
            </a:prstGeom>
            <a:solidFill>
              <a:srgbClr val="B3B3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394" name="Rectangle 873"/>
            <p:cNvSpPr>
              <a:spLocks noChangeArrowheads="1"/>
            </p:cNvSpPr>
            <p:nvPr/>
          </p:nvSpPr>
          <p:spPr bwMode="auto">
            <a:xfrm>
              <a:off x="3015" y="1581"/>
              <a:ext cx="81" cy="2"/>
            </a:xfrm>
            <a:prstGeom prst="rect">
              <a:avLst/>
            </a:prstGeom>
            <a:solidFill>
              <a:srgbClr val="B3B3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395" name="Rectangle 874"/>
            <p:cNvSpPr>
              <a:spLocks noChangeArrowheads="1"/>
            </p:cNvSpPr>
            <p:nvPr/>
          </p:nvSpPr>
          <p:spPr bwMode="auto">
            <a:xfrm>
              <a:off x="3015" y="1581"/>
              <a:ext cx="81" cy="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396" name="Rectangle 875"/>
            <p:cNvSpPr>
              <a:spLocks noChangeArrowheads="1"/>
            </p:cNvSpPr>
            <p:nvPr/>
          </p:nvSpPr>
          <p:spPr bwMode="auto">
            <a:xfrm>
              <a:off x="3015" y="1595"/>
              <a:ext cx="71" cy="2"/>
            </a:xfrm>
            <a:prstGeom prst="rect">
              <a:avLst/>
            </a:prstGeom>
            <a:solidFill>
              <a:srgbClr val="B3B3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397" name="Rectangle 876"/>
            <p:cNvSpPr>
              <a:spLocks noChangeArrowheads="1"/>
            </p:cNvSpPr>
            <p:nvPr/>
          </p:nvSpPr>
          <p:spPr bwMode="auto">
            <a:xfrm>
              <a:off x="3015" y="1595"/>
              <a:ext cx="71" cy="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398" name="Rectangle 877"/>
            <p:cNvSpPr>
              <a:spLocks noChangeArrowheads="1"/>
            </p:cNvSpPr>
            <p:nvPr/>
          </p:nvSpPr>
          <p:spPr bwMode="auto">
            <a:xfrm>
              <a:off x="3015" y="1609"/>
              <a:ext cx="59" cy="3"/>
            </a:xfrm>
            <a:prstGeom prst="rect">
              <a:avLst/>
            </a:prstGeom>
            <a:solidFill>
              <a:srgbClr val="B3B3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399" name="Rectangle 878"/>
            <p:cNvSpPr>
              <a:spLocks noChangeArrowheads="1"/>
            </p:cNvSpPr>
            <p:nvPr/>
          </p:nvSpPr>
          <p:spPr bwMode="auto">
            <a:xfrm>
              <a:off x="3015" y="1609"/>
              <a:ext cx="59" cy="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00" name="Freeform 879"/>
            <p:cNvSpPr>
              <a:spLocks/>
            </p:cNvSpPr>
            <p:nvPr/>
          </p:nvSpPr>
          <p:spPr bwMode="auto">
            <a:xfrm>
              <a:off x="2931" y="1447"/>
              <a:ext cx="69" cy="67"/>
            </a:xfrm>
            <a:custGeom>
              <a:avLst/>
              <a:gdLst>
                <a:gd name="T0" fmla="*/ 14 w 29"/>
                <a:gd name="T1" fmla="*/ 15 h 28"/>
                <a:gd name="T2" fmla="*/ 14 w 29"/>
                <a:gd name="T3" fmla="*/ 0 h 28"/>
                <a:gd name="T4" fmla="*/ 0 w 29"/>
                <a:gd name="T5" fmla="*/ 14 h 28"/>
                <a:gd name="T6" fmla="*/ 15 w 29"/>
                <a:gd name="T7" fmla="*/ 28 h 28"/>
                <a:gd name="T8" fmla="*/ 29 w 29"/>
                <a:gd name="T9" fmla="*/ 15 h 28"/>
                <a:gd name="T10" fmla="*/ 14 w 29"/>
                <a:gd name="T11" fmla="*/ 15 h 28"/>
              </a:gdLst>
              <a:ahLst/>
              <a:cxnLst>
                <a:cxn ang="0">
                  <a:pos x="T0" y="T1"/>
                </a:cxn>
                <a:cxn ang="0">
                  <a:pos x="T2" y="T3"/>
                </a:cxn>
                <a:cxn ang="0">
                  <a:pos x="T4" y="T5"/>
                </a:cxn>
                <a:cxn ang="0">
                  <a:pos x="T6" y="T7"/>
                </a:cxn>
                <a:cxn ang="0">
                  <a:pos x="T8" y="T9"/>
                </a:cxn>
                <a:cxn ang="0">
                  <a:pos x="T10" y="T11"/>
                </a:cxn>
              </a:cxnLst>
              <a:rect l="0" t="0" r="r" b="b"/>
              <a:pathLst>
                <a:path w="29" h="28">
                  <a:moveTo>
                    <a:pt x="14" y="15"/>
                  </a:moveTo>
                  <a:cubicBezTo>
                    <a:pt x="14" y="0"/>
                    <a:pt x="14" y="0"/>
                    <a:pt x="14" y="0"/>
                  </a:cubicBezTo>
                  <a:cubicBezTo>
                    <a:pt x="6" y="1"/>
                    <a:pt x="0" y="7"/>
                    <a:pt x="0" y="14"/>
                  </a:cubicBezTo>
                  <a:cubicBezTo>
                    <a:pt x="0" y="22"/>
                    <a:pt x="7" y="28"/>
                    <a:pt x="15" y="28"/>
                  </a:cubicBezTo>
                  <a:cubicBezTo>
                    <a:pt x="22" y="28"/>
                    <a:pt x="29" y="22"/>
                    <a:pt x="29" y="15"/>
                  </a:cubicBezTo>
                  <a:lnTo>
                    <a:pt x="14" y="15"/>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01" name="Freeform 880"/>
            <p:cNvSpPr>
              <a:spLocks/>
            </p:cNvSpPr>
            <p:nvPr/>
          </p:nvSpPr>
          <p:spPr bwMode="auto">
            <a:xfrm>
              <a:off x="2974" y="1449"/>
              <a:ext cx="24" cy="24"/>
            </a:xfrm>
            <a:custGeom>
              <a:avLst/>
              <a:gdLst>
                <a:gd name="T0" fmla="*/ 10 w 10"/>
                <a:gd name="T1" fmla="*/ 10 h 10"/>
                <a:gd name="T2" fmla="*/ 0 w 10"/>
                <a:gd name="T3" fmla="*/ 0 h 10"/>
                <a:gd name="T4" fmla="*/ 0 w 10"/>
                <a:gd name="T5" fmla="*/ 10 h 10"/>
                <a:gd name="T6" fmla="*/ 10 w 10"/>
                <a:gd name="T7" fmla="*/ 10 h 10"/>
              </a:gdLst>
              <a:ahLst/>
              <a:cxnLst>
                <a:cxn ang="0">
                  <a:pos x="T0" y="T1"/>
                </a:cxn>
                <a:cxn ang="0">
                  <a:pos x="T2" y="T3"/>
                </a:cxn>
                <a:cxn ang="0">
                  <a:pos x="T4" y="T5"/>
                </a:cxn>
                <a:cxn ang="0">
                  <a:pos x="T6" y="T7"/>
                </a:cxn>
              </a:cxnLst>
              <a:rect l="0" t="0" r="r" b="b"/>
              <a:pathLst>
                <a:path w="10" h="10">
                  <a:moveTo>
                    <a:pt x="10" y="10"/>
                  </a:moveTo>
                  <a:cubicBezTo>
                    <a:pt x="10" y="5"/>
                    <a:pt x="6" y="0"/>
                    <a:pt x="0" y="0"/>
                  </a:cubicBezTo>
                  <a:cubicBezTo>
                    <a:pt x="0" y="10"/>
                    <a:pt x="0" y="10"/>
                    <a:pt x="0" y="10"/>
                  </a:cubicBezTo>
                  <a:lnTo>
                    <a:pt x="10" y="10"/>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02" name="Freeform 881"/>
            <p:cNvSpPr>
              <a:spLocks/>
            </p:cNvSpPr>
            <p:nvPr/>
          </p:nvSpPr>
          <p:spPr bwMode="auto">
            <a:xfrm>
              <a:off x="2977" y="1593"/>
              <a:ext cx="23" cy="21"/>
            </a:xfrm>
            <a:custGeom>
              <a:avLst/>
              <a:gdLst>
                <a:gd name="T0" fmla="*/ 2 w 10"/>
                <a:gd name="T1" fmla="*/ 0 h 9"/>
                <a:gd name="T2" fmla="*/ 0 w 10"/>
                <a:gd name="T3" fmla="*/ 3 h 9"/>
                <a:gd name="T4" fmla="*/ 5 w 10"/>
                <a:gd name="T5" fmla="*/ 9 h 9"/>
                <a:gd name="T6" fmla="*/ 10 w 10"/>
                <a:gd name="T7" fmla="*/ 1 h 9"/>
                <a:gd name="T8" fmla="*/ 2 w 10"/>
                <a:gd name="T9" fmla="*/ 0 h 9"/>
              </a:gdLst>
              <a:ahLst/>
              <a:cxnLst>
                <a:cxn ang="0">
                  <a:pos x="T0" y="T1"/>
                </a:cxn>
                <a:cxn ang="0">
                  <a:pos x="T2" y="T3"/>
                </a:cxn>
                <a:cxn ang="0">
                  <a:pos x="T4" y="T5"/>
                </a:cxn>
                <a:cxn ang="0">
                  <a:pos x="T6" y="T7"/>
                </a:cxn>
                <a:cxn ang="0">
                  <a:pos x="T8" y="T9"/>
                </a:cxn>
              </a:cxnLst>
              <a:rect l="0" t="0" r="r" b="b"/>
              <a:pathLst>
                <a:path w="10" h="9">
                  <a:moveTo>
                    <a:pt x="2" y="0"/>
                  </a:moveTo>
                  <a:cubicBezTo>
                    <a:pt x="2" y="1"/>
                    <a:pt x="1" y="2"/>
                    <a:pt x="0" y="3"/>
                  </a:cubicBezTo>
                  <a:cubicBezTo>
                    <a:pt x="5" y="9"/>
                    <a:pt x="5" y="9"/>
                    <a:pt x="5" y="9"/>
                  </a:cubicBezTo>
                  <a:cubicBezTo>
                    <a:pt x="8" y="7"/>
                    <a:pt x="9" y="4"/>
                    <a:pt x="10" y="1"/>
                  </a:cubicBezTo>
                  <a:lnTo>
                    <a:pt x="2" y="0"/>
                  </a:lnTo>
                  <a:close/>
                </a:path>
              </a:pathLst>
            </a:custGeom>
            <a:solidFill>
              <a:schemeClr val="accent4"/>
            </a:solidFill>
            <a:ln>
              <a:solidFill>
                <a:schemeClr val="accent2"/>
              </a:solidFill>
            </a:ln>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03" name="Freeform 882"/>
            <p:cNvSpPr>
              <a:spLocks/>
            </p:cNvSpPr>
            <p:nvPr/>
          </p:nvSpPr>
          <p:spPr bwMode="auto">
            <a:xfrm>
              <a:off x="2969" y="1554"/>
              <a:ext cx="31" cy="36"/>
            </a:xfrm>
            <a:custGeom>
              <a:avLst/>
              <a:gdLst>
                <a:gd name="T0" fmla="*/ 0 w 13"/>
                <a:gd name="T1" fmla="*/ 8 h 15"/>
                <a:gd name="T2" fmla="*/ 5 w 13"/>
                <a:gd name="T3" fmla="*/ 14 h 15"/>
                <a:gd name="T4" fmla="*/ 13 w 13"/>
                <a:gd name="T5" fmla="*/ 15 h 15"/>
                <a:gd name="T6" fmla="*/ 13 w 13"/>
                <a:gd name="T7" fmla="*/ 14 h 15"/>
                <a:gd name="T8" fmla="*/ 0 w 13"/>
                <a:gd name="T9" fmla="*/ 0 h 15"/>
                <a:gd name="T10" fmla="*/ 0 w 13"/>
                <a:gd name="T11" fmla="*/ 8 h 15"/>
              </a:gdLst>
              <a:ahLst/>
              <a:cxnLst>
                <a:cxn ang="0">
                  <a:pos x="T0" y="T1"/>
                </a:cxn>
                <a:cxn ang="0">
                  <a:pos x="T2" y="T3"/>
                </a:cxn>
                <a:cxn ang="0">
                  <a:pos x="T4" y="T5"/>
                </a:cxn>
                <a:cxn ang="0">
                  <a:pos x="T6" y="T7"/>
                </a:cxn>
                <a:cxn ang="0">
                  <a:pos x="T8" y="T9"/>
                </a:cxn>
                <a:cxn ang="0">
                  <a:pos x="T10" y="T11"/>
                </a:cxn>
              </a:cxnLst>
              <a:rect l="0" t="0" r="r" b="b"/>
              <a:pathLst>
                <a:path w="13" h="15">
                  <a:moveTo>
                    <a:pt x="0" y="8"/>
                  </a:moveTo>
                  <a:cubicBezTo>
                    <a:pt x="3" y="9"/>
                    <a:pt x="5" y="11"/>
                    <a:pt x="5" y="14"/>
                  </a:cubicBezTo>
                  <a:cubicBezTo>
                    <a:pt x="13" y="15"/>
                    <a:pt x="13" y="15"/>
                    <a:pt x="13" y="15"/>
                  </a:cubicBezTo>
                  <a:cubicBezTo>
                    <a:pt x="13" y="14"/>
                    <a:pt x="13" y="14"/>
                    <a:pt x="13" y="14"/>
                  </a:cubicBezTo>
                  <a:cubicBezTo>
                    <a:pt x="13" y="7"/>
                    <a:pt x="7" y="1"/>
                    <a:pt x="0" y="0"/>
                  </a:cubicBezTo>
                  <a:lnTo>
                    <a:pt x="0" y="8"/>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04" name="Freeform 883"/>
            <p:cNvSpPr>
              <a:spLocks/>
            </p:cNvSpPr>
            <p:nvPr/>
          </p:nvSpPr>
          <p:spPr bwMode="auto">
            <a:xfrm>
              <a:off x="2938" y="1554"/>
              <a:ext cx="24" cy="24"/>
            </a:xfrm>
            <a:custGeom>
              <a:avLst/>
              <a:gdLst>
                <a:gd name="T0" fmla="*/ 7 w 10"/>
                <a:gd name="T1" fmla="*/ 10 h 10"/>
                <a:gd name="T2" fmla="*/ 10 w 10"/>
                <a:gd name="T3" fmla="*/ 8 h 10"/>
                <a:gd name="T4" fmla="*/ 10 w 10"/>
                <a:gd name="T5" fmla="*/ 0 h 10"/>
                <a:gd name="T6" fmla="*/ 0 w 10"/>
                <a:gd name="T7" fmla="*/ 6 h 10"/>
                <a:gd name="T8" fmla="*/ 7 w 10"/>
                <a:gd name="T9" fmla="*/ 10 h 10"/>
              </a:gdLst>
              <a:ahLst/>
              <a:cxnLst>
                <a:cxn ang="0">
                  <a:pos x="T0" y="T1"/>
                </a:cxn>
                <a:cxn ang="0">
                  <a:pos x="T2" y="T3"/>
                </a:cxn>
                <a:cxn ang="0">
                  <a:pos x="T4" y="T5"/>
                </a:cxn>
                <a:cxn ang="0">
                  <a:pos x="T6" y="T7"/>
                </a:cxn>
                <a:cxn ang="0">
                  <a:pos x="T8" y="T9"/>
                </a:cxn>
              </a:cxnLst>
              <a:rect l="0" t="0" r="r" b="b"/>
              <a:pathLst>
                <a:path w="10" h="10">
                  <a:moveTo>
                    <a:pt x="7" y="10"/>
                  </a:moveTo>
                  <a:cubicBezTo>
                    <a:pt x="8" y="9"/>
                    <a:pt x="9" y="8"/>
                    <a:pt x="10" y="8"/>
                  </a:cubicBezTo>
                  <a:cubicBezTo>
                    <a:pt x="10" y="0"/>
                    <a:pt x="10" y="0"/>
                    <a:pt x="10" y="0"/>
                  </a:cubicBezTo>
                  <a:cubicBezTo>
                    <a:pt x="6" y="0"/>
                    <a:pt x="2" y="3"/>
                    <a:pt x="0" y="6"/>
                  </a:cubicBezTo>
                  <a:lnTo>
                    <a:pt x="7" y="1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05" name="Freeform 884"/>
            <p:cNvSpPr>
              <a:spLocks/>
            </p:cNvSpPr>
            <p:nvPr/>
          </p:nvSpPr>
          <p:spPr bwMode="auto">
            <a:xfrm>
              <a:off x="2931" y="1574"/>
              <a:ext cx="53" cy="50"/>
            </a:xfrm>
            <a:custGeom>
              <a:avLst/>
              <a:gdLst>
                <a:gd name="T0" fmla="*/ 17 w 22"/>
                <a:gd name="T1" fmla="*/ 12 h 21"/>
                <a:gd name="T2" fmla="*/ 15 w 22"/>
                <a:gd name="T3" fmla="*/ 13 h 21"/>
                <a:gd name="T4" fmla="*/ 8 w 22"/>
                <a:gd name="T5" fmla="*/ 6 h 21"/>
                <a:gd name="T6" fmla="*/ 9 w 22"/>
                <a:gd name="T7" fmla="*/ 4 h 21"/>
                <a:gd name="T8" fmla="*/ 2 w 22"/>
                <a:gd name="T9" fmla="*/ 0 h 21"/>
                <a:gd name="T10" fmla="*/ 0 w 22"/>
                <a:gd name="T11" fmla="*/ 6 h 21"/>
                <a:gd name="T12" fmla="*/ 15 w 22"/>
                <a:gd name="T13" fmla="*/ 21 h 21"/>
                <a:gd name="T14" fmla="*/ 22 w 22"/>
                <a:gd name="T15" fmla="*/ 19 h 21"/>
                <a:gd name="T16" fmla="*/ 17 w 22"/>
                <a:gd name="T17" fmla="*/ 1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21">
                  <a:moveTo>
                    <a:pt x="17" y="12"/>
                  </a:moveTo>
                  <a:cubicBezTo>
                    <a:pt x="17" y="13"/>
                    <a:pt x="16" y="13"/>
                    <a:pt x="15" y="13"/>
                  </a:cubicBezTo>
                  <a:cubicBezTo>
                    <a:pt x="11" y="13"/>
                    <a:pt x="8" y="10"/>
                    <a:pt x="8" y="6"/>
                  </a:cubicBezTo>
                  <a:cubicBezTo>
                    <a:pt x="8" y="6"/>
                    <a:pt x="8" y="5"/>
                    <a:pt x="9" y="4"/>
                  </a:cubicBezTo>
                  <a:cubicBezTo>
                    <a:pt x="2" y="0"/>
                    <a:pt x="2" y="0"/>
                    <a:pt x="2" y="0"/>
                  </a:cubicBezTo>
                  <a:cubicBezTo>
                    <a:pt x="1" y="2"/>
                    <a:pt x="0" y="4"/>
                    <a:pt x="0" y="6"/>
                  </a:cubicBezTo>
                  <a:cubicBezTo>
                    <a:pt x="0" y="14"/>
                    <a:pt x="7" y="21"/>
                    <a:pt x="15" y="21"/>
                  </a:cubicBezTo>
                  <a:cubicBezTo>
                    <a:pt x="17" y="21"/>
                    <a:pt x="20" y="20"/>
                    <a:pt x="22" y="19"/>
                  </a:cubicBezTo>
                  <a:lnTo>
                    <a:pt x="17" y="12"/>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06" name="Rectangle 885"/>
            <p:cNvSpPr>
              <a:spLocks noChangeArrowheads="1"/>
            </p:cNvSpPr>
            <p:nvPr/>
          </p:nvSpPr>
          <p:spPr bwMode="auto">
            <a:xfrm>
              <a:off x="2600" y="1617"/>
              <a:ext cx="281" cy="2"/>
            </a:xfrm>
            <a:prstGeom prst="rect">
              <a:avLst/>
            </a:prstGeom>
            <a:solidFill>
              <a:srgbClr val="B3B3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07" name="Rectangle 886"/>
            <p:cNvSpPr>
              <a:spLocks noChangeArrowheads="1"/>
            </p:cNvSpPr>
            <p:nvPr/>
          </p:nvSpPr>
          <p:spPr bwMode="auto">
            <a:xfrm>
              <a:off x="2598" y="1478"/>
              <a:ext cx="5" cy="141"/>
            </a:xfrm>
            <a:prstGeom prst="rect">
              <a:avLst/>
            </a:prstGeom>
            <a:solidFill>
              <a:srgbClr val="B3B3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08" name="Rectangle 887"/>
            <p:cNvSpPr>
              <a:spLocks noChangeArrowheads="1"/>
            </p:cNvSpPr>
            <p:nvPr/>
          </p:nvSpPr>
          <p:spPr bwMode="auto">
            <a:xfrm>
              <a:off x="2612" y="1576"/>
              <a:ext cx="7" cy="41"/>
            </a:xfrm>
            <a:prstGeom prst="rect">
              <a:avLst/>
            </a:prstGeom>
            <a:solidFill>
              <a:srgbClr val="72BCC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09" name="Rectangle 888"/>
            <p:cNvSpPr>
              <a:spLocks noChangeArrowheads="1"/>
            </p:cNvSpPr>
            <p:nvPr/>
          </p:nvSpPr>
          <p:spPr bwMode="auto">
            <a:xfrm>
              <a:off x="2622" y="1590"/>
              <a:ext cx="9" cy="27"/>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10" name="Rectangle 889"/>
            <p:cNvSpPr>
              <a:spLocks noChangeArrowheads="1"/>
            </p:cNvSpPr>
            <p:nvPr/>
          </p:nvSpPr>
          <p:spPr bwMode="auto">
            <a:xfrm>
              <a:off x="2633" y="1535"/>
              <a:ext cx="8" cy="82"/>
            </a:xfrm>
            <a:prstGeom prst="rect">
              <a:avLst/>
            </a:pr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11" name="Rectangle 890"/>
            <p:cNvSpPr>
              <a:spLocks noChangeArrowheads="1"/>
            </p:cNvSpPr>
            <p:nvPr/>
          </p:nvSpPr>
          <p:spPr bwMode="auto">
            <a:xfrm>
              <a:off x="2655" y="1550"/>
              <a:ext cx="9" cy="67"/>
            </a:xfrm>
            <a:prstGeom prst="rect">
              <a:avLst/>
            </a:prstGeom>
            <a:solidFill>
              <a:srgbClr val="72BCC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12" name="Rectangle 891"/>
            <p:cNvSpPr>
              <a:spLocks noChangeArrowheads="1"/>
            </p:cNvSpPr>
            <p:nvPr/>
          </p:nvSpPr>
          <p:spPr bwMode="auto">
            <a:xfrm>
              <a:off x="2667" y="1564"/>
              <a:ext cx="7" cy="53"/>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13" name="Rectangle 892"/>
            <p:cNvSpPr>
              <a:spLocks noChangeArrowheads="1"/>
            </p:cNvSpPr>
            <p:nvPr/>
          </p:nvSpPr>
          <p:spPr bwMode="auto">
            <a:xfrm>
              <a:off x="2676" y="1557"/>
              <a:ext cx="10" cy="60"/>
            </a:xfrm>
            <a:prstGeom prst="rect">
              <a:avLst/>
            </a:pr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14" name="Rectangle 893"/>
            <p:cNvSpPr>
              <a:spLocks noChangeArrowheads="1"/>
            </p:cNvSpPr>
            <p:nvPr/>
          </p:nvSpPr>
          <p:spPr bwMode="auto">
            <a:xfrm>
              <a:off x="2700" y="1562"/>
              <a:ext cx="10" cy="55"/>
            </a:xfrm>
            <a:prstGeom prst="rect">
              <a:avLst/>
            </a:prstGeom>
            <a:solidFill>
              <a:srgbClr val="72BCC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15" name="Rectangle 894"/>
            <p:cNvSpPr>
              <a:spLocks noChangeArrowheads="1"/>
            </p:cNvSpPr>
            <p:nvPr/>
          </p:nvSpPr>
          <p:spPr bwMode="auto">
            <a:xfrm>
              <a:off x="2712" y="1574"/>
              <a:ext cx="7" cy="43"/>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16" name="Rectangle 895"/>
            <p:cNvSpPr>
              <a:spLocks noChangeArrowheads="1"/>
            </p:cNvSpPr>
            <p:nvPr/>
          </p:nvSpPr>
          <p:spPr bwMode="auto">
            <a:xfrm>
              <a:off x="2722" y="1535"/>
              <a:ext cx="9" cy="82"/>
            </a:xfrm>
            <a:prstGeom prst="rect">
              <a:avLst/>
            </a:pr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17" name="Rectangle 896"/>
            <p:cNvSpPr>
              <a:spLocks noChangeArrowheads="1"/>
            </p:cNvSpPr>
            <p:nvPr/>
          </p:nvSpPr>
          <p:spPr bwMode="auto">
            <a:xfrm>
              <a:off x="2745" y="1497"/>
              <a:ext cx="8" cy="120"/>
            </a:xfrm>
            <a:prstGeom prst="rect">
              <a:avLst/>
            </a:prstGeom>
            <a:solidFill>
              <a:srgbClr val="72BCC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18" name="Rectangle 897"/>
            <p:cNvSpPr>
              <a:spLocks noChangeArrowheads="1"/>
            </p:cNvSpPr>
            <p:nvPr/>
          </p:nvSpPr>
          <p:spPr bwMode="auto">
            <a:xfrm>
              <a:off x="2755" y="1533"/>
              <a:ext cx="10" cy="84"/>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19" name="Rectangle 898"/>
            <p:cNvSpPr>
              <a:spLocks noChangeArrowheads="1"/>
            </p:cNvSpPr>
            <p:nvPr/>
          </p:nvSpPr>
          <p:spPr bwMode="auto">
            <a:xfrm>
              <a:off x="2767" y="1511"/>
              <a:ext cx="9" cy="106"/>
            </a:xfrm>
            <a:prstGeom prst="rect">
              <a:avLst/>
            </a:pr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20" name="Rectangle 899"/>
            <p:cNvSpPr>
              <a:spLocks noChangeArrowheads="1"/>
            </p:cNvSpPr>
            <p:nvPr/>
          </p:nvSpPr>
          <p:spPr bwMode="auto">
            <a:xfrm>
              <a:off x="2788" y="1581"/>
              <a:ext cx="10" cy="36"/>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21" name="Rectangle 900"/>
            <p:cNvSpPr>
              <a:spLocks noChangeArrowheads="1"/>
            </p:cNvSpPr>
            <p:nvPr/>
          </p:nvSpPr>
          <p:spPr bwMode="auto">
            <a:xfrm>
              <a:off x="2800" y="1600"/>
              <a:ext cx="10" cy="17"/>
            </a:xfrm>
            <a:prstGeom prst="rect">
              <a:avLst/>
            </a:prstGeom>
            <a:solidFill>
              <a:srgbClr val="59627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22" name="Rectangle 901"/>
            <p:cNvSpPr>
              <a:spLocks noChangeArrowheads="1"/>
            </p:cNvSpPr>
            <p:nvPr/>
          </p:nvSpPr>
          <p:spPr bwMode="auto">
            <a:xfrm>
              <a:off x="2812" y="1578"/>
              <a:ext cx="7" cy="39"/>
            </a:xfrm>
            <a:prstGeom prst="rect">
              <a:avLst/>
            </a:pr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23" name="Rectangle 902"/>
            <p:cNvSpPr>
              <a:spLocks noChangeArrowheads="1"/>
            </p:cNvSpPr>
            <p:nvPr/>
          </p:nvSpPr>
          <p:spPr bwMode="auto">
            <a:xfrm>
              <a:off x="2834" y="1550"/>
              <a:ext cx="9" cy="67"/>
            </a:xfrm>
            <a:prstGeom prst="rect">
              <a:avLst/>
            </a:prstGeom>
            <a:solidFill>
              <a:srgbClr val="72BCC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24" name="Rectangle 903"/>
            <p:cNvSpPr>
              <a:spLocks noChangeArrowheads="1"/>
            </p:cNvSpPr>
            <p:nvPr/>
          </p:nvSpPr>
          <p:spPr bwMode="auto">
            <a:xfrm>
              <a:off x="2846" y="1499"/>
              <a:ext cx="7" cy="118"/>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25" name="Rectangle 904"/>
            <p:cNvSpPr>
              <a:spLocks noChangeArrowheads="1"/>
            </p:cNvSpPr>
            <p:nvPr/>
          </p:nvSpPr>
          <p:spPr bwMode="auto">
            <a:xfrm>
              <a:off x="2855" y="1531"/>
              <a:ext cx="10" cy="86"/>
            </a:xfrm>
            <a:prstGeom prst="rect">
              <a:avLst/>
            </a:pr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26" name="Rectangle 905"/>
            <p:cNvSpPr>
              <a:spLocks noChangeArrowheads="1"/>
            </p:cNvSpPr>
            <p:nvPr/>
          </p:nvSpPr>
          <p:spPr bwMode="auto">
            <a:xfrm>
              <a:off x="2600" y="1445"/>
              <a:ext cx="14" cy="14"/>
            </a:xfrm>
            <a:prstGeom prst="rect">
              <a:avLst/>
            </a:prstGeom>
            <a:solidFill>
              <a:srgbClr val="72BCC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27" name="Rectangle 906"/>
            <p:cNvSpPr>
              <a:spLocks noChangeArrowheads="1"/>
            </p:cNvSpPr>
            <p:nvPr/>
          </p:nvSpPr>
          <p:spPr bwMode="auto">
            <a:xfrm>
              <a:off x="2624" y="1449"/>
              <a:ext cx="38" cy="3"/>
            </a:xfrm>
            <a:prstGeom prst="rect">
              <a:avLst/>
            </a:prstGeom>
            <a:solidFill>
              <a:srgbClr val="B3B3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28" name="Rectangle 907"/>
            <p:cNvSpPr>
              <a:spLocks noChangeArrowheads="1"/>
            </p:cNvSpPr>
            <p:nvPr/>
          </p:nvSpPr>
          <p:spPr bwMode="auto">
            <a:xfrm>
              <a:off x="2679" y="1445"/>
              <a:ext cx="14" cy="14"/>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29" name="Rectangle 908"/>
            <p:cNvSpPr>
              <a:spLocks noChangeArrowheads="1"/>
            </p:cNvSpPr>
            <p:nvPr/>
          </p:nvSpPr>
          <p:spPr bwMode="auto">
            <a:xfrm>
              <a:off x="2700" y="1449"/>
              <a:ext cx="41" cy="3"/>
            </a:xfrm>
            <a:prstGeom prst="rect">
              <a:avLst/>
            </a:prstGeom>
            <a:solidFill>
              <a:srgbClr val="B3B3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30" name="Rectangle 909"/>
            <p:cNvSpPr>
              <a:spLocks noChangeArrowheads="1"/>
            </p:cNvSpPr>
            <p:nvPr/>
          </p:nvSpPr>
          <p:spPr bwMode="auto">
            <a:xfrm>
              <a:off x="2755" y="1445"/>
              <a:ext cx="17" cy="14"/>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31" name="Rectangle 910"/>
            <p:cNvSpPr>
              <a:spLocks noChangeArrowheads="1"/>
            </p:cNvSpPr>
            <p:nvPr/>
          </p:nvSpPr>
          <p:spPr bwMode="auto">
            <a:xfrm>
              <a:off x="2779" y="1449"/>
              <a:ext cx="40" cy="3"/>
            </a:xfrm>
            <a:prstGeom prst="rect">
              <a:avLst/>
            </a:prstGeom>
            <a:solidFill>
              <a:srgbClr val="B3B3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32" name="Rectangle 911"/>
            <p:cNvSpPr>
              <a:spLocks noChangeArrowheads="1"/>
            </p:cNvSpPr>
            <p:nvPr/>
          </p:nvSpPr>
          <p:spPr bwMode="auto">
            <a:xfrm>
              <a:off x="2834" y="1445"/>
              <a:ext cx="14" cy="1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33" name="Freeform 912"/>
            <p:cNvSpPr>
              <a:spLocks noEditPoints="1"/>
            </p:cNvSpPr>
            <p:nvPr/>
          </p:nvSpPr>
          <p:spPr bwMode="auto">
            <a:xfrm>
              <a:off x="2834" y="1445"/>
              <a:ext cx="14" cy="14"/>
            </a:xfrm>
            <a:custGeom>
              <a:avLst/>
              <a:gdLst>
                <a:gd name="T0" fmla="*/ 14 w 14"/>
                <a:gd name="T1" fmla="*/ 12 h 14"/>
                <a:gd name="T2" fmla="*/ 2 w 14"/>
                <a:gd name="T3" fmla="*/ 12 h 14"/>
                <a:gd name="T4" fmla="*/ 2 w 14"/>
                <a:gd name="T5" fmla="*/ 0 h 14"/>
                <a:gd name="T6" fmla="*/ 14 w 14"/>
                <a:gd name="T7" fmla="*/ 0 h 14"/>
                <a:gd name="T8" fmla="*/ 14 w 14"/>
                <a:gd name="T9" fmla="*/ 12 h 14"/>
                <a:gd name="T10" fmla="*/ 14 w 14"/>
                <a:gd name="T11" fmla="*/ 0 h 14"/>
                <a:gd name="T12" fmla="*/ 0 w 14"/>
                <a:gd name="T13" fmla="*/ 0 h 14"/>
                <a:gd name="T14" fmla="*/ 0 w 14"/>
                <a:gd name="T15" fmla="*/ 14 h 14"/>
                <a:gd name="T16" fmla="*/ 14 w 14"/>
                <a:gd name="T17" fmla="*/ 14 h 14"/>
                <a:gd name="T18" fmla="*/ 14 w 14"/>
                <a:gd name="T19"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4">
                  <a:moveTo>
                    <a:pt x="14" y="12"/>
                  </a:moveTo>
                  <a:lnTo>
                    <a:pt x="2" y="12"/>
                  </a:lnTo>
                  <a:lnTo>
                    <a:pt x="2" y="0"/>
                  </a:lnTo>
                  <a:lnTo>
                    <a:pt x="14" y="0"/>
                  </a:lnTo>
                  <a:lnTo>
                    <a:pt x="14" y="12"/>
                  </a:lnTo>
                  <a:close/>
                  <a:moveTo>
                    <a:pt x="14" y="0"/>
                  </a:moveTo>
                  <a:lnTo>
                    <a:pt x="0" y="0"/>
                  </a:lnTo>
                  <a:lnTo>
                    <a:pt x="0" y="14"/>
                  </a:lnTo>
                  <a:lnTo>
                    <a:pt x="14" y="14"/>
                  </a:lnTo>
                  <a:lnTo>
                    <a:pt x="14" y="0"/>
                  </a:lnTo>
                  <a:close/>
                </a:path>
              </a:pathLst>
            </a:custGeom>
            <a:solidFill>
              <a:srgbClr val="2C587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34" name="Rectangle 913"/>
            <p:cNvSpPr>
              <a:spLocks noChangeArrowheads="1"/>
            </p:cNvSpPr>
            <p:nvPr/>
          </p:nvSpPr>
          <p:spPr bwMode="auto">
            <a:xfrm>
              <a:off x="2855" y="1449"/>
              <a:ext cx="41" cy="3"/>
            </a:xfrm>
            <a:prstGeom prst="rect">
              <a:avLst/>
            </a:prstGeom>
            <a:solidFill>
              <a:srgbClr val="B3B3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35" name="Freeform 914"/>
            <p:cNvSpPr>
              <a:spLocks noEditPoints="1"/>
            </p:cNvSpPr>
            <p:nvPr/>
          </p:nvSpPr>
          <p:spPr bwMode="auto">
            <a:xfrm>
              <a:off x="3012" y="1542"/>
              <a:ext cx="284" cy="292"/>
            </a:xfrm>
            <a:custGeom>
              <a:avLst/>
              <a:gdLst>
                <a:gd name="T0" fmla="*/ 89 w 119"/>
                <a:gd name="T1" fmla="*/ 111 h 122"/>
                <a:gd name="T2" fmla="*/ 115 w 119"/>
                <a:gd name="T3" fmla="*/ 76 h 122"/>
                <a:gd name="T4" fmla="*/ 108 w 119"/>
                <a:gd name="T5" fmla="*/ 33 h 122"/>
                <a:gd name="T6" fmla="*/ 72 w 119"/>
                <a:gd name="T7" fmla="*/ 7 h 122"/>
                <a:gd name="T8" fmla="*/ 4 w 119"/>
                <a:gd name="T9" fmla="*/ 50 h 122"/>
                <a:gd name="T10" fmla="*/ 11 w 119"/>
                <a:gd name="T11" fmla="*/ 93 h 122"/>
                <a:gd name="T12" fmla="*/ 46 w 119"/>
                <a:gd name="T13" fmla="*/ 118 h 122"/>
                <a:gd name="T14" fmla="*/ 89 w 119"/>
                <a:gd name="T15" fmla="*/ 111 h 122"/>
                <a:gd name="T16" fmla="*/ 18 w 119"/>
                <a:gd name="T17" fmla="*/ 89 h 122"/>
                <a:gd name="T18" fmla="*/ 12 w 119"/>
                <a:gd name="T19" fmla="*/ 51 h 122"/>
                <a:gd name="T20" fmla="*/ 71 w 119"/>
                <a:gd name="T21" fmla="*/ 15 h 122"/>
                <a:gd name="T22" fmla="*/ 101 w 119"/>
                <a:gd name="T23" fmla="*/ 37 h 122"/>
                <a:gd name="T24" fmla="*/ 107 w 119"/>
                <a:gd name="T25" fmla="*/ 74 h 122"/>
                <a:gd name="T26" fmla="*/ 85 w 119"/>
                <a:gd name="T27" fmla="*/ 104 h 122"/>
                <a:gd name="T28" fmla="*/ 48 w 119"/>
                <a:gd name="T29" fmla="*/ 110 h 122"/>
                <a:gd name="T30" fmla="*/ 18 w 119"/>
                <a:gd name="T31" fmla="*/ 89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9" h="122">
                  <a:moveTo>
                    <a:pt x="89" y="111"/>
                  </a:moveTo>
                  <a:cubicBezTo>
                    <a:pt x="102" y="103"/>
                    <a:pt x="112" y="91"/>
                    <a:pt x="115" y="76"/>
                  </a:cubicBezTo>
                  <a:cubicBezTo>
                    <a:pt x="119" y="61"/>
                    <a:pt x="116" y="46"/>
                    <a:pt x="108" y="33"/>
                  </a:cubicBezTo>
                  <a:cubicBezTo>
                    <a:pt x="100" y="20"/>
                    <a:pt x="87" y="11"/>
                    <a:pt x="72" y="7"/>
                  </a:cubicBezTo>
                  <a:cubicBezTo>
                    <a:pt x="42" y="0"/>
                    <a:pt x="11" y="19"/>
                    <a:pt x="4" y="50"/>
                  </a:cubicBezTo>
                  <a:cubicBezTo>
                    <a:pt x="0" y="64"/>
                    <a:pt x="3" y="80"/>
                    <a:pt x="11" y="93"/>
                  </a:cubicBezTo>
                  <a:cubicBezTo>
                    <a:pt x="19" y="106"/>
                    <a:pt x="31" y="115"/>
                    <a:pt x="46" y="118"/>
                  </a:cubicBezTo>
                  <a:cubicBezTo>
                    <a:pt x="61" y="122"/>
                    <a:pt x="76" y="119"/>
                    <a:pt x="89" y="111"/>
                  </a:cubicBezTo>
                  <a:moveTo>
                    <a:pt x="18" y="89"/>
                  </a:moveTo>
                  <a:cubicBezTo>
                    <a:pt x="11" y="77"/>
                    <a:pt x="9" y="64"/>
                    <a:pt x="12" y="51"/>
                  </a:cubicBezTo>
                  <a:cubicBezTo>
                    <a:pt x="18" y="25"/>
                    <a:pt x="44" y="9"/>
                    <a:pt x="71" y="15"/>
                  </a:cubicBezTo>
                  <a:cubicBezTo>
                    <a:pt x="83" y="18"/>
                    <a:pt x="94" y="26"/>
                    <a:pt x="101" y="37"/>
                  </a:cubicBezTo>
                  <a:cubicBezTo>
                    <a:pt x="108" y="48"/>
                    <a:pt x="110" y="61"/>
                    <a:pt x="107" y="74"/>
                  </a:cubicBezTo>
                  <a:cubicBezTo>
                    <a:pt x="104" y="87"/>
                    <a:pt x="96" y="98"/>
                    <a:pt x="85" y="104"/>
                  </a:cubicBezTo>
                  <a:cubicBezTo>
                    <a:pt x="74" y="111"/>
                    <a:pt x="61" y="113"/>
                    <a:pt x="48" y="110"/>
                  </a:cubicBezTo>
                  <a:cubicBezTo>
                    <a:pt x="35" y="107"/>
                    <a:pt x="25" y="100"/>
                    <a:pt x="18" y="89"/>
                  </a:cubicBezTo>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36" name="Freeform 915"/>
            <p:cNvSpPr>
              <a:spLocks/>
            </p:cNvSpPr>
            <p:nvPr/>
          </p:nvSpPr>
          <p:spPr bwMode="auto">
            <a:xfrm>
              <a:off x="2824" y="1760"/>
              <a:ext cx="205" cy="145"/>
            </a:xfrm>
            <a:custGeom>
              <a:avLst/>
              <a:gdLst>
                <a:gd name="T0" fmla="*/ 4 w 86"/>
                <a:gd name="T1" fmla="*/ 55 h 61"/>
                <a:gd name="T2" fmla="*/ 4 w 86"/>
                <a:gd name="T3" fmla="*/ 55 h 61"/>
                <a:gd name="T4" fmla="*/ 10 w 86"/>
                <a:gd name="T5" fmla="*/ 37 h 61"/>
                <a:gd name="T6" fmla="*/ 64 w 86"/>
                <a:gd name="T7" fmla="*/ 4 h 61"/>
                <a:gd name="T8" fmla="*/ 82 w 86"/>
                <a:gd name="T9" fmla="*/ 6 h 61"/>
                <a:gd name="T10" fmla="*/ 82 w 86"/>
                <a:gd name="T11" fmla="*/ 6 h 61"/>
                <a:gd name="T12" fmla="*/ 76 w 86"/>
                <a:gd name="T13" fmla="*/ 24 h 61"/>
                <a:gd name="T14" fmla="*/ 22 w 86"/>
                <a:gd name="T15" fmla="*/ 57 h 61"/>
                <a:gd name="T16" fmla="*/ 4 w 86"/>
                <a:gd name="T17" fmla="*/ 55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 h="61">
                  <a:moveTo>
                    <a:pt x="4" y="55"/>
                  </a:moveTo>
                  <a:cubicBezTo>
                    <a:pt x="4" y="55"/>
                    <a:pt x="4" y="55"/>
                    <a:pt x="4" y="55"/>
                  </a:cubicBezTo>
                  <a:cubicBezTo>
                    <a:pt x="0" y="50"/>
                    <a:pt x="3" y="42"/>
                    <a:pt x="10" y="37"/>
                  </a:cubicBezTo>
                  <a:cubicBezTo>
                    <a:pt x="64" y="4"/>
                    <a:pt x="64" y="4"/>
                    <a:pt x="64" y="4"/>
                  </a:cubicBezTo>
                  <a:cubicBezTo>
                    <a:pt x="71" y="0"/>
                    <a:pt x="79" y="1"/>
                    <a:pt x="82" y="6"/>
                  </a:cubicBezTo>
                  <a:cubicBezTo>
                    <a:pt x="82" y="6"/>
                    <a:pt x="82" y="6"/>
                    <a:pt x="82" y="6"/>
                  </a:cubicBezTo>
                  <a:cubicBezTo>
                    <a:pt x="86" y="12"/>
                    <a:pt x="83" y="20"/>
                    <a:pt x="76" y="24"/>
                  </a:cubicBezTo>
                  <a:cubicBezTo>
                    <a:pt x="22" y="57"/>
                    <a:pt x="22" y="57"/>
                    <a:pt x="22" y="57"/>
                  </a:cubicBezTo>
                  <a:cubicBezTo>
                    <a:pt x="15" y="61"/>
                    <a:pt x="7" y="60"/>
                    <a:pt x="4" y="55"/>
                  </a:cubicBezTo>
                </a:path>
              </a:pathLst>
            </a:custGeom>
            <a:solidFill>
              <a:srgbClr val="D46F4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37" name="Freeform 916"/>
            <p:cNvSpPr>
              <a:spLocks/>
            </p:cNvSpPr>
            <p:nvPr/>
          </p:nvSpPr>
          <p:spPr bwMode="auto">
            <a:xfrm>
              <a:off x="2953" y="1755"/>
              <a:ext cx="78" cy="76"/>
            </a:xfrm>
            <a:custGeom>
              <a:avLst/>
              <a:gdLst>
                <a:gd name="T0" fmla="*/ 5 w 33"/>
                <a:gd name="T1" fmla="*/ 23 h 32"/>
                <a:gd name="T2" fmla="*/ 5 w 33"/>
                <a:gd name="T3" fmla="*/ 23 h 32"/>
                <a:gd name="T4" fmla="*/ 2 w 33"/>
                <a:gd name="T5" fmla="*/ 10 h 32"/>
                <a:gd name="T6" fmla="*/ 18 w 33"/>
                <a:gd name="T7" fmla="*/ 1 h 32"/>
                <a:gd name="T8" fmla="*/ 28 w 33"/>
                <a:gd name="T9" fmla="*/ 8 h 32"/>
                <a:gd name="T10" fmla="*/ 28 w 33"/>
                <a:gd name="T11" fmla="*/ 8 h 32"/>
                <a:gd name="T12" fmla="*/ 31 w 33"/>
                <a:gd name="T13" fmla="*/ 21 h 32"/>
                <a:gd name="T14" fmla="*/ 15 w 33"/>
                <a:gd name="T15" fmla="*/ 30 h 32"/>
                <a:gd name="T16" fmla="*/ 5 w 33"/>
                <a:gd name="T17" fmla="*/ 23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32">
                  <a:moveTo>
                    <a:pt x="5" y="23"/>
                  </a:moveTo>
                  <a:cubicBezTo>
                    <a:pt x="5" y="23"/>
                    <a:pt x="5" y="23"/>
                    <a:pt x="5" y="23"/>
                  </a:cubicBezTo>
                  <a:cubicBezTo>
                    <a:pt x="2" y="17"/>
                    <a:pt x="0" y="12"/>
                    <a:pt x="2" y="10"/>
                  </a:cubicBezTo>
                  <a:cubicBezTo>
                    <a:pt x="18" y="1"/>
                    <a:pt x="18" y="1"/>
                    <a:pt x="18" y="1"/>
                  </a:cubicBezTo>
                  <a:cubicBezTo>
                    <a:pt x="20" y="0"/>
                    <a:pt x="25" y="3"/>
                    <a:pt x="28" y="8"/>
                  </a:cubicBezTo>
                  <a:cubicBezTo>
                    <a:pt x="28" y="8"/>
                    <a:pt x="28" y="8"/>
                    <a:pt x="28" y="8"/>
                  </a:cubicBezTo>
                  <a:cubicBezTo>
                    <a:pt x="32" y="14"/>
                    <a:pt x="33" y="19"/>
                    <a:pt x="31" y="21"/>
                  </a:cubicBezTo>
                  <a:cubicBezTo>
                    <a:pt x="15" y="30"/>
                    <a:pt x="15" y="30"/>
                    <a:pt x="15" y="30"/>
                  </a:cubicBezTo>
                  <a:cubicBezTo>
                    <a:pt x="13" y="32"/>
                    <a:pt x="8" y="28"/>
                    <a:pt x="5" y="23"/>
                  </a:cubicBezTo>
                </a:path>
              </a:pathLst>
            </a:custGeom>
            <a:solidFill>
              <a:srgbClr val="D46F4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38" name="Freeform 917"/>
            <p:cNvSpPr>
              <a:spLocks/>
            </p:cNvSpPr>
            <p:nvPr/>
          </p:nvSpPr>
          <p:spPr bwMode="auto">
            <a:xfrm>
              <a:off x="3067" y="1576"/>
              <a:ext cx="207" cy="234"/>
            </a:xfrm>
            <a:custGeom>
              <a:avLst/>
              <a:gdLst>
                <a:gd name="T0" fmla="*/ 40 w 87"/>
                <a:gd name="T1" fmla="*/ 0 h 98"/>
                <a:gd name="T2" fmla="*/ 40 w 87"/>
                <a:gd name="T3" fmla="*/ 4 h 98"/>
                <a:gd name="T4" fmla="*/ 47 w 87"/>
                <a:gd name="T5" fmla="*/ 5 h 98"/>
                <a:gd name="T6" fmla="*/ 74 w 87"/>
                <a:gd name="T7" fmla="*/ 25 h 98"/>
                <a:gd name="T8" fmla="*/ 81 w 87"/>
                <a:gd name="T9" fmla="*/ 48 h 98"/>
                <a:gd name="T10" fmla="*/ 81 w 87"/>
                <a:gd name="T11" fmla="*/ 49 h 98"/>
                <a:gd name="T12" fmla="*/ 80 w 87"/>
                <a:gd name="T13" fmla="*/ 59 h 98"/>
                <a:gd name="T14" fmla="*/ 80 w 87"/>
                <a:gd name="T15" fmla="*/ 59 h 98"/>
                <a:gd name="T16" fmla="*/ 68 w 87"/>
                <a:gd name="T17" fmla="*/ 81 h 98"/>
                <a:gd name="T18" fmla="*/ 73 w 87"/>
                <a:gd name="T19" fmla="*/ 68 h 98"/>
                <a:gd name="T20" fmla="*/ 73 w 87"/>
                <a:gd name="T21" fmla="*/ 68 h 98"/>
                <a:gd name="T22" fmla="*/ 67 w 87"/>
                <a:gd name="T23" fmla="*/ 34 h 98"/>
                <a:gd name="T24" fmla="*/ 40 w 87"/>
                <a:gd name="T25" fmla="*/ 14 h 98"/>
                <a:gd name="T26" fmla="*/ 40 w 87"/>
                <a:gd name="T27" fmla="*/ 65 h 98"/>
                <a:gd name="T28" fmla="*/ 40 w 87"/>
                <a:gd name="T29" fmla="*/ 66 h 98"/>
                <a:gd name="T30" fmla="*/ 64 w 87"/>
                <a:gd name="T31" fmla="*/ 66 h 98"/>
                <a:gd name="T32" fmla="*/ 64 w 87"/>
                <a:gd name="T33" fmla="*/ 66 h 98"/>
                <a:gd name="T34" fmla="*/ 64 w 87"/>
                <a:gd name="T35" fmla="*/ 67 h 98"/>
                <a:gd name="T36" fmla="*/ 65 w 87"/>
                <a:gd name="T37" fmla="*/ 68 h 98"/>
                <a:gd name="T38" fmla="*/ 65 w 87"/>
                <a:gd name="T39" fmla="*/ 72 h 98"/>
                <a:gd name="T40" fmla="*/ 50 w 87"/>
                <a:gd name="T41" fmla="*/ 81 h 98"/>
                <a:gd name="T42" fmla="*/ 0 w 87"/>
                <a:gd name="T43" fmla="*/ 81 h 98"/>
                <a:gd name="T44" fmla="*/ 25 w 87"/>
                <a:gd name="T45" fmla="*/ 96 h 98"/>
                <a:gd name="T46" fmla="*/ 25 w 87"/>
                <a:gd name="T47" fmla="*/ 96 h 98"/>
                <a:gd name="T48" fmla="*/ 25 w 87"/>
                <a:gd name="T49" fmla="*/ 97 h 98"/>
                <a:gd name="T50" fmla="*/ 25 w 87"/>
                <a:gd name="T51" fmla="*/ 97 h 98"/>
                <a:gd name="T52" fmla="*/ 26 w 87"/>
                <a:gd name="T53" fmla="*/ 97 h 98"/>
                <a:gd name="T54" fmla="*/ 36 w 87"/>
                <a:gd name="T55" fmla="*/ 98 h 98"/>
                <a:gd name="T56" fmla="*/ 62 w 87"/>
                <a:gd name="T57" fmla="*/ 90 h 98"/>
                <a:gd name="T58" fmla="*/ 83 w 87"/>
                <a:gd name="T59" fmla="*/ 64 h 98"/>
                <a:gd name="T60" fmla="*/ 84 w 87"/>
                <a:gd name="T61" fmla="*/ 60 h 98"/>
                <a:gd name="T62" fmla="*/ 78 w 87"/>
                <a:gd name="T63" fmla="*/ 23 h 98"/>
                <a:gd name="T64" fmla="*/ 78 w 87"/>
                <a:gd name="T65" fmla="*/ 23 h 98"/>
                <a:gd name="T66" fmla="*/ 78 w 87"/>
                <a:gd name="T67" fmla="*/ 23 h 98"/>
                <a:gd name="T68" fmla="*/ 48 w 87"/>
                <a:gd name="T69" fmla="*/ 1 h 98"/>
                <a:gd name="T70" fmla="*/ 48 w 87"/>
                <a:gd name="T71" fmla="*/ 1 h 98"/>
                <a:gd name="T72" fmla="*/ 47 w 87"/>
                <a:gd name="T73" fmla="*/ 1 h 98"/>
                <a:gd name="T74" fmla="*/ 40 w 87"/>
                <a:gd name="T75"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7" h="98">
                  <a:moveTo>
                    <a:pt x="40" y="0"/>
                  </a:moveTo>
                  <a:cubicBezTo>
                    <a:pt x="40" y="4"/>
                    <a:pt x="40" y="4"/>
                    <a:pt x="40" y="4"/>
                  </a:cubicBezTo>
                  <a:cubicBezTo>
                    <a:pt x="42" y="4"/>
                    <a:pt x="44" y="5"/>
                    <a:pt x="47" y="5"/>
                  </a:cubicBezTo>
                  <a:cubicBezTo>
                    <a:pt x="58" y="8"/>
                    <a:pt x="68" y="15"/>
                    <a:pt x="74" y="25"/>
                  </a:cubicBezTo>
                  <a:cubicBezTo>
                    <a:pt x="79" y="32"/>
                    <a:pt x="81" y="40"/>
                    <a:pt x="81" y="48"/>
                  </a:cubicBezTo>
                  <a:cubicBezTo>
                    <a:pt x="81" y="49"/>
                    <a:pt x="81" y="49"/>
                    <a:pt x="81" y="49"/>
                  </a:cubicBezTo>
                  <a:cubicBezTo>
                    <a:pt x="81" y="52"/>
                    <a:pt x="81" y="56"/>
                    <a:pt x="80" y="59"/>
                  </a:cubicBezTo>
                  <a:cubicBezTo>
                    <a:pt x="80" y="59"/>
                    <a:pt x="80" y="59"/>
                    <a:pt x="80" y="59"/>
                  </a:cubicBezTo>
                  <a:cubicBezTo>
                    <a:pt x="78" y="67"/>
                    <a:pt x="74" y="75"/>
                    <a:pt x="68" y="81"/>
                  </a:cubicBezTo>
                  <a:cubicBezTo>
                    <a:pt x="70" y="77"/>
                    <a:pt x="72" y="73"/>
                    <a:pt x="73" y="68"/>
                  </a:cubicBezTo>
                  <a:cubicBezTo>
                    <a:pt x="73" y="68"/>
                    <a:pt x="73" y="68"/>
                    <a:pt x="73" y="68"/>
                  </a:cubicBezTo>
                  <a:cubicBezTo>
                    <a:pt x="75" y="56"/>
                    <a:pt x="73" y="44"/>
                    <a:pt x="67" y="34"/>
                  </a:cubicBezTo>
                  <a:cubicBezTo>
                    <a:pt x="61" y="24"/>
                    <a:pt x="51" y="17"/>
                    <a:pt x="40" y="14"/>
                  </a:cubicBezTo>
                  <a:cubicBezTo>
                    <a:pt x="40" y="65"/>
                    <a:pt x="40" y="65"/>
                    <a:pt x="40" y="65"/>
                  </a:cubicBezTo>
                  <a:cubicBezTo>
                    <a:pt x="40" y="66"/>
                    <a:pt x="40" y="66"/>
                    <a:pt x="40" y="66"/>
                  </a:cubicBezTo>
                  <a:cubicBezTo>
                    <a:pt x="64" y="66"/>
                    <a:pt x="64" y="66"/>
                    <a:pt x="64" y="66"/>
                  </a:cubicBezTo>
                  <a:cubicBezTo>
                    <a:pt x="64" y="66"/>
                    <a:pt x="64" y="66"/>
                    <a:pt x="64" y="66"/>
                  </a:cubicBezTo>
                  <a:cubicBezTo>
                    <a:pt x="64" y="67"/>
                    <a:pt x="64" y="67"/>
                    <a:pt x="64" y="67"/>
                  </a:cubicBezTo>
                  <a:cubicBezTo>
                    <a:pt x="65" y="67"/>
                    <a:pt x="65" y="67"/>
                    <a:pt x="65" y="68"/>
                  </a:cubicBezTo>
                  <a:cubicBezTo>
                    <a:pt x="65" y="72"/>
                    <a:pt x="65" y="72"/>
                    <a:pt x="65" y="72"/>
                  </a:cubicBezTo>
                  <a:cubicBezTo>
                    <a:pt x="65" y="81"/>
                    <a:pt x="56" y="81"/>
                    <a:pt x="50" y="81"/>
                  </a:cubicBezTo>
                  <a:cubicBezTo>
                    <a:pt x="0" y="81"/>
                    <a:pt x="0" y="81"/>
                    <a:pt x="0" y="81"/>
                  </a:cubicBezTo>
                  <a:cubicBezTo>
                    <a:pt x="6" y="89"/>
                    <a:pt x="15" y="94"/>
                    <a:pt x="25" y="96"/>
                  </a:cubicBezTo>
                  <a:cubicBezTo>
                    <a:pt x="25" y="96"/>
                    <a:pt x="25" y="96"/>
                    <a:pt x="25" y="96"/>
                  </a:cubicBezTo>
                  <a:cubicBezTo>
                    <a:pt x="25" y="97"/>
                    <a:pt x="25" y="97"/>
                    <a:pt x="25" y="97"/>
                  </a:cubicBezTo>
                  <a:cubicBezTo>
                    <a:pt x="25" y="97"/>
                    <a:pt x="25" y="97"/>
                    <a:pt x="25" y="97"/>
                  </a:cubicBezTo>
                  <a:cubicBezTo>
                    <a:pt x="26" y="97"/>
                    <a:pt x="26" y="97"/>
                    <a:pt x="26" y="97"/>
                  </a:cubicBezTo>
                  <a:cubicBezTo>
                    <a:pt x="29" y="97"/>
                    <a:pt x="33" y="98"/>
                    <a:pt x="36" y="98"/>
                  </a:cubicBezTo>
                  <a:cubicBezTo>
                    <a:pt x="45" y="98"/>
                    <a:pt x="54" y="95"/>
                    <a:pt x="62" y="90"/>
                  </a:cubicBezTo>
                  <a:cubicBezTo>
                    <a:pt x="72" y="84"/>
                    <a:pt x="80" y="75"/>
                    <a:pt x="83" y="64"/>
                  </a:cubicBezTo>
                  <a:cubicBezTo>
                    <a:pt x="84" y="63"/>
                    <a:pt x="84" y="61"/>
                    <a:pt x="84" y="60"/>
                  </a:cubicBezTo>
                  <a:cubicBezTo>
                    <a:pt x="87" y="47"/>
                    <a:pt x="85" y="34"/>
                    <a:pt x="78" y="23"/>
                  </a:cubicBezTo>
                  <a:cubicBezTo>
                    <a:pt x="78" y="23"/>
                    <a:pt x="78" y="23"/>
                    <a:pt x="78" y="23"/>
                  </a:cubicBezTo>
                  <a:cubicBezTo>
                    <a:pt x="78" y="23"/>
                    <a:pt x="78" y="23"/>
                    <a:pt x="78" y="23"/>
                  </a:cubicBezTo>
                  <a:cubicBezTo>
                    <a:pt x="71" y="12"/>
                    <a:pt x="60" y="4"/>
                    <a:pt x="48" y="1"/>
                  </a:cubicBezTo>
                  <a:cubicBezTo>
                    <a:pt x="48" y="1"/>
                    <a:pt x="48" y="1"/>
                    <a:pt x="48" y="1"/>
                  </a:cubicBezTo>
                  <a:cubicBezTo>
                    <a:pt x="48" y="1"/>
                    <a:pt x="47" y="1"/>
                    <a:pt x="47" y="1"/>
                  </a:cubicBezTo>
                  <a:cubicBezTo>
                    <a:pt x="45" y="0"/>
                    <a:pt x="42" y="0"/>
                    <a:pt x="40"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39" name="Freeform 918"/>
            <p:cNvSpPr>
              <a:spLocks noEditPoints="1"/>
            </p:cNvSpPr>
            <p:nvPr/>
          </p:nvSpPr>
          <p:spPr bwMode="auto">
            <a:xfrm>
              <a:off x="3036" y="1576"/>
              <a:ext cx="124" cy="155"/>
            </a:xfrm>
            <a:custGeom>
              <a:avLst/>
              <a:gdLst>
                <a:gd name="T0" fmla="*/ 42 w 52"/>
                <a:gd name="T1" fmla="*/ 13 h 65"/>
                <a:gd name="T2" fmla="*/ 37 w 52"/>
                <a:gd name="T3" fmla="*/ 13 h 65"/>
                <a:gd name="T4" fmla="*/ 37 w 52"/>
                <a:gd name="T5" fmla="*/ 49 h 65"/>
                <a:gd name="T6" fmla="*/ 36 w 52"/>
                <a:gd name="T7" fmla="*/ 50 h 65"/>
                <a:gd name="T8" fmla="*/ 0 w 52"/>
                <a:gd name="T9" fmla="*/ 50 h 65"/>
                <a:gd name="T10" fmla="*/ 3 w 52"/>
                <a:gd name="T11" fmla="*/ 65 h 65"/>
                <a:gd name="T12" fmla="*/ 52 w 52"/>
                <a:gd name="T13" fmla="*/ 65 h 65"/>
                <a:gd name="T14" fmla="*/ 52 w 52"/>
                <a:gd name="T15" fmla="*/ 14 h 65"/>
                <a:gd name="T16" fmla="*/ 42 w 52"/>
                <a:gd name="T17" fmla="*/ 13 h 65"/>
                <a:gd name="T18" fmla="*/ 49 w 52"/>
                <a:gd name="T19" fmla="*/ 0 h 65"/>
                <a:gd name="T20" fmla="*/ 49 w 52"/>
                <a:gd name="T21" fmla="*/ 0 h 65"/>
                <a:gd name="T22" fmla="*/ 37 w 52"/>
                <a:gd name="T23" fmla="*/ 1 h 65"/>
                <a:gd name="T24" fmla="*/ 37 w 52"/>
                <a:gd name="T25" fmla="*/ 6 h 65"/>
                <a:gd name="T26" fmla="*/ 49 w 52"/>
                <a:gd name="T27" fmla="*/ 4 h 65"/>
                <a:gd name="T28" fmla="*/ 50 w 52"/>
                <a:gd name="T29" fmla="*/ 4 h 65"/>
                <a:gd name="T30" fmla="*/ 52 w 52"/>
                <a:gd name="T31" fmla="*/ 4 h 65"/>
                <a:gd name="T32" fmla="*/ 52 w 52"/>
                <a:gd name="T33" fmla="*/ 0 h 65"/>
                <a:gd name="T34" fmla="*/ 49 w 52"/>
                <a:gd name="T35" fmla="*/ 0 h 65"/>
                <a:gd name="T36" fmla="*/ 49 w 52"/>
                <a:gd name="T37"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 h="65">
                  <a:moveTo>
                    <a:pt x="42" y="13"/>
                  </a:moveTo>
                  <a:cubicBezTo>
                    <a:pt x="40" y="13"/>
                    <a:pt x="38" y="13"/>
                    <a:pt x="37" y="13"/>
                  </a:cubicBezTo>
                  <a:cubicBezTo>
                    <a:pt x="37" y="49"/>
                    <a:pt x="37" y="49"/>
                    <a:pt x="37" y="49"/>
                  </a:cubicBezTo>
                  <a:cubicBezTo>
                    <a:pt x="36" y="50"/>
                    <a:pt x="36" y="50"/>
                    <a:pt x="36" y="50"/>
                  </a:cubicBezTo>
                  <a:cubicBezTo>
                    <a:pt x="0" y="50"/>
                    <a:pt x="0" y="50"/>
                    <a:pt x="0" y="50"/>
                  </a:cubicBezTo>
                  <a:cubicBezTo>
                    <a:pt x="0" y="55"/>
                    <a:pt x="1" y="60"/>
                    <a:pt x="3" y="65"/>
                  </a:cubicBezTo>
                  <a:cubicBezTo>
                    <a:pt x="52" y="65"/>
                    <a:pt x="52" y="65"/>
                    <a:pt x="52" y="65"/>
                  </a:cubicBezTo>
                  <a:cubicBezTo>
                    <a:pt x="52" y="14"/>
                    <a:pt x="52" y="14"/>
                    <a:pt x="52" y="14"/>
                  </a:cubicBezTo>
                  <a:cubicBezTo>
                    <a:pt x="49" y="13"/>
                    <a:pt x="45" y="13"/>
                    <a:pt x="42" y="13"/>
                  </a:cubicBezTo>
                  <a:moveTo>
                    <a:pt x="49" y="0"/>
                  </a:moveTo>
                  <a:cubicBezTo>
                    <a:pt x="49" y="0"/>
                    <a:pt x="49" y="0"/>
                    <a:pt x="49" y="0"/>
                  </a:cubicBezTo>
                  <a:cubicBezTo>
                    <a:pt x="45" y="0"/>
                    <a:pt x="41" y="0"/>
                    <a:pt x="37" y="1"/>
                  </a:cubicBezTo>
                  <a:cubicBezTo>
                    <a:pt x="37" y="6"/>
                    <a:pt x="37" y="6"/>
                    <a:pt x="37" y="6"/>
                  </a:cubicBezTo>
                  <a:cubicBezTo>
                    <a:pt x="41" y="5"/>
                    <a:pt x="45" y="4"/>
                    <a:pt x="49" y="4"/>
                  </a:cubicBezTo>
                  <a:cubicBezTo>
                    <a:pt x="50" y="4"/>
                    <a:pt x="50" y="4"/>
                    <a:pt x="50" y="4"/>
                  </a:cubicBezTo>
                  <a:cubicBezTo>
                    <a:pt x="50" y="4"/>
                    <a:pt x="51" y="4"/>
                    <a:pt x="52" y="4"/>
                  </a:cubicBezTo>
                  <a:cubicBezTo>
                    <a:pt x="52" y="0"/>
                    <a:pt x="52" y="0"/>
                    <a:pt x="52" y="0"/>
                  </a:cubicBezTo>
                  <a:cubicBezTo>
                    <a:pt x="51" y="0"/>
                    <a:pt x="50" y="0"/>
                    <a:pt x="49" y="0"/>
                  </a:cubicBezTo>
                  <a:cubicBezTo>
                    <a:pt x="49" y="0"/>
                    <a:pt x="49" y="0"/>
                    <a:pt x="49" y="0"/>
                  </a:cubicBezTo>
                </a:path>
              </a:pathLst>
            </a:custGeom>
            <a:solidFill>
              <a:srgbClr val="F5F5F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40" name="Freeform 919"/>
            <p:cNvSpPr>
              <a:spLocks noEditPoints="1"/>
            </p:cNvSpPr>
            <p:nvPr/>
          </p:nvSpPr>
          <p:spPr bwMode="auto">
            <a:xfrm>
              <a:off x="3043" y="1576"/>
              <a:ext cx="119" cy="158"/>
            </a:xfrm>
            <a:custGeom>
              <a:avLst/>
              <a:gdLst>
                <a:gd name="T0" fmla="*/ 49 w 50"/>
                <a:gd name="T1" fmla="*/ 14 h 66"/>
                <a:gd name="T2" fmla="*/ 49 w 50"/>
                <a:gd name="T3" fmla="*/ 65 h 66"/>
                <a:gd name="T4" fmla="*/ 0 w 50"/>
                <a:gd name="T5" fmla="*/ 65 h 66"/>
                <a:gd name="T6" fmla="*/ 0 w 50"/>
                <a:gd name="T7" fmla="*/ 66 h 66"/>
                <a:gd name="T8" fmla="*/ 50 w 50"/>
                <a:gd name="T9" fmla="*/ 66 h 66"/>
                <a:gd name="T10" fmla="*/ 50 w 50"/>
                <a:gd name="T11" fmla="*/ 65 h 66"/>
                <a:gd name="T12" fmla="*/ 50 w 50"/>
                <a:gd name="T13" fmla="*/ 14 h 66"/>
                <a:gd name="T14" fmla="*/ 49 w 50"/>
                <a:gd name="T15" fmla="*/ 14 h 66"/>
                <a:gd name="T16" fmla="*/ 49 w 50"/>
                <a:gd name="T17" fmla="*/ 14 h 66"/>
                <a:gd name="T18" fmla="*/ 49 w 50"/>
                <a:gd name="T19" fmla="*/ 0 h 66"/>
                <a:gd name="T20" fmla="*/ 49 w 50"/>
                <a:gd name="T21" fmla="*/ 4 h 66"/>
                <a:gd name="T22" fmla="*/ 50 w 50"/>
                <a:gd name="T23" fmla="*/ 4 h 66"/>
                <a:gd name="T24" fmla="*/ 50 w 50"/>
                <a:gd name="T25" fmla="*/ 0 h 66"/>
                <a:gd name="T26" fmla="*/ 49 w 50"/>
                <a:gd name="T27"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0" h="66">
                  <a:moveTo>
                    <a:pt x="49" y="14"/>
                  </a:moveTo>
                  <a:cubicBezTo>
                    <a:pt x="49" y="65"/>
                    <a:pt x="49" y="65"/>
                    <a:pt x="49" y="65"/>
                  </a:cubicBezTo>
                  <a:cubicBezTo>
                    <a:pt x="0" y="65"/>
                    <a:pt x="0" y="65"/>
                    <a:pt x="0" y="65"/>
                  </a:cubicBezTo>
                  <a:cubicBezTo>
                    <a:pt x="0" y="65"/>
                    <a:pt x="0" y="65"/>
                    <a:pt x="0" y="66"/>
                  </a:cubicBezTo>
                  <a:cubicBezTo>
                    <a:pt x="50" y="66"/>
                    <a:pt x="50" y="66"/>
                    <a:pt x="50" y="66"/>
                  </a:cubicBezTo>
                  <a:cubicBezTo>
                    <a:pt x="50" y="65"/>
                    <a:pt x="50" y="65"/>
                    <a:pt x="50" y="65"/>
                  </a:cubicBezTo>
                  <a:cubicBezTo>
                    <a:pt x="50" y="14"/>
                    <a:pt x="50" y="14"/>
                    <a:pt x="50" y="14"/>
                  </a:cubicBezTo>
                  <a:cubicBezTo>
                    <a:pt x="50" y="14"/>
                    <a:pt x="50" y="14"/>
                    <a:pt x="49" y="14"/>
                  </a:cubicBezTo>
                  <a:cubicBezTo>
                    <a:pt x="49" y="14"/>
                    <a:pt x="49" y="14"/>
                    <a:pt x="49" y="14"/>
                  </a:cubicBezTo>
                  <a:moveTo>
                    <a:pt x="49" y="0"/>
                  </a:moveTo>
                  <a:cubicBezTo>
                    <a:pt x="49" y="4"/>
                    <a:pt x="49" y="4"/>
                    <a:pt x="49" y="4"/>
                  </a:cubicBezTo>
                  <a:cubicBezTo>
                    <a:pt x="49" y="4"/>
                    <a:pt x="50" y="4"/>
                    <a:pt x="50" y="4"/>
                  </a:cubicBezTo>
                  <a:cubicBezTo>
                    <a:pt x="50" y="0"/>
                    <a:pt x="50" y="0"/>
                    <a:pt x="50" y="0"/>
                  </a:cubicBezTo>
                  <a:cubicBezTo>
                    <a:pt x="50" y="0"/>
                    <a:pt x="49" y="0"/>
                    <a:pt x="49" y="0"/>
                  </a:cubicBezTo>
                </a:path>
              </a:pathLst>
            </a:custGeom>
            <a:solidFill>
              <a:srgbClr val="C1C1C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41" name="Freeform 920"/>
            <p:cNvSpPr>
              <a:spLocks noEditPoints="1"/>
            </p:cNvSpPr>
            <p:nvPr/>
          </p:nvSpPr>
          <p:spPr bwMode="auto">
            <a:xfrm>
              <a:off x="3036" y="1581"/>
              <a:ext cx="86" cy="112"/>
            </a:xfrm>
            <a:custGeom>
              <a:avLst/>
              <a:gdLst>
                <a:gd name="T0" fmla="*/ 36 w 36"/>
                <a:gd name="T1" fmla="*/ 12 h 47"/>
                <a:gd name="T2" fmla="*/ 35 w 36"/>
                <a:gd name="T3" fmla="*/ 12 h 47"/>
                <a:gd name="T4" fmla="*/ 35 w 36"/>
                <a:gd name="T5" fmla="*/ 46 h 47"/>
                <a:gd name="T6" fmla="*/ 0 w 36"/>
                <a:gd name="T7" fmla="*/ 46 h 47"/>
                <a:gd name="T8" fmla="*/ 0 w 36"/>
                <a:gd name="T9" fmla="*/ 46 h 47"/>
                <a:gd name="T10" fmla="*/ 0 w 36"/>
                <a:gd name="T11" fmla="*/ 47 h 47"/>
                <a:gd name="T12" fmla="*/ 36 w 36"/>
                <a:gd name="T13" fmla="*/ 47 h 47"/>
                <a:gd name="T14" fmla="*/ 36 w 36"/>
                <a:gd name="T15" fmla="*/ 12 h 47"/>
                <a:gd name="T16" fmla="*/ 36 w 36"/>
                <a:gd name="T17" fmla="*/ 0 h 47"/>
                <a:gd name="T18" fmla="*/ 35 w 36"/>
                <a:gd name="T19" fmla="*/ 0 h 47"/>
                <a:gd name="T20" fmla="*/ 35 w 36"/>
                <a:gd name="T21" fmla="*/ 4 h 47"/>
                <a:gd name="T22" fmla="*/ 36 w 36"/>
                <a:gd name="T23" fmla="*/ 4 h 47"/>
                <a:gd name="T24" fmla="*/ 36 w 36"/>
                <a:gd name="T25"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47">
                  <a:moveTo>
                    <a:pt x="36" y="12"/>
                  </a:moveTo>
                  <a:cubicBezTo>
                    <a:pt x="35" y="12"/>
                    <a:pt x="35" y="12"/>
                    <a:pt x="35" y="12"/>
                  </a:cubicBezTo>
                  <a:cubicBezTo>
                    <a:pt x="35" y="46"/>
                    <a:pt x="35" y="46"/>
                    <a:pt x="35" y="46"/>
                  </a:cubicBezTo>
                  <a:cubicBezTo>
                    <a:pt x="0" y="46"/>
                    <a:pt x="0" y="46"/>
                    <a:pt x="0" y="46"/>
                  </a:cubicBezTo>
                  <a:cubicBezTo>
                    <a:pt x="0" y="46"/>
                    <a:pt x="0" y="46"/>
                    <a:pt x="0" y="46"/>
                  </a:cubicBezTo>
                  <a:cubicBezTo>
                    <a:pt x="0" y="47"/>
                    <a:pt x="0" y="47"/>
                    <a:pt x="0" y="47"/>
                  </a:cubicBezTo>
                  <a:cubicBezTo>
                    <a:pt x="36" y="47"/>
                    <a:pt x="36" y="47"/>
                    <a:pt x="36" y="47"/>
                  </a:cubicBezTo>
                  <a:cubicBezTo>
                    <a:pt x="36" y="12"/>
                    <a:pt x="36" y="12"/>
                    <a:pt x="36" y="12"/>
                  </a:cubicBezTo>
                  <a:moveTo>
                    <a:pt x="36" y="0"/>
                  </a:moveTo>
                  <a:cubicBezTo>
                    <a:pt x="35" y="0"/>
                    <a:pt x="35" y="0"/>
                    <a:pt x="35" y="0"/>
                  </a:cubicBezTo>
                  <a:cubicBezTo>
                    <a:pt x="35" y="4"/>
                    <a:pt x="35" y="4"/>
                    <a:pt x="35" y="4"/>
                  </a:cubicBezTo>
                  <a:cubicBezTo>
                    <a:pt x="35" y="4"/>
                    <a:pt x="35" y="4"/>
                    <a:pt x="36" y="4"/>
                  </a:cubicBezTo>
                  <a:cubicBezTo>
                    <a:pt x="36" y="0"/>
                    <a:pt x="36" y="0"/>
                    <a:pt x="36"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42" name="Freeform 921"/>
            <p:cNvSpPr>
              <a:spLocks noEditPoints="1"/>
            </p:cNvSpPr>
            <p:nvPr/>
          </p:nvSpPr>
          <p:spPr bwMode="auto">
            <a:xfrm>
              <a:off x="3036" y="1578"/>
              <a:ext cx="88" cy="117"/>
            </a:xfrm>
            <a:custGeom>
              <a:avLst/>
              <a:gdLst>
                <a:gd name="T0" fmla="*/ 37 w 37"/>
                <a:gd name="T1" fmla="*/ 12 h 49"/>
                <a:gd name="T2" fmla="*/ 36 w 37"/>
                <a:gd name="T3" fmla="*/ 13 h 49"/>
                <a:gd name="T4" fmla="*/ 36 w 37"/>
                <a:gd name="T5" fmla="*/ 48 h 49"/>
                <a:gd name="T6" fmla="*/ 0 w 37"/>
                <a:gd name="T7" fmla="*/ 48 h 49"/>
                <a:gd name="T8" fmla="*/ 0 w 37"/>
                <a:gd name="T9" fmla="*/ 48 h 49"/>
                <a:gd name="T10" fmla="*/ 0 w 37"/>
                <a:gd name="T11" fmla="*/ 49 h 49"/>
                <a:gd name="T12" fmla="*/ 36 w 37"/>
                <a:gd name="T13" fmla="*/ 49 h 49"/>
                <a:gd name="T14" fmla="*/ 37 w 37"/>
                <a:gd name="T15" fmla="*/ 48 h 49"/>
                <a:gd name="T16" fmla="*/ 37 w 37"/>
                <a:gd name="T17" fmla="*/ 12 h 49"/>
                <a:gd name="T18" fmla="*/ 37 w 37"/>
                <a:gd name="T19" fmla="*/ 0 h 49"/>
                <a:gd name="T20" fmla="*/ 36 w 37"/>
                <a:gd name="T21" fmla="*/ 1 h 49"/>
                <a:gd name="T22" fmla="*/ 36 w 37"/>
                <a:gd name="T23" fmla="*/ 5 h 49"/>
                <a:gd name="T24" fmla="*/ 37 w 37"/>
                <a:gd name="T25" fmla="*/ 5 h 49"/>
                <a:gd name="T26" fmla="*/ 37 w 37"/>
                <a:gd name="T2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7" h="49">
                  <a:moveTo>
                    <a:pt x="37" y="12"/>
                  </a:moveTo>
                  <a:cubicBezTo>
                    <a:pt x="36" y="12"/>
                    <a:pt x="36" y="12"/>
                    <a:pt x="36" y="13"/>
                  </a:cubicBezTo>
                  <a:cubicBezTo>
                    <a:pt x="36" y="48"/>
                    <a:pt x="36" y="48"/>
                    <a:pt x="36" y="48"/>
                  </a:cubicBezTo>
                  <a:cubicBezTo>
                    <a:pt x="0" y="48"/>
                    <a:pt x="0" y="48"/>
                    <a:pt x="0" y="48"/>
                  </a:cubicBezTo>
                  <a:cubicBezTo>
                    <a:pt x="0" y="48"/>
                    <a:pt x="0" y="48"/>
                    <a:pt x="0" y="48"/>
                  </a:cubicBezTo>
                  <a:cubicBezTo>
                    <a:pt x="0" y="48"/>
                    <a:pt x="0" y="48"/>
                    <a:pt x="0" y="49"/>
                  </a:cubicBezTo>
                  <a:cubicBezTo>
                    <a:pt x="36" y="49"/>
                    <a:pt x="36" y="49"/>
                    <a:pt x="36" y="49"/>
                  </a:cubicBezTo>
                  <a:cubicBezTo>
                    <a:pt x="37" y="48"/>
                    <a:pt x="37" y="48"/>
                    <a:pt x="37" y="48"/>
                  </a:cubicBezTo>
                  <a:cubicBezTo>
                    <a:pt x="37" y="12"/>
                    <a:pt x="37" y="12"/>
                    <a:pt x="37" y="12"/>
                  </a:cubicBezTo>
                  <a:moveTo>
                    <a:pt x="37" y="0"/>
                  </a:moveTo>
                  <a:cubicBezTo>
                    <a:pt x="36" y="0"/>
                    <a:pt x="36" y="0"/>
                    <a:pt x="36" y="1"/>
                  </a:cubicBezTo>
                  <a:cubicBezTo>
                    <a:pt x="36" y="5"/>
                    <a:pt x="36" y="5"/>
                    <a:pt x="36" y="5"/>
                  </a:cubicBezTo>
                  <a:cubicBezTo>
                    <a:pt x="36" y="5"/>
                    <a:pt x="36" y="5"/>
                    <a:pt x="37" y="5"/>
                  </a:cubicBezTo>
                  <a:cubicBezTo>
                    <a:pt x="37" y="0"/>
                    <a:pt x="37" y="0"/>
                    <a:pt x="37" y="0"/>
                  </a:cubicBezTo>
                </a:path>
              </a:pathLst>
            </a:custGeom>
            <a:solidFill>
              <a:srgbClr val="C1C1C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43" name="Freeform 922"/>
            <p:cNvSpPr>
              <a:spLocks/>
            </p:cNvSpPr>
            <p:nvPr/>
          </p:nvSpPr>
          <p:spPr bwMode="auto">
            <a:xfrm>
              <a:off x="3046" y="1736"/>
              <a:ext cx="171" cy="31"/>
            </a:xfrm>
            <a:custGeom>
              <a:avLst/>
              <a:gdLst>
                <a:gd name="T0" fmla="*/ 72 w 72"/>
                <a:gd name="T1" fmla="*/ 0 h 13"/>
                <a:gd name="T2" fmla="*/ 0 w 72"/>
                <a:gd name="T3" fmla="*/ 0 h 13"/>
                <a:gd name="T4" fmla="*/ 4 w 72"/>
                <a:gd name="T5" fmla="*/ 8 h 13"/>
                <a:gd name="T6" fmla="*/ 8 w 72"/>
                <a:gd name="T7" fmla="*/ 13 h 13"/>
                <a:gd name="T8" fmla="*/ 59 w 72"/>
                <a:gd name="T9" fmla="*/ 13 h 13"/>
                <a:gd name="T10" fmla="*/ 72 w 72"/>
                <a:gd name="T11" fmla="*/ 5 h 13"/>
                <a:gd name="T12" fmla="*/ 72 w 72"/>
                <a:gd name="T13" fmla="*/ 1 h 13"/>
                <a:gd name="T14" fmla="*/ 72 w 72"/>
                <a:gd name="T15" fmla="*/ 0 h 13"/>
                <a:gd name="T16" fmla="*/ 72 w 72"/>
                <a:gd name="T17"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 h="13">
                  <a:moveTo>
                    <a:pt x="72" y="0"/>
                  </a:moveTo>
                  <a:cubicBezTo>
                    <a:pt x="0" y="0"/>
                    <a:pt x="0" y="0"/>
                    <a:pt x="0" y="0"/>
                  </a:cubicBezTo>
                  <a:cubicBezTo>
                    <a:pt x="1" y="2"/>
                    <a:pt x="2" y="5"/>
                    <a:pt x="4" y="8"/>
                  </a:cubicBezTo>
                  <a:cubicBezTo>
                    <a:pt x="5" y="10"/>
                    <a:pt x="6" y="11"/>
                    <a:pt x="8" y="13"/>
                  </a:cubicBezTo>
                  <a:cubicBezTo>
                    <a:pt x="59" y="13"/>
                    <a:pt x="59" y="13"/>
                    <a:pt x="59" y="13"/>
                  </a:cubicBezTo>
                  <a:cubicBezTo>
                    <a:pt x="67" y="13"/>
                    <a:pt x="72" y="13"/>
                    <a:pt x="72" y="5"/>
                  </a:cubicBezTo>
                  <a:cubicBezTo>
                    <a:pt x="72" y="1"/>
                    <a:pt x="72" y="1"/>
                    <a:pt x="72" y="1"/>
                  </a:cubicBezTo>
                  <a:cubicBezTo>
                    <a:pt x="72" y="0"/>
                    <a:pt x="72" y="0"/>
                    <a:pt x="72" y="0"/>
                  </a:cubicBezTo>
                  <a:cubicBezTo>
                    <a:pt x="72" y="0"/>
                    <a:pt x="72" y="0"/>
                    <a:pt x="72" y="0"/>
                  </a:cubicBezTo>
                </a:path>
              </a:pathLst>
            </a:custGeom>
            <a:solidFill>
              <a:srgbClr val="EAEAE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44" name="Freeform 923"/>
            <p:cNvSpPr>
              <a:spLocks/>
            </p:cNvSpPr>
            <p:nvPr/>
          </p:nvSpPr>
          <p:spPr bwMode="auto">
            <a:xfrm>
              <a:off x="3043" y="1734"/>
              <a:ext cx="179" cy="35"/>
            </a:xfrm>
            <a:custGeom>
              <a:avLst/>
              <a:gdLst>
                <a:gd name="T0" fmla="*/ 74 w 75"/>
                <a:gd name="T1" fmla="*/ 0 h 15"/>
                <a:gd name="T2" fmla="*/ 50 w 75"/>
                <a:gd name="T3" fmla="*/ 0 h 15"/>
                <a:gd name="T4" fmla="*/ 0 w 75"/>
                <a:gd name="T5" fmla="*/ 0 h 15"/>
                <a:gd name="T6" fmla="*/ 1 w 75"/>
                <a:gd name="T7" fmla="*/ 1 h 15"/>
                <a:gd name="T8" fmla="*/ 73 w 75"/>
                <a:gd name="T9" fmla="*/ 1 h 15"/>
                <a:gd name="T10" fmla="*/ 73 w 75"/>
                <a:gd name="T11" fmla="*/ 1 h 15"/>
                <a:gd name="T12" fmla="*/ 73 w 75"/>
                <a:gd name="T13" fmla="*/ 2 h 15"/>
                <a:gd name="T14" fmla="*/ 73 w 75"/>
                <a:gd name="T15" fmla="*/ 6 h 15"/>
                <a:gd name="T16" fmla="*/ 60 w 75"/>
                <a:gd name="T17" fmla="*/ 14 h 15"/>
                <a:gd name="T18" fmla="*/ 9 w 75"/>
                <a:gd name="T19" fmla="*/ 14 h 15"/>
                <a:gd name="T20" fmla="*/ 10 w 75"/>
                <a:gd name="T21" fmla="*/ 15 h 15"/>
                <a:gd name="T22" fmla="*/ 60 w 75"/>
                <a:gd name="T23" fmla="*/ 15 h 15"/>
                <a:gd name="T24" fmla="*/ 75 w 75"/>
                <a:gd name="T25" fmla="*/ 6 h 15"/>
                <a:gd name="T26" fmla="*/ 75 w 75"/>
                <a:gd name="T27" fmla="*/ 2 h 15"/>
                <a:gd name="T28" fmla="*/ 74 w 75"/>
                <a:gd name="T29" fmla="*/ 1 h 15"/>
                <a:gd name="T30" fmla="*/ 74 w 75"/>
                <a:gd name="T31" fmla="*/ 0 h 15"/>
                <a:gd name="T32" fmla="*/ 74 w 75"/>
                <a:gd name="T33"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5" h="15">
                  <a:moveTo>
                    <a:pt x="74" y="0"/>
                  </a:moveTo>
                  <a:cubicBezTo>
                    <a:pt x="50" y="0"/>
                    <a:pt x="50" y="0"/>
                    <a:pt x="50" y="0"/>
                  </a:cubicBezTo>
                  <a:cubicBezTo>
                    <a:pt x="0" y="0"/>
                    <a:pt x="0" y="0"/>
                    <a:pt x="0" y="0"/>
                  </a:cubicBezTo>
                  <a:cubicBezTo>
                    <a:pt x="0" y="0"/>
                    <a:pt x="1" y="0"/>
                    <a:pt x="1" y="1"/>
                  </a:cubicBezTo>
                  <a:cubicBezTo>
                    <a:pt x="73" y="1"/>
                    <a:pt x="73" y="1"/>
                    <a:pt x="73" y="1"/>
                  </a:cubicBezTo>
                  <a:cubicBezTo>
                    <a:pt x="73" y="1"/>
                    <a:pt x="73" y="1"/>
                    <a:pt x="73" y="1"/>
                  </a:cubicBezTo>
                  <a:cubicBezTo>
                    <a:pt x="73" y="2"/>
                    <a:pt x="73" y="2"/>
                    <a:pt x="73" y="2"/>
                  </a:cubicBezTo>
                  <a:cubicBezTo>
                    <a:pt x="73" y="6"/>
                    <a:pt x="73" y="6"/>
                    <a:pt x="73" y="6"/>
                  </a:cubicBezTo>
                  <a:cubicBezTo>
                    <a:pt x="73" y="14"/>
                    <a:pt x="68" y="14"/>
                    <a:pt x="60" y="14"/>
                  </a:cubicBezTo>
                  <a:cubicBezTo>
                    <a:pt x="9" y="14"/>
                    <a:pt x="9" y="14"/>
                    <a:pt x="9" y="14"/>
                  </a:cubicBezTo>
                  <a:cubicBezTo>
                    <a:pt x="9" y="15"/>
                    <a:pt x="9" y="15"/>
                    <a:pt x="10" y="15"/>
                  </a:cubicBezTo>
                  <a:cubicBezTo>
                    <a:pt x="60" y="15"/>
                    <a:pt x="60" y="15"/>
                    <a:pt x="60" y="15"/>
                  </a:cubicBezTo>
                  <a:cubicBezTo>
                    <a:pt x="66" y="15"/>
                    <a:pt x="75" y="15"/>
                    <a:pt x="75" y="6"/>
                  </a:cubicBezTo>
                  <a:cubicBezTo>
                    <a:pt x="75" y="2"/>
                    <a:pt x="75" y="2"/>
                    <a:pt x="75" y="2"/>
                  </a:cubicBezTo>
                  <a:cubicBezTo>
                    <a:pt x="75" y="1"/>
                    <a:pt x="75" y="1"/>
                    <a:pt x="74" y="1"/>
                  </a:cubicBezTo>
                  <a:cubicBezTo>
                    <a:pt x="74" y="0"/>
                    <a:pt x="74" y="0"/>
                    <a:pt x="74" y="0"/>
                  </a:cubicBezTo>
                  <a:cubicBezTo>
                    <a:pt x="74" y="0"/>
                    <a:pt x="74" y="0"/>
                    <a:pt x="74" y="0"/>
                  </a:cubicBezTo>
                </a:path>
              </a:pathLst>
            </a:custGeom>
            <a:solidFill>
              <a:srgbClr val="C1C1C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45" name="Freeform 924"/>
            <p:cNvSpPr>
              <a:spLocks/>
            </p:cNvSpPr>
            <p:nvPr/>
          </p:nvSpPr>
          <p:spPr bwMode="auto">
            <a:xfrm>
              <a:off x="3036" y="1581"/>
              <a:ext cx="84" cy="110"/>
            </a:xfrm>
            <a:custGeom>
              <a:avLst/>
              <a:gdLst>
                <a:gd name="T0" fmla="*/ 35 w 35"/>
                <a:gd name="T1" fmla="*/ 0 h 46"/>
                <a:gd name="T2" fmla="*/ 21 w 35"/>
                <a:gd name="T3" fmla="*/ 7 h 46"/>
                <a:gd name="T4" fmla="*/ 21 w 35"/>
                <a:gd name="T5" fmla="*/ 7 h 46"/>
                <a:gd name="T6" fmla="*/ 20 w 35"/>
                <a:gd name="T7" fmla="*/ 7 h 46"/>
                <a:gd name="T8" fmla="*/ 15 w 35"/>
                <a:gd name="T9" fmla="*/ 12 h 46"/>
                <a:gd name="T10" fmla="*/ 16 w 35"/>
                <a:gd name="T11" fmla="*/ 12 h 46"/>
                <a:gd name="T12" fmla="*/ 16 w 35"/>
                <a:gd name="T13" fmla="*/ 13 h 46"/>
                <a:gd name="T14" fmla="*/ 14 w 35"/>
                <a:gd name="T15" fmla="*/ 13 h 46"/>
                <a:gd name="T16" fmla="*/ 2 w 35"/>
                <a:gd name="T17" fmla="*/ 34 h 46"/>
                <a:gd name="T18" fmla="*/ 2 w 35"/>
                <a:gd name="T19" fmla="*/ 35 h 46"/>
                <a:gd name="T20" fmla="*/ 2 w 35"/>
                <a:gd name="T21" fmla="*/ 35 h 46"/>
                <a:gd name="T22" fmla="*/ 2 w 35"/>
                <a:gd name="T23" fmla="*/ 35 h 46"/>
                <a:gd name="T24" fmla="*/ 2 w 35"/>
                <a:gd name="T25" fmla="*/ 35 h 46"/>
                <a:gd name="T26" fmla="*/ 1 w 35"/>
                <a:gd name="T27" fmla="*/ 36 h 46"/>
                <a:gd name="T28" fmla="*/ 0 w 35"/>
                <a:gd name="T29" fmla="*/ 46 h 46"/>
                <a:gd name="T30" fmla="*/ 35 w 35"/>
                <a:gd name="T31" fmla="*/ 46 h 46"/>
                <a:gd name="T32" fmla="*/ 35 w 35"/>
                <a:gd name="T33" fmla="*/ 12 h 46"/>
                <a:gd name="T34" fmla="*/ 19 w 35"/>
                <a:gd name="T35" fmla="*/ 18 h 46"/>
                <a:gd name="T36" fmla="*/ 11 w 35"/>
                <a:gd name="T37" fmla="*/ 24 h 46"/>
                <a:gd name="T38" fmla="*/ 26 w 35"/>
                <a:gd name="T39" fmla="*/ 9 h 46"/>
                <a:gd name="T40" fmla="*/ 35 w 35"/>
                <a:gd name="T41" fmla="*/ 4 h 46"/>
                <a:gd name="T42" fmla="*/ 35 w 35"/>
                <a:gd name="T43"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5" h="46">
                  <a:moveTo>
                    <a:pt x="35" y="0"/>
                  </a:moveTo>
                  <a:cubicBezTo>
                    <a:pt x="30" y="1"/>
                    <a:pt x="25" y="4"/>
                    <a:pt x="21" y="7"/>
                  </a:cubicBezTo>
                  <a:cubicBezTo>
                    <a:pt x="21" y="7"/>
                    <a:pt x="21" y="7"/>
                    <a:pt x="21" y="7"/>
                  </a:cubicBezTo>
                  <a:cubicBezTo>
                    <a:pt x="20" y="7"/>
                    <a:pt x="20" y="7"/>
                    <a:pt x="20" y="7"/>
                  </a:cubicBezTo>
                  <a:cubicBezTo>
                    <a:pt x="18" y="8"/>
                    <a:pt x="16" y="10"/>
                    <a:pt x="15" y="12"/>
                  </a:cubicBezTo>
                  <a:cubicBezTo>
                    <a:pt x="16" y="12"/>
                    <a:pt x="16" y="12"/>
                    <a:pt x="16" y="12"/>
                  </a:cubicBezTo>
                  <a:cubicBezTo>
                    <a:pt x="16" y="13"/>
                    <a:pt x="16" y="13"/>
                    <a:pt x="16" y="13"/>
                  </a:cubicBezTo>
                  <a:cubicBezTo>
                    <a:pt x="14" y="13"/>
                    <a:pt x="14" y="13"/>
                    <a:pt x="14" y="13"/>
                  </a:cubicBezTo>
                  <a:cubicBezTo>
                    <a:pt x="8" y="19"/>
                    <a:pt x="4" y="26"/>
                    <a:pt x="2" y="34"/>
                  </a:cubicBezTo>
                  <a:cubicBezTo>
                    <a:pt x="2" y="35"/>
                    <a:pt x="2" y="35"/>
                    <a:pt x="2" y="35"/>
                  </a:cubicBezTo>
                  <a:cubicBezTo>
                    <a:pt x="2" y="35"/>
                    <a:pt x="2" y="35"/>
                    <a:pt x="2" y="35"/>
                  </a:cubicBezTo>
                  <a:cubicBezTo>
                    <a:pt x="2" y="35"/>
                    <a:pt x="2" y="35"/>
                    <a:pt x="2" y="35"/>
                  </a:cubicBezTo>
                  <a:cubicBezTo>
                    <a:pt x="2" y="35"/>
                    <a:pt x="2" y="35"/>
                    <a:pt x="2" y="35"/>
                  </a:cubicBezTo>
                  <a:cubicBezTo>
                    <a:pt x="2" y="36"/>
                    <a:pt x="1" y="36"/>
                    <a:pt x="1" y="36"/>
                  </a:cubicBezTo>
                  <a:cubicBezTo>
                    <a:pt x="1" y="39"/>
                    <a:pt x="0" y="43"/>
                    <a:pt x="0" y="46"/>
                  </a:cubicBezTo>
                  <a:cubicBezTo>
                    <a:pt x="35" y="46"/>
                    <a:pt x="35" y="46"/>
                    <a:pt x="35" y="46"/>
                  </a:cubicBezTo>
                  <a:cubicBezTo>
                    <a:pt x="35" y="12"/>
                    <a:pt x="35" y="12"/>
                    <a:pt x="35" y="12"/>
                  </a:cubicBezTo>
                  <a:cubicBezTo>
                    <a:pt x="29" y="12"/>
                    <a:pt x="24" y="15"/>
                    <a:pt x="19" y="18"/>
                  </a:cubicBezTo>
                  <a:cubicBezTo>
                    <a:pt x="16" y="19"/>
                    <a:pt x="13" y="22"/>
                    <a:pt x="11" y="24"/>
                  </a:cubicBezTo>
                  <a:cubicBezTo>
                    <a:pt x="15" y="18"/>
                    <a:pt x="20" y="12"/>
                    <a:pt x="26" y="9"/>
                  </a:cubicBezTo>
                  <a:cubicBezTo>
                    <a:pt x="29" y="7"/>
                    <a:pt x="32" y="5"/>
                    <a:pt x="35" y="4"/>
                  </a:cubicBezTo>
                  <a:cubicBezTo>
                    <a:pt x="35" y="0"/>
                    <a:pt x="35" y="0"/>
                    <a:pt x="35" y="0"/>
                  </a:cubicBezTo>
                </a:path>
              </a:pathLst>
            </a:custGeom>
            <a:solidFill>
              <a:srgbClr val="F8F5F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46" name="Freeform 925"/>
            <p:cNvSpPr>
              <a:spLocks/>
            </p:cNvSpPr>
            <p:nvPr/>
          </p:nvSpPr>
          <p:spPr bwMode="auto">
            <a:xfrm>
              <a:off x="3084" y="1597"/>
              <a:ext cx="2"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cubicBezTo>
                    <a:pt x="1" y="0"/>
                    <a:pt x="1" y="0"/>
                    <a:pt x="0" y="0"/>
                  </a:cubicBezTo>
                  <a:cubicBezTo>
                    <a:pt x="1" y="0"/>
                    <a:pt x="1" y="0"/>
                    <a:pt x="1" y="0"/>
                  </a:cubicBezTo>
                  <a:cubicBezTo>
                    <a:pt x="1" y="0"/>
                    <a:pt x="1" y="0"/>
                    <a:pt x="1" y="0"/>
                  </a:cubicBezTo>
                </a:path>
              </a:pathLst>
            </a:custGeom>
            <a:solidFill>
              <a:srgbClr val="C1C1C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47" name="Freeform 926"/>
            <p:cNvSpPr>
              <a:spLocks/>
            </p:cNvSpPr>
            <p:nvPr/>
          </p:nvSpPr>
          <p:spPr bwMode="auto">
            <a:xfrm>
              <a:off x="3069" y="1609"/>
              <a:ext cx="5" cy="3"/>
            </a:xfrm>
            <a:custGeom>
              <a:avLst/>
              <a:gdLst>
                <a:gd name="T0" fmla="*/ 2 w 2"/>
                <a:gd name="T1" fmla="*/ 0 h 1"/>
                <a:gd name="T2" fmla="*/ 1 w 2"/>
                <a:gd name="T3" fmla="*/ 0 h 1"/>
                <a:gd name="T4" fmla="*/ 0 w 2"/>
                <a:gd name="T5" fmla="*/ 1 h 1"/>
                <a:gd name="T6" fmla="*/ 2 w 2"/>
                <a:gd name="T7" fmla="*/ 1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1" y="0"/>
                    <a:pt x="1" y="0"/>
                    <a:pt x="1" y="0"/>
                  </a:cubicBezTo>
                  <a:cubicBezTo>
                    <a:pt x="0" y="0"/>
                    <a:pt x="0" y="1"/>
                    <a:pt x="0" y="1"/>
                  </a:cubicBezTo>
                  <a:cubicBezTo>
                    <a:pt x="2" y="1"/>
                    <a:pt x="2" y="1"/>
                    <a:pt x="2" y="1"/>
                  </a:cubicBezTo>
                  <a:cubicBezTo>
                    <a:pt x="2" y="0"/>
                    <a:pt x="2" y="0"/>
                    <a:pt x="2" y="0"/>
                  </a:cubicBezTo>
                </a:path>
              </a:pathLst>
            </a:custGeom>
            <a:solidFill>
              <a:srgbClr val="C1C1C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48" name="Freeform 927"/>
            <p:cNvSpPr>
              <a:spLocks noEditPoints="1"/>
            </p:cNvSpPr>
            <p:nvPr/>
          </p:nvSpPr>
          <p:spPr bwMode="auto">
            <a:xfrm>
              <a:off x="3039" y="1576"/>
              <a:ext cx="226" cy="234"/>
            </a:xfrm>
            <a:custGeom>
              <a:avLst/>
              <a:gdLst>
                <a:gd name="T0" fmla="*/ 37 w 95"/>
                <a:gd name="T1" fmla="*/ 97 h 98"/>
                <a:gd name="T2" fmla="*/ 38 w 95"/>
                <a:gd name="T3" fmla="*/ 97 h 98"/>
                <a:gd name="T4" fmla="*/ 37 w 95"/>
                <a:gd name="T5" fmla="*/ 97 h 98"/>
                <a:gd name="T6" fmla="*/ 37 w 95"/>
                <a:gd name="T7" fmla="*/ 96 h 98"/>
                <a:gd name="T8" fmla="*/ 37 w 95"/>
                <a:gd name="T9" fmla="*/ 97 h 98"/>
                <a:gd name="T10" fmla="*/ 37 w 95"/>
                <a:gd name="T11" fmla="*/ 96 h 98"/>
                <a:gd name="T12" fmla="*/ 95 w 95"/>
                <a:gd name="T13" fmla="*/ 64 h 98"/>
                <a:gd name="T14" fmla="*/ 74 w 95"/>
                <a:gd name="T15" fmla="*/ 90 h 98"/>
                <a:gd name="T16" fmla="*/ 48 w 95"/>
                <a:gd name="T17" fmla="*/ 98 h 98"/>
                <a:gd name="T18" fmla="*/ 48 w 95"/>
                <a:gd name="T19" fmla="*/ 98 h 98"/>
                <a:gd name="T20" fmla="*/ 74 w 95"/>
                <a:gd name="T21" fmla="*/ 90 h 98"/>
                <a:gd name="T22" fmla="*/ 95 w 95"/>
                <a:gd name="T23" fmla="*/ 64 h 98"/>
                <a:gd name="T24" fmla="*/ 1 w 95"/>
                <a:gd name="T25" fmla="*/ 37 h 98"/>
                <a:gd name="T26" fmla="*/ 1 w 95"/>
                <a:gd name="T27" fmla="*/ 37 h 98"/>
                <a:gd name="T28" fmla="*/ 0 w 95"/>
                <a:gd name="T29" fmla="*/ 38 h 98"/>
                <a:gd name="T30" fmla="*/ 1 w 95"/>
                <a:gd name="T31" fmla="*/ 37 h 98"/>
                <a:gd name="T32" fmla="*/ 1 w 95"/>
                <a:gd name="T33" fmla="*/ 37 h 98"/>
                <a:gd name="T34" fmla="*/ 1 w 95"/>
                <a:gd name="T35" fmla="*/ 37 h 98"/>
                <a:gd name="T36" fmla="*/ 1 w 95"/>
                <a:gd name="T37" fmla="*/ 37 h 98"/>
                <a:gd name="T38" fmla="*/ 1 w 95"/>
                <a:gd name="T39" fmla="*/ 37 h 98"/>
                <a:gd name="T40" fmla="*/ 90 w 95"/>
                <a:gd name="T41" fmla="*/ 23 h 98"/>
                <a:gd name="T42" fmla="*/ 90 w 95"/>
                <a:gd name="T43" fmla="*/ 23 h 98"/>
                <a:gd name="T44" fmla="*/ 90 w 95"/>
                <a:gd name="T45" fmla="*/ 23 h 98"/>
                <a:gd name="T46" fmla="*/ 90 w 95"/>
                <a:gd name="T47" fmla="*/ 23 h 98"/>
                <a:gd name="T48" fmla="*/ 90 w 95"/>
                <a:gd name="T49" fmla="*/ 23 h 98"/>
                <a:gd name="T50" fmla="*/ 59 w 95"/>
                <a:gd name="T51" fmla="*/ 1 h 98"/>
                <a:gd name="T52" fmla="*/ 60 w 95"/>
                <a:gd name="T53" fmla="*/ 1 h 98"/>
                <a:gd name="T54" fmla="*/ 60 w 95"/>
                <a:gd name="T55" fmla="*/ 1 h 98"/>
                <a:gd name="T56" fmla="*/ 60 w 95"/>
                <a:gd name="T57" fmla="*/ 1 h 98"/>
                <a:gd name="T58" fmla="*/ 59 w 95"/>
                <a:gd name="T59" fmla="*/ 1 h 98"/>
                <a:gd name="T60" fmla="*/ 48 w 95"/>
                <a:gd name="T61" fmla="*/ 0 h 98"/>
                <a:gd name="T62" fmla="*/ 1 w 95"/>
                <a:gd name="T63" fmla="*/ 36 h 98"/>
                <a:gd name="T64" fmla="*/ 13 w 95"/>
                <a:gd name="T65" fmla="*/ 15 h 98"/>
                <a:gd name="T66" fmla="*/ 14 w 95"/>
                <a:gd name="T67" fmla="*/ 14 h 98"/>
                <a:gd name="T68" fmla="*/ 19 w 95"/>
                <a:gd name="T69" fmla="*/ 9 h 98"/>
                <a:gd name="T70" fmla="*/ 20 w 95"/>
                <a:gd name="T71" fmla="*/ 9 h 98"/>
                <a:gd name="T72" fmla="*/ 34 w 95"/>
                <a:gd name="T73" fmla="*/ 2 h 98"/>
                <a:gd name="T74" fmla="*/ 35 w 95"/>
                <a:gd name="T75" fmla="*/ 2 h 98"/>
                <a:gd name="T76" fmla="*/ 36 w 95"/>
                <a:gd name="T77" fmla="*/ 1 h 98"/>
                <a:gd name="T78" fmla="*/ 48 w 95"/>
                <a:gd name="T79" fmla="*/ 0 h 98"/>
                <a:gd name="T80" fmla="*/ 48 w 95"/>
                <a:gd name="T81" fmla="*/ 0 h 98"/>
                <a:gd name="T82" fmla="*/ 48 w 95"/>
                <a:gd name="T83" fmla="*/ 0 h 98"/>
                <a:gd name="T84" fmla="*/ 48 w 95"/>
                <a:gd name="T85" fmla="*/ 0 h 98"/>
                <a:gd name="T86" fmla="*/ 48 w 95"/>
                <a:gd name="T87"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5" h="98">
                  <a:moveTo>
                    <a:pt x="37" y="97"/>
                  </a:moveTo>
                  <a:cubicBezTo>
                    <a:pt x="38" y="97"/>
                    <a:pt x="38" y="97"/>
                    <a:pt x="38" y="97"/>
                  </a:cubicBezTo>
                  <a:cubicBezTo>
                    <a:pt x="38" y="97"/>
                    <a:pt x="38" y="97"/>
                    <a:pt x="37" y="97"/>
                  </a:cubicBezTo>
                  <a:moveTo>
                    <a:pt x="37" y="96"/>
                  </a:moveTo>
                  <a:cubicBezTo>
                    <a:pt x="37" y="97"/>
                    <a:pt x="37" y="97"/>
                    <a:pt x="37" y="97"/>
                  </a:cubicBezTo>
                  <a:cubicBezTo>
                    <a:pt x="37" y="97"/>
                    <a:pt x="37" y="97"/>
                    <a:pt x="37" y="96"/>
                  </a:cubicBezTo>
                  <a:moveTo>
                    <a:pt x="95" y="64"/>
                  </a:moveTo>
                  <a:cubicBezTo>
                    <a:pt x="92" y="75"/>
                    <a:pt x="84" y="84"/>
                    <a:pt x="74" y="90"/>
                  </a:cubicBezTo>
                  <a:cubicBezTo>
                    <a:pt x="66" y="95"/>
                    <a:pt x="57" y="98"/>
                    <a:pt x="48" y="98"/>
                  </a:cubicBezTo>
                  <a:cubicBezTo>
                    <a:pt x="48" y="98"/>
                    <a:pt x="48" y="98"/>
                    <a:pt x="48" y="98"/>
                  </a:cubicBezTo>
                  <a:cubicBezTo>
                    <a:pt x="57" y="98"/>
                    <a:pt x="66" y="95"/>
                    <a:pt x="74" y="90"/>
                  </a:cubicBezTo>
                  <a:cubicBezTo>
                    <a:pt x="84" y="84"/>
                    <a:pt x="92" y="75"/>
                    <a:pt x="95" y="64"/>
                  </a:cubicBezTo>
                  <a:moveTo>
                    <a:pt x="1" y="37"/>
                  </a:moveTo>
                  <a:cubicBezTo>
                    <a:pt x="1" y="37"/>
                    <a:pt x="1" y="37"/>
                    <a:pt x="1" y="37"/>
                  </a:cubicBezTo>
                  <a:cubicBezTo>
                    <a:pt x="1" y="38"/>
                    <a:pt x="0" y="38"/>
                    <a:pt x="0" y="38"/>
                  </a:cubicBezTo>
                  <a:cubicBezTo>
                    <a:pt x="0" y="38"/>
                    <a:pt x="1" y="38"/>
                    <a:pt x="1" y="37"/>
                  </a:cubicBezTo>
                  <a:cubicBezTo>
                    <a:pt x="1" y="37"/>
                    <a:pt x="1" y="37"/>
                    <a:pt x="1" y="37"/>
                  </a:cubicBezTo>
                  <a:moveTo>
                    <a:pt x="1" y="37"/>
                  </a:moveTo>
                  <a:cubicBezTo>
                    <a:pt x="1" y="37"/>
                    <a:pt x="1" y="37"/>
                    <a:pt x="1" y="37"/>
                  </a:cubicBezTo>
                  <a:cubicBezTo>
                    <a:pt x="1" y="37"/>
                    <a:pt x="1" y="37"/>
                    <a:pt x="1" y="37"/>
                  </a:cubicBezTo>
                  <a:moveTo>
                    <a:pt x="90" y="23"/>
                  </a:moveTo>
                  <a:cubicBezTo>
                    <a:pt x="90" y="23"/>
                    <a:pt x="90" y="23"/>
                    <a:pt x="90" y="23"/>
                  </a:cubicBezTo>
                  <a:cubicBezTo>
                    <a:pt x="90" y="23"/>
                    <a:pt x="90" y="23"/>
                    <a:pt x="90" y="23"/>
                  </a:cubicBezTo>
                  <a:cubicBezTo>
                    <a:pt x="90" y="23"/>
                    <a:pt x="90" y="23"/>
                    <a:pt x="90" y="23"/>
                  </a:cubicBezTo>
                  <a:cubicBezTo>
                    <a:pt x="90" y="23"/>
                    <a:pt x="90" y="23"/>
                    <a:pt x="90" y="23"/>
                  </a:cubicBezTo>
                  <a:moveTo>
                    <a:pt x="59" y="1"/>
                  </a:moveTo>
                  <a:cubicBezTo>
                    <a:pt x="59" y="1"/>
                    <a:pt x="60" y="1"/>
                    <a:pt x="60" y="1"/>
                  </a:cubicBezTo>
                  <a:cubicBezTo>
                    <a:pt x="60" y="1"/>
                    <a:pt x="60" y="1"/>
                    <a:pt x="60" y="1"/>
                  </a:cubicBezTo>
                  <a:cubicBezTo>
                    <a:pt x="60" y="1"/>
                    <a:pt x="60" y="1"/>
                    <a:pt x="60" y="1"/>
                  </a:cubicBezTo>
                  <a:cubicBezTo>
                    <a:pt x="60" y="1"/>
                    <a:pt x="59" y="1"/>
                    <a:pt x="59" y="1"/>
                  </a:cubicBezTo>
                  <a:moveTo>
                    <a:pt x="48" y="0"/>
                  </a:moveTo>
                  <a:cubicBezTo>
                    <a:pt x="26" y="0"/>
                    <a:pt x="6" y="14"/>
                    <a:pt x="1" y="36"/>
                  </a:cubicBezTo>
                  <a:cubicBezTo>
                    <a:pt x="3" y="28"/>
                    <a:pt x="7" y="21"/>
                    <a:pt x="13" y="15"/>
                  </a:cubicBezTo>
                  <a:cubicBezTo>
                    <a:pt x="13" y="15"/>
                    <a:pt x="13" y="14"/>
                    <a:pt x="14" y="14"/>
                  </a:cubicBezTo>
                  <a:cubicBezTo>
                    <a:pt x="15" y="12"/>
                    <a:pt x="17" y="10"/>
                    <a:pt x="19" y="9"/>
                  </a:cubicBezTo>
                  <a:cubicBezTo>
                    <a:pt x="20" y="9"/>
                    <a:pt x="20" y="9"/>
                    <a:pt x="20" y="9"/>
                  </a:cubicBezTo>
                  <a:cubicBezTo>
                    <a:pt x="24" y="6"/>
                    <a:pt x="29" y="3"/>
                    <a:pt x="34" y="2"/>
                  </a:cubicBezTo>
                  <a:cubicBezTo>
                    <a:pt x="34" y="2"/>
                    <a:pt x="34" y="2"/>
                    <a:pt x="35" y="2"/>
                  </a:cubicBezTo>
                  <a:cubicBezTo>
                    <a:pt x="35" y="1"/>
                    <a:pt x="35" y="1"/>
                    <a:pt x="36" y="1"/>
                  </a:cubicBezTo>
                  <a:cubicBezTo>
                    <a:pt x="40" y="0"/>
                    <a:pt x="44" y="0"/>
                    <a:pt x="48" y="0"/>
                  </a:cubicBezTo>
                  <a:moveTo>
                    <a:pt x="48" y="0"/>
                  </a:moveTo>
                  <a:cubicBezTo>
                    <a:pt x="48" y="0"/>
                    <a:pt x="48" y="0"/>
                    <a:pt x="48" y="0"/>
                  </a:cubicBezTo>
                  <a:cubicBezTo>
                    <a:pt x="48" y="0"/>
                    <a:pt x="48" y="0"/>
                    <a:pt x="48" y="0"/>
                  </a:cubicBezTo>
                  <a:cubicBezTo>
                    <a:pt x="48" y="0"/>
                    <a:pt x="48" y="0"/>
                    <a:pt x="48" y="0"/>
                  </a:cubicBezTo>
                </a:path>
              </a:pathLst>
            </a:custGeom>
            <a:solidFill>
              <a:srgbClr val="595E6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49" name="Freeform 928"/>
            <p:cNvSpPr>
              <a:spLocks/>
            </p:cNvSpPr>
            <p:nvPr/>
          </p:nvSpPr>
          <p:spPr bwMode="auto">
            <a:xfrm>
              <a:off x="3162" y="1585"/>
              <a:ext cx="98" cy="184"/>
            </a:xfrm>
            <a:custGeom>
              <a:avLst/>
              <a:gdLst>
                <a:gd name="T0" fmla="*/ 0 w 41"/>
                <a:gd name="T1" fmla="*/ 0 h 77"/>
                <a:gd name="T2" fmla="*/ 0 w 41"/>
                <a:gd name="T3" fmla="*/ 10 h 77"/>
                <a:gd name="T4" fmla="*/ 27 w 41"/>
                <a:gd name="T5" fmla="*/ 30 h 77"/>
                <a:gd name="T6" fmla="*/ 33 w 41"/>
                <a:gd name="T7" fmla="*/ 64 h 77"/>
                <a:gd name="T8" fmla="*/ 33 w 41"/>
                <a:gd name="T9" fmla="*/ 64 h 77"/>
                <a:gd name="T10" fmla="*/ 28 w 41"/>
                <a:gd name="T11" fmla="*/ 77 h 77"/>
                <a:gd name="T12" fmla="*/ 40 w 41"/>
                <a:gd name="T13" fmla="*/ 55 h 77"/>
                <a:gd name="T14" fmla="*/ 40 w 41"/>
                <a:gd name="T15" fmla="*/ 55 h 77"/>
                <a:gd name="T16" fmla="*/ 41 w 41"/>
                <a:gd name="T17" fmla="*/ 45 h 77"/>
                <a:gd name="T18" fmla="*/ 41 w 41"/>
                <a:gd name="T19" fmla="*/ 44 h 77"/>
                <a:gd name="T20" fmla="*/ 34 w 41"/>
                <a:gd name="T21" fmla="*/ 21 h 77"/>
                <a:gd name="T22" fmla="*/ 7 w 41"/>
                <a:gd name="T23" fmla="*/ 1 h 77"/>
                <a:gd name="T24" fmla="*/ 0 w 41"/>
                <a:gd name="T25"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 h="77">
                  <a:moveTo>
                    <a:pt x="0" y="0"/>
                  </a:moveTo>
                  <a:cubicBezTo>
                    <a:pt x="0" y="10"/>
                    <a:pt x="0" y="10"/>
                    <a:pt x="0" y="10"/>
                  </a:cubicBezTo>
                  <a:cubicBezTo>
                    <a:pt x="11" y="13"/>
                    <a:pt x="21" y="20"/>
                    <a:pt x="27" y="30"/>
                  </a:cubicBezTo>
                  <a:cubicBezTo>
                    <a:pt x="33" y="40"/>
                    <a:pt x="35" y="52"/>
                    <a:pt x="33" y="64"/>
                  </a:cubicBezTo>
                  <a:cubicBezTo>
                    <a:pt x="33" y="64"/>
                    <a:pt x="33" y="64"/>
                    <a:pt x="33" y="64"/>
                  </a:cubicBezTo>
                  <a:cubicBezTo>
                    <a:pt x="32" y="69"/>
                    <a:pt x="30" y="73"/>
                    <a:pt x="28" y="77"/>
                  </a:cubicBezTo>
                  <a:cubicBezTo>
                    <a:pt x="34" y="71"/>
                    <a:pt x="38" y="63"/>
                    <a:pt x="40" y="55"/>
                  </a:cubicBezTo>
                  <a:cubicBezTo>
                    <a:pt x="40" y="55"/>
                    <a:pt x="40" y="55"/>
                    <a:pt x="40" y="55"/>
                  </a:cubicBezTo>
                  <a:cubicBezTo>
                    <a:pt x="41" y="52"/>
                    <a:pt x="41" y="48"/>
                    <a:pt x="41" y="45"/>
                  </a:cubicBezTo>
                  <a:cubicBezTo>
                    <a:pt x="41" y="44"/>
                    <a:pt x="41" y="44"/>
                    <a:pt x="41" y="44"/>
                  </a:cubicBezTo>
                  <a:cubicBezTo>
                    <a:pt x="41" y="36"/>
                    <a:pt x="39" y="28"/>
                    <a:pt x="34" y="21"/>
                  </a:cubicBezTo>
                  <a:cubicBezTo>
                    <a:pt x="28" y="11"/>
                    <a:pt x="18" y="4"/>
                    <a:pt x="7" y="1"/>
                  </a:cubicBezTo>
                  <a:cubicBezTo>
                    <a:pt x="4" y="1"/>
                    <a:pt x="2" y="0"/>
                    <a:pt x="0"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50" name="Freeform 929"/>
            <p:cNvSpPr>
              <a:spLocks/>
            </p:cNvSpPr>
            <p:nvPr/>
          </p:nvSpPr>
          <p:spPr bwMode="auto">
            <a:xfrm>
              <a:off x="3124" y="1585"/>
              <a:ext cx="36" cy="24"/>
            </a:xfrm>
            <a:custGeom>
              <a:avLst/>
              <a:gdLst>
                <a:gd name="T0" fmla="*/ 13 w 15"/>
                <a:gd name="T1" fmla="*/ 0 h 10"/>
                <a:gd name="T2" fmla="*/ 12 w 15"/>
                <a:gd name="T3" fmla="*/ 0 h 10"/>
                <a:gd name="T4" fmla="*/ 0 w 15"/>
                <a:gd name="T5" fmla="*/ 2 h 10"/>
                <a:gd name="T6" fmla="*/ 0 w 15"/>
                <a:gd name="T7" fmla="*/ 9 h 10"/>
                <a:gd name="T8" fmla="*/ 5 w 15"/>
                <a:gd name="T9" fmla="*/ 9 h 10"/>
                <a:gd name="T10" fmla="*/ 15 w 15"/>
                <a:gd name="T11" fmla="*/ 10 h 10"/>
                <a:gd name="T12" fmla="*/ 15 w 15"/>
                <a:gd name="T13" fmla="*/ 0 h 10"/>
                <a:gd name="T14" fmla="*/ 13 w 15"/>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13" y="0"/>
                  </a:moveTo>
                  <a:cubicBezTo>
                    <a:pt x="12" y="0"/>
                    <a:pt x="12" y="0"/>
                    <a:pt x="12" y="0"/>
                  </a:cubicBezTo>
                  <a:cubicBezTo>
                    <a:pt x="8" y="0"/>
                    <a:pt x="4" y="1"/>
                    <a:pt x="0" y="2"/>
                  </a:cubicBezTo>
                  <a:cubicBezTo>
                    <a:pt x="0" y="9"/>
                    <a:pt x="0" y="9"/>
                    <a:pt x="0" y="9"/>
                  </a:cubicBezTo>
                  <a:cubicBezTo>
                    <a:pt x="1" y="9"/>
                    <a:pt x="3" y="9"/>
                    <a:pt x="5" y="9"/>
                  </a:cubicBezTo>
                  <a:cubicBezTo>
                    <a:pt x="8" y="9"/>
                    <a:pt x="12" y="9"/>
                    <a:pt x="15" y="10"/>
                  </a:cubicBezTo>
                  <a:cubicBezTo>
                    <a:pt x="15" y="0"/>
                    <a:pt x="15" y="0"/>
                    <a:pt x="15" y="0"/>
                  </a:cubicBezTo>
                  <a:cubicBezTo>
                    <a:pt x="14" y="0"/>
                    <a:pt x="13" y="0"/>
                    <a:pt x="13" y="0"/>
                  </a:cubicBezTo>
                </a:path>
              </a:pathLst>
            </a:custGeom>
            <a:solidFill>
              <a:srgbClr val="F7F7F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51" name="Freeform 930"/>
            <p:cNvSpPr>
              <a:spLocks/>
            </p:cNvSpPr>
            <p:nvPr/>
          </p:nvSpPr>
          <p:spPr bwMode="auto">
            <a:xfrm>
              <a:off x="3160" y="1585"/>
              <a:ext cx="2" cy="24"/>
            </a:xfrm>
            <a:custGeom>
              <a:avLst/>
              <a:gdLst>
                <a:gd name="T0" fmla="*/ 0 w 1"/>
                <a:gd name="T1" fmla="*/ 0 h 10"/>
                <a:gd name="T2" fmla="*/ 0 w 1"/>
                <a:gd name="T3" fmla="*/ 10 h 10"/>
                <a:gd name="T4" fmla="*/ 0 w 1"/>
                <a:gd name="T5" fmla="*/ 10 h 10"/>
                <a:gd name="T6" fmla="*/ 1 w 1"/>
                <a:gd name="T7" fmla="*/ 10 h 10"/>
                <a:gd name="T8" fmla="*/ 1 w 1"/>
                <a:gd name="T9" fmla="*/ 0 h 10"/>
                <a:gd name="T10" fmla="*/ 0 w 1"/>
                <a:gd name="T11" fmla="*/ 0 h 10"/>
              </a:gdLst>
              <a:ahLst/>
              <a:cxnLst>
                <a:cxn ang="0">
                  <a:pos x="T0" y="T1"/>
                </a:cxn>
                <a:cxn ang="0">
                  <a:pos x="T2" y="T3"/>
                </a:cxn>
                <a:cxn ang="0">
                  <a:pos x="T4" y="T5"/>
                </a:cxn>
                <a:cxn ang="0">
                  <a:pos x="T6" y="T7"/>
                </a:cxn>
                <a:cxn ang="0">
                  <a:pos x="T8" y="T9"/>
                </a:cxn>
                <a:cxn ang="0">
                  <a:pos x="T10" y="T11"/>
                </a:cxn>
              </a:cxnLst>
              <a:rect l="0" t="0" r="r" b="b"/>
              <a:pathLst>
                <a:path w="1" h="10">
                  <a:moveTo>
                    <a:pt x="0" y="0"/>
                  </a:moveTo>
                  <a:cubicBezTo>
                    <a:pt x="0" y="10"/>
                    <a:pt x="0" y="10"/>
                    <a:pt x="0" y="10"/>
                  </a:cubicBezTo>
                  <a:cubicBezTo>
                    <a:pt x="0" y="10"/>
                    <a:pt x="0" y="10"/>
                    <a:pt x="0" y="10"/>
                  </a:cubicBezTo>
                  <a:cubicBezTo>
                    <a:pt x="1" y="10"/>
                    <a:pt x="1" y="10"/>
                    <a:pt x="1" y="10"/>
                  </a:cubicBezTo>
                  <a:cubicBezTo>
                    <a:pt x="1" y="0"/>
                    <a:pt x="1" y="0"/>
                    <a:pt x="1" y="0"/>
                  </a:cubicBezTo>
                  <a:cubicBezTo>
                    <a:pt x="1" y="0"/>
                    <a:pt x="0" y="0"/>
                    <a:pt x="0" y="0"/>
                  </a:cubicBezTo>
                </a:path>
              </a:pathLst>
            </a:custGeom>
            <a:solidFill>
              <a:srgbClr val="CDCDC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52" name="Freeform 931"/>
            <p:cNvSpPr>
              <a:spLocks/>
            </p:cNvSpPr>
            <p:nvPr/>
          </p:nvSpPr>
          <p:spPr bwMode="auto">
            <a:xfrm>
              <a:off x="3120" y="1590"/>
              <a:ext cx="2" cy="19"/>
            </a:xfrm>
            <a:custGeom>
              <a:avLst/>
              <a:gdLst>
                <a:gd name="T0" fmla="*/ 1 w 1"/>
                <a:gd name="T1" fmla="*/ 0 h 8"/>
                <a:gd name="T2" fmla="*/ 0 w 1"/>
                <a:gd name="T3" fmla="*/ 0 h 8"/>
                <a:gd name="T4" fmla="*/ 0 w 1"/>
                <a:gd name="T5" fmla="*/ 8 h 8"/>
                <a:gd name="T6" fmla="*/ 1 w 1"/>
                <a:gd name="T7" fmla="*/ 8 h 8"/>
                <a:gd name="T8" fmla="*/ 1 w 1"/>
                <a:gd name="T9" fmla="*/ 0 h 8"/>
              </a:gdLst>
              <a:ahLst/>
              <a:cxnLst>
                <a:cxn ang="0">
                  <a:pos x="T0" y="T1"/>
                </a:cxn>
                <a:cxn ang="0">
                  <a:pos x="T2" y="T3"/>
                </a:cxn>
                <a:cxn ang="0">
                  <a:pos x="T4" y="T5"/>
                </a:cxn>
                <a:cxn ang="0">
                  <a:pos x="T6" y="T7"/>
                </a:cxn>
                <a:cxn ang="0">
                  <a:pos x="T8" y="T9"/>
                </a:cxn>
              </a:cxnLst>
              <a:rect l="0" t="0" r="r" b="b"/>
              <a:pathLst>
                <a:path w="1" h="8">
                  <a:moveTo>
                    <a:pt x="1" y="0"/>
                  </a:moveTo>
                  <a:cubicBezTo>
                    <a:pt x="0" y="0"/>
                    <a:pt x="0" y="0"/>
                    <a:pt x="0" y="0"/>
                  </a:cubicBezTo>
                  <a:cubicBezTo>
                    <a:pt x="0" y="8"/>
                    <a:pt x="0" y="8"/>
                    <a:pt x="0" y="8"/>
                  </a:cubicBezTo>
                  <a:cubicBezTo>
                    <a:pt x="0" y="8"/>
                    <a:pt x="0" y="8"/>
                    <a:pt x="1" y="8"/>
                  </a:cubicBezTo>
                  <a:cubicBezTo>
                    <a:pt x="1" y="0"/>
                    <a:pt x="1" y="0"/>
                    <a:pt x="1"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53" name="Freeform 932"/>
            <p:cNvSpPr>
              <a:spLocks/>
            </p:cNvSpPr>
            <p:nvPr/>
          </p:nvSpPr>
          <p:spPr bwMode="auto">
            <a:xfrm>
              <a:off x="3122" y="1590"/>
              <a:ext cx="2" cy="19"/>
            </a:xfrm>
            <a:custGeom>
              <a:avLst/>
              <a:gdLst>
                <a:gd name="T0" fmla="*/ 1 w 1"/>
                <a:gd name="T1" fmla="*/ 0 h 8"/>
                <a:gd name="T2" fmla="*/ 0 w 1"/>
                <a:gd name="T3" fmla="*/ 0 h 8"/>
                <a:gd name="T4" fmla="*/ 0 w 1"/>
                <a:gd name="T5" fmla="*/ 8 h 8"/>
                <a:gd name="T6" fmla="*/ 1 w 1"/>
                <a:gd name="T7" fmla="*/ 7 h 8"/>
                <a:gd name="T8" fmla="*/ 1 w 1"/>
                <a:gd name="T9" fmla="*/ 0 h 8"/>
              </a:gdLst>
              <a:ahLst/>
              <a:cxnLst>
                <a:cxn ang="0">
                  <a:pos x="T0" y="T1"/>
                </a:cxn>
                <a:cxn ang="0">
                  <a:pos x="T2" y="T3"/>
                </a:cxn>
                <a:cxn ang="0">
                  <a:pos x="T4" y="T5"/>
                </a:cxn>
                <a:cxn ang="0">
                  <a:pos x="T6" y="T7"/>
                </a:cxn>
                <a:cxn ang="0">
                  <a:pos x="T8" y="T9"/>
                </a:cxn>
              </a:cxnLst>
              <a:rect l="0" t="0" r="r" b="b"/>
              <a:pathLst>
                <a:path w="1" h="8">
                  <a:moveTo>
                    <a:pt x="1" y="0"/>
                  </a:moveTo>
                  <a:cubicBezTo>
                    <a:pt x="0" y="0"/>
                    <a:pt x="0" y="0"/>
                    <a:pt x="0" y="0"/>
                  </a:cubicBezTo>
                  <a:cubicBezTo>
                    <a:pt x="0" y="8"/>
                    <a:pt x="0" y="8"/>
                    <a:pt x="0" y="8"/>
                  </a:cubicBezTo>
                  <a:cubicBezTo>
                    <a:pt x="0" y="7"/>
                    <a:pt x="0" y="7"/>
                    <a:pt x="1" y="7"/>
                  </a:cubicBezTo>
                  <a:cubicBezTo>
                    <a:pt x="1" y="0"/>
                    <a:pt x="1" y="0"/>
                    <a:pt x="1" y="0"/>
                  </a:cubicBezTo>
                </a:path>
              </a:pathLst>
            </a:custGeom>
            <a:solidFill>
              <a:srgbClr val="CDCDC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54" name="Freeform 933"/>
            <p:cNvSpPr>
              <a:spLocks/>
            </p:cNvSpPr>
            <p:nvPr/>
          </p:nvSpPr>
          <p:spPr bwMode="auto">
            <a:xfrm>
              <a:off x="3062" y="1590"/>
              <a:ext cx="58" cy="48"/>
            </a:xfrm>
            <a:custGeom>
              <a:avLst/>
              <a:gdLst>
                <a:gd name="T0" fmla="*/ 24 w 24"/>
                <a:gd name="T1" fmla="*/ 0 h 20"/>
                <a:gd name="T2" fmla="*/ 15 w 24"/>
                <a:gd name="T3" fmla="*/ 5 h 20"/>
                <a:gd name="T4" fmla="*/ 0 w 24"/>
                <a:gd name="T5" fmla="*/ 20 h 20"/>
                <a:gd name="T6" fmla="*/ 8 w 24"/>
                <a:gd name="T7" fmla="*/ 14 h 20"/>
                <a:gd name="T8" fmla="*/ 24 w 24"/>
                <a:gd name="T9" fmla="*/ 8 h 20"/>
                <a:gd name="T10" fmla="*/ 24 w 24"/>
                <a:gd name="T11" fmla="*/ 0 h 20"/>
              </a:gdLst>
              <a:ahLst/>
              <a:cxnLst>
                <a:cxn ang="0">
                  <a:pos x="T0" y="T1"/>
                </a:cxn>
                <a:cxn ang="0">
                  <a:pos x="T2" y="T3"/>
                </a:cxn>
                <a:cxn ang="0">
                  <a:pos x="T4" y="T5"/>
                </a:cxn>
                <a:cxn ang="0">
                  <a:pos x="T6" y="T7"/>
                </a:cxn>
                <a:cxn ang="0">
                  <a:pos x="T8" y="T9"/>
                </a:cxn>
                <a:cxn ang="0">
                  <a:pos x="T10" y="T11"/>
                </a:cxn>
              </a:cxnLst>
              <a:rect l="0" t="0" r="r" b="b"/>
              <a:pathLst>
                <a:path w="24" h="20">
                  <a:moveTo>
                    <a:pt x="24" y="0"/>
                  </a:moveTo>
                  <a:cubicBezTo>
                    <a:pt x="21" y="1"/>
                    <a:pt x="18" y="3"/>
                    <a:pt x="15" y="5"/>
                  </a:cubicBezTo>
                  <a:cubicBezTo>
                    <a:pt x="9" y="8"/>
                    <a:pt x="4" y="14"/>
                    <a:pt x="0" y="20"/>
                  </a:cubicBezTo>
                  <a:cubicBezTo>
                    <a:pt x="2" y="18"/>
                    <a:pt x="5" y="15"/>
                    <a:pt x="8" y="14"/>
                  </a:cubicBezTo>
                  <a:cubicBezTo>
                    <a:pt x="13" y="11"/>
                    <a:pt x="18" y="8"/>
                    <a:pt x="24" y="8"/>
                  </a:cubicBezTo>
                  <a:cubicBezTo>
                    <a:pt x="24" y="0"/>
                    <a:pt x="24" y="0"/>
                    <a:pt x="24" y="0"/>
                  </a:cubicBezTo>
                </a:path>
              </a:pathLst>
            </a:custGeom>
            <a:solidFill>
              <a:srgbClr val="F9F7F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55" name="Freeform 934"/>
            <p:cNvSpPr>
              <a:spLocks/>
            </p:cNvSpPr>
            <p:nvPr/>
          </p:nvSpPr>
          <p:spPr bwMode="auto">
            <a:xfrm>
              <a:off x="3029" y="1550"/>
              <a:ext cx="257" cy="172"/>
            </a:xfrm>
            <a:custGeom>
              <a:avLst/>
              <a:gdLst>
                <a:gd name="T0" fmla="*/ 5 w 108"/>
                <a:gd name="T1" fmla="*/ 48 h 72"/>
                <a:gd name="T2" fmla="*/ 64 w 108"/>
                <a:gd name="T3" fmla="*/ 12 h 72"/>
                <a:gd name="T4" fmla="*/ 94 w 108"/>
                <a:gd name="T5" fmla="*/ 34 h 72"/>
                <a:gd name="T6" fmla="*/ 100 w 108"/>
                <a:gd name="T7" fmla="*/ 71 h 72"/>
                <a:gd name="T8" fmla="*/ 105 w 108"/>
                <a:gd name="T9" fmla="*/ 72 h 72"/>
                <a:gd name="T10" fmla="*/ 105 w 108"/>
                <a:gd name="T11" fmla="*/ 72 h 72"/>
                <a:gd name="T12" fmla="*/ 98 w 108"/>
                <a:gd name="T13" fmla="*/ 31 h 72"/>
                <a:gd name="T14" fmla="*/ 65 w 108"/>
                <a:gd name="T15" fmla="*/ 7 h 72"/>
                <a:gd name="T16" fmla="*/ 0 w 108"/>
                <a:gd name="T17" fmla="*/ 47 h 72"/>
                <a:gd name="T18" fmla="*/ 5 w 108"/>
                <a:gd name="T19" fmla="*/ 48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8" h="72">
                  <a:moveTo>
                    <a:pt x="5" y="48"/>
                  </a:moveTo>
                  <a:cubicBezTo>
                    <a:pt x="11" y="22"/>
                    <a:pt x="37" y="6"/>
                    <a:pt x="64" y="12"/>
                  </a:cubicBezTo>
                  <a:cubicBezTo>
                    <a:pt x="76" y="15"/>
                    <a:pt x="87" y="23"/>
                    <a:pt x="94" y="34"/>
                  </a:cubicBezTo>
                  <a:cubicBezTo>
                    <a:pt x="101" y="45"/>
                    <a:pt x="103" y="58"/>
                    <a:pt x="100" y="71"/>
                  </a:cubicBezTo>
                  <a:cubicBezTo>
                    <a:pt x="105" y="72"/>
                    <a:pt x="105" y="72"/>
                    <a:pt x="105" y="72"/>
                  </a:cubicBezTo>
                  <a:cubicBezTo>
                    <a:pt x="105" y="72"/>
                    <a:pt x="105" y="72"/>
                    <a:pt x="105" y="72"/>
                  </a:cubicBezTo>
                  <a:cubicBezTo>
                    <a:pt x="108" y="58"/>
                    <a:pt x="106" y="43"/>
                    <a:pt x="98" y="31"/>
                  </a:cubicBezTo>
                  <a:cubicBezTo>
                    <a:pt x="91" y="19"/>
                    <a:pt x="79" y="10"/>
                    <a:pt x="65" y="7"/>
                  </a:cubicBezTo>
                  <a:cubicBezTo>
                    <a:pt x="36" y="0"/>
                    <a:pt x="7" y="18"/>
                    <a:pt x="0" y="47"/>
                  </a:cubicBezTo>
                  <a:cubicBezTo>
                    <a:pt x="5" y="48"/>
                    <a:pt x="5" y="48"/>
                    <a:pt x="5" y="48"/>
                  </a:cubicBezTo>
                  <a:close/>
                </a:path>
              </a:pathLst>
            </a:custGeom>
            <a:solidFill>
              <a:schemeClr val="accent2"/>
            </a:solidFill>
            <a:ln>
              <a:solidFill>
                <a:schemeClr val="accent2"/>
              </a:solidFill>
            </a:ln>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56" name="Freeform 935"/>
            <p:cNvSpPr>
              <a:spLocks/>
            </p:cNvSpPr>
            <p:nvPr/>
          </p:nvSpPr>
          <p:spPr bwMode="auto">
            <a:xfrm>
              <a:off x="3000" y="1741"/>
              <a:ext cx="62" cy="55"/>
            </a:xfrm>
            <a:custGeom>
              <a:avLst/>
              <a:gdLst>
                <a:gd name="T0" fmla="*/ 11 w 26"/>
                <a:gd name="T1" fmla="*/ 21 h 23"/>
                <a:gd name="T2" fmla="*/ 22 w 26"/>
                <a:gd name="T3" fmla="*/ 14 h 23"/>
                <a:gd name="T4" fmla="*/ 26 w 26"/>
                <a:gd name="T5" fmla="*/ 10 h 23"/>
                <a:gd name="T6" fmla="*/ 23 w 26"/>
                <a:gd name="T7" fmla="*/ 6 h 23"/>
                <a:gd name="T8" fmla="*/ 20 w 26"/>
                <a:gd name="T9" fmla="*/ 1 h 23"/>
                <a:gd name="T10" fmla="*/ 15 w 26"/>
                <a:gd name="T11" fmla="*/ 2 h 23"/>
                <a:gd name="T12" fmla="*/ 3 w 26"/>
                <a:gd name="T13" fmla="*/ 9 h 23"/>
                <a:gd name="T14" fmla="*/ 2 w 26"/>
                <a:gd name="T15" fmla="*/ 18 h 23"/>
                <a:gd name="T16" fmla="*/ 2 w 26"/>
                <a:gd name="T17" fmla="*/ 18 h 23"/>
                <a:gd name="T18" fmla="*/ 11 w 26"/>
                <a:gd name="T19" fmla="*/ 2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23">
                  <a:moveTo>
                    <a:pt x="11" y="21"/>
                  </a:moveTo>
                  <a:cubicBezTo>
                    <a:pt x="15" y="19"/>
                    <a:pt x="19" y="17"/>
                    <a:pt x="22" y="14"/>
                  </a:cubicBezTo>
                  <a:cubicBezTo>
                    <a:pt x="24" y="13"/>
                    <a:pt x="25" y="12"/>
                    <a:pt x="26" y="10"/>
                  </a:cubicBezTo>
                  <a:cubicBezTo>
                    <a:pt x="25" y="8"/>
                    <a:pt x="24" y="7"/>
                    <a:pt x="23" y="6"/>
                  </a:cubicBezTo>
                  <a:cubicBezTo>
                    <a:pt x="22" y="4"/>
                    <a:pt x="21" y="3"/>
                    <a:pt x="20" y="1"/>
                  </a:cubicBezTo>
                  <a:cubicBezTo>
                    <a:pt x="18" y="0"/>
                    <a:pt x="16" y="1"/>
                    <a:pt x="15" y="2"/>
                  </a:cubicBezTo>
                  <a:cubicBezTo>
                    <a:pt x="11" y="4"/>
                    <a:pt x="7" y="6"/>
                    <a:pt x="3" y="9"/>
                  </a:cubicBezTo>
                  <a:cubicBezTo>
                    <a:pt x="0" y="11"/>
                    <a:pt x="0" y="14"/>
                    <a:pt x="2" y="18"/>
                  </a:cubicBezTo>
                  <a:cubicBezTo>
                    <a:pt x="2" y="18"/>
                    <a:pt x="2" y="18"/>
                    <a:pt x="2" y="18"/>
                  </a:cubicBezTo>
                  <a:cubicBezTo>
                    <a:pt x="5" y="21"/>
                    <a:pt x="8" y="23"/>
                    <a:pt x="11" y="21"/>
                  </a:cubicBezTo>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sp>
          <p:nvSpPr>
            <p:cNvPr id="457" name="Freeform 936"/>
            <p:cNvSpPr>
              <a:spLocks/>
            </p:cNvSpPr>
            <p:nvPr/>
          </p:nvSpPr>
          <p:spPr bwMode="auto">
            <a:xfrm>
              <a:off x="2836" y="1774"/>
              <a:ext cx="164" cy="110"/>
            </a:xfrm>
            <a:custGeom>
              <a:avLst/>
              <a:gdLst>
                <a:gd name="T0" fmla="*/ 9 w 69"/>
                <a:gd name="T1" fmla="*/ 44 h 46"/>
                <a:gd name="T2" fmla="*/ 69 w 69"/>
                <a:gd name="T3" fmla="*/ 7 h 46"/>
                <a:gd name="T4" fmla="*/ 68 w 69"/>
                <a:gd name="T5" fmla="*/ 6 h 46"/>
                <a:gd name="T6" fmla="*/ 68 w 69"/>
                <a:gd name="T7" fmla="*/ 6 h 46"/>
                <a:gd name="T8" fmla="*/ 65 w 69"/>
                <a:gd name="T9" fmla="*/ 0 h 46"/>
                <a:gd name="T10" fmla="*/ 5 w 69"/>
                <a:gd name="T11" fmla="*/ 37 h 46"/>
                <a:gd name="T12" fmla="*/ 1 w 69"/>
                <a:gd name="T13" fmla="*/ 44 h 46"/>
                <a:gd name="T14" fmla="*/ 1 w 69"/>
                <a:gd name="T15" fmla="*/ 44 h 46"/>
                <a:gd name="T16" fmla="*/ 9 w 69"/>
                <a:gd name="T17" fmla="*/ 44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 h="46">
                  <a:moveTo>
                    <a:pt x="9" y="44"/>
                  </a:moveTo>
                  <a:cubicBezTo>
                    <a:pt x="69" y="7"/>
                    <a:pt x="69" y="7"/>
                    <a:pt x="69" y="7"/>
                  </a:cubicBezTo>
                  <a:cubicBezTo>
                    <a:pt x="68" y="6"/>
                    <a:pt x="68" y="6"/>
                    <a:pt x="68" y="6"/>
                  </a:cubicBezTo>
                  <a:cubicBezTo>
                    <a:pt x="68" y="6"/>
                    <a:pt x="68" y="6"/>
                    <a:pt x="68" y="6"/>
                  </a:cubicBezTo>
                  <a:cubicBezTo>
                    <a:pt x="67" y="4"/>
                    <a:pt x="66" y="2"/>
                    <a:pt x="65" y="0"/>
                  </a:cubicBezTo>
                  <a:cubicBezTo>
                    <a:pt x="5" y="37"/>
                    <a:pt x="5" y="37"/>
                    <a:pt x="5" y="37"/>
                  </a:cubicBezTo>
                  <a:cubicBezTo>
                    <a:pt x="2" y="39"/>
                    <a:pt x="0" y="42"/>
                    <a:pt x="1" y="44"/>
                  </a:cubicBezTo>
                  <a:cubicBezTo>
                    <a:pt x="1" y="44"/>
                    <a:pt x="1" y="44"/>
                    <a:pt x="1" y="44"/>
                  </a:cubicBezTo>
                  <a:cubicBezTo>
                    <a:pt x="2" y="46"/>
                    <a:pt x="6" y="46"/>
                    <a:pt x="9" y="44"/>
                  </a:cubicBezTo>
                </a:path>
              </a:pathLst>
            </a:custGeom>
            <a:solidFill>
              <a:srgbClr val="EC855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754" eaLnBrk="1" fontAlgn="auto" hangingPunct="1">
                <a:spcBef>
                  <a:spcPts val="0"/>
                </a:spcBef>
                <a:spcAft>
                  <a:spcPts val="0"/>
                </a:spcAft>
                <a:defRPr/>
              </a:pPr>
              <a:endParaRPr lang="zh-CN" altLang="en-US" sz="1350">
                <a:latin typeface="+mn-lt"/>
                <a:ea typeface="+mn-ea"/>
              </a:endParaRPr>
            </a:p>
          </p:txBody>
        </p:sp>
      </p:grpSp>
    </p:spTree>
    <p:extLst>
      <p:ext uri="{BB962C8B-B14F-4D97-AF65-F5344CB8AC3E}">
        <p14:creationId xmlns:p14="http://schemas.microsoft.com/office/powerpoint/2010/main" val="693110239"/>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53" presetClass="entr" presetSubtype="16"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p:cTn id="16" dur="250" fill="hold"/>
                                        <p:tgtEl>
                                          <p:spTgt spid="4"/>
                                        </p:tgtEl>
                                        <p:attrNameLst>
                                          <p:attrName>ppt_w</p:attrName>
                                        </p:attrNameLst>
                                      </p:cBhvr>
                                      <p:tavLst>
                                        <p:tav tm="0">
                                          <p:val>
                                            <p:fltVal val="0"/>
                                          </p:val>
                                        </p:tav>
                                        <p:tav tm="100000">
                                          <p:val>
                                            <p:strVal val="#ppt_w"/>
                                          </p:val>
                                        </p:tav>
                                      </p:tavLst>
                                    </p:anim>
                                    <p:anim calcmode="lin" valueType="num">
                                      <p:cBhvr>
                                        <p:cTn id="17" dur="250" fill="hold"/>
                                        <p:tgtEl>
                                          <p:spTgt spid="4"/>
                                        </p:tgtEl>
                                        <p:attrNameLst>
                                          <p:attrName>ppt_h</p:attrName>
                                        </p:attrNameLst>
                                      </p:cBhvr>
                                      <p:tavLst>
                                        <p:tav tm="0">
                                          <p:val>
                                            <p:fltVal val="0"/>
                                          </p:val>
                                        </p:tav>
                                        <p:tav tm="100000">
                                          <p:val>
                                            <p:strVal val="#ppt_h"/>
                                          </p:val>
                                        </p:tav>
                                      </p:tavLst>
                                    </p:anim>
                                    <p:animEffect transition="in" filter="fade">
                                      <p:cBhvr>
                                        <p:cTn id="18" dur="250"/>
                                        <p:tgtEl>
                                          <p:spTgt spid="4"/>
                                        </p:tgtEl>
                                      </p:cBhvr>
                                    </p:animEffect>
                                  </p:childTnLst>
                                </p:cTn>
                              </p:par>
                              <p:par>
                                <p:cTn id="19" presetID="6" presetClass="emph" presetSubtype="0" decel="100000" fill="hold" nodeType="withEffect">
                                  <p:stCondLst>
                                    <p:cond delay="200"/>
                                  </p:stCondLst>
                                  <p:childTnLst>
                                    <p:animScale>
                                      <p:cBhvr>
                                        <p:cTn id="20" dur="250" fill="hold"/>
                                        <p:tgtEl>
                                          <p:spTgt spid="4"/>
                                        </p:tgtEl>
                                      </p:cBhvr>
                                      <p:by x="110000" y="110000"/>
                                    </p:animScale>
                                  </p:childTnLst>
                                </p:cTn>
                              </p:par>
                              <p:par>
                                <p:cTn id="21" presetID="6" presetClass="emph" presetSubtype="0" decel="100000" fill="hold" nodeType="withEffect">
                                  <p:stCondLst>
                                    <p:cond delay="300"/>
                                  </p:stCondLst>
                                  <p:childTnLst>
                                    <p:animScale>
                                      <p:cBhvr>
                                        <p:cTn id="22" dur="250" fill="hold"/>
                                        <p:tgtEl>
                                          <p:spTgt spid="4"/>
                                        </p:tgtEl>
                                      </p:cBhvr>
                                      <p:by x="91000" y="91000"/>
                                    </p:animScale>
                                  </p:childTnLst>
                                </p:cTn>
                              </p:par>
                            </p:childTnLst>
                          </p:cTn>
                        </p:par>
                        <p:par>
                          <p:cTn id="23" fill="hold">
                            <p:stCondLst>
                              <p:cond delay="1050"/>
                            </p:stCondLst>
                            <p:childTnLst>
                              <p:par>
                                <p:cTn id="24" presetID="2" presetClass="entr" presetSubtype="4" decel="100000" fill="hold" nodeType="afterEffect">
                                  <p:stCondLst>
                                    <p:cond delay="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500" fill="hold"/>
                                        <p:tgtEl>
                                          <p:spTgt spid="2"/>
                                        </p:tgtEl>
                                        <p:attrNameLst>
                                          <p:attrName>ppt_x</p:attrName>
                                        </p:attrNameLst>
                                      </p:cBhvr>
                                      <p:tavLst>
                                        <p:tav tm="0">
                                          <p:val>
                                            <p:strVal val="#ppt_x"/>
                                          </p:val>
                                        </p:tav>
                                        <p:tav tm="100000">
                                          <p:val>
                                            <p:strVal val="#ppt_x"/>
                                          </p:val>
                                        </p:tav>
                                      </p:tavLst>
                                    </p:anim>
                                    <p:anim calcmode="lin" valueType="num">
                                      <p:cBhvr additive="base">
                                        <p:cTn id="27"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a:extLst>
              <a:ext uri="{FF2B5EF4-FFF2-40B4-BE49-F238E27FC236}">
                <a16:creationId xmlns:a16="http://schemas.microsoft.com/office/drawing/2014/main" id="{08B6BC8D-7583-4190-BC53-4B1FC6B9092D}"/>
              </a:ext>
            </a:extLst>
          </p:cNvPr>
          <p:cNvPicPr>
            <a:picLocks noChangeAspect="1"/>
          </p:cNvPicPr>
          <p:nvPr/>
        </p:nvPicPr>
        <p:blipFill>
          <a:blip r:embed="rId8"/>
          <a:stretch>
            <a:fillRect/>
          </a:stretch>
        </p:blipFill>
        <p:spPr>
          <a:xfrm>
            <a:off x="3834" y="3090"/>
            <a:ext cx="9140036" cy="5141270"/>
          </a:xfrm>
          <a:prstGeom prst="rect">
            <a:avLst/>
          </a:prstGeom>
        </p:spPr>
      </p:pic>
      <p:sp>
        <p:nvSpPr>
          <p:cNvPr id="12" name="文本框 11"/>
          <p:cNvSpPr txBox="1"/>
          <p:nvPr>
            <p:custDataLst>
              <p:tags r:id="rId2"/>
            </p:custDataLst>
          </p:nvPr>
        </p:nvSpPr>
        <p:spPr>
          <a:xfrm>
            <a:off x="1815502" y="2277375"/>
            <a:ext cx="654025" cy="461665"/>
          </a:xfrm>
          <a:prstGeom prst="rect">
            <a:avLst/>
          </a:prstGeom>
          <a:noFill/>
        </p:spPr>
        <p:txBody>
          <a:bodyPr wrap="none" lIns="0" tIns="0" rIns="0" bIns="0">
            <a:spAutoFit/>
          </a:bodyPr>
          <a:lstStyle/>
          <a:p>
            <a:pPr>
              <a:defRPr/>
            </a:pPr>
            <a:r>
              <a:rPr lang="en-US" altLang="zh-CN" sz="2400" dirty="0">
                <a:solidFill>
                  <a:schemeClr val="accent1"/>
                </a:solidFill>
                <a:latin typeface="Arial" panose="020B0604020202020204" pitchFamily="34" charset="0"/>
                <a:ea typeface="微软雅黑" panose="020B0503020204020204" pitchFamily="34" charset="-122"/>
                <a:sym typeface="Arial" panose="020B0604020202020204" pitchFamily="34" charset="0"/>
              </a:rPr>
              <a:t>P</a:t>
            </a:r>
            <a:r>
              <a:rPr lang="en-US" altLang="zh-CN" sz="3000" dirty="0">
                <a:solidFill>
                  <a:schemeClr val="accent1"/>
                </a:solidFill>
                <a:latin typeface="Arial" panose="020B0604020202020204" pitchFamily="34" charset="0"/>
                <a:ea typeface="微软雅黑" panose="020B0503020204020204" pitchFamily="34" charset="-122"/>
                <a:sym typeface="Arial" panose="020B0604020202020204" pitchFamily="34" charset="0"/>
              </a:rPr>
              <a:t>art</a:t>
            </a:r>
            <a:endParaRPr lang="zh-CN" altLang="en-US" sz="86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2052" name="文本框 13"/>
          <p:cNvSpPr txBox="1">
            <a:spLocks noChangeArrowheads="1"/>
          </p:cNvSpPr>
          <p:nvPr>
            <p:custDataLst>
              <p:tags r:id="rId3"/>
            </p:custDataLst>
          </p:nvPr>
        </p:nvSpPr>
        <p:spPr bwMode="auto">
          <a:xfrm>
            <a:off x="1908619" y="2155893"/>
            <a:ext cx="46807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1600" dirty="0">
                <a:solidFill>
                  <a:schemeClr val="accent1"/>
                </a:solidFill>
                <a:latin typeface="Arial" panose="020B0604020202020204" pitchFamily="34" charset="0"/>
                <a:ea typeface="微软雅黑" panose="020B0503020204020204" pitchFamily="34" charset="-122"/>
                <a:sym typeface="Arial" panose="020B0604020202020204" pitchFamily="34" charset="0"/>
              </a:rPr>
              <a:t>章 节</a:t>
            </a:r>
          </a:p>
        </p:txBody>
      </p:sp>
      <p:sp>
        <p:nvSpPr>
          <p:cNvPr id="2053" name="文本框 14"/>
          <p:cNvSpPr txBox="1">
            <a:spLocks noChangeArrowheads="1"/>
          </p:cNvSpPr>
          <p:nvPr>
            <p:custDataLst>
              <p:tags r:id="rId4"/>
            </p:custDataLst>
          </p:nvPr>
        </p:nvSpPr>
        <p:spPr bwMode="auto">
          <a:xfrm>
            <a:off x="2591780" y="1816460"/>
            <a:ext cx="1025922"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7200" dirty="0">
                <a:solidFill>
                  <a:schemeClr val="accent1"/>
                </a:solidFill>
                <a:latin typeface="Arial" panose="020B0604020202020204" pitchFamily="34" charset="0"/>
                <a:ea typeface="微软雅黑" panose="020B0503020204020204" pitchFamily="34" charset="-122"/>
                <a:sym typeface="Arial" panose="020B0604020202020204" pitchFamily="34" charset="0"/>
              </a:rPr>
              <a:t>03</a:t>
            </a:r>
            <a:endParaRPr lang="zh-CN" altLang="en-US" sz="72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标题 5"/>
          <p:cNvSpPr txBox="1">
            <a:spLocks/>
          </p:cNvSpPr>
          <p:nvPr>
            <p:custDataLst>
              <p:tags r:id="rId5"/>
            </p:custDataLst>
          </p:nvPr>
        </p:nvSpPr>
        <p:spPr>
          <a:xfrm>
            <a:off x="1708580" y="2902975"/>
            <a:ext cx="2621439" cy="540148"/>
          </a:xfrm>
          <a:prstGeom prst="rect">
            <a:avLst/>
          </a:prstGeom>
          <a:noFill/>
        </p:spPr>
        <p:txBody>
          <a:bodyPr wrap="square" lIns="0" tIns="0" rIns="0" bIns="0" anchor="t" anchorCtr="0">
            <a:spAutoFit/>
          </a:bodyPr>
          <a:lstStyle>
            <a:lvl1pPr algn="ctr">
              <a:lnSpc>
                <a:spcPct val="90000"/>
              </a:lnSpc>
              <a:spcBef>
                <a:spcPct val="0"/>
              </a:spcBef>
              <a:buNone/>
              <a:defRPr sz="4000">
                <a:latin typeface="+mj-lt"/>
                <a:ea typeface="+mj-ea"/>
                <a:cs typeface="+mj-cs"/>
              </a:defRPr>
            </a:lvl1pPr>
          </a:lstStyle>
          <a:p>
            <a:pPr lvl="0" algn="l"/>
            <a:r>
              <a:rPr lang="zh-CN" altLang="en-US" sz="28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成功项目展示</a:t>
            </a:r>
            <a:r>
              <a:rPr lang="en-US" altLang="zh-CN" sz="105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SUCCESSFUL PROJECT </a:t>
            </a:r>
            <a:endParaRPr lang="zh-CN" altLang="en-US" sz="105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2563727329"/>
      </p:ext>
    </p:extLst>
  </p:cSld>
  <p:clrMapOvr>
    <a:masterClrMapping/>
  </p:clrMapOvr>
  <mc:AlternateContent xmlns:mc="http://schemas.openxmlformats.org/markup-compatibility/2006" xmlns:p14="http://schemas.microsoft.com/office/powerpoint/2010/main">
    <mc:Choice Requires="p14">
      <p:transition spd="slow" p14:dur="2000" advClick="0" advTm="0">
        <p14:prism isContent="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strVal val="#ppt_w+.3"/>
                                          </p:val>
                                        </p:tav>
                                        <p:tav tm="100000">
                                          <p:val>
                                            <p:strVal val="#ppt_w"/>
                                          </p:val>
                                        </p:tav>
                                      </p:tavLst>
                                    </p:anim>
                                    <p:anim calcmode="lin" valueType="num">
                                      <p:cBhvr>
                                        <p:cTn id="8" dur="1000" fill="hold"/>
                                        <p:tgtEl>
                                          <p:spTgt spid="8"/>
                                        </p:tgtEl>
                                        <p:attrNameLst>
                                          <p:attrName>ppt_h</p:attrName>
                                        </p:attrNameLst>
                                      </p:cBhvr>
                                      <p:tavLst>
                                        <p:tav tm="0">
                                          <p:val>
                                            <p:strVal val="#ppt_h"/>
                                          </p:val>
                                        </p:tav>
                                        <p:tav tm="100000">
                                          <p:val>
                                            <p:strVal val="#ppt_h"/>
                                          </p:val>
                                        </p:tav>
                                      </p:tavLst>
                                    </p:anim>
                                    <p:animEffect transition="in" filter="fade">
                                      <p:cBhvr>
                                        <p:cTn id="9" dur="1000"/>
                                        <p:tgtEl>
                                          <p:spTgt spid="8"/>
                                        </p:tgtEl>
                                      </p:cBhvr>
                                    </p:animEffect>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2052"/>
                                        </p:tgtEl>
                                        <p:attrNameLst>
                                          <p:attrName>style.visibility</p:attrName>
                                        </p:attrNameLst>
                                      </p:cBhvr>
                                      <p:to>
                                        <p:strVal val="visible"/>
                                      </p:to>
                                    </p:set>
                                    <p:animEffect transition="in" filter="fade">
                                      <p:cBhvr>
                                        <p:cTn id="13" dur="1000"/>
                                        <p:tgtEl>
                                          <p:spTgt spid="2052"/>
                                        </p:tgtEl>
                                      </p:cBhvr>
                                    </p:animEffect>
                                    <p:anim calcmode="lin" valueType="num">
                                      <p:cBhvr>
                                        <p:cTn id="14" dur="1000" fill="hold"/>
                                        <p:tgtEl>
                                          <p:spTgt spid="2052"/>
                                        </p:tgtEl>
                                        <p:attrNameLst>
                                          <p:attrName>ppt_x</p:attrName>
                                        </p:attrNameLst>
                                      </p:cBhvr>
                                      <p:tavLst>
                                        <p:tav tm="0">
                                          <p:val>
                                            <p:strVal val="#ppt_x"/>
                                          </p:val>
                                        </p:tav>
                                        <p:tav tm="100000">
                                          <p:val>
                                            <p:strVal val="#ppt_x"/>
                                          </p:val>
                                        </p:tav>
                                      </p:tavLst>
                                    </p:anim>
                                    <p:anim calcmode="lin" valueType="num">
                                      <p:cBhvr>
                                        <p:cTn id="15" dur="1000" fill="hold"/>
                                        <p:tgtEl>
                                          <p:spTgt spid="2052"/>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1000"/>
                                        <p:tgtEl>
                                          <p:spTgt spid="12"/>
                                        </p:tgtEl>
                                      </p:cBhvr>
                                    </p:animEffect>
                                    <p:anim calcmode="lin" valueType="num">
                                      <p:cBhvr>
                                        <p:cTn id="20" dur="1000" fill="hold"/>
                                        <p:tgtEl>
                                          <p:spTgt spid="12"/>
                                        </p:tgtEl>
                                        <p:attrNameLst>
                                          <p:attrName>ppt_x</p:attrName>
                                        </p:attrNameLst>
                                      </p:cBhvr>
                                      <p:tavLst>
                                        <p:tav tm="0">
                                          <p:val>
                                            <p:strVal val="#ppt_x"/>
                                          </p:val>
                                        </p:tav>
                                        <p:tav tm="100000">
                                          <p:val>
                                            <p:strVal val="#ppt_x"/>
                                          </p:val>
                                        </p:tav>
                                      </p:tavLst>
                                    </p:anim>
                                    <p:anim calcmode="lin" valueType="num">
                                      <p:cBhvr>
                                        <p:cTn id="21" dur="1000" fill="hold"/>
                                        <p:tgtEl>
                                          <p:spTgt spid="12"/>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2" presetClass="entr" presetSubtype="2" fill="hold" grpId="0" nodeType="afterEffect">
                                  <p:stCondLst>
                                    <p:cond delay="0"/>
                                  </p:stCondLst>
                                  <p:childTnLst>
                                    <p:set>
                                      <p:cBhvr>
                                        <p:cTn id="24" dur="1" fill="hold">
                                          <p:stCondLst>
                                            <p:cond delay="0"/>
                                          </p:stCondLst>
                                        </p:cTn>
                                        <p:tgtEl>
                                          <p:spTgt spid="2053"/>
                                        </p:tgtEl>
                                        <p:attrNameLst>
                                          <p:attrName>style.visibility</p:attrName>
                                        </p:attrNameLst>
                                      </p:cBhvr>
                                      <p:to>
                                        <p:strVal val="visible"/>
                                      </p:to>
                                    </p:set>
                                    <p:anim calcmode="lin" valueType="num">
                                      <p:cBhvr additive="base">
                                        <p:cTn id="25" dur="500" fill="hold"/>
                                        <p:tgtEl>
                                          <p:spTgt spid="2053"/>
                                        </p:tgtEl>
                                        <p:attrNameLst>
                                          <p:attrName>ppt_x</p:attrName>
                                        </p:attrNameLst>
                                      </p:cBhvr>
                                      <p:tavLst>
                                        <p:tav tm="0">
                                          <p:val>
                                            <p:strVal val="1+#ppt_w/2"/>
                                          </p:val>
                                        </p:tav>
                                        <p:tav tm="100000">
                                          <p:val>
                                            <p:strVal val="#ppt_x"/>
                                          </p:val>
                                        </p:tav>
                                      </p:tavLst>
                                    </p:anim>
                                    <p:anim calcmode="lin" valueType="num">
                                      <p:cBhvr additive="base">
                                        <p:cTn id="26" dur="500" fill="hold"/>
                                        <p:tgtEl>
                                          <p:spTgt spid="2053"/>
                                        </p:tgtEl>
                                        <p:attrNameLst>
                                          <p:attrName>ppt_y</p:attrName>
                                        </p:attrNameLst>
                                      </p:cBhvr>
                                      <p:tavLst>
                                        <p:tav tm="0">
                                          <p:val>
                                            <p:strVal val="#ppt_y"/>
                                          </p:val>
                                        </p:tav>
                                        <p:tav tm="100000">
                                          <p:val>
                                            <p:strVal val="#ppt_y"/>
                                          </p:val>
                                        </p:tav>
                                      </p:tavLst>
                                    </p:anim>
                                  </p:childTnLst>
                                </p:cTn>
                              </p:par>
                            </p:childTnLst>
                          </p:cTn>
                        </p:par>
                        <p:par>
                          <p:cTn id="27" fill="hold">
                            <p:stCondLst>
                              <p:cond delay="3500"/>
                            </p:stCondLst>
                            <p:childTnLst>
                              <p:par>
                                <p:cTn id="28" presetID="2" presetClass="entr" presetSubtype="2" fill="hold" grpId="0" nodeType="afterEffect">
                                  <p:stCondLst>
                                    <p:cond delay="0"/>
                                  </p:stCondLst>
                                  <p:childTnLst>
                                    <p:set>
                                      <p:cBhvr>
                                        <p:cTn id="29" dur="1" fill="hold">
                                          <p:stCondLst>
                                            <p:cond delay="0"/>
                                          </p:stCondLst>
                                        </p:cTn>
                                        <p:tgtEl>
                                          <p:spTgt spid="6"/>
                                        </p:tgtEl>
                                        <p:attrNameLst>
                                          <p:attrName>style.visibility</p:attrName>
                                        </p:attrNameLst>
                                      </p:cBhvr>
                                      <p:to>
                                        <p:strVal val="visible"/>
                                      </p:to>
                                    </p:set>
                                    <p:anim calcmode="lin" valueType="num">
                                      <p:cBhvr additive="base">
                                        <p:cTn id="30" dur="500" fill="hold"/>
                                        <p:tgtEl>
                                          <p:spTgt spid="6"/>
                                        </p:tgtEl>
                                        <p:attrNameLst>
                                          <p:attrName>ppt_x</p:attrName>
                                        </p:attrNameLst>
                                      </p:cBhvr>
                                      <p:tavLst>
                                        <p:tav tm="0">
                                          <p:val>
                                            <p:strVal val="1+#ppt_w/2"/>
                                          </p:val>
                                        </p:tav>
                                        <p:tav tm="100000">
                                          <p:val>
                                            <p:strVal val="#ppt_x"/>
                                          </p:val>
                                        </p:tav>
                                      </p:tavLst>
                                    </p:anim>
                                    <p:anim calcmode="lin" valueType="num">
                                      <p:cBhvr additive="base">
                                        <p:cTn id="31"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052" grpId="0"/>
      <p:bldP spid="2053" grpId="0"/>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31"/>
          <p:cNvSpPr>
            <a:spLocks/>
          </p:cNvSpPr>
          <p:nvPr/>
        </p:nvSpPr>
        <p:spPr bwMode="auto">
          <a:xfrm>
            <a:off x="4057651" y="1024372"/>
            <a:ext cx="1012825" cy="3674154"/>
          </a:xfrm>
          <a:custGeom>
            <a:avLst/>
            <a:gdLst>
              <a:gd name="T0" fmla="*/ 416 w 833"/>
              <a:gd name="T1" fmla="*/ 2194 h 3027"/>
              <a:gd name="T2" fmla="*/ 416 w 833"/>
              <a:gd name="T3" fmla="*/ 2194 h 3027"/>
              <a:gd name="T4" fmla="*/ 102 w 833"/>
              <a:gd name="T5" fmla="*/ 1879 h 3027"/>
              <a:gd name="T6" fmla="*/ 416 w 833"/>
              <a:gd name="T7" fmla="*/ 1564 h 3027"/>
              <a:gd name="T8" fmla="*/ 416 w 833"/>
              <a:gd name="T9" fmla="*/ 1564 h 3027"/>
              <a:gd name="T10" fmla="*/ 833 w 833"/>
              <a:gd name="T11" fmla="*/ 1148 h 3027"/>
              <a:gd name="T12" fmla="*/ 416 w 833"/>
              <a:gd name="T13" fmla="*/ 731 h 3027"/>
              <a:gd name="T14" fmla="*/ 416 w 833"/>
              <a:gd name="T15" fmla="*/ 731 h 3027"/>
              <a:gd name="T16" fmla="*/ 102 w 833"/>
              <a:gd name="T17" fmla="*/ 416 h 3027"/>
              <a:gd name="T18" fmla="*/ 416 w 833"/>
              <a:gd name="T19" fmla="*/ 102 h 3027"/>
              <a:gd name="T20" fmla="*/ 416 w 833"/>
              <a:gd name="T21" fmla="*/ 0 h 3027"/>
              <a:gd name="T22" fmla="*/ 0 w 833"/>
              <a:gd name="T23" fmla="*/ 416 h 3027"/>
              <a:gd name="T24" fmla="*/ 416 w 833"/>
              <a:gd name="T25" fmla="*/ 833 h 3027"/>
              <a:gd name="T26" fmla="*/ 416 w 833"/>
              <a:gd name="T27" fmla="*/ 833 h 3027"/>
              <a:gd name="T28" fmla="*/ 731 w 833"/>
              <a:gd name="T29" fmla="*/ 1148 h 3027"/>
              <a:gd name="T30" fmla="*/ 416 w 833"/>
              <a:gd name="T31" fmla="*/ 1462 h 3027"/>
              <a:gd name="T32" fmla="*/ 416 w 833"/>
              <a:gd name="T33" fmla="*/ 1462 h 3027"/>
              <a:gd name="T34" fmla="*/ 0 w 833"/>
              <a:gd name="T35" fmla="*/ 1879 h 3027"/>
              <a:gd name="T36" fmla="*/ 416 w 833"/>
              <a:gd name="T37" fmla="*/ 2296 h 3027"/>
              <a:gd name="T38" fmla="*/ 416 w 833"/>
              <a:gd name="T39" fmla="*/ 2296 h 3027"/>
              <a:gd name="T40" fmla="*/ 731 w 833"/>
              <a:gd name="T41" fmla="*/ 2610 h 3027"/>
              <a:gd name="T42" fmla="*/ 416 w 833"/>
              <a:gd name="T43" fmla="*/ 2925 h 3027"/>
              <a:gd name="T44" fmla="*/ 416 w 833"/>
              <a:gd name="T45" fmla="*/ 3027 h 3027"/>
              <a:gd name="T46" fmla="*/ 833 w 833"/>
              <a:gd name="T47" fmla="*/ 2610 h 3027"/>
              <a:gd name="T48" fmla="*/ 416 w 833"/>
              <a:gd name="T49" fmla="*/ 2194 h 30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33" h="3027">
                <a:moveTo>
                  <a:pt x="416" y="2194"/>
                </a:moveTo>
                <a:cubicBezTo>
                  <a:pt x="416" y="2194"/>
                  <a:pt x="416" y="2194"/>
                  <a:pt x="416" y="2194"/>
                </a:cubicBezTo>
                <a:cubicBezTo>
                  <a:pt x="243" y="2194"/>
                  <a:pt x="102" y="2053"/>
                  <a:pt x="102" y="1879"/>
                </a:cubicBezTo>
                <a:cubicBezTo>
                  <a:pt x="102" y="1705"/>
                  <a:pt x="243" y="1564"/>
                  <a:pt x="416" y="1564"/>
                </a:cubicBezTo>
                <a:cubicBezTo>
                  <a:pt x="416" y="1564"/>
                  <a:pt x="416" y="1564"/>
                  <a:pt x="416" y="1564"/>
                </a:cubicBezTo>
                <a:cubicBezTo>
                  <a:pt x="647" y="1564"/>
                  <a:pt x="833" y="1378"/>
                  <a:pt x="833" y="1148"/>
                </a:cubicBezTo>
                <a:cubicBezTo>
                  <a:pt x="833" y="918"/>
                  <a:pt x="647" y="731"/>
                  <a:pt x="416" y="731"/>
                </a:cubicBezTo>
                <a:cubicBezTo>
                  <a:pt x="416" y="731"/>
                  <a:pt x="416" y="731"/>
                  <a:pt x="416" y="731"/>
                </a:cubicBezTo>
                <a:cubicBezTo>
                  <a:pt x="243" y="731"/>
                  <a:pt x="102" y="590"/>
                  <a:pt x="102" y="416"/>
                </a:cubicBezTo>
                <a:cubicBezTo>
                  <a:pt x="102" y="243"/>
                  <a:pt x="243" y="102"/>
                  <a:pt x="416" y="102"/>
                </a:cubicBezTo>
                <a:cubicBezTo>
                  <a:pt x="416" y="0"/>
                  <a:pt x="416" y="0"/>
                  <a:pt x="416" y="0"/>
                </a:cubicBezTo>
                <a:cubicBezTo>
                  <a:pt x="186" y="0"/>
                  <a:pt x="0" y="186"/>
                  <a:pt x="0" y="416"/>
                </a:cubicBezTo>
                <a:cubicBezTo>
                  <a:pt x="0" y="646"/>
                  <a:pt x="186" y="833"/>
                  <a:pt x="416" y="833"/>
                </a:cubicBezTo>
                <a:cubicBezTo>
                  <a:pt x="416" y="833"/>
                  <a:pt x="416" y="833"/>
                  <a:pt x="416" y="833"/>
                </a:cubicBezTo>
                <a:cubicBezTo>
                  <a:pt x="590" y="833"/>
                  <a:pt x="731" y="974"/>
                  <a:pt x="731" y="1148"/>
                </a:cubicBezTo>
                <a:cubicBezTo>
                  <a:pt x="731" y="1321"/>
                  <a:pt x="590" y="1462"/>
                  <a:pt x="416" y="1462"/>
                </a:cubicBezTo>
                <a:cubicBezTo>
                  <a:pt x="416" y="1462"/>
                  <a:pt x="416" y="1462"/>
                  <a:pt x="416" y="1462"/>
                </a:cubicBezTo>
                <a:cubicBezTo>
                  <a:pt x="186" y="1462"/>
                  <a:pt x="0" y="1649"/>
                  <a:pt x="0" y="1879"/>
                </a:cubicBezTo>
                <a:cubicBezTo>
                  <a:pt x="0" y="2109"/>
                  <a:pt x="186" y="2296"/>
                  <a:pt x="416" y="2296"/>
                </a:cubicBezTo>
                <a:cubicBezTo>
                  <a:pt x="416" y="2296"/>
                  <a:pt x="416" y="2296"/>
                  <a:pt x="416" y="2296"/>
                </a:cubicBezTo>
                <a:cubicBezTo>
                  <a:pt x="590" y="2296"/>
                  <a:pt x="731" y="2437"/>
                  <a:pt x="731" y="2610"/>
                </a:cubicBezTo>
                <a:cubicBezTo>
                  <a:pt x="731" y="2784"/>
                  <a:pt x="590" y="2925"/>
                  <a:pt x="416" y="2925"/>
                </a:cubicBezTo>
                <a:cubicBezTo>
                  <a:pt x="416" y="3027"/>
                  <a:pt x="416" y="3027"/>
                  <a:pt x="416" y="3027"/>
                </a:cubicBezTo>
                <a:cubicBezTo>
                  <a:pt x="647" y="3027"/>
                  <a:pt x="833" y="2841"/>
                  <a:pt x="833" y="2610"/>
                </a:cubicBezTo>
                <a:cubicBezTo>
                  <a:pt x="833" y="2380"/>
                  <a:pt x="647" y="2194"/>
                  <a:pt x="416" y="2194"/>
                </a:cubicBezTo>
                <a:close/>
              </a:path>
            </a:pathLst>
          </a:custGeom>
          <a:solidFill>
            <a:schemeClr val="accent1">
              <a:alpha val="50000"/>
            </a:schemeClr>
          </a:solidFill>
          <a:ln>
            <a:noFill/>
          </a:ln>
        </p:spPr>
        <p:txBody>
          <a:bodyPr/>
          <a:lstStyle/>
          <a:p>
            <a:endParaRPr lang="zh-CN" altLang="en-US">
              <a:solidFill>
                <a:schemeClr val="bg1"/>
              </a:solidFill>
            </a:endParaRPr>
          </a:p>
        </p:txBody>
      </p:sp>
      <p:sp>
        <p:nvSpPr>
          <p:cNvPr id="9" name="Freeform 32"/>
          <p:cNvSpPr>
            <a:spLocks/>
          </p:cNvSpPr>
          <p:nvPr/>
        </p:nvSpPr>
        <p:spPr bwMode="auto">
          <a:xfrm>
            <a:off x="4968876" y="1332537"/>
            <a:ext cx="269875" cy="398708"/>
          </a:xfrm>
          <a:custGeom>
            <a:avLst/>
            <a:gdLst>
              <a:gd name="T0" fmla="*/ 0 w 170"/>
              <a:gd name="T1" fmla="*/ 0 h 251"/>
              <a:gd name="T2" fmla="*/ 92 w 170"/>
              <a:gd name="T3" fmla="*/ 126 h 251"/>
              <a:gd name="T4" fmla="*/ 0 w 170"/>
              <a:gd name="T5" fmla="*/ 251 h 251"/>
              <a:gd name="T6" fmla="*/ 79 w 170"/>
              <a:gd name="T7" fmla="*/ 251 h 251"/>
              <a:gd name="T8" fmla="*/ 170 w 170"/>
              <a:gd name="T9" fmla="*/ 126 h 251"/>
              <a:gd name="T10" fmla="*/ 79 w 170"/>
              <a:gd name="T11" fmla="*/ 0 h 251"/>
              <a:gd name="T12" fmla="*/ 0 w 170"/>
              <a:gd name="T13" fmla="*/ 0 h 251"/>
            </a:gdLst>
            <a:ahLst/>
            <a:cxnLst>
              <a:cxn ang="0">
                <a:pos x="T0" y="T1"/>
              </a:cxn>
              <a:cxn ang="0">
                <a:pos x="T2" y="T3"/>
              </a:cxn>
              <a:cxn ang="0">
                <a:pos x="T4" y="T5"/>
              </a:cxn>
              <a:cxn ang="0">
                <a:pos x="T6" y="T7"/>
              </a:cxn>
              <a:cxn ang="0">
                <a:pos x="T8" y="T9"/>
              </a:cxn>
              <a:cxn ang="0">
                <a:pos x="T10" y="T11"/>
              </a:cxn>
              <a:cxn ang="0">
                <a:pos x="T12" y="T13"/>
              </a:cxn>
            </a:cxnLst>
            <a:rect l="0" t="0" r="r" b="b"/>
            <a:pathLst>
              <a:path w="170" h="251">
                <a:moveTo>
                  <a:pt x="0" y="0"/>
                </a:moveTo>
                <a:lnTo>
                  <a:pt x="92" y="126"/>
                </a:lnTo>
                <a:lnTo>
                  <a:pt x="0" y="251"/>
                </a:lnTo>
                <a:lnTo>
                  <a:pt x="79" y="251"/>
                </a:lnTo>
                <a:lnTo>
                  <a:pt x="170" y="126"/>
                </a:lnTo>
                <a:lnTo>
                  <a:pt x="79" y="0"/>
                </a:lnTo>
                <a:lnTo>
                  <a:pt x="0" y="0"/>
                </a:lnTo>
                <a:close/>
              </a:path>
            </a:pathLst>
          </a:custGeom>
          <a:noFill/>
          <a:ln w="9525">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sp>
        <p:nvSpPr>
          <p:cNvPr id="10" name="Freeform 33"/>
          <p:cNvSpPr>
            <a:spLocks/>
          </p:cNvSpPr>
          <p:nvPr/>
        </p:nvSpPr>
        <p:spPr bwMode="auto">
          <a:xfrm>
            <a:off x="3906839" y="2217320"/>
            <a:ext cx="268287" cy="398709"/>
          </a:xfrm>
          <a:custGeom>
            <a:avLst/>
            <a:gdLst>
              <a:gd name="T0" fmla="*/ 169 w 169"/>
              <a:gd name="T1" fmla="*/ 251 h 251"/>
              <a:gd name="T2" fmla="*/ 78 w 169"/>
              <a:gd name="T3" fmla="*/ 126 h 251"/>
              <a:gd name="T4" fmla="*/ 169 w 169"/>
              <a:gd name="T5" fmla="*/ 0 h 251"/>
              <a:gd name="T6" fmla="*/ 91 w 169"/>
              <a:gd name="T7" fmla="*/ 0 h 251"/>
              <a:gd name="T8" fmla="*/ 0 w 169"/>
              <a:gd name="T9" fmla="*/ 126 h 251"/>
              <a:gd name="T10" fmla="*/ 91 w 169"/>
              <a:gd name="T11" fmla="*/ 251 h 251"/>
              <a:gd name="T12" fmla="*/ 169 w 169"/>
              <a:gd name="T13" fmla="*/ 251 h 251"/>
            </a:gdLst>
            <a:ahLst/>
            <a:cxnLst>
              <a:cxn ang="0">
                <a:pos x="T0" y="T1"/>
              </a:cxn>
              <a:cxn ang="0">
                <a:pos x="T2" y="T3"/>
              </a:cxn>
              <a:cxn ang="0">
                <a:pos x="T4" y="T5"/>
              </a:cxn>
              <a:cxn ang="0">
                <a:pos x="T6" y="T7"/>
              </a:cxn>
              <a:cxn ang="0">
                <a:pos x="T8" y="T9"/>
              </a:cxn>
              <a:cxn ang="0">
                <a:pos x="T10" y="T11"/>
              </a:cxn>
              <a:cxn ang="0">
                <a:pos x="T12" y="T13"/>
              </a:cxn>
            </a:cxnLst>
            <a:rect l="0" t="0" r="r" b="b"/>
            <a:pathLst>
              <a:path w="169" h="251">
                <a:moveTo>
                  <a:pt x="169" y="251"/>
                </a:moveTo>
                <a:lnTo>
                  <a:pt x="78" y="126"/>
                </a:lnTo>
                <a:lnTo>
                  <a:pt x="169" y="0"/>
                </a:lnTo>
                <a:lnTo>
                  <a:pt x="91" y="0"/>
                </a:lnTo>
                <a:lnTo>
                  <a:pt x="0" y="126"/>
                </a:lnTo>
                <a:lnTo>
                  <a:pt x="91" y="251"/>
                </a:lnTo>
                <a:lnTo>
                  <a:pt x="169" y="251"/>
                </a:lnTo>
                <a:close/>
              </a:path>
            </a:pathLst>
          </a:custGeom>
          <a:noFill/>
          <a:ln w="9525">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sp>
        <p:nvSpPr>
          <p:cNvPr id="13" name="Freeform 34"/>
          <p:cNvSpPr>
            <a:spLocks/>
          </p:cNvSpPr>
          <p:nvPr/>
        </p:nvSpPr>
        <p:spPr bwMode="auto">
          <a:xfrm>
            <a:off x="3906839" y="3993241"/>
            <a:ext cx="268287" cy="398709"/>
          </a:xfrm>
          <a:custGeom>
            <a:avLst/>
            <a:gdLst>
              <a:gd name="T0" fmla="*/ 169 w 169"/>
              <a:gd name="T1" fmla="*/ 251 h 251"/>
              <a:gd name="T2" fmla="*/ 78 w 169"/>
              <a:gd name="T3" fmla="*/ 125 h 251"/>
              <a:gd name="T4" fmla="*/ 169 w 169"/>
              <a:gd name="T5" fmla="*/ 0 h 251"/>
              <a:gd name="T6" fmla="*/ 91 w 169"/>
              <a:gd name="T7" fmla="*/ 0 h 251"/>
              <a:gd name="T8" fmla="*/ 0 w 169"/>
              <a:gd name="T9" fmla="*/ 125 h 251"/>
              <a:gd name="T10" fmla="*/ 91 w 169"/>
              <a:gd name="T11" fmla="*/ 251 h 251"/>
              <a:gd name="T12" fmla="*/ 169 w 169"/>
              <a:gd name="T13" fmla="*/ 251 h 251"/>
            </a:gdLst>
            <a:ahLst/>
            <a:cxnLst>
              <a:cxn ang="0">
                <a:pos x="T0" y="T1"/>
              </a:cxn>
              <a:cxn ang="0">
                <a:pos x="T2" y="T3"/>
              </a:cxn>
              <a:cxn ang="0">
                <a:pos x="T4" y="T5"/>
              </a:cxn>
              <a:cxn ang="0">
                <a:pos x="T6" y="T7"/>
              </a:cxn>
              <a:cxn ang="0">
                <a:pos x="T8" y="T9"/>
              </a:cxn>
              <a:cxn ang="0">
                <a:pos x="T10" y="T11"/>
              </a:cxn>
              <a:cxn ang="0">
                <a:pos x="T12" y="T13"/>
              </a:cxn>
            </a:cxnLst>
            <a:rect l="0" t="0" r="r" b="b"/>
            <a:pathLst>
              <a:path w="169" h="251">
                <a:moveTo>
                  <a:pt x="169" y="251"/>
                </a:moveTo>
                <a:lnTo>
                  <a:pt x="78" y="125"/>
                </a:lnTo>
                <a:lnTo>
                  <a:pt x="169" y="0"/>
                </a:lnTo>
                <a:lnTo>
                  <a:pt x="91" y="0"/>
                </a:lnTo>
                <a:lnTo>
                  <a:pt x="0" y="125"/>
                </a:lnTo>
                <a:lnTo>
                  <a:pt x="91" y="251"/>
                </a:lnTo>
                <a:lnTo>
                  <a:pt x="169" y="251"/>
                </a:lnTo>
                <a:close/>
              </a:path>
            </a:pathLst>
          </a:custGeom>
          <a:noFill/>
          <a:ln w="9525">
            <a:solidFill>
              <a:schemeClr val="accent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sp>
        <p:nvSpPr>
          <p:cNvPr id="14" name="Freeform 35"/>
          <p:cNvSpPr>
            <a:spLocks/>
          </p:cNvSpPr>
          <p:nvPr/>
        </p:nvSpPr>
        <p:spPr bwMode="auto">
          <a:xfrm>
            <a:off x="4968876" y="3105281"/>
            <a:ext cx="269875" cy="398708"/>
          </a:xfrm>
          <a:custGeom>
            <a:avLst/>
            <a:gdLst>
              <a:gd name="T0" fmla="*/ 0 w 170"/>
              <a:gd name="T1" fmla="*/ 0 h 251"/>
              <a:gd name="T2" fmla="*/ 92 w 170"/>
              <a:gd name="T3" fmla="*/ 126 h 251"/>
              <a:gd name="T4" fmla="*/ 0 w 170"/>
              <a:gd name="T5" fmla="*/ 251 h 251"/>
              <a:gd name="T6" fmla="*/ 79 w 170"/>
              <a:gd name="T7" fmla="*/ 251 h 251"/>
              <a:gd name="T8" fmla="*/ 170 w 170"/>
              <a:gd name="T9" fmla="*/ 126 h 251"/>
              <a:gd name="T10" fmla="*/ 79 w 170"/>
              <a:gd name="T11" fmla="*/ 0 h 251"/>
              <a:gd name="T12" fmla="*/ 0 w 170"/>
              <a:gd name="T13" fmla="*/ 0 h 251"/>
            </a:gdLst>
            <a:ahLst/>
            <a:cxnLst>
              <a:cxn ang="0">
                <a:pos x="T0" y="T1"/>
              </a:cxn>
              <a:cxn ang="0">
                <a:pos x="T2" y="T3"/>
              </a:cxn>
              <a:cxn ang="0">
                <a:pos x="T4" y="T5"/>
              </a:cxn>
              <a:cxn ang="0">
                <a:pos x="T6" y="T7"/>
              </a:cxn>
              <a:cxn ang="0">
                <a:pos x="T8" y="T9"/>
              </a:cxn>
              <a:cxn ang="0">
                <a:pos x="T10" y="T11"/>
              </a:cxn>
              <a:cxn ang="0">
                <a:pos x="T12" y="T13"/>
              </a:cxn>
            </a:cxnLst>
            <a:rect l="0" t="0" r="r" b="b"/>
            <a:pathLst>
              <a:path w="170" h="251">
                <a:moveTo>
                  <a:pt x="0" y="0"/>
                </a:moveTo>
                <a:lnTo>
                  <a:pt x="92" y="126"/>
                </a:lnTo>
                <a:lnTo>
                  <a:pt x="0" y="251"/>
                </a:lnTo>
                <a:lnTo>
                  <a:pt x="79" y="251"/>
                </a:lnTo>
                <a:lnTo>
                  <a:pt x="170" y="126"/>
                </a:lnTo>
                <a:lnTo>
                  <a:pt x="79" y="0"/>
                </a:lnTo>
                <a:lnTo>
                  <a:pt x="0" y="0"/>
                </a:lnTo>
                <a:close/>
              </a:path>
            </a:pathLst>
          </a:custGeom>
          <a:noFill/>
          <a:ln w="9525">
            <a:solidFill>
              <a:schemeClr val="accent3"/>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sp>
        <p:nvSpPr>
          <p:cNvPr id="32" name="Rectangle 53"/>
          <p:cNvSpPr>
            <a:spLocks noChangeArrowheads="1"/>
          </p:cNvSpPr>
          <p:nvPr/>
        </p:nvSpPr>
        <p:spPr bwMode="auto">
          <a:xfrm>
            <a:off x="5435600" y="1237229"/>
            <a:ext cx="2952750" cy="627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lvl="0" defTabSz="685663">
              <a:spcBef>
                <a:spcPct val="20000"/>
              </a:spcBef>
              <a:defRPr/>
            </a:pPr>
            <a:r>
              <a:rPr lang="zh-CN" altLang="en-US" sz="1200" kern="0" dirty="0">
                <a:solidFill>
                  <a:schemeClr val="tx1">
                    <a:lumMod val="75000"/>
                    <a:lumOff val="25000"/>
                  </a:schemeClr>
                </a:solidFill>
                <a:latin typeface="微软雅黑" pitchFamily="34" charset="-122"/>
                <a:ea typeface="微软雅黑" pitchFamily="34" charset="-122"/>
                <a:cs typeface="Raleway"/>
              </a:rPr>
              <a:t>输入你的标题</a:t>
            </a:r>
            <a:endParaRPr lang="en-US" altLang="zh-CN" sz="1200" kern="0" dirty="0">
              <a:solidFill>
                <a:schemeClr val="tx1">
                  <a:lumMod val="75000"/>
                  <a:lumOff val="25000"/>
                </a:schemeClr>
              </a:solidFill>
              <a:latin typeface="微软雅黑" pitchFamily="34" charset="-122"/>
              <a:ea typeface="微软雅黑" pitchFamily="34" charset="-122"/>
              <a:cs typeface="Raleway"/>
            </a:endParaRPr>
          </a:p>
          <a:p>
            <a:pPr defTabSz="685663">
              <a:spcBef>
                <a:spcPct val="20000"/>
              </a:spcBef>
              <a:defRPr/>
            </a:pPr>
            <a:r>
              <a:rPr lang="zh-CN" altLang="en-US" sz="900" kern="0" dirty="0">
                <a:solidFill>
                  <a:schemeClr val="tx1">
                    <a:lumMod val="50000"/>
                    <a:lumOff val="50000"/>
                  </a:schemeClr>
                </a:solidFill>
                <a:latin typeface="微软雅黑" pitchFamily="34" charset="-122"/>
                <a:ea typeface="微软雅黑" pitchFamily="34" charset="-122"/>
                <a:cs typeface="Raleway Light"/>
              </a:rPr>
              <a:t>这里输入简单的文字概述里输入简单文字概述输入简单的文字概述里输入输入里这里输入简单的文字概述里输入简单文字</a:t>
            </a:r>
            <a:endParaRPr lang="en-US" altLang="zh-CN" sz="900" kern="0" dirty="0">
              <a:solidFill>
                <a:schemeClr val="tx1">
                  <a:lumMod val="50000"/>
                  <a:lumOff val="50000"/>
                </a:schemeClr>
              </a:solidFill>
              <a:latin typeface="微软雅黑" pitchFamily="34" charset="-122"/>
              <a:ea typeface="微软雅黑" pitchFamily="34" charset="-122"/>
              <a:cs typeface="Raleway Light"/>
            </a:endParaRPr>
          </a:p>
        </p:txBody>
      </p:sp>
      <p:sp>
        <p:nvSpPr>
          <p:cNvPr id="33" name="Rectangle 54"/>
          <p:cNvSpPr>
            <a:spLocks noChangeArrowheads="1"/>
          </p:cNvSpPr>
          <p:nvPr/>
        </p:nvSpPr>
        <p:spPr bwMode="auto">
          <a:xfrm>
            <a:off x="5435600" y="3008383"/>
            <a:ext cx="2952750" cy="627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lvl="0" defTabSz="685663">
              <a:spcBef>
                <a:spcPct val="20000"/>
              </a:spcBef>
              <a:defRPr/>
            </a:pPr>
            <a:r>
              <a:rPr lang="zh-CN" altLang="en-US" sz="1200" kern="0" dirty="0">
                <a:solidFill>
                  <a:schemeClr val="tx1">
                    <a:lumMod val="75000"/>
                    <a:lumOff val="25000"/>
                  </a:schemeClr>
                </a:solidFill>
                <a:latin typeface="微软雅黑" pitchFamily="34" charset="-122"/>
                <a:ea typeface="微软雅黑" pitchFamily="34" charset="-122"/>
                <a:cs typeface="Raleway"/>
              </a:rPr>
              <a:t>输入你的标题</a:t>
            </a:r>
            <a:endParaRPr lang="en-US" altLang="zh-CN" sz="1200" kern="0" dirty="0">
              <a:solidFill>
                <a:schemeClr val="tx1">
                  <a:lumMod val="75000"/>
                  <a:lumOff val="25000"/>
                </a:schemeClr>
              </a:solidFill>
              <a:latin typeface="微软雅黑" pitchFamily="34" charset="-122"/>
              <a:ea typeface="微软雅黑" pitchFamily="34" charset="-122"/>
              <a:cs typeface="Raleway"/>
            </a:endParaRPr>
          </a:p>
          <a:p>
            <a:pPr defTabSz="685663">
              <a:spcBef>
                <a:spcPct val="20000"/>
              </a:spcBef>
              <a:defRPr/>
            </a:pPr>
            <a:r>
              <a:rPr lang="zh-CN" altLang="en-US" sz="900" kern="0" dirty="0">
                <a:solidFill>
                  <a:schemeClr val="tx1">
                    <a:lumMod val="50000"/>
                    <a:lumOff val="50000"/>
                  </a:schemeClr>
                </a:solidFill>
                <a:latin typeface="微软雅黑" pitchFamily="34" charset="-122"/>
                <a:ea typeface="微软雅黑" pitchFamily="34" charset="-122"/>
                <a:cs typeface="Raleway Light"/>
              </a:rPr>
              <a:t>这里输入简单的文字概述里输入简单文字概述输入简单的文字概述里输入输入里这里输入简单的文字概述里输入简单文字</a:t>
            </a:r>
            <a:endParaRPr lang="en-US" altLang="zh-CN" sz="900" kern="0" dirty="0">
              <a:solidFill>
                <a:schemeClr val="tx1">
                  <a:lumMod val="50000"/>
                  <a:lumOff val="50000"/>
                </a:schemeClr>
              </a:solidFill>
              <a:latin typeface="微软雅黑" pitchFamily="34" charset="-122"/>
              <a:ea typeface="微软雅黑" pitchFamily="34" charset="-122"/>
              <a:cs typeface="Raleway Light"/>
            </a:endParaRPr>
          </a:p>
        </p:txBody>
      </p:sp>
      <p:sp>
        <p:nvSpPr>
          <p:cNvPr id="34" name="Rectangle 55"/>
          <p:cNvSpPr>
            <a:spLocks noChangeArrowheads="1"/>
          </p:cNvSpPr>
          <p:nvPr/>
        </p:nvSpPr>
        <p:spPr bwMode="auto">
          <a:xfrm>
            <a:off x="773113" y="2134719"/>
            <a:ext cx="2952750" cy="627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lvl="0" algn="r" defTabSz="685663">
              <a:spcBef>
                <a:spcPct val="20000"/>
              </a:spcBef>
              <a:defRPr/>
            </a:pPr>
            <a:r>
              <a:rPr lang="zh-CN" altLang="en-US" sz="1200" kern="0" dirty="0">
                <a:solidFill>
                  <a:schemeClr val="tx1">
                    <a:lumMod val="75000"/>
                    <a:lumOff val="25000"/>
                  </a:schemeClr>
                </a:solidFill>
                <a:latin typeface="微软雅黑" pitchFamily="34" charset="-122"/>
                <a:ea typeface="微软雅黑" pitchFamily="34" charset="-122"/>
                <a:cs typeface="Raleway"/>
              </a:rPr>
              <a:t>输入你的标题</a:t>
            </a:r>
            <a:endParaRPr lang="en-US" altLang="zh-CN" sz="1200" kern="0" dirty="0">
              <a:solidFill>
                <a:schemeClr val="tx1">
                  <a:lumMod val="75000"/>
                  <a:lumOff val="25000"/>
                </a:schemeClr>
              </a:solidFill>
              <a:latin typeface="微软雅黑" pitchFamily="34" charset="-122"/>
              <a:ea typeface="微软雅黑" pitchFamily="34" charset="-122"/>
              <a:cs typeface="Raleway"/>
            </a:endParaRPr>
          </a:p>
          <a:p>
            <a:pPr algn="r" defTabSz="685663">
              <a:spcBef>
                <a:spcPct val="20000"/>
              </a:spcBef>
              <a:defRPr/>
            </a:pPr>
            <a:r>
              <a:rPr lang="zh-CN" altLang="en-US" sz="900" kern="0" dirty="0">
                <a:solidFill>
                  <a:schemeClr val="tx1">
                    <a:lumMod val="50000"/>
                    <a:lumOff val="50000"/>
                  </a:schemeClr>
                </a:solidFill>
                <a:latin typeface="微软雅黑" pitchFamily="34" charset="-122"/>
                <a:ea typeface="微软雅黑" pitchFamily="34" charset="-122"/>
                <a:cs typeface="Raleway Light"/>
              </a:rPr>
              <a:t>这里输入简单的文字概述里输入简单文字概述输入简单的文字概述里输入输入里这里输入简单的文字概述里输入简单文字</a:t>
            </a:r>
            <a:endParaRPr lang="en-US" altLang="zh-CN" sz="900" kern="0" dirty="0">
              <a:solidFill>
                <a:schemeClr val="tx1">
                  <a:lumMod val="50000"/>
                  <a:lumOff val="50000"/>
                </a:schemeClr>
              </a:solidFill>
              <a:latin typeface="微软雅黑" pitchFamily="34" charset="-122"/>
              <a:ea typeface="微软雅黑" pitchFamily="34" charset="-122"/>
              <a:cs typeface="Raleway Light"/>
            </a:endParaRPr>
          </a:p>
        </p:txBody>
      </p:sp>
      <p:sp>
        <p:nvSpPr>
          <p:cNvPr id="35" name="Rectangle 56"/>
          <p:cNvSpPr>
            <a:spLocks noChangeArrowheads="1"/>
          </p:cNvSpPr>
          <p:nvPr/>
        </p:nvSpPr>
        <p:spPr bwMode="auto">
          <a:xfrm>
            <a:off x="773113" y="3905875"/>
            <a:ext cx="2952750" cy="627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lvl="0" algn="r" defTabSz="685663">
              <a:spcBef>
                <a:spcPct val="20000"/>
              </a:spcBef>
              <a:defRPr/>
            </a:pPr>
            <a:r>
              <a:rPr lang="zh-CN" altLang="en-US" sz="1200" kern="0" dirty="0">
                <a:solidFill>
                  <a:schemeClr val="tx1">
                    <a:lumMod val="75000"/>
                    <a:lumOff val="25000"/>
                  </a:schemeClr>
                </a:solidFill>
                <a:latin typeface="微软雅黑" pitchFamily="34" charset="-122"/>
                <a:ea typeface="微软雅黑" pitchFamily="34" charset="-122"/>
                <a:cs typeface="Raleway"/>
              </a:rPr>
              <a:t>输入你的标题</a:t>
            </a:r>
            <a:endParaRPr lang="en-US" altLang="zh-CN" sz="1200" kern="0" dirty="0">
              <a:solidFill>
                <a:schemeClr val="tx1">
                  <a:lumMod val="75000"/>
                  <a:lumOff val="25000"/>
                </a:schemeClr>
              </a:solidFill>
              <a:latin typeface="微软雅黑" pitchFamily="34" charset="-122"/>
              <a:ea typeface="微软雅黑" pitchFamily="34" charset="-122"/>
              <a:cs typeface="Raleway"/>
            </a:endParaRPr>
          </a:p>
          <a:p>
            <a:pPr algn="r" defTabSz="685663">
              <a:spcBef>
                <a:spcPct val="20000"/>
              </a:spcBef>
              <a:defRPr/>
            </a:pPr>
            <a:r>
              <a:rPr lang="zh-CN" altLang="en-US" sz="900" kern="0" dirty="0">
                <a:solidFill>
                  <a:schemeClr val="tx1">
                    <a:lumMod val="50000"/>
                    <a:lumOff val="50000"/>
                  </a:schemeClr>
                </a:solidFill>
                <a:latin typeface="微软雅黑" pitchFamily="34" charset="-122"/>
                <a:ea typeface="微软雅黑" pitchFamily="34" charset="-122"/>
                <a:cs typeface="Raleway Light"/>
              </a:rPr>
              <a:t>这里输入简单的文字概述里输入简单文字概述输入简单的文字概述里输入输入里这里输入简单的文字概述里输入简单文字</a:t>
            </a:r>
            <a:endParaRPr lang="en-US" altLang="zh-CN" sz="900" kern="0" dirty="0">
              <a:solidFill>
                <a:schemeClr val="tx1">
                  <a:lumMod val="50000"/>
                  <a:lumOff val="50000"/>
                </a:schemeClr>
              </a:solidFill>
              <a:latin typeface="微软雅黑" pitchFamily="34" charset="-122"/>
              <a:ea typeface="微软雅黑" pitchFamily="34" charset="-122"/>
              <a:cs typeface="Raleway Light"/>
            </a:endParaRPr>
          </a:p>
        </p:txBody>
      </p:sp>
      <p:grpSp>
        <p:nvGrpSpPr>
          <p:cNvPr id="2" name="组合 42"/>
          <p:cNvGrpSpPr/>
          <p:nvPr/>
        </p:nvGrpSpPr>
        <p:grpSpPr>
          <a:xfrm>
            <a:off x="4256087" y="3881307"/>
            <a:ext cx="630238" cy="628932"/>
            <a:chOff x="4256087" y="4000899"/>
            <a:chExt cx="630238" cy="628544"/>
          </a:xfrm>
        </p:grpSpPr>
        <p:sp>
          <p:nvSpPr>
            <p:cNvPr id="41" name="Oval 27"/>
            <p:cNvSpPr>
              <a:spLocks noChangeArrowheads="1"/>
            </p:cNvSpPr>
            <p:nvPr/>
          </p:nvSpPr>
          <p:spPr bwMode="auto">
            <a:xfrm>
              <a:off x="4319927" y="4066036"/>
              <a:ext cx="502558" cy="499856"/>
            </a:xfrm>
            <a:prstGeom prst="ellipse">
              <a:avLst/>
            </a:prstGeom>
            <a:gradFill flip="none" rotWithShape="1">
              <a:gsLst>
                <a:gs pos="90000">
                  <a:srgbClr val="108692"/>
                </a:gs>
                <a:gs pos="30000">
                  <a:srgbClr val="16B2C1"/>
                </a:gs>
              </a:gsLst>
              <a:lin ang="2700000" scaled="1"/>
              <a:tileRect/>
            </a:gradFill>
            <a:ln w="25400">
              <a:gradFill>
                <a:gsLst>
                  <a:gs pos="0">
                    <a:srgbClr val="108692"/>
                  </a:gs>
                  <a:gs pos="100000">
                    <a:srgbClr val="16B2C1"/>
                  </a:gs>
                </a:gsLst>
                <a:lin ang="5400000" scaled="0"/>
              </a:gradFill>
            </a:ln>
            <a:effectLst>
              <a:outerShdw blurRad="254000" dist="190500" dir="3540000" sx="105000" sy="105000" algn="tl" rotWithShape="0">
                <a:schemeClr val="tx1">
                  <a:lumMod val="95000"/>
                  <a:lumOff val="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sp>
          <p:nvSpPr>
            <p:cNvPr id="7" name="Oval 30"/>
            <p:cNvSpPr>
              <a:spLocks noChangeArrowheads="1"/>
            </p:cNvSpPr>
            <p:nvPr/>
          </p:nvSpPr>
          <p:spPr bwMode="auto">
            <a:xfrm>
              <a:off x="4256087" y="4000899"/>
              <a:ext cx="630238" cy="628544"/>
            </a:xfrm>
            <a:prstGeom prst="ellipse">
              <a:avLst/>
            </a:prstGeom>
            <a:solidFill>
              <a:schemeClr val="accent4"/>
            </a:solidFill>
            <a:ln w="25400">
              <a:solidFill>
                <a:schemeClr val="accent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grpSp>
      <p:grpSp>
        <p:nvGrpSpPr>
          <p:cNvPr id="3" name="Group 52"/>
          <p:cNvGrpSpPr>
            <a:grpSpLocks/>
          </p:cNvGrpSpPr>
          <p:nvPr/>
        </p:nvGrpSpPr>
        <p:grpSpPr bwMode="auto">
          <a:xfrm>
            <a:off x="4491038" y="4071077"/>
            <a:ext cx="177800" cy="243037"/>
            <a:chOff x="2829" y="2517"/>
            <a:chExt cx="112" cy="153"/>
          </a:xfrm>
          <a:solidFill>
            <a:schemeClr val="bg1"/>
          </a:solidFill>
        </p:grpSpPr>
        <p:sp>
          <p:nvSpPr>
            <p:cNvPr id="27" name="Freeform 44"/>
            <p:cNvSpPr>
              <a:spLocks noEditPoints="1"/>
            </p:cNvSpPr>
            <p:nvPr/>
          </p:nvSpPr>
          <p:spPr bwMode="auto">
            <a:xfrm>
              <a:off x="2829" y="2517"/>
              <a:ext cx="112" cy="153"/>
            </a:xfrm>
            <a:custGeom>
              <a:avLst/>
              <a:gdLst>
                <a:gd name="T0" fmla="*/ 112 w 112"/>
                <a:gd name="T1" fmla="*/ 30 h 153"/>
                <a:gd name="T2" fmla="*/ 82 w 112"/>
                <a:gd name="T3" fmla="*/ 0 h 153"/>
                <a:gd name="T4" fmla="*/ 0 w 112"/>
                <a:gd name="T5" fmla="*/ 0 h 153"/>
                <a:gd name="T6" fmla="*/ 0 w 112"/>
                <a:gd name="T7" fmla="*/ 153 h 153"/>
                <a:gd name="T8" fmla="*/ 112 w 112"/>
                <a:gd name="T9" fmla="*/ 153 h 153"/>
                <a:gd name="T10" fmla="*/ 112 w 112"/>
                <a:gd name="T11" fmla="*/ 30 h 153"/>
                <a:gd name="T12" fmla="*/ 99 w 112"/>
                <a:gd name="T13" fmla="*/ 34 h 153"/>
                <a:gd name="T14" fmla="*/ 79 w 112"/>
                <a:gd name="T15" fmla="*/ 34 h 153"/>
                <a:gd name="T16" fmla="*/ 79 w 112"/>
                <a:gd name="T17" fmla="*/ 14 h 153"/>
                <a:gd name="T18" fmla="*/ 99 w 112"/>
                <a:gd name="T19" fmla="*/ 34 h 153"/>
                <a:gd name="T20" fmla="*/ 99 w 112"/>
                <a:gd name="T21" fmla="*/ 141 h 153"/>
                <a:gd name="T22" fmla="*/ 12 w 112"/>
                <a:gd name="T23" fmla="*/ 141 h 153"/>
                <a:gd name="T24" fmla="*/ 12 w 112"/>
                <a:gd name="T25" fmla="*/ 12 h 153"/>
                <a:gd name="T26" fmla="*/ 67 w 112"/>
                <a:gd name="T27" fmla="*/ 12 h 153"/>
                <a:gd name="T28" fmla="*/ 67 w 112"/>
                <a:gd name="T29" fmla="*/ 46 h 153"/>
                <a:gd name="T30" fmla="*/ 99 w 112"/>
                <a:gd name="T31" fmla="*/ 46 h 153"/>
                <a:gd name="T32" fmla="*/ 99 w 112"/>
                <a:gd name="T33" fmla="*/ 141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 h="153">
                  <a:moveTo>
                    <a:pt x="112" y="30"/>
                  </a:moveTo>
                  <a:lnTo>
                    <a:pt x="82" y="0"/>
                  </a:lnTo>
                  <a:lnTo>
                    <a:pt x="0" y="0"/>
                  </a:lnTo>
                  <a:lnTo>
                    <a:pt x="0" y="153"/>
                  </a:lnTo>
                  <a:lnTo>
                    <a:pt x="112" y="153"/>
                  </a:lnTo>
                  <a:lnTo>
                    <a:pt x="112" y="30"/>
                  </a:lnTo>
                  <a:close/>
                  <a:moveTo>
                    <a:pt x="99" y="34"/>
                  </a:moveTo>
                  <a:lnTo>
                    <a:pt x="79" y="34"/>
                  </a:lnTo>
                  <a:lnTo>
                    <a:pt x="79" y="14"/>
                  </a:lnTo>
                  <a:lnTo>
                    <a:pt x="99" y="34"/>
                  </a:lnTo>
                  <a:close/>
                  <a:moveTo>
                    <a:pt x="99" y="141"/>
                  </a:moveTo>
                  <a:lnTo>
                    <a:pt x="12" y="141"/>
                  </a:lnTo>
                  <a:lnTo>
                    <a:pt x="12" y="12"/>
                  </a:lnTo>
                  <a:lnTo>
                    <a:pt x="67" y="12"/>
                  </a:lnTo>
                  <a:lnTo>
                    <a:pt x="67" y="46"/>
                  </a:lnTo>
                  <a:lnTo>
                    <a:pt x="99" y="46"/>
                  </a:lnTo>
                  <a:lnTo>
                    <a:pt x="99" y="1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bg1"/>
                </a:solidFill>
              </a:endParaRPr>
            </a:p>
          </p:txBody>
        </p:sp>
        <p:sp>
          <p:nvSpPr>
            <p:cNvPr id="28" name="Rectangle 45"/>
            <p:cNvSpPr>
              <a:spLocks noChangeArrowheads="1"/>
            </p:cNvSpPr>
            <p:nvPr/>
          </p:nvSpPr>
          <p:spPr bwMode="auto">
            <a:xfrm>
              <a:off x="2850" y="2557"/>
              <a:ext cx="70" cy="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solidFill>
                  <a:schemeClr val="bg1"/>
                </a:solidFill>
              </a:endParaRPr>
            </a:p>
          </p:txBody>
        </p:sp>
        <p:sp>
          <p:nvSpPr>
            <p:cNvPr id="29" name="Rectangle 46"/>
            <p:cNvSpPr>
              <a:spLocks noChangeArrowheads="1"/>
            </p:cNvSpPr>
            <p:nvPr/>
          </p:nvSpPr>
          <p:spPr bwMode="auto">
            <a:xfrm>
              <a:off x="2850" y="2579"/>
              <a:ext cx="70" cy="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solidFill>
                  <a:schemeClr val="bg1"/>
                </a:solidFill>
              </a:endParaRPr>
            </a:p>
          </p:txBody>
        </p:sp>
        <p:sp>
          <p:nvSpPr>
            <p:cNvPr id="30" name="Rectangle 47"/>
            <p:cNvSpPr>
              <a:spLocks noChangeArrowheads="1"/>
            </p:cNvSpPr>
            <p:nvPr/>
          </p:nvSpPr>
          <p:spPr bwMode="auto">
            <a:xfrm>
              <a:off x="2850" y="2602"/>
              <a:ext cx="70" cy="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solidFill>
                  <a:schemeClr val="bg1"/>
                </a:solidFill>
              </a:endParaRPr>
            </a:p>
          </p:txBody>
        </p:sp>
        <p:sp>
          <p:nvSpPr>
            <p:cNvPr id="31" name="Rectangle 48"/>
            <p:cNvSpPr>
              <a:spLocks noChangeArrowheads="1"/>
            </p:cNvSpPr>
            <p:nvPr/>
          </p:nvSpPr>
          <p:spPr bwMode="auto">
            <a:xfrm>
              <a:off x="2850" y="2625"/>
              <a:ext cx="70" cy="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solidFill>
                  <a:schemeClr val="bg1"/>
                </a:solidFill>
              </a:endParaRPr>
            </a:p>
          </p:txBody>
        </p:sp>
      </p:grpSp>
      <p:grpSp>
        <p:nvGrpSpPr>
          <p:cNvPr id="11" name="组合 35"/>
          <p:cNvGrpSpPr/>
          <p:nvPr/>
        </p:nvGrpSpPr>
        <p:grpSpPr>
          <a:xfrm>
            <a:off x="4256087" y="2993346"/>
            <a:ext cx="630238" cy="628932"/>
            <a:chOff x="4256087" y="3113486"/>
            <a:chExt cx="630238" cy="628544"/>
          </a:xfrm>
        </p:grpSpPr>
        <p:sp>
          <p:nvSpPr>
            <p:cNvPr id="40" name="Oval 27"/>
            <p:cNvSpPr>
              <a:spLocks noChangeArrowheads="1"/>
            </p:cNvSpPr>
            <p:nvPr/>
          </p:nvSpPr>
          <p:spPr bwMode="auto">
            <a:xfrm>
              <a:off x="4319927" y="3177830"/>
              <a:ext cx="502558" cy="499856"/>
            </a:xfrm>
            <a:prstGeom prst="ellipse">
              <a:avLst/>
            </a:prstGeom>
            <a:gradFill flip="none" rotWithShape="1">
              <a:gsLst>
                <a:gs pos="90000">
                  <a:srgbClr val="89A13D"/>
                </a:gs>
                <a:gs pos="30000">
                  <a:srgbClr val="B2D138"/>
                </a:gs>
              </a:gsLst>
              <a:lin ang="2700000" scaled="1"/>
              <a:tileRect/>
            </a:gradFill>
            <a:ln w="25400">
              <a:gradFill>
                <a:gsLst>
                  <a:gs pos="0">
                    <a:srgbClr val="89A13D"/>
                  </a:gs>
                  <a:gs pos="100000">
                    <a:srgbClr val="B2D138"/>
                  </a:gs>
                </a:gsLst>
                <a:lin ang="5400000" scaled="0"/>
              </a:gradFill>
            </a:ln>
            <a:effectLst>
              <a:outerShdw blurRad="254000" dist="190500" dir="3540000" sx="105000" sy="105000" algn="tl" rotWithShape="0">
                <a:schemeClr val="tx1">
                  <a:lumMod val="95000"/>
                  <a:lumOff val="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sp>
          <p:nvSpPr>
            <p:cNvPr id="6" name="Oval 29"/>
            <p:cNvSpPr>
              <a:spLocks noChangeArrowheads="1"/>
            </p:cNvSpPr>
            <p:nvPr/>
          </p:nvSpPr>
          <p:spPr bwMode="auto">
            <a:xfrm>
              <a:off x="4256087" y="3113486"/>
              <a:ext cx="630238" cy="628544"/>
            </a:xfrm>
            <a:prstGeom prst="ellipse">
              <a:avLst/>
            </a:prstGeom>
            <a:solidFill>
              <a:schemeClr val="accent3"/>
            </a:solidFill>
            <a:ln w="25400">
              <a:solidFill>
                <a:schemeClr val="accent3"/>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grpSp>
      <p:grpSp>
        <p:nvGrpSpPr>
          <p:cNvPr id="12" name="Group 51"/>
          <p:cNvGrpSpPr>
            <a:grpSpLocks/>
          </p:cNvGrpSpPr>
          <p:nvPr/>
        </p:nvGrpSpPr>
        <p:grpSpPr bwMode="auto">
          <a:xfrm>
            <a:off x="4446588" y="3218063"/>
            <a:ext cx="215900" cy="174733"/>
            <a:chOff x="2801" y="1980"/>
            <a:chExt cx="136" cy="110"/>
          </a:xfrm>
          <a:solidFill>
            <a:schemeClr val="bg1"/>
          </a:solidFill>
        </p:grpSpPr>
        <p:sp>
          <p:nvSpPr>
            <p:cNvPr id="24" name="Freeform 42"/>
            <p:cNvSpPr>
              <a:spLocks noEditPoints="1"/>
            </p:cNvSpPr>
            <p:nvPr/>
          </p:nvSpPr>
          <p:spPr bwMode="auto">
            <a:xfrm>
              <a:off x="2801" y="2016"/>
              <a:ext cx="122" cy="74"/>
            </a:xfrm>
            <a:custGeom>
              <a:avLst/>
              <a:gdLst>
                <a:gd name="T0" fmla="*/ 34 w 122"/>
                <a:gd name="T1" fmla="*/ 28 h 74"/>
                <a:gd name="T2" fmla="*/ 34 w 122"/>
                <a:gd name="T3" fmla="*/ 74 h 74"/>
                <a:gd name="T4" fmla="*/ 54 w 122"/>
                <a:gd name="T5" fmla="*/ 74 h 74"/>
                <a:gd name="T6" fmla="*/ 54 w 122"/>
                <a:gd name="T7" fmla="*/ 29 h 74"/>
                <a:gd name="T8" fmla="*/ 44 w 122"/>
                <a:gd name="T9" fmla="*/ 20 h 74"/>
                <a:gd name="T10" fmla="*/ 34 w 122"/>
                <a:gd name="T11" fmla="*/ 28 h 74"/>
                <a:gd name="T12" fmla="*/ 0 w 122"/>
                <a:gd name="T13" fmla="*/ 74 h 74"/>
                <a:gd name="T14" fmla="*/ 20 w 122"/>
                <a:gd name="T15" fmla="*/ 74 h 74"/>
                <a:gd name="T16" fmla="*/ 20 w 122"/>
                <a:gd name="T17" fmla="*/ 39 h 74"/>
                <a:gd name="T18" fmla="*/ 0 w 122"/>
                <a:gd name="T19" fmla="*/ 56 h 74"/>
                <a:gd name="T20" fmla="*/ 0 w 122"/>
                <a:gd name="T21" fmla="*/ 74 h 74"/>
                <a:gd name="T22" fmla="*/ 102 w 122"/>
                <a:gd name="T23" fmla="*/ 18 h 74"/>
                <a:gd name="T24" fmla="*/ 102 w 122"/>
                <a:gd name="T25" fmla="*/ 74 h 74"/>
                <a:gd name="T26" fmla="*/ 122 w 122"/>
                <a:gd name="T27" fmla="*/ 74 h 74"/>
                <a:gd name="T28" fmla="*/ 122 w 122"/>
                <a:gd name="T29" fmla="*/ 0 h 74"/>
                <a:gd name="T30" fmla="*/ 102 w 122"/>
                <a:gd name="T31" fmla="*/ 18 h 74"/>
                <a:gd name="T32" fmla="*/ 67 w 122"/>
                <a:gd name="T33" fmla="*/ 40 h 74"/>
                <a:gd name="T34" fmla="*/ 67 w 122"/>
                <a:gd name="T35" fmla="*/ 74 h 74"/>
                <a:gd name="T36" fmla="*/ 88 w 122"/>
                <a:gd name="T37" fmla="*/ 74 h 74"/>
                <a:gd name="T38" fmla="*/ 88 w 122"/>
                <a:gd name="T39" fmla="*/ 29 h 74"/>
                <a:gd name="T40" fmla="*/ 72 w 122"/>
                <a:gd name="T41" fmla="*/ 43 h 74"/>
                <a:gd name="T42" fmla="*/ 67 w 122"/>
                <a:gd name="T43" fmla="*/ 4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22" h="74">
                  <a:moveTo>
                    <a:pt x="34" y="28"/>
                  </a:moveTo>
                  <a:lnTo>
                    <a:pt x="34" y="74"/>
                  </a:lnTo>
                  <a:lnTo>
                    <a:pt x="54" y="74"/>
                  </a:lnTo>
                  <a:lnTo>
                    <a:pt x="54" y="29"/>
                  </a:lnTo>
                  <a:lnTo>
                    <a:pt x="44" y="20"/>
                  </a:lnTo>
                  <a:lnTo>
                    <a:pt x="34" y="28"/>
                  </a:lnTo>
                  <a:close/>
                  <a:moveTo>
                    <a:pt x="0" y="74"/>
                  </a:moveTo>
                  <a:lnTo>
                    <a:pt x="20" y="74"/>
                  </a:lnTo>
                  <a:lnTo>
                    <a:pt x="20" y="39"/>
                  </a:lnTo>
                  <a:lnTo>
                    <a:pt x="0" y="56"/>
                  </a:lnTo>
                  <a:lnTo>
                    <a:pt x="0" y="74"/>
                  </a:lnTo>
                  <a:close/>
                  <a:moveTo>
                    <a:pt x="102" y="18"/>
                  </a:moveTo>
                  <a:lnTo>
                    <a:pt x="102" y="74"/>
                  </a:lnTo>
                  <a:lnTo>
                    <a:pt x="122" y="74"/>
                  </a:lnTo>
                  <a:lnTo>
                    <a:pt x="122" y="0"/>
                  </a:lnTo>
                  <a:lnTo>
                    <a:pt x="102" y="18"/>
                  </a:lnTo>
                  <a:close/>
                  <a:moveTo>
                    <a:pt x="67" y="40"/>
                  </a:moveTo>
                  <a:lnTo>
                    <a:pt x="67" y="74"/>
                  </a:lnTo>
                  <a:lnTo>
                    <a:pt x="88" y="74"/>
                  </a:lnTo>
                  <a:lnTo>
                    <a:pt x="88" y="29"/>
                  </a:lnTo>
                  <a:lnTo>
                    <a:pt x="72" y="43"/>
                  </a:lnTo>
                  <a:lnTo>
                    <a:pt x="6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bg1"/>
                </a:solidFill>
              </a:endParaRPr>
            </a:p>
          </p:txBody>
        </p:sp>
        <p:sp>
          <p:nvSpPr>
            <p:cNvPr id="25" name="Freeform 43"/>
            <p:cNvSpPr>
              <a:spLocks/>
            </p:cNvSpPr>
            <p:nvPr/>
          </p:nvSpPr>
          <p:spPr bwMode="auto">
            <a:xfrm>
              <a:off x="2801" y="1980"/>
              <a:ext cx="136" cy="79"/>
            </a:xfrm>
            <a:custGeom>
              <a:avLst/>
              <a:gdLst>
                <a:gd name="T0" fmla="*/ 136 w 136"/>
                <a:gd name="T1" fmla="*/ 0 h 79"/>
                <a:gd name="T2" fmla="*/ 96 w 136"/>
                <a:gd name="T3" fmla="*/ 0 h 79"/>
                <a:gd name="T4" fmla="*/ 113 w 136"/>
                <a:gd name="T5" fmla="*/ 16 h 79"/>
                <a:gd name="T6" fmla="*/ 72 w 136"/>
                <a:gd name="T7" fmla="*/ 52 h 79"/>
                <a:gd name="T8" fmla="*/ 44 w 136"/>
                <a:gd name="T9" fmla="*/ 28 h 79"/>
                <a:gd name="T10" fmla="*/ 0 w 136"/>
                <a:gd name="T11" fmla="*/ 64 h 79"/>
                <a:gd name="T12" fmla="*/ 0 w 136"/>
                <a:gd name="T13" fmla="*/ 79 h 79"/>
                <a:gd name="T14" fmla="*/ 44 w 136"/>
                <a:gd name="T15" fmla="*/ 43 h 79"/>
                <a:gd name="T16" fmla="*/ 72 w 136"/>
                <a:gd name="T17" fmla="*/ 67 h 79"/>
                <a:gd name="T18" fmla="*/ 122 w 136"/>
                <a:gd name="T19" fmla="*/ 25 h 79"/>
                <a:gd name="T20" fmla="*/ 136 w 136"/>
                <a:gd name="T21" fmla="*/ 38 h 79"/>
                <a:gd name="T22" fmla="*/ 136 w 136"/>
                <a:gd name="T23"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6" h="79">
                  <a:moveTo>
                    <a:pt x="136" y="0"/>
                  </a:moveTo>
                  <a:lnTo>
                    <a:pt x="96" y="0"/>
                  </a:lnTo>
                  <a:lnTo>
                    <a:pt x="113" y="16"/>
                  </a:lnTo>
                  <a:lnTo>
                    <a:pt x="72" y="52"/>
                  </a:lnTo>
                  <a:lnTo>
                    <a:pt x="44" y="28"/>
                  </a:lnTo>
                  <a:lnTo>
                    <a:pt x="0" y="64"/>
                  </a:lnTo>
                  <a:lnTo>
                    <a:pt x="0" y="79"/>
                  </a:lnTo>
                  <a:lnTo>
                    <a:pt x="44" y="43"/>
                  </a:lnTo>
                  <a:lnTo>
                    <a:pt x="72" y="67"/>
                  </a:lnTo>
                  <a:lnTo>
                    <a:pt x="122" y="25"/>
                  </a:lnTo>
                  <a:lnTo>
                    <a:pt x="136" y="38"/>
                  </a:lnTo>
                  <a:lnTo>
                    <a:pt x="13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bg1"/>
                </a:solidFill>
              </a:endParaRPr>
            </a:p>
          </p:txBody>
        </p:sp>
      </p:grpSp>
      <p:grpSp>
        <p:nvGrpSpPr>
          <p:cNvPr id="15" name="组合 2"/>
          <p:cNvGrpSpPr/>
          <p:nvPr/>
        </p:nvGrpSpPr>
        <p:grpSpPr>
          <a:xfrm>
            <a:off x="4256881" y="2102209"/>
            <a:ext cx="630238" cy="628932"/>
            <a:chOff x="4256881" y="2222899"/>
            <a:chExt cx="630238" cy="628544"/>
          </a:xfrm>
        </p:grpSpPr>
        <p:sp>
          <p:nvSpPr>
            <p:cNvPr id="39" name="Oval 27"/>
            <p:cNvSpPr>
              <a:spLocks noChangeArrowheads="1"/>
            </p:cNvSpPr>
            <p:nvPr/>
          </p:nvSpPr>
          <p:spPr bwMode="auto">
            <a:xfrm>
              <a:off x="4319927" y="2286795"/>
              <a:ext cx="502558" cy="499856"/>
            </a:xfrm>
            <a:prstGeom prst="ellipse">
              <a:avLst/>
            </a:prstGeom>
            <a:gradFill flip="none" rotWithShape="1">
              <a:gsLst>
                <a:gs pos="90000">
                  <a:srgbClr val="E33F24"/>
                </a:gs>
                <a:gs pos="30000">
                  <a:srgbClr val="F26434"/>
                </a:gs>
              </a:gsLst>
              <a:lin ang="2700000" scaled="1"/>
              <a:tileRect/>
            </a:gradFill>
            <a:ln w="25400">
              <a:gradFill>
                <a:gsLst>
                  <a:gs pos="0">
                    <a:srgbClr val="E33F24"/>
                  </a:gs>
                  <a:gs pos="100000">
                    <a:srgbClr val="F26434"/>
                  </a:gs>
                </a:gsLst>
                <a:lin ang="5400000" scaled="0"/>
              </a:gradFill>
            </a:ln>
            <a:effectLst>
              <a:outerShdw blurRad="254000" dist="190500" dir="3540000" sx="105000" sy="105000" algn="tl" rotWithShape="0">
                <a:schemeClr val="tx1">
                  <a:lumMod val="95000"/>
                  <a:lumOff val="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sp>
          <p:nvSpPr>
            <p:cNvPr id="5" name="Oval 28"/>
            <p:cNvSpPr>
              <a:spLocks noChangeArrowheads="1"/>
            </p:cNvSpPr>
            <p:nvPr/>
          </p:nvSpPr>
          <p:spPr bwMode="auto">
            <a:xfrm>
              <a:off x="4256881" y="2222899"/>
              <a:ext cx="630238" cy="628544"/>
            </a:xfrm>
            <a:prstGeom prst="ellipse">
              <a:avLst/>
            </a:prstGeom>
            <a:solidFill>
              <a:schemeClr val="accent2"/>
            </a:solidFill>
            <a:ln w="25400">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grpSp>
      <p:grpSp>
        <p:nvGrpSpPr>
          <p:cNvPr id="18" name="Group 50"/>
          <p:cNvGrpSpPr>
            <a:grpSpLocks/>
          </p:cNvGrpSpPr>
          <p:nvPr/>
        </p:nvGrpSpPr>
        <p:grpSpPr bwMode="auto">
          <a:xfrm>
            <a:off x="4459288" y="2309452"/>
            <a:ext cx="227012" cy="216033"/>
            <a:chOff x="2809" y="1408"/>
            <a:chExt cx="143" cy="136"/>
          </a:xfrm>
          <a:solidFill>
            <a:schemeClr val="bg1"/>
          </a:solidFill>
        </p:grpSpPr>
        <p:sp>
          <p:nvSpPr>
            <p:cNvPr id="16" name="Freeform 36"/>
            <p:cNvSpPr>
              <a:spLocks/>
            </p:cNvSpPr>
            <p:nvPr/>
          </p:nvSpPr>
          <p:spPr bwMode="auto">
            <a:xfrm>
              <a:off x="2884" y="1457"/>
              <a:ext cx="68" cy="66"/>
            </a:xfrm>
            <a:custGeom>
              <a:avLst/>
              <a:gdLst>
                <a:gd name="T0" fmla="*/ 75 w 88"/>
                <a:gd name="T1" fmla="*/ 30 h 86"/>
                <a:gd name="T2" fmla="*/ 58 w 88"/>
                <a:gd name="T3" fmla="*/ 30 h 86"/>
                <a:gd name="T4" fmla="*/ 58 w 88"/>
                <a:gd name="T5" fmla="*/ 13 h 86"/>
                <a:gd name="T6" fmla="*/ 44 w 88"/>
                <a:gd name="T7" fmla="*/ 0 h 86"/>
                <a:gd name="T8" fmla="*/ 31 w 88"/>
                <a:gd name="T9" fmla="*/ 13 h 86"/>
                <a:gd name="T10" fmla="*/ 31 w 88"/>
                <a:gd name="T11" fmla="*/ 30 h 86"/>
                <a:gd name="T12" fmla="*/ 14 w 88"/>
                <a:gd name="T13" fmla="*/ 30 h 86"/>
                <a:gd name="T14" fmla="*/ 0 w 88"/>
                <a:gd name="T15" fmla="*/ 43 h 86"/>
                <a:gd name="T16" fmla="*/ 14 w 88"/>
                <a:gd name="T17" fmla="*/ 56 h 86"/>
                <a:gd name="T18" fmla="*/ 31 w 88"/>
                <a:gd name="T19" fmla="*/ 56 h 86"/>
                <a:gd name="T20" fmla="*/ 31 w 88"/>
                <a:gd name="T21" fmla="*/ 73 h 86"/>
                <a:gd name="T22" fmla="*/ 44 w 88"/>
                <a:gd name="T23" fmla="*/ 86 h 86"/>
                <a:gd name="T24" fmla="*/ 58 w 88"/>
                <a:gd name="T25" fmla="*/ 73 h 86"/>
                <a:gd name="T26" fmla="*/ 58 w 88"/>
                <a:gd name="T27" fmla="*/ 56 h 86"/>
                <a:gd name="T28" fmla="*/ 75 w 88"/>
                <a:gd name="T29" fmla="*/ 56 h 86"/>
                <a:gd name="T30" fmla="*/ 88 w 88"/>
                <a:gd name="T31" fmla="*/ 43 h 86"/>
                <a:gd name="T32" fmla="*/ 75 w 88"/>
                <a:gd name="T33" fmla="*/ 3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8" h="86">
                  <a:moveTo>
                    <a:pt x="75" y="30"/>
                  </a:moveTo>
                  <a:cubicBezTo>
                    <a:pt x="58" y="30"/>
                    <a:pt x="58" y="30"/>
                    <a:pt x="58" y="30"/>
                  </a:cubicBezTo>
                  <a:cubicBezTo>
                    <a:pt x="58" y="13"/>
                    <a:pt x="58" y="13"/>
                    <a:pt x="58" y="13"/>
                  </a:cubicBezTo>
                  <a:cubicBezTo>
                    <a:pt x="58" y="6"/>
                    <a:pt x="52" y="0"/>
                    <a:pt x="44" y="0"/>
                  </a:cubicBezTo>
                  <a:cubicBezTo>
                    <a:pt x="37" y="0"/>
                    <a:pt x="31" y="6"/>
                    <a:pt x="31" y="13"/>
                  </a:cubicBezTo>
                  <a:cubicBezTo>
                    <a:pt x="31" y="30"/>
                    <a:pt x="31" y="30"/>
                    <a:pt x="31" y="30"/>
                  </a:cubicBezTo>
                  <a:cubicBezTo>
                    <a:pt x="14" y="30"/>
                    <a:pt x="14" y="30"/>
                    <a:pt x="14" y="30"/>
                  </a:cubicBezTo>
                  <a:cubicBezTo>
                    <a:pt x="6" y="30"/>
                    <a:pt x="0" y="36"/>
                    <a:pt x="0" y="43"/>
                  </a:cubicBezTo>
                  <a:cubicBezTo>
                    <a:pt x="0" y="50"/>
                    <a:pt x="6" y="56"/>
                    <a:pt x="14" y="56"/>
                  </a:cubicBezTo>
                  <a:cubicBezTo>
                    <a:pt x="31" y="56"/>
                    <a:pt x="31" y="56"/>
                    <a:pt x="31" y="56"/>
                  </a:cubicBezTo>
                  <a:cubicBezTo>
                    <a:pt x="31" y="73"/>
                    <a:pt x="31" y="73"/>
                    <a:pt x="31" y="73"/>
                  </a:cubicBezTo>
                  <a:cubicBezTo>
                    <a:pt x="31" y="80"/>
                    <a:pt x="37" y="86"/>
                    <a:pt x="44" y="86"/>
                  </a:cubicBezTo>
                  <a:cubicBezTo>
                    <a:pt x="52" y="86"/>
                    <a:pt x="58" y="80"/>
                    <a:pt x="58" y="73"/>
                  </a:cubicBezTo>
                  <a:cubicBezTo>
                    <a:pt x="58" y="56"/>
                    <a:pt x="58" y="56"/>
                    <a:pt x="58" y="56"/>
                  </a:cubicBezTo>
                  <a:cubicBezTo>
                    <a:pt x="75" y="56"/>
                    <a:pt x="75" y="56"/>
                    <a:pt x="75" y="56"/>
                  </a:cubicBezTo>
                  <a:cubicBezTo>
                    <a:pt x="82" y="56"/>
                    <a:pt x="88" y="50"/>
                    <a:pt x="88" y="43"/>
                  </a:cubicBezTo>
                  <a:cubicBezTo>
                    <a:pt x="88" y="36"/>
                    <a:pt x="82" y="30"/>
                    <a:pt x="75"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bg1"/>
                </a:solidFill>
              </a:endParaRPr>
            </a:p>
          </p:txBody>
        </p:sp>
        <p:sp>
          <p:nvSpPr>
            <p:cNvPr id="17" name="Freeform 37"/>
            <p:cNvSpPr>
              <a:spLocks noEditPoints="1"/>
            </p:cNvSpPr>
            <p:nvPr/>
          </p:nvSpPr>
          <p:spPr bwMode="auto">
            <a:xfrm>
              <a:off x="2809" y="1408"/>
              <a:ext cx="105" cy="136"/>
            </a:xfrm>
            <a:custGeom>
              <a:avLst/>
              <a:gdLst>
                <a:gd name="T0" fmla="*/ 70 w 138"/>
                <a:gd name="T1" fmla="*/ 68 h 178"/>
                <a:gd name="T2" fmla="*/ 105 w 138"/>
                <a:gd name="T3" fmla="*/ 34 h 178"/>
                <a:gd name="T4" fmla="*/ 70 w 138"/>
                <a:gd name="T5" fmla="*/ 0 h 178"/>
                <a:gd name="T6" fmla="*/ 35 w 138"/>
                <a:gd name="T7" fmla="*/ 34 h 178"/>
                <a:gd name="T8" fmla="*/ 70 w 138"/>
                <a:gd name="T9" fmla="*/ 68 h 178"/>
                <a:gd name="T10" fmla="*/ 138 w 138"/>
                <a:gd name="T11" fmla="*/ 165 h 178"/>
                <a:gd name="T12" fmla="*/ 110 w 138"/>
                <a:gd name="T13" fmla="*/ 135 h 178"/>
                <a:gd name="T14" fmla="*/ 80 w 138"/>
                <a:gd name="T15" fmla="*/ 108 h 178"/>
                <a:gd name="T16" fmla="*/ 98 w 138"/>
                <a:gd name="T17" fmla="*/ 87 h 178"/>
                <a:gd name="T18" fmla="*/ 69 w 138"/>
                <a:gd name="T19" fmla="*/ 78 h 178"/>
                <a:gd name="T20" fmla="*/ 0 w 138"/>
                <a:gd name="T21" fmla="*/ 173 h 178"/>
                <a:gd name="T22" fmla="*/ 0 w 138"/>
                <a:gd name="T23" fmla="*/ 178 h 178"/>
                <a:gd name="T24" fmla="*/ 138 w 138"/>
                <a:gd name="T25" fmla="*/ 178 h 178"/>
                <a:gd name="T26" fmla="*/ 138 w 138"/>
                <a:gd name="T27" fmla="*/ 173 h 178"/>
                <a:gd name="T28" fmla="*/ 138 w 138"/>
                <a:gd name="T29" fmla="*/ 165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8" h="178">
                  <a:moveTo>
                    <a:pt x="70" y="68"/>
                  </a:moveTo>
                  <a:cubicBezTo>
                    <a:pt x="89" y="68"/>
                    <a:pt x="105" y="53"/>
                    <a:pt x="105" y="34"/>
                  </a:cubicBezTo>
                  <a:cubicBezTo>
                    <a:pt x="105" y="15"/>
                    <a:pt x="89" y="0"/>
                    <a:pt x="70" y="0"/>
                  </a:cubicBezTo>
                  <a:cubicBezTo>
                    <a:pt x="50" y="0"/>
                    <a:pt x="35" y="15"/>
                    <a:pt x="35" y="34"/>
                  </a:cubicBezTo>
                  <a:cubicBezTo>
                    <a:pt x="35" y="53"/>
                    <a:pt x="50" y="68"/>
                    <a:pt x="70" y="68"/>
                  </a:cubicBezTo>
                  <a:close/>
                  <a:moveTo>
                    <a:pt x="138" y="165"/>
                  </a:moveTo>
                  <a:cubicBezTo>
                    <a:pt x="128" y="165"/>
                    <a:pt x="110" y="161"/>
                    <a:pt x="110" y="135"/>
                  </a:cubicBezTo>
                  <a:cubicBezTo>
                    <a:pt x="110" y="135"/>
                    <a:pt x="77" y="138"/>
                    <a:pt x="80" y="108"/>
                  </a:cubicBezTo>
                  <a:cubicBezTo>
                    <a:pt x="81" y="95"/>
                    <a:pt x="90" y="89"/>
                    <a:pt x="98" y="87"/>
                  </a:cubicBezTo>
                  <a:cubicBezTo>
                    <a:pt x="89" y="81"/>
                    <a:pt x="80" y="78"/>
                    <a:pt x="69" y="78"/>
                  </a:cubicBezTo>
                  <a:cubicBezTo>
                    <a:pt x="31" y="78"/>
                    <a:pt x="0" y="120"/>
                    <a:pt x="0" y="173"/>
                  </a:cubicBezTo>
                  <a:cubicBezTo>
                    <a:pt x="0" y="174"/>
                    <a:pt x="0" y="176"/>
                    <a:pt x="0" y="178"/>
                  </a:cubicBezTo>
                  <a:cubicBezTo>
                    <a:pt x="138" y="178"/>
                    <a:pt x="138" y="178"/>
                    <a:pt x="138" y="178"/>
                  </a:cubicBezTo>
                  <a:cubicBezTo>
                    <a:pt x="138" y="176"/>
                    <a:pt x="138" y="174"/>
                    <a:pt x="138" y="173"/>
                  </a:cubicBezTo>
                  <a:cubicBezTo>
                    <a:pt x="138" y="170"/>
                    <a:pt x="138" y="168"/>
                    <a:pt x="138"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bg1"/>
                </a:solidFill>
              </a:endParaRPr>
            </a:p>
          </p:txBody>
        </p:sp>
      </p:grpSp>
      <p:grpSp>
        <p:nvGrpSpPr>
          <p:cNvPr id="23" name="组合 1"/>
          <p:cNvGrpSpPr/>
          <p:nvPr/>
        </p:nvGrpSpPr>
        <p:grpSpPr>
          <a:xfrm>
            <a:off x="4256881" y="1215891"/>
            <a:ext cx="630238" cy="627235"/>
            <a:chOff x="4256881" y="1337128"/>
            <a:chExt cx="630238" cy="626848"/>
          </a:xfrm>
        </p:grpSpPr>
        <p:sp>
          <p:nvSpPr>
            <p:cNvPr id="37" name="Oval 27"/>
            <p:cNvSpPr>
              <a:spLocks noChangeArrowheads="1"/>
            </p:cNvSpPr>
            <p:nvPr/>
          </p:nvSpPr>
          <p:spPr bwMode="auto">
            <a:xfrm>
              <a:off x="4319927" y="1403351"/>
              <a:ext cx="502558" cy="499856"/>
            </a:xfrm>
            <a:prstGeom prst="ellipse">
              <a:avLst/>
            </a:prstGeom>
            <a:gradFill flip="none" rotWithShape="1">
              <a:gsLst>
                <a:gs pos="90000">
                  <a:srgbClr val="138F81"/>
                </a:gs>
                <a:gs pos="30000">
                  <a:srgbClr val="19BAA9"/>
                </a:gs>
              </a:gsLst>
              <a:lin ang="2700000" scaled="1"/>
              <a:tileRect/>
            </a:gradFill>
            <a:ln w="25400">
              <a:gradFill>
                <a:gsLst>
                  <a:gs pos="0">
                    <a:srgbClr val="138F81"/>
                  </a:gs>
                  <a:gs pos="100000">
                    <a:srgbClr val="19BAA9"/>
                  </a:gs>
                </a:gsLst>
                <a:lin ang="5400000" scaled="0"/>
              </a:gradFill>
            </a:ln>
            <a:effectLst>
              <a:outerShdw blurRad="254000" dist="190500" dir="3540000" sx="105000" sy="105000" algn="tl" rotWithShape="0">
                <a:schemeClr val="tx1">
                  <a:lumMod val="95000"/>
                  <a:lumOff val="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latin typeface="Impact" panose="020B0806030902050204" pitchFamily="34" charset="0"/>
              </a:endParaRPr>
            </a:p>
          </p:txBody>
        </p:sp>
        <p:sp>
          <p:nvSpPr>
            <p:cNvPr id="4" name="Oval 27"/>
            <p:cNvSpPr>
              <a:spLocks noChangeArrowheads="1"/>
            </p:cNvSpPr>
            <p:nvPr/>
          </p:nvSpPr>
          <p:spPr bwMode="auto">
            <a:xfrm>
              <a:off x="4256881" y="1337128"/>
              <a:ext cx="630238" cy="626848"/>
            </a:xfrm>
            <a:prstGeom prst="ellipse">
              <a:avLst/>
            </a:prstGeom>
            <a:solidFill>
              <a:schemeClr val="accent1"/>
            </a:solidFill>
            <a:ln w="2540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latin typeface="Impact" panose="020B0806030902050204" pitchFamily="34" charset="0"/>
              </a:endParaRPr>
            </a:p>
          </p:txBody>
        </p:sp>
      </p:grpSp>
      <p:grpSp>
        <p:nvGrpSpPr>
          <p:cNvPr id="26" name="Group 49"/>
          <p:cNvGrpSpPr>
            <a:grpSpLocks/>
          </p:cNvGrpSpPr>
          <p:nvPr/>
        </p:nvGrpSpPr>
        <p:grpSpPr bwMode="auto">
          <a:xfrm>
            <a:off x="4476751" y="1404018"/>
            <a:ext cx="195263" cy="268454"/>
            <a:chOff x="2820" y="838"/>
            <a:chExt cx="123" cy="169"/>
          </a:xfrm>
          <a:solidFill>
            <a:schemeClr val="bg1"/>
          </a:solidFill>
        </p:grpSpPr>
        <p:sp>
          <p:nvSpPr>
            <p:cNvPr id="19" name="Freeform 38"/>
            <p:cNvSpPr>
              <a:spLocks noEditPoints="1"/>
            </p:cNvSpPr>
            <p:nvPr/>
          </p:nvSpPr>
          <p:spPr bwMode="auto">
            <a:xfrm>
              <a:off x="2841" y="856"/>
              <a:ext cx="55" cy="70"/>
            </a:xfrm>
            <a:custGeom>
              <a:avLst/>
              <a:gdLst>
                <a:gd name="T0" fmla="*/ 69 w 72"/>
                <a:gd name="T1" fmla="*/ 17 h 91"/>
                <a:gd name="T2" fmla="*/ 3 w 72"/>
                <a:gd name="T3" fmla="*/ 17 h 91"/>
                <a:gd name="T4" fmla="*/ 0 w 72"/>
                <a:gd name="T5" fmla="*/ 20 h 91"/>
                <a:gd name="T6" fmla="*/ 3 w 72"/>
                <a:gd name="T7" fmla="*/ 23 h 91"/>
                <a:gd name="T8" fmla="*/ 69 w 72"/>
                <a:gd name="T9" fmla="*/ 23 h 91"/>
                <a:gd name="T10" fmla="*/ 72 w 72"/>
                <a:gd name="T11" fmla="*/ 20 h 91"/>
                <a:gd name="T12" fmla="*/ 69 w 72"/>
                <a:gd name="T13" fmla="*/ 17 h 91"/>
                <a:gd name="T14" fmla="*/ 3 w 72"/>
                <a:gd name="T15" fmla="*/ 6 h 91"/>
                <a:gd name="T16" fmla="*/ 69 w 72"/>
                <a:gd name="T17" fmla="*/ 6 h 91"/>
                <a:gd name="T18" fmla="*/ 72 w 72"/>
                <a:gd name="T19" fmla="*/ 3 h 91"/>
                <a:gd name="T20" fmla="*/ 69 w 72"/>
                <a:gd name="T21" fmla="*/ 0 h 91"/>
                <a:gd name="T22" fmla="*/ 3 w 72"/>
                <a:gd name="T23" fmla="*/ 0 h 91"/>
                <a:gd name="T24" fmla="*/ 0 w 72"/>
                <a:gd name="T25" fmla="*/ 3 h 91"/>
                <a:gd name="T26" fmla="*/ 3 w 72"/>
                <a:gd name="T27" fmla="*/ 6 h 91"/>
                <a:gd name="T28" fmla="*/ 0 w 72"/>
                <a:gd name="T29" fmla="*/ 37 h 91"/>
                <a:gd name="T30" fmla="*/ 3 w 72"/>
                <a:gd name="T31" fmla="*/ 40 h 91"/>
                <a:gd name="T32" fmla="*/ 50 w 72"/>
                <a:gd name="T33" fmla="*/ 40 h 91"/>
                <a:gd name="T34" fmla="*/ 67 w 72"/>
                <a:gd name="T35" fmla="*/ 34 h 91"/>
                <a:gd name="T36" fmla="*/ 3 w 72"/>
                <a:gd name="T37" fmla="*/ 34 h 91"/>
                <a:gd name="T38" fmla="*/ 0 w 72"/>
                <a:gd name="T39" fmla="*/ 37 h 91"/>
                <a:gd name="T40" fmla="*/ 0 w 72"/>
                <a:gd name="T41" fmla="*/ 54 h 91"/>
                <a:gd name="T42" fmla="*/ 3 w 72"/>
                <a:gd name="T43" fmla="*/ 57 h 91"/>
                <a:gd name="T44" fmla="*/ 31 w 72"/>
                <a:gd name="T45" fmla="*/ 57 h 91"/>
                <a:gd name="T46" fmla="*/ 36 w 72"/>
                <a:gd name="T47" fmla="*/ 51 h 91"/>
                <a:gd name="T48" fmla="*/ 3 w 72"/>
                <a:gd name="T49" fmla="*/ 51 h 91"/>
                <a:gd name="T50" fmla="*/ 0 w 72"/>
                <a:gd name="T51" fmla="*/ 54 h 91"/>
                <a:gd name="T52" fmla="*/ 0 w 72"/>
                <a:gd name="T53" fmla="*/ 71 h 91"/>
                <a:gd name="T54" fmla="*/ 3 w 72"/>
                <a:gd name="T55" fmla="*/ 74 h 91"/>
                <a:gd name="T56" fmla="*/ 22 w 72"/>
                <a:gd name="T57" fmla="*/ 74 h 91"/>
                <a:gd name="T58" fmla="*/ 24 w 72"/>
                <a:gd name="T59" fmla="*/ 68 h 91"/>
                <a:gd name="T60" fmla="*/ 3 w 72"/>
                <a:gd name="T61" fmla="*/ 68 h 91"/>
                <a:gd name="T62" fmla="*/ 0 w 72"/>
                <a:gd name="T63" fmla="*/ 71 h 91"/>
                <a:gd name="T64" fmla="*/ 0 w 72"/>
                <a:gd name="T65" fmla="*/ 88 h 91"/>
                <a:gd name="T66" fmla="*/ 3 w 72"/>
                <a:gd name="T67" fmla="*/ 91 h 91"/>
                <a:gd name="T68" fmla="*/ 18 w 72"/>
                <a:gd name="T69" fmla="*/ 91 h 91"/>
                <a:gd name="T70" fmla="*/ 19 w 72"/>
                <a:gd name="T71" fmla="*/ 85 h 91"/>
                <a:gd name="T72" fmla="*/ 3 w 72"/>
                <a:gd name="T73" fmla="*/ 85 h 91"/>
                <a:gd name="T74" fmla="*/ 0 w 72"/>
                <a:gd name="T75" fmla="*/ 88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2" h="91">
                  <a:moveTo>
                    <a:pt x="69" y="17"/>
                  </a:moveTo>
                  <a:cubicBezTo>
                    <a:pt x="3" y="17"/>
                    <a:pt x="3" y="17"/>
                    <a:pt x="3" y="17"/>
                  </a:cubicBezTo>
                  <a:cubicBezTo>
                    <a:pt x="1" y="17"/>
                    <a:pt x="0" y="19"/>
                    <a:pt x="0" y="20"/>
                  </a:cubicBezTo>
                  <a:cubicBezTo>
                    <a:pt x="0" y="22"/>
                    <a:pt x="1" y="23"/>
                    <a:pt x="3" y="23"/>
                  </a:cubicBezTo>
                  <a:cubicBezTo>
                    <a:pt x="69" y="23"/>
                    <a:pt x="69" y="23"/>
                    <a:pt x="69" y="23"/>
                  </a:cubicBezTo>
                  <a:cubicBezTo>
                    <a:pt x="71" y="23"/>
                    <a:pt x="72" y="22"/>
                    <a:pt x="72" y="20"/>
                  </a:cubicBezTo>
                  <a:cubicBezTo>
                    <a:pt x="72" y="19"/>
                    <a:pt x="71" y="17"/>
                    <a:pt x="69" y="17"/>
                  </a:cubicBezTo>
                  <a:close/>
                  <a:moveTo>
                    <a:pt x="3" y="6"/>
                  </a:moveTo>
                  <a:cubicBezTo>
                    <a:pt x="69" y="6"/>
                    <a:pt x="69" y="6"/>
                    <a:pt x="69" y="6"/>
                  </a:cubicBezTo>
                  <a:cubicBezTo>
                    <a:pt x="71" y="6"/>
                    <a:pt x="72" y="5"/>
                    <a:pt x="72" y="3"/>
                  </a:cubicBezTo>
                  <a:cubicBezTo>
                    <a:pt x="72" y="2"/>
                    <a:pt x="71" y="0"/>
                    <a:pt x="69" y="0"/>
                  </a:cubicBezTo>
                  <a:cubicBezTo>
                    <a:pt x="3" y="0"/>
                    <a:pt x="3" y="0"/>
                    <a:pt x="3" y="0"/>
                  </a:cubicBezTo>
                  <a:cubicBezTo>
                    <a:pt x="1" y="0"/>
                    <a:pt x="0" y="2"/>
                    <a:pt x="0" y="3"/>
                  </a:cubicBezTo>
                  <a:cubicBezTo>
                    <a:pt x="0" y="5"/>
                    <a:pt x="1" y="6"/>
                    <a:pt x="3" y="6"/>
                  </a:cubicBezTo>
                  <a:close/>
                  <a:moveTo>
                    <a:pt x="0" y="37"/>
                  </a:moveTo>
                  <a:cubicBezTo>
                    <a:pt x="0" y="39"/>
                    <a:pt x="1" y="40"/>
                    <a:pt x="3" y="40"/>
                  </a:cubicBezTo>
                  <a:cubicBezTo>
                    <a:pt x="50" y="40"/>
                    <a:pt x="50" y="40"/>
                    <a:pt x="50" y="40"/>
                  </a:cubicBezTo>
                  <a:cubicBezTo>
                    <a:pt x="56" y="37"/>
                    <a:pt x="61" y="35"/>
                    <a:pt x="67" y="34"/>
                  </a:cubicBezTo>
                  <a:cubicBezTo>
                    <a:pt x="3" y="34"/>
                    <a:pt x="3" y="34"/>
                    <a:pt x="3" y="34"/>
                  </a:cubicBezTo>
                  <a:cubicBezTo>
                    <a:pt x="1" y="34"/>
                    <a:pt x="0" y="35"/>
                    <a:pt x="0" y="37"/>
                  </a:cubicBezTo>
                  <a:close/>
                  <a:moveTo>
                    <a:pt x="0" y="54"/>
                  </a:moveTo>
                  <a:cubicBezTo>
                    <a:pt x="0" y="56"/>
                    <a:pt x="1" y="57"/>
                    <a:pt x="3" y="57"/>
                  </a:cubicBezTo>
                  <a:cubicBezTo>
                    <a:pt x="31" y="57"/>
                    <a:pt x="31" y="57"/>
                    <a:pt x="31" y="57"/>
                  </a:cubicBezTo>
                  <a:cubicBezTo>
                    <a:pt x="32" y="55"/>
                    <a:pt x="34" y="53"/>
                    <a:pt x="36" y="51"/>
                  </a:cubicBezTo>
                  <a:cubicBezTo>
                    <a:pt x="3" y="51"/>
                    <a:pt x="3" y="51"/>
                    <a:pt x="3" y="51"/>
                  </a:cubicBezTo>
                  <a:cubicBezTo>
                    <a:pt x="1" y="51"/>
                    <a:pt x="0" y="52"/>
                    <a:pt x="0" y="54"/>
                  </a:cubicBezTo>
                  <a:close/>
                  <a:moveTo>
                    <a:pt x="0" y="71"/>
                  </a:moveTo>
                  <a:cubicBezTo>
                    <a:pt x="0" y="72"/>
                    <a:pt x="1" y="74"/>
                    <a:pt x="3" y="74"/>
                  </a:cubicBezTo>
                  <a:cubicBezTo>
                    <a:pt x="22" y="74"/>
                    <a:pt x="22" y="74"/>
                    <a:pt x="22" y="74"/>
                  </a:cubicBezTo>
                  <a:cubicBezTo>
                    <a:pt x="22" y="72"/>
                    <a:pt x="23" y="70"/>
                    <a:pt x="24" y="68"/>
                  </a:cubicBezTo>
                  <a:cubicBezTo>
                    <a:pt x="3" y="68"/>
                    <a:pt x="3" y="68"/>
                    <a:pt x="3" y="68"/>
                  </a:cubicBezTo>
                  <a:cubicBezTo>
                    <a:pt x="1" y="68"/>
                    <a:pt x="0" y="69"/>
                    <a:pt x="0" y="71"/>
                  </a:cubicBezTo>
                  <a:close/>
                  <a:moveTo>
                    <a:pt x="0" y="88"/>
                  </a:moveTo>
                  <a:cubicBezTo>
                    <a:pt x="0" y="89"/>
                    <a:pt x="1" y="91"/>
                    <a:pt x="3" y="91"/>
                  </a:cubicBezTo>
                  <a:cubicBezTo>
                    <a:pt x="18" y="91"/>
                    <a:pt x="18" y="91"/>
                    <a:pt x="18" y="91"/>
                  </a:cubicBezTo>
                  <a:cubicBezTo>
                    <a:pt x="19" y="89"/>
                    <a:pt x="19" y="87"/>
                    <a:pt x="19" y="85"/>
                  </a:cubicBezTo>
                  <a:cubicBezTo>
                    <a:pt x="3" y="85"/>
                    <a:pt x="3" y="85"/>
                    <a:pt x="3" y="85"/>
                  </a:cubicBezTo>
                  <a:cubicBezTo>
                    <a:pt x="1" y="85"/>
                    <a:pt x="0" y="86"/>
                    <a:pt x="0"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bg1"/>
                </a:solidFill>
              </a:endParaRPr>
            </a:p>
          </p:txBody>
        </p:sp>
        <p:sp>
          <p:nvSpPr>
            <p:cNvPr id="20" name="Freeform 39"/>
            <p:cNvSpPr>
              <a:spLocks noEditPoints="1"/>
            </p:cNvSpPr>
            <p:nvPr/>
          </p:nvSpPr>
          <p:spPr bwMode="auto">
            <a:xfrm>
              <a:off x="2860" y="887"/>
              <a:ext cx="83" cy="81"/>
            </a:xfrm>
            <a:custGeom>
              <a:avLst/>
              <a:gdLst>
                <a:gd name="T0" fmla="*/ 90 w 109"/>
                <a:gd name="T1" fmla="*/ 19 h 106"/>
                <a:gd name="T2" fmla="*/ 20 w 109"/>
                <a:gd name="T3" fmla="*/ 19 h 106"/>
                <a:gd name="T4" fmla="*/ 20 w 109"/>
                <a:gd name="T5" fmla="*/ 87 h 106"/>
                <a:gd name="T6" fmla="*/ 90 w 109"/>
                <a:gd name="T7" fmla="*/ 87 h 106"/>
                <a:gd name="T8" fmla="*/ 90 w 109"/>
                <a:gd name="T9" fmla="*/ 19 h 106"/>
                <a:gd name="T10" fmla="*/ 30 w 109"/>
                <a:gd name="T11" fmla="*/ 77 h 106"/>
                <a:gd name="T12" fmla="*/ 30 w 109"/>
                <a:gd name="T13" fmla="*/ 29 h 106"/>
                <a:gd name="T14" fmla="*/ 79 w 109"/>
                <a:gd name="T15" fmla="*/ 29 h 106"/>
                <a:gd name="T16" fmla="*/ 79 w 109"/>
                <a:gd name="T17" fmla="*/ 77 h 106"/>
                <a:gd name="T18" fmla="*/ 30 w 109"/>
                <a:gd name="T19" fmla="*/ 77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9" h="106">
                  <a:moveTo>
                    <a:pt x="90" y="19"/>
                  </a:moveTo>
                  <a:cubicBezTo>
                    <a:pt x="70" y="0"/>
                    <a:pt x="39" y="0"/>
                    <a:pt x="20" y="19"/>
                  </a:cubicBezTo>
                  <a:cubicBezTo>
                    <a:pt x="0" y="38"/>
                    <a:pt x="0" y="68"/>
                    <a:pt x="20" y="87"/>
                  </a:cubicBezTo>
                  <a:cubicBezTo>
                    <a:pt x="39" y="106"/>
                    <a:pt x="70" y="106"/>
                    <a:pt x="90" y="87"/>
                  </a:cubicBezTo>
                  <a:cubicBezTo>
                    <a:pt x="109" y="68"/>
                    <a:pt x="109" y="38"/>
                    <a:pt x="90" y="19"/>
                  </a:cubicBezTo>
                  <a:close/>
                  <a:moveTo>
                    <a:pt x="30" y="77"/>
                  </a:moveTo>
                  <a:cubicBezTo>
                    <a:pt x="17" y="64"/>
                    <a:pt x="17" y="42"/>
                    <a:pt x="30" y="29"/>
                  </a:cubicBezTo>
                  <a:cubicBezTo>
                    <a:pt x="44" y="16"/>
                    <a:pt x="66" y="16"/>
                    <a:pt x="79" y="29"/>
                  </a:cubicBezTo>
                  <a:cubicBezTo>
                    <a:pt x="92" y="42"/>
                    <a:pt x="92" y="64"/>
                    <a:pt x="79" y="77"/>
                  </a:cubicBezTo>
                  <a:cubicBezTo>
                    <a:pt x="66" y="90"/>
                    <a:pt x="44" y="90"/>
                    <a:pt x="30"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bg1"/>
                </a:solidFill>
              </a:endParaRPr>
            </a:p>
          </p:txBody>
        </p:sp>
        <p:sp>
          <p:nvSpPr>
            <p:cNvPr id="21" name="Freeform 40"/>
            <p:cNvSpPr>
              <a:spLocks noEditPoints="1"/>
            </p:cNvSpPr>
            <p:nvPr/>
          </p:nvSpPr>
          <p:spPr bwMode="auto">
            <a:xfrm>
              <a:off x="2820" y="955"/>
              <a:ext cx="53" cy="52"/>
            </a:xfrm>
            <a:custGeom>
              <a:avLst/>
              <a:gdLst>
                <a:gd name="T0" fmla="*/ 65 w 69"/>
                <a:gd name="T1" fmla="*/ 4 h 68"/>
                <a:gd name="T2" fmla="*/ 51 w 69"/>
                <a:gd name="T3" fmla="*/ 4 h 68"/>
                <a:gd name="T4" fmla="*/ 51 w 69"/>
                <a:gd name="T5" fmla="*/ 4 h 68"/>
                <a:gd name="T6" fmla="*/ 65 w 69"/>
                <a:gd name="T7" fmla="*/ 18 h 68"/>
                <a:gd name="T8" fmla="*/ 65 w 69"/>
                <a:gd name="T9" fmla="*/ 18 h 68"/>
                <a:gd name="T10" fmla="*/ 65 w 69"/>
                <a:gd name="T11" fmla="*/ 4 h 68"/>
                <a:gd name="T12" fmla="*/ 4 w 69"/>
                <a:gd name="T13" fmla="*/ 50 h 68"/>
                <a:gd name="T14" fmla="*/ 4 w 69"/>
                <a:gd name="T15" fmla="*/ 64 h 68"/>
                <a:gd name="T16" fmla="*/ 18 w 69"/>
                <a:gd name="T17" fmla="*/ 64 h 68"/>
                <a:gd name="T18" fmla="*/ 60 w 69"/>
                <a:gd name="T19" fmla="*/ 23 h 68"/>
                <a:gd name="T20" fmla="*/ 46 w 69"/>
                <a:gd name="T21" fmla="*/ 9 h 68"/>
                <a:gd name="T22" fmla="*/ 4 w 69"/>
                <a:gd name="T23" fmla="*/ 5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9" h="68">
                  <a:moveTo>
                    <a:pt x="65" y="4"/>
                  </a:moveTo>
                  <a:cubicBezTo>
                    <a:pt x="61" y="0"/>
                    <a:pt x="55" y="0"/>
                    <a:pt x="51" y="4"/>
                  </a:cubicBezTo>
                  <a:cubicBezTo>
                    <a:pt x="51" y="4"/>
                    <a:pt x="51" y="4"/>
                    <a:pt x="51" y="4"/>
                  </a:cubicBezTo>
                  <a:cubicBezTo>
                    <a:pt x="65" y="18"/>
                    <a:pt x="65" y="18"/>
                    <a:pt x="65" y="18"/>
                  </a:cubicBezTo>
                  <a:cubicBezTo>
                    <a:pt x="65" y="18"/>
                    <a:pt x="65" y="18"/>
                    <a:pt x="65" y="18"/>
                  </a:cubicBezTo>
                  <a:cubicBezTo>
                    <a:pt x="69" y="14"/>
                    <a:pt x="69" y="8"/>
                    <a:pt x="65" y="4"/>
                  </a:cubicBezTo>
                  <a:close/>
                  <a:moveTo>
                    <a:pt x="4" y="50"/>
                  </a:moveTo>
                  <a:cubicBezTo>
                    <a:pt x="0" y="54"/>
                    <a:pt x="0" y="60"/>
                    <a:pt x="4" y="64"/>
                  </a:cubicBezTo>
                  <a:cubicBezTo>
                    <a:pt x="8" y="68"/>
                    <a:pt x="14" y="68"/>
                    <a:pt x="18" y="64"/>
                  </a:cubicBezTo>
                  <a:cubicBezTo>
                    <a:pt x="60" y="23"/>
                    <a:pt x="60" y="23"/>
                    <a:pt x="60" y="23"/>
                  </a:cubicBezTo>
                  <a:cubicBezTo>
                    <a:pt x="46" y="9"/>
                    <a:pt x="46" y="9"/>
                    <a:pt x="46" y="9"/>
                  </a:cubicBezTo>
                  <a:lnTo>
                    <a:pt x="4"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bg1"/>
                </a:solidFill>
              </a:endParaRPr>
            </a:p>
          </p:txBody>
        </p:sp>
        <p:sp>
          <p:nvSpPr>
            <p:cNvPr id="22" name="Freeform 41"/>
            <p:cNvSpPr>
              <a:spLocks/>
            </p:cNvSpPr>
            <p:nvPr/>
          </p:nvSpPr>
          <p:spPr bwMode="auto">
            <a:xfrm>
              <a:off x="2823" y="838"/>
              <a:ext cx="91" cy="104"/>
            </a:xfrm>
            <a:custGeom>
              <a:avLst/>
              <a:gdLst>
                <a:gd name="T0" fmla="*/ 57 w 119"/>
                <a:gd name="T1" fmla="*/ 125 h 136"/>
                <a:gd name="T2" fmla="*/ 18 w 119"/>
                <a:gd name="T3" fmla="*/ 125 h 136"/>
                <a:gd name="T4" fmla="*/ 11 w 119"/>
                <a:gd name="T5" fmla="*/ 119 h 136"/>
                <a:gd name="T6" fmla="*/ 11 w 119"/>
                <a:gd name="T7" fmla="*/ 18 h 136"/>
                <a:gd name="T8" fmla="*/ 18 w 119"/>
                <a:gd name="T9" fmla="*/ 12 h 136"/>
                <a:gd name="T10" fmla="*/ 100 w 119"/>
                <a:gd name="T11" fmla="*/ 12 h 136"/>
                <a:gd name="T12" fmla="*/ 107 w 119"/>
                <a:gd name="T13" fmla="*/ 18 h 136"/>
                <a:gd name="T14" fmla="*/ 107 w 119"/>
                <a:gd name="T15" fmla="*/ 71 h 136"/>
                <a:gd name="T16" fmla="*/ 119 w 119"/>
                <a:gd name="T17" fmla="*/ 73 h 136"/>
                <a:gd name="T18" fmla="*/ 119 w 119"/>
                <a:gd name="T19" fmla="*/ 18 h 136"/>
                <a:gd name="T20" fmla="*/ 100 w 119"/>
                <a:gd name="T21" fmla="*/ 0 h 136"/>
                <a:gd name="T22" fmla="*/ 18 w 119"/>
                <a:gd name="T23" fmla="*/ 0 h 136"/>
                <a:gd name="T24" fmla="*/ 0 w 119"/>
                <a:gd name="T25" fmla="*/ 18 h 136"/>
                <a:gd name="T26" fmla="*/ 0 w 119"/>
                <a:gd name="T27" fmla="*/ 119 h 136"/>
                <a:gd name="T28" fmla="*/ 18 w 119"/>
                <a:gd name="T29" fmla="*/ 136 h 136"/>
                <a:gd name="T30" fmla="*/ 61 w 119"/>
                <a:gd name="T31" fmla="*/ 136 h 136"/>
                <a:gd name="T32" fmla="*/ 57 w 119"/>
                <a:gd name="T33" fmla="*/ 125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9" h="136">
                  <a:moveTo>
                    <a:pt x="57" y="125"/>
                  </a:moveTo>
                  <a:cubicBezTo>
                    <a:pt x="18" y="125"/>
                    <a:pt x="18" y="125"/>
                    <a:pt x="18" y="125"/>
                  </a:cubicBezTo>
                  <a:cubicBezTo>
                    <a:pt x="14" y="125"/>
                    <a:pt x="11" y="122"/>
                    <a:pt x="11" y="119"/>
                  </a:cubicBezTo>
                  <a:cubicBezTo>
                    <a:pt x="11" y="18"/>
                    <a:pt x="11" y="18"/>
                    <a:pt x="11" y="18"/>
                  </a:cubicBezTo>
                  <a:cubicBezTo>
                    <a:pt x="11" y="15"/>
                    <a:pt x="14" y="12"/>
                    <a:pt x="18" y="12"/>
                  </a:cubicBezTo>
                  <a:cubicBezTo>
                    <a:pt x="100" y="12"/>
                    <a:pt x="100" y="12"/>
                    <a:pt x="100" y="12"/>
                  </a:cubicBezTo>
                  <a:cubicBezTo>
                    <a:pt x="104" y="12"/>
                    <a:pt x="107" y="15"/>
                    <a:pt x="107" y="18"/>
                  </a:cubicBezTo>
                  <a:cubicBezTo>
                    <a:pt x="107" y="71"/>
                    <a:pt x="107" y="71"/>
                    <a:pt x="107" y="71"/>
                  </a:cubicBezTo>
                  <a:cubicBezTo>
                    <a:pt x="111" y="71"/>
                    <a:pt x="115" y="72"/>
                    <a:pt x="119" y="73"/>
                  </a:cubicBezTo>
                  <a:cubicBezTo>
                    <a:pt x="119" y="18"/>
                    <a:pt x="119" y="18"/>
                    <a:pt x="119" y="18"/>
                  </a:cubicBezTo>
                  <a:cubicBezTo>
                    <a:pt x="119" y="8"/>
                    <a:pt x="111" y="0"/>
                    <a:pt x="100" y="0"/>
                  </a:cubicBezTo>
                  <a:cubicBezTo>
                    <a:pt x="18" y="0"/>
                    <a:pt x="18" y="0"/>
                    <a:pt x="18" y="0"/>
                  </a:cubicBezTo>
                  <a:cubicBezTo>
                    <a:pt x="8" y="0"/>
                    <a:pt x="0" y="8"/>
                    <a:pt x="0" y="18"/>
                  </a:cubicBezTo>
                  <a:cubicBezTo>
                    <a:pt x="0" y="119"/>
                    <a:pt x="0" y="119"/>
                    <a:pt x="0" y="119"/>
                  </a:cubicBezTo>
                  <a:cubicBezTo>
                    <a:pt x="0" y="128"/>
                    <a:pt x="8" y="136"/>
                    <a:pt x="18" y="136"/>
                  </a:cubicBezTo>
                  <a:cubicBezTo>
                    <a:pt x="61" y="136"/>
                    <a:pt x="61" y="136"/>
                    <a:pt x="61" y="136"/>
                  </a:cubicBezTo>
                  <a:cubicBezTo>
                    <a:pt x="59" y="133"/>
                    <a:pt x="58" y="129"/>
                    <a:pt x="57" y="1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bg1"/>
                </a:solidFill>
              </a:endParaRPr>
            </a:p>
          </p:txBody>
        </p:sp>
      </p:grpSp>
    </p:spTree>
    <p:extLst>
      <p:ext uri="{BB962C8B-B14F-4D97-AF65-F5344CB8AC3E}">
        <p14:creationId xmlns:p14="http://schemas.microsoft.com/office/powerpoint/2010/main" val="247611047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0">
        <p15:prstTrans prst="prestig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up)">
                                      <p:cBhvr>
                                        <p:cTn id="7" dur="500"/>
                                        <p:tgtEl>
                                          <p:spTgt spid="8"/>
                                        </p:tgtEl>
                                      </p:cBhvr>
                                    </p:animEffect>
                                  </p:childTnLst>
                                </p:cTn>
                              </p:par>
                              <p:par>
                                <p:cTn id="8" presetID="53" presetClass="entr" presetSubtype="16" fill="hold" nodeType="withEffect">
                                  <p:stCondLst>
                                    <p:cond delay="200"/>
                                  </p:stCondLst>
                                  <p:childTnLst>
                                    <p:set>
                                      <p:cBhvr>
                                        <p:cTn id="9" dur="1" fill="hold">
                                          <p:stCondLst>
                                            <p:cond delay="0"/>
                                          </p:stCondLst>
                                        </p:cTn>
                                        <p:tgtEl>
                                          <p:spTgt spid="23"/>
                                        </p:tgtEl>
                                        <p:attrNameLst>
                                          <p:attrName>style.visibility</p:attrName>
                                        </p:attrNameLst>
                                      </p:cBhvr>
                                      <p:to>
                                        <p:strVal val="visible"/>
                                      </p:to>
                                    </p:set>
                                    <p:anim calcmode="lin" valueType="num">
                                      <p:cBhvr>
                                        <p:cTn id="10" dur="300" fill="hold"/>
                                        <p:tgtEl>
                                          <p:spTgt spid="23"/>
                                        </p:tgtEl>
                                        <p:attrNameLst>
                                          <p:attrName>ppt_w</p:attrName>
                                        </p:attrNameLst>
                                      </p:cBhvr>
                                      <p:tavLst>
                                        <p:tav tm="0">
                                          <p:val>
                                            <p:fltVal val="0"/>
                                          </p:val>
                                        </p:tav>
                                        <p:tav tm="100000">
                                          <p:val>
                                            <p:strVal val="#ppt_w"/>
                                          </p:val>
                                        </p:tav>
                                      </p:tavLst>
                                    </p:anim>
                                    <p:anim calcmode="lin" valueType="num">
                                      <p:cBhvr>
                                        <p:cTn id="11" dur="300" fill="hold"/>
                                        <p:tgtEl>
                                          <p:spTgt spid="23"/>
                                        </p:tgtEl>
                                        <p:attrNameLst>
                                          <p:attrName>ppt_h</p:attrName>
                                        </p:attrNameLst>
                                      </p:cBhvr>
                                      <p:tavLst>
                                        <p:tav tm="0">
                                          <p:val>
                                            <p:fltVal val="0"/>
                                          </p:val>
                                        </p:tav>
                                        <p:tav tm="100000">
                                          <p:val>
                                            <p:strVal val="#ppt_h"/>
                                          </p:val>
                                        </p:tav>
                                      </p:tavLst>
                                    </p:anim>
                                    <p:animEffect transition="in" filter="fade">
                                      <p:cBhvr>
                                        <p:cTn id="12" dur="300"/>
                                        <p:tgtEl>
                                          <p:spTgt spid="23"/>
                                        </p:tgtEl>
                                      </p:cBhvr>
                                    </p:animEffect>
                                  </p:childTnLst>
                                </p:cTn>
                              </p:par>
                              <p:par>
                                <p:cTn id="13" presetID="6" presetClass="emph" presetSubtype="0" autoRev="1" fill="hold" nodeType="withEffect">
                                  <p:stCondLst>
                                    <p:cond delay="500"/>
                                  </p:stCondLst>
                                  <p:childTnLst>
                                    <p:animScale>
                                      <p:cBhvr>
                                        <p:cTn id="14" dur="150" fill="hold"/>
                                        <p:tgtEl>
                                          <p:spTgt spid="23"/>
                                        </p:tgtEl>
                                      </p:cBhvr>
                                      <p:by x="110000" y="110000"/>
                                    </p:animScale>
                                  </p:childTnLst>
                                </p:cTn>
                              </p:par>
                              <p:par>
                                <p:cTn id="15" presetID="53" presetClass="entr" presetSubtype="16" fill="hold" nodeType="withEffect">
                                  <p:stCondLst>
                                    <p:cond delay="600"/>
                                  </p:stCondLst>
                                  <p:childTnLst>
                                    <p:set>
                                      <p:cBhvr>
                                        <p:cTn id="16" dur="1" fill="hold">
                                          <p:stCondLst>
                                            <p:cond delay="0"/>
                                          </p:stCondLst>
                                        </p:cTn>
                                        <p:tgtEl>
                                          <p:spTgt spid="26"/>
                                        </p:tgtEl>
                                        <p:attrNameLst>
                                          <p:attrName>style.visibility</p:attrName>
                                        </p:attrNameLst>
                                      </p:cBhvr>
                                      <p:to>
                                        <p:strVal val="visible"/>
                                      </p:to>
                                    </p:set>
                                    <p:anim calcmode="lin" valueType="num">
                                      <p:cBhvr>
                                        <p:cTn id="17" dur="300" fill="hold"/>
                                        <p:tgtEl>
                                          <p:spTgt spid="26"/>
                                        </p:tgtEl>
                                        <p:attrNameLst>
                                          <p:attrName>ppt_w</p:attrName>
                                        </p:attrNameLst>
                                      </p:cBhvr>
                                      <p:tavLst>
                                        <p:tav tm="0">
                                          <p:val>
                                            <p:fltVal val="0"/>
                                          </p:val>
                                        </p:tav>
                                        <p:tav tm="100000">
                                          <p:val>
                                            <p:strVal val="#ppt_w"/>
                                          </p:val>
                                        </p:tav>
                                      </p:tavLst>
                                    </p:anim>
                                    <p:anim calcmode="lin" valueType="num">
                                      <p:cBhvr>
                                        <p:cTn id="18" dur="300" fill="hold"/>
                                        <p:tgtEl>
                                          <p:spTgt spid="26"/>
                                        </p:tgtEl>
                                        <p:attrNameLst>
                                          <p:attrName>ppt_h</p:attrName>
                                        </p:attrNameLst>
                                      </p:cBhvr>
                                      <p:tavLst>
                                        <p:tav tm="0">
                                          <p:val>
                                            <p:fltVal val="0"/>
                                          </p:val>
                                        </p:tav>
                                        <p:tav tm="100000">
                                          <p:val>
                                            <p:strVal val="#ppt_h"/>
                                          </p:val>
                                        </p:tav>
                                      </p:tavLst>
                                    </p:anim>
                                    <p:animEffect transition="in" filter="fade">
                                      <p:cBhvr>
                                        <p:cTn id="19" dur="300"/>
                                        <p:tgtEl>
                                          <p:spTgt spid="26"/>
                                        </p:tgtEl>
                                      </p:cBhvr>
                                    </p:animEffect>
                                  </p:childTnLst>
                                </p:cTn>
                              </p:par>
                              <p:par>
                                <p:cTn id="20" presetID="6" presetClass="emph" presetSubtype="0" autoRev="1" fill="hold" nodeType="withEffect">
                                  <p:stCondLst>
                                    <p:cond delay="900"/>
                                  </p:stCondLst>
                                  <p:childTnLst>
                                    <p:animScale>
                                      <p:cBhvr>
                                        <p:cTn id="21" dur="150" fill="hold"/>
                                        <p:tgtEl>
                                          <p:spTgt spid="26"/>
                                        </p:tgtEl>
                                      </p:cBhvr>
                                      <p:by x="110000" y="110000"/>
                                    </p:animScale>
                                  </p:childTnLst>
                                </p:cTn>
                              </p:par>
                              <p:par>
                                <p:cTn id="22" presetID="2" presetClass="entr" presetSubtype="8" fill="hold" grpId="0" nodeType="withEffect">
                                  <p:stCondLst>
                                    <p:cond delay="100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600" fill="hold"/>
                                        <p:tgtEl>
                                          <p:spTgt spid="9"/>
                                        </p:tgtEl>
                                        <p:attrNameLst>
                                          <p:attrName>ppt_x</p:attrName>
                                        </p:attrNameLst>
                                      </p:cBhvr>
                                      <p:tavLst>
                                        <p:tav tm="0">
                                          <p:val>
                                            <p:strVal val="0-#ppt_w/2"/>
                                          </p:val>
                                        </p:tav>
                                        <p:tav tm="100000">
                                          <p:val>
                                            <p:strVal val="#ppt_x"/>
                                          </p:val>
                                        </p:tav>
                                      </p:tavLst>
                                    </p:anim>
                                    <p:anim calcmode="lin" valueType="num">
                                      <p:cBhvr additive="base">
                                        <p:cTn id="25" dur="600" fill="hold"/>
                                        <p:tgtEl>
                                          <p:spTgt spid="9"/>
                                        </p:tgtEl>
                                        <p:attrNameLst>
                                          <p:attrName>ppt_y</p:attrName>
                                        </p:attrNameLst>
                                      </p:cBhvr>
                                      <p:tavLst>
                                        <p:tav tm="0">
                                          <p:val>
                                            <p:strVal val="#ppt_y"/>
                                          </p:val>
                                        </p:tav>
                                        <p:tav tm="100000">
                                          <p:val>
                                            <p:strVal val="#ppt_y"/>
                                          </p:val>
                                        </p:tav>
                                      </p:tavLst>
                                    </p:anim>
                                  </p:childTnLst>
                                </p:cTn>
                              </p:par>
                              <p:par>
                                <p:cTn id="26" presetID="2" presetClass="entr" presetSubtype="2" fill="hold" grpId="0" nodeType="withEffect">
                                  <p:stCondLst>
                                    <p:cond delay="1000"/>
                                  </p:stCondLst>
                                  <p:childTnLst>
                                    <p:set>
                                      <p:cBhvr>
                                        <p:cTn id="27" dur="1" fill="hold">
                                          <p:stCondLst>
                                            <p:cond delay="0"/>
                                          </p:stCondLst>
                                        </p:cTn>
                                        <p:tgtEl>
                                          <p:spTgt spid="32"/>
                                        </p:tgtEl>
                                        <p:attrNameLst>
                                          <p:attrName>style.visibility</p:attrName>
                                        </p:attrNameLst>
                                      </p:cBhvr>
                                      <p:to>
                                        <p:strVal val="visible"/>
                                      </p:to>
                                    </p:set>
                                    <p:anim calcmode="lin" valueType="num">
                                      <p:cBhvr additive="base">
                                        <p:cTn id="28" dur="600" fill="hold"/>
                                        <p:tgtEl>
                                          <p:spTgt spid="32"/>
                                        </p:tgtEl>
                                        <p:attrNameLst>
                                          <p:attrName>ppt_x</p:attrName>
                                        </p:attrNameLst>
                                      </p:cBhvr>
                                      <p:tavLst>
                                        <p:tav tm="0">
                                          <p:val>
                                            <p:strVal val="1+#ppt_w/2"/>
                                          </p:val>
                                        </p:tav>
                                        <p:tav tm="100000">
                                          <p:val>
                                            <p:strVal val="#ppt_x"/>
                                          </p:val>
                                        </p:tav>
                                      </p:tavLst>
                                    </p:anim>
                                    <p:anim calcmode="lin" valueType="num">
                                      <p:cBhvr additive="base">
                                        <p:cTn id="29" dur="600" fill="hold"/>
                                        <p:tgtEl>
                                          <p:spTgt spid="32"/>
                                        </p:tgtEl>
                                        <p:attrNameLst>
                                          <p:attrName>ppt_y</p:attrName>
                                        </p:attrNameLst>
                                      </p:cBhvr>
                                      <p:tavLst>
                                        <p:tav tm="0">
                                          <p:val>
                                            <p:strVal val="#ppt_y"/>
                                          </p:val>
                                        </p:tav>
                                        <p:tav tm="100000">
                                          <p:val>
                                            <p:strVal val="#ppt_y"/>
                                          </p:val>
                                        </p:tav>
                                      </p:tavLst>
                                    </p:anim>
                                  </p:childTnLst>
                                </p:cTn>
                              </p:par>
                              <p:par>
                                <p:cTn id="30" presetID="53" presetClass="entr" presetSubtype="16" fill="hold" nodeType="withEffect">
                                  <p:stCondLst>
                                    <p:cond delay="1600"/>
                                  </p:stCondLst>
                                  <p:childTnLst>
                                    <p:set>
                                      <p:cBhvr>
                                        <p:cTn id="31" dur="1" fill="hold">
                                          <p:stCondLst>
                                            <p:cond delay="0"/>
                                          </p:stCondLst>
                                        </p:cTn>
                                        <p:tgtEl>
                                          <p:spTgt spid="15"/>
                                        </p:tgtEl>
                                        <p:attrNameLst>
                                          <p:attrName>style.visibility</p:attrName>
                                        </p:attrNameLst>
                                      </p:cBhvr>
                                      <p:to>
                                        <p:strVal val="visible"/>
                                      </p:to>
                                    </p:set>
                                    <p:anim calcmode="lin" valueType="num">
                                      <p:cBhvr>
                                        <p:cTn id="32" dur="300" fill="hold"/>
                                        <p:tgtEl>
                                          <p:spTgt spid="15"/>
                                        </p:tgtEl>
                                        <p:attrNameLst>
                                          <p:attrName>ppt_w</p:attrName>
                                        </p:attrNameLst>
                                      </p:cBhvr>
                                      <p:tavLst>
                                        <p:tav tm="0">
                                          <p:val>
                                            <p:fltVal val="0"/>
                                          </p:val>
                                        </p:tav>
                                        <p:tav tm="100000">
                                          <p:val>
                                            <p:strVal val="#ppt_w"/>
                                          </p:val>
                                        </p:tav>
                                      </p:tavLst>
                                    </p:anim>
                                    <p:anim calcmode="lin" valueType="num">
                                      <p:cBhvr>
                                        <p:cTn id="33" dur="300" fill="hold"/>
                                        <p:tgtEl>
                                          <p:spTgt spid="15"/>
                                        </p:tgtEl>
                                        <p:attrNameLst>
                                          <p:attrName>ppt_h</p:attrName>
                                        </p:attrNameLst>
                                      </p:cBhvr>
                                      <p:tavLst>
                                        <p:tav tm="0">
                                          <p:val>
                                            <p:fltVal val="0"/>
                                          </p:val>
                                        </p:tav>
                                        <p:tav tm="100000">
                                          <p:val>
                                            <p:strVal val="#ppt_h"/>
                                          </p:val>
                                        </p:tav>
                                      </p:tavLst>
                                    </p:anim>
                                    <p:animEffect transition="in" filter="fade">
                                      <p:cBhvr>
                                        <p:cTn id="34" dur="300"/>
                                        <p:tgtEl>
                                          <p:spTgt spid="15"/>
                                        </p:tgtEl>
                                      </p:cBhvr>
                                    </p:animEffect>
                                  </p:childTnLst>
                                </p:cTn>
                              </p:par>
                              <p:par>
                                <p:cTn id="35" presetID="6" presetClass="emph" presetSubtype="0" autoRev="1" fill="hold" nodeType="withEffect">
                                  <p:stCondLst>
                                    <p:cond delay="1900"/>
                                  </p:stCondLst>
                                  <p:childTnLst>
                                    <p:animScale>
                                      <p:cBhvr>
                                        <p:cTn id="36" dur="150" fill="hold"/>
                                        <p:tgtEl>
                                          <p:spTgt spid="15"/>
                                        </p:tgtEl>
                                      </p:cBhvr>
                                      <p:by x="110000" y="110000"/>
                                    </p:animScale>
                                  </p:childTnLst>
                                </p:cTn>
                              </p:par>
                              <p:par>
                                <p:cTn id="37" presetID="53" presetClass="entr" presetSubtype="16" fill="hold" nodeType="withEffect">
                                  <p:stCondLst>
                                    <p:cond delay="1600"/>
                                  </p:stCondLst>
                                  <p:childTnLst>
                                    <p:set>
                                      <p:cBhvr>
                                        <p:cTn id="38" dur="1" fill="hold">
                                          <p:stCondLst>
                                            <p:cond delay="0"/>
                                          </p:stCondLst>
                                        </p:cTn>
                                        <p:tgtEl>
                                          <p:spTgt spid="18"/>
                                        </p:tgtEl>
                                        <p:attrNameLst>
                                          <p:attrName>style.visibility</p:attrName>
                                        </p:attrNameLst>
                                      </p:cBhvr>
                                      <p:to>
                                        <p:strVal val="visible"/>
                                      </p:to>
                                    </p:set>
                                    <p:anim calcmode="lin" valueType="num">
                                      <p:cBhvr>
                                        <p:cTn id="39" dur="300" fill="hold"/>
                                        <p:tgtEl>
                                          <p:spTgt spid="18"/>
                                        </p:tgtEl>
                                        <p:attrNameLst>
                                          <p:attrName>ppt_w</p:attrName>
                                        </p:attrNameLst>
                                      </p:cBhvr>
                                      <p:tavLst>
                                        <p:tav tm="0">
                                          <p:val>
                                            <p:fltVal val="0"/>
                                          </p:val>
                                        </p:tav>
                                        <p:tav tm="100000">
                                          <p:val>
                                            <p:strVal val="#ppt_w"/>
                                          </p:val>
                                        </p:tav>
                                      </p:tavLst>
                                    </p:anim>
                                    <p:anim calcmode="lin" valueType="num">
                                      <p:cBhvr>
                                        <p:cTn id="40" dur="300" fill="hold"/>
                                        <p:tgtEl>
                                          <p:spTgt spid="18"/>
                                        </p:tgtEl>
                                        <p:attrNameLst>
                                          <p:attrName>ppt_h</p:attrName>
                                        </p:attrNameLst>
                                      </p:cBhvr>
                                      <p:tavLst>
                                        <p:tav tm="0">
                                          <p:val>
                                            <p:fltVal val="0"/>
                                          </p:val>
                                        </p:tav>
                                        <p:tav tm="100000">
                                          <p:val>
                                            <p:strVal val="#ppt_h"/>
                                          </p:val>
                                        </p:tav>
                                      </p:tavLst>
                                    </p:anim>
                                    <p:animEffect transition="in" filter="fade">
                                      <p:cBhvr>
                                        <p:cTn id="41" dur="300"/>
                                        <p:tgtEl>
                                          <p:spTgt spid="18"/>
                                        </p:tgtEl>
                                      </p:cBhvr>
                                    </p:animEffect>
                                  </p:childTnLst>
                                </p:cTn>
                              </p:par>
                              <p:par>
                                <p:cTn id="42" presetID="6" presetClass="emph" presetSubtype="0" autoRev="1" fill="hold" nodeType="withEffect">
                                  <p:stCondLst>
                                    <p:cond delay="1900"/>
                                  </p:stCondLst>
                                  <p:childTnLst>
                                    <p:animScale>
                                      <p:cBhvr>
                                        <p:cTn id="43" dur="150" fill="hold"/>
                                        <p:tgtEl>
                                          <p:spTgt spid="18"/>
                                        </p:tgtEl>
                                      </p:cBhvr>
                                      <p:by x="110000" y="110000"/>
                                    </p:animScale>
                                  </p:childTnLst>
                                </p:cTn>
                              </p:par>
                              <p:par>
                                <p:cTn id="44" presetID="2" presetClass="entr" presetSubtype="2" fill="hold" grpId="0" nodeType="withEffect">
                                  <p:stCondLst>
                                    <p:cond delay="2000"/>
                                  </p:stCondLst>
                                  <p:childTnLst>
                                    <p:set>
                                      <p:cBhvr>
                                        <p:cTn id="45" dur="1" fill="hold">
                                          <p:stCondLst>
                                            <p:cond delay="0"/>
                                          </p:stCondLst>
                                        </p:cTn>
                                        <p:tgtEl>
                                          <p:spTgt spid="10"/>
                                        </p:tgtEl>
                                        <p:attrNameLst>
                                          <p:attrName>style.visibility</p:attrName>
                                        </p:attrNameLst>
                                      </p:cBhvr>
                                      <p:to>
                                        <p:strVal val="visible"/>
                                      </p:to>
                                    </p:set>
                                    <p:anim calcmode="lin" valueType="num">
                                      <p:cBhvr additive="base">
                                        <p:cTn id="46" dur="600" fill="hold"/>
                                        <p:tgtEl>
                                          <p:spTgt spid="10"/>
                                        </p:tgtEl>
                                        <p:attrNameLst>
                                          <p:attrName>ppt_x</p:attrName>
                                        </p:attrNameLst>
                                      </p:cBhvr>
                                      <p:tavLst>
                                        <p:tav tm="0">
                                          <p:val>
                                            <p:strVal val="1+#ppt_w/2"/>
                                          </p:val>
                                        </p:tav>
                                        <p:tav tm="100000">
                                          <p:val>
                                            <p:strVal val="#ppt_x"/>
                                          </p:val>
                                        </p:tav>
                                      </p:tavLst>
                                    </p:anim>
                                    <p:anim calcmode="lin" valueType="num">
                                      <p:cBhvr additive="base">
                                        <p:cTn id="47" dur="600" fill="hold"/>
                                        <p:tgtEl>
                                          <p:spTgt spid="10"/>
                                        </p:tgtEl>
                                        <p:attrNameLst>
                                          <p:attrName>ppt_y</p:attrName>
                                        </p:attrNameLst>
                                      </p:cBhvr>
                                      <p:tavLst>
                                        <p:tav tm="0">
                                          <p:val>
                                            <p:strVal val="#ppt_y"/>
                                          </p:val>
                                        </p:tav>
                                        <p:tav tm="100000">
                                          <p:val>
                                            <p:strVal val="#ppt_y"/>
                                          </p:val>
                                        </p:tav>
                                      </p:tavLst>
                                    </p:anim>
                                  </p:childTnLst>
                                </p:cTn>
                              </p:par>
                              <p:par>
                                <p:cTn id="48" presetID="2" presetClass="entr" presetSubtype="8" fill="hold" grpId="0" nodeType="withEffect">
                                  <p:stCondLst>
                                    <p:cond delay="2000"/>
                                  </p:stCondLst>
                                  <p:childTnLst>
                                    <p:set>
                                      <p:cBhvr>
                                        <p:cTn id="49" dur="1" fill="hold">
                                          <p:stCondLst>
                                            <p:cond delay="0"/>
                                          </p:stCondLst>
                                        </p:cTn>
                                        <p:tgtEl>
                                          <p:spTgt spid="34"/>
                                        </p:tgtEl>
                                        <p:attrNameLst>
                                          <p:attrName>style.visibility</p:attrName>
                                        </p:attrNameLst>
                                      </p:cBhvr>
                                      <p:to>
                                        <p:strVal val="visible"/>
                                      </p:to>
                                    </p:set>
                                    <p:anim calcmode="lin" valueType="num">
                                      <p:cBhvr additive="base">
                                        <p:cTn id="50" dur="600" fill="hold"/>
                                        <p:tgtEl>
                                          <p:spTgt spid="34"/>
                                        </p:tgtEl>
                                        <p:attrNameLst>
                                          <p:attrName>ppt_x</p:attrName>
                                        </p:attrNameLst>
                                      </p:cBhvr>
                                      <p:tavLst>
                                        <p:tav tm="0">
                                          <p:val>
                                            <p:strVal val="0-#ppt_w/2"/>
                                          </p:val>
                                        </p:tav>
                                        <p:tav tm="100000">
                                          <p:val>
                                            <p:strVal val="#ppt_x"/>
                                          </p:val>
                                        </p:tav>
                                      </p:tavLst>
                                    </p:anim>
                                    <p:anim calcmode="lin" valueType="num">
                                      <p:cBhvr additive="base">
                                        <p:cTn id="51" dur="600" fill="hold"/>
                                        <p:tgtEl>
                                          <p:spTgt spid="34"/>
                                        </p:tgtEl>
                                        <p:attrNameLst>
                                          <p:attrName>ppt_y</p:attrName>
                                        </p:attrNameLst>
                                      </p:cBhvr>
                                      <p:tavLst>
                                        <p:tav tm="0">
                                          <p:val>
                                            <p:strVal val="#ppt_y"/>
                                          </p:val>
                                        </p:tav>
                                        <p:tav tm="100000">
                                          <p:val>
                                            <p:strVal val="#ppt_y"/>
                                          </p:val>
                                        </p:tav>
                                      </p:tavLst>
                                    </p:anim>
                                  </p:childTnLst>
                                </p:cTn>
                              </p:par>
                              <p:par>
                                <p:cTn id="52" presetID="53" presetClass="entr" presetSubtype="16" fill="hold" nodeType="withEffect">
                                  <p:stCondLst>
                                    <p:cond delay="2600"/>
                                  </p:stCondLst>
                                  <p:childTnLst>
                                    <p:set>
                                      <p:cBhvr>
                                        <p:cTn id="53" dur="1" fill="hold">
                                          <p:stCondLst>
                                            <p:cond delay="0"/>
                                          </p:stCondLst>
                                        </p:cTn>
                                        <p:tgtEl>
                                          <p:spTgt spid="11"/>
                                        </p:tgtEl>
                                        <p:attrNameLst>
                                          <p:attrName>style.visibility</p:attrName>
                                        </p:attrNameLst>
                                      </p:cBhvr>
                                      <p:to>
                                        <p:strVal val="visible"/>
                                      </p:to>
                                    </p:set>
                                    <p:anim calcmode="lin" valueType="num">
                                      <p:cBhvr>
                                        <p:cTn id="54" dur="300" fill="hold"/>
                                        <p:tgtEl>
                                          <p:spTgt spid="11"/>
                                        </p:tgtEl>
                                        <p:attrNameLst>
                                          <p:attrName>ppt_w</p:attrName>
                                        </p:attrNameLst>
                                      </p:cBhvr>
                                      <p:tavLst>
                                        <p:tav tm="0">
                                          <p:val>
                                            <p:fltVal val="0"/>
                                          </p:val>
                                        </p:tav>
                                        <p:tav tm="100000">
                                          <p:val>
                                            <p:strVal val="#ppt_w"/>
                                          </p:val>
                                        </p:tav>
                                      </p:tavLst>
                                    </p:anim>
                                    <p:anim calcmode="lin" valueType="num">
                                      <p:cBhvr>
                                        <p:cTn id="55" dur="300" fill="hold"/>
                                        <p:tgtEl>
                                          <p:spTgt spid="11"/>
                                        </p:tgtEl>
                                        <p:attrNameLst>
                                          <p:attrName>ppt_h</p:attrName>
                                        </p:attrNameLst>
                                      </p:cBhvr>
                                      <p:tavLst>
                                        <p:tav tm="0">
                                          <p:val>
                                            <p:fltVal val="0"/>
                                          </p:val>
                                        </p:tav>
                                        <p:tav tm="100000">
                                          <p:val>
                                            <p:strVal val="#ppt_h"/>
                                          </p:val>
                                        </p:tav>
                                      </p:tavLst>
                                    </p:anim>
                                    <p:animEffect transition="in" filter="fade">
                                      <p:cBhvr>
                                        <p:cTn id="56" dur="300"/>
                                        <p:tgtEl>
                                          <p:spTgt spid="11"/>
                                        </p:tgtEl>
                                      </p:cBhvr>
                                    </p:animEffect>
                                  </p:childTnLst>
                                </p:cTn>
                              </p:par>
                              <p:par>
                                <p:cTn id="57" presetID="6" presetClass="emph" presetSubtype="0" autoRev="1" fill="hold" nodeType="withEffect">
                                  <p:stCondLst>
                                    <p:cond delay="2900"/>
                                  </p:stCondLst>
                                  <p:childTnLst>
                                    <p:animScale>
                                      <p:cBhvr>
                                        <p:cTn id="58" dur="150" fill="hold"/>
                                        <p:tgtEl>
                                          <p:spTgt spid="11"/>
                                        </p:tgtEl>
                                      </p:cBhvr>
                                      <p:by x="110000" y="110000"/>
                                    </p:animScale>
                                  </p:childTnLst>
                                </p:cTn>
                              </p:par>
                              <p:par>
                                <p:cTn id="59" presetID="53" presetClass="entr" presetSubtype="16" fill="hold" nodeType="withEffect">
                                  <p:stCondLst>
                                    <p:cond delay="2600"/>
                                  </p:stCondLst>
                                  <p:childTnLst>
                                    <p:set>
                                      <p:cBhvr>
                                        <p:cTn id="60" dur="1" fill="hold">
                                          <p:stCondLst>
                                            <p:cond delay="0"/>
                                          </p:stCondLst>
                                        </p:cTn>
                                        <p:tgtEl>
                                          <p:spTgt spid="12"/>
                                        </p:tgtEl>
                                        <p:attrNameLst>
                                          <p:attrName>style.visibility</p:attrName>
                                        </p:attrNameLst>
                                      </p:cBhvr>
                                      <p:to>
                                        <p:strVal val="visible"/>
                                      </p:to>
                                    </p:set>
                                    <p:anim calcmode="lin" valueType="num">
                                      <p:cBhvr>
                                        <p:cTn id="61" dur="300" fill="hold"/>
                                        <p:tgtEl>
                                          <p:spTgt spid="12"/>
                                        </p:tgtEl>
                                        <p:attrNameLst>
                                          <p:attrName>ppt_w</p:attrName>
                                        </p:attrNameLst>
                                      </p:cBhvr>
                                      <p:tavLst>
                                        <p:tav tm="0">
                                          <p:val>
                                            <p:fltVal val="0"/>
                                          </p:val>
                                        </p:tav>
                                        <p:tav tm="100000">
                                          <p:val>
                                            <p:strVal val="#ppt_w"/>
                                          </p:val>
                                        </p:tav>
                                      </p:tavLst>
                                    </p:anim>
                                    <p:anim calcmode="lin" valueType="num">
                                      <p:cBhvr>
                                        <p:cTn id="62" dur="300" fill="hold"/>
                                        <p:tgtEl>
                                          <p:spTgt spid="12"/>
                                        </p:tgtEl>
                                        <p:attrNameLst>
                                          <p:attrName>ppt_h</p:attrName>
                                        </p:attrNameLst>
                                      </p:cBhvr>
                                      <p:tavLst>
                                        <p:tav tm="0">
                                          <p:val>
                                            <p:fltVal val="0"/>
                                          </p:val>
                                        </p:tav>
                                        <p:tav tm="100000">
                                          <p:val>
                                            <p:strVal val="#ppt_h"/>
                                          </p:val>
                                        </p:tav>
                                      </p:tavLst>
                                    </p:anim>
                                    <p:animEffect transition="in" filter="fade">
                                      <p:cBhvr>
                                        <p:cTn id="63" dur="300"/>
                                        <p:tgtEl>
                                          <p:spTgt spid="12"/>
                                        </p:tgtEl>
                                      </p:cBhvr>
                                    </p:animEffect>
                                  </p:childTnLst>
                                </p:cTn>
                              </p:par>
                              <p:par>
                                <p:cTn id="64" presetID="6" presetClass="emph" presetSubtype="0" autoRev="1" fill="hold" nodeType="withEffect">
                                  <p:stCondLst>
                                    <p:cond delay="2900"/>
                                  </p:stCondLst>
                                  <p:childTnLst>
                                    <p:animScale>
                                      <p:cBhvr>
                                        <p:cTn id="65" dur="150" fill="hold"/>
                                        <p:tgtEl>
                                          <p:spTgt spid="12"/>
                                        </p:tgtEl>
                                      </p:cBhvr>
                                      <p:by x="110000" y="110000"/>
                                    </p:animScale>
                                  </p:childTnLst>
                                </p:cTn>
                              </p:par>
                              <p:par>
                                <p:cTn id="66" presetID="2" presetClass="entr" presetSubtype="8" fill="hold" grpId="0" nodeType="withEffect">
                                  <p:stCondLst>
                                    <p:cond delay="3000"/>
                                  </p:stCondLst>
                                  <p:childTnLst>
                                    <p:set>
                                      <p:cBhvr>
                                        <p:cTn id="67" dur="1" fill="hold">
                                          <p:stCondLst>
                                            <p:cond delay="0"/>
                                          </p:stCondLst>
                                        </p:cTn>
                                        <p:tgtEl>
                                          <p:spTgt spid="14"/>
                                        </p:tgtEl>
                                        <p:attrNameLst>
                                          <p:attrName>style.visibility</p:attrName>
                                        </p:attrNameLst>
                                      </p:cBhvr>
                                      <p:to>
                                        <p:strVal val="visible"/>
                                      </p:to>
                                    </p:set>
                                    <p:anim calcmode="lin" valueType="num">
                                      <p:cBhvr additive="base">
                                        <p:cTn id="68" dur="600" fill="hold"/>
                                        <p:tgtEl>
                                          <p:spTgt spid="14"/>
                                        </p:tgtEl>
                                        <p:attrNameLst>
                                          <p:attrName>ppt_x</p:attrName>
                                        </p:attrNameLst>
                                      </p:cBhvr>
                                      <p:tavLst>
                                        <p:tav tm="0">
                                          <p:val>
                                            <p:strVal val="0-#ppt_w/2"/>
                                          </p:val>
                                        </p:tav>
                                        <p:tav tm="100000">
                                          <p:val>
                                            <p:strVal val="#ppt_x"/>
                                          </p:val>
                                        </p:tav>
                                      </p:tavLst>
                                    </p:anim>
                                    <p:anim calcmode="lin" valueType="num">
                                      <p:cBhvr additive="base">
                                        <p:cTn id="69" dur="600" fill="hold"/>
                                        <p:tgtEl>
                                          <p:spTgt spid="14"/>
                                        </p:tgtEl>
                                        <p:attrNameLst>
                                          <p:attrName>ppt_y</p:attrName>
                                        </p:attrNameLst>
                                      </p:cBhvr>
                                      <p:tavLst>
                                        <p:tav tm="0">
                                          <p:val>
                                            <p:strVal val="#ppt_y"/>
                                          </p:val>
                                        </p:tav>
                                        <p:tav tm="100000">
                                          <p:val>
                                            <p:strVal val="#ppt_y"/>
                                          </p:val>
                                        </p:tav>
                                      </p:tavLst>
                                    </p:anim>
                                  </p:childTnLst>
                                </p:cTn>
                              </p:par>
                              <p:par>
                                <p:cTn id="70" presetID="2" presetClass="entr" presetSubtype="2" fill="hold" grpId="0" nodeType="withEffect">
                                  <p:stCondLst>
                                    <p:cond delay="3000"/>
                                  </p:stCondLst>
                                  <p:childTnLst>
                                    <p:set>
                                      <p:cBhvr>
                                        <p:cTn id="71" dur="1" fill="hold">
                                          <p:stCondLst>
                                            <p:cond delay="0"/>
                                          </p:stCondLst>
                                        </p:cTn>
                                        <p:tgtEl>
                                          <p:spTgt spid="33"/>
                                        </p:tgtEl>
                                        <p:attrNameLst>
                                          <p:attrName>style.visibility</p:attrName>
                                        </p:attrNameLst>
                                      </p:cBhvr>
                                      <p:to>
                                        <p:strVal val="visible"/>
                                      </p:to>
                                    </p:set>
                                    <p:anim calcmode="lin" valueType="num">
                                      <p:cBhvr additive="base">
                                        <p:cTn id="72" dur="600" fill="hold"/>
                                        <p:tgtEl>
                                          <p:spTgt spid="33"/>
                                        </p:tgtEl>
                                        <p:attrNameLst>
                                          <p:attrName>ppt_x</p:attrName>
                                        </p:attrNameLst>
                                      </p:cBhvr>
                                      <p:tavLst>
                                        <p:tav tm="0">
                                          <p:val>
                                            <p:strVal val="1+#ppt_w/2"/>
                                          </p:val>
                                        </p:tav>
                                        <p:tav tm="100000">
                                          <p:val>
                                            <p:strVal val="#ppt_x"/>
                                          </p:val>
                                        </p:tav>
                                      </p:tavLst>
                                    </p:anim>
                                    <p:anim calcmode="lin" valueType="num">
                                      <p:cBhvr additive="base">
                                        <p:cTn id="73" dur="600" fill="hold"/>
                                        <p:tgtEl>
                                          <p:spTgt spid="33"/>
                                        </p:tgtEl>
                                        <p:attrNameLst>
                                          <p:attrName>ppt_y</p:attrName>
                                        </p:attrNameLst>
                                      </p:cBhvr>
                                      <p:tavLst>
                                        <p:tav tm="0">
                                          <p:val>
                                            <p:strVal val="#ppt_y"/>
                                          </p:val>
                                        </p:tav>
                                        <p:tav tm="100000">
                                          <p:val>
                                            <p:strVal val="#ppt_y"/>
                                          </p:val>
                                        </p:tav>
                                      </p:tavLst>
                                    </p:anim>
                                  </p:childTnLst>
                                </p:cTn>
                              </p:par>
                              <p:par>
                                <p:cTn id="74" presetID="53" presetClass="entr" presetSubtype="16" fill="hold" nodeType="withEffect">
                                  <p:stCondLst>
                                    <p:cond delay="3600"/>
                                  </p:stCondLst>
                                  <p:childTnLst>
                                    <p:set>
                                      <p:cBhvr>
                                        <p:cTn id="75" dur="1" fill="hold">
                                          <p:stCondLst>
                                            <p:cond delay="0"/>
                                          </p:stCondLst>
                                        </p:cTn>
                                        <p:tgtEl>
                                          <p:spTgt spid="2"/>
                                        </p:tgtEl>
                                        <p:attrNameLst>
                                          <p:attrName>style.visibility</p:attrName>
                                        </p:attrNameLst>
                                      </p:cBhvr>
                                      <p:to>
                                        <p:strVal val="visible"/>
                                      </p:to>
                                    </p:set>
                                    <p:anim calcmode="lin" valueType="num">
                                      <p:cBhvr>
                                        <p:cTn id="76" dur="300" fill="hold"/>
                                        <p:tgtEl>
                                          <p:spTgt spid="2"/>
                                        </p:tgtEl>
                                        <p:attrNameLst>
                                          <p:attrName>ppt_w</p:attrName>
                                        </p:attrNameLst>
                                      </p:cBhvr>
                                      <p:tavLst>
                                        <p:tav tm="0">
                                          <p:val>
                                            <p:fltVal val="0"/>
                                          </p:val>
                                        </p:tav>
                                        <p:tav tm="100000">
                                          <p:val>
                                            <p:strVal val="#ppt_w"/>
                                          </p:val>
                                        </p:tav>
                                      </p:tavLst>
                                    </p:anim>
                                    <p:anim calcmode="lin" valueType="num">
                                      <p:cBhvr>
                                        <p:cTn id="77" dur="300" fill="hold"/>
                                        <p:tgtEl>
                                          <p:spTgt spid="2"/>
                                        </p:tgtEl>
                                        <p:attrNameLst>
                                          <p:attrName>ppt_h</p:attrName>
                                        </p:attrNameLst>
                                      </p:cBhvr>
                                      <p:tavLst>
                                        <p:tav tm="0">
                                          <p:val>
                                            <p:fltVal val="0"/>
                                          </p:val>
                                        </p:tav>
                                        <p:tav tm="100000">
                                          <p:val>
                                            <p:strVal val="#ppt_h"/>
                                          </p:val>
                                        </p:tav>
                                      </p:tavLst>
                                    </p:anim>
                                    <p:animEffect transition="in" filter="fade">
                                      <p:cBhvr>
                                        <p:cTn id="78" dur="300"/>
                                        <p:tgtEl>
                                          <p:spTgt spid="2"/>
                                        </p:tgtEl>
                                      </p:cBhvr>
                                    </p:animEffect>
                                  </p:childTnLst>
                                </p:cTn>
                              </p:par>
                              <p:par>
                                <p:cTn id="79" presetID="6" presetClass="emph" presetSubtype="0" autoRev="1" fill="hold" nodeType="withEffect">
                                  <p:stCondLst>
                                    <p:cond delay="3900"/>
                                  </p:stCondLst>
                                  <p:childTnLst>
                                    <p:animScale>
                                      <p:cBhvr>
                                        <p:cTn id="80" dur="150" fill="hold"/>
                                        <p:tgtEl>
                                          <p:spTgt spid="2"/>
                                        </p:tgtEl>
                                      </p:cBhvr>
                                      <p:by x="110000" y="110000"/>
                                    </p:animScale>
                                  </p:childTnLst>
                                </p:cTn>
                              </p:par>
                              <p:par>
                                <p:cTn id="81" presetID="53" presetClass="entr" presetSubtype="16" fill="hold" nodeType="withEffect">
                                  <p:stCondLst>
                                    <p:cond delay="3600"/>
                                  </p:stCondLst>
                                  <p:childTnLst>
                                    <p:set>
                                      <p:cBhvr>
                                        <p:cTn id="82" dur="1" fill="hold">
                                          <p:stCondLst>
                                            <p:cond delay="0"/>
                                          </p:stCondLst>
                                        </p:cTn>
                                        <p:tgtEl>
                                          <p:spTgt spid="3"/>
                                        </p:tgtEl>
                                        <p:attrNameLst>
                                          <p:attrName>style.visibility</p:attrName>
                                        </p:attrNameLst>
                                      </p:cBhvr>
                                      <p:to>
                                        <p:strVal val="visible"/>
                                      </p:to>
                                    </p:set>
                                    <p:anim calcmode="lin" valueType="num">
                                      <p:cBhvr>
                                        <p:cTn id="83" dur="300" fill="hold"/>
                                        <p:tgtEl>
                                          <p:spTgt spid="3"/>
                                        </p:tgtEl>
                                        <p:attrNameLst>
                                          <p:attrName>ppt_w</p:attrName>
                                        </p:attrNameLst>
                                      </p:cBhvr>
                                      <p:tavLst>
                                        <p:tav tm="0">
                                          <p:val>
                                            <p:fltVal val="0"/>
                                          </p:val>
                                        </p:tav>
                                        <p:tav tm="100000">
                                          <p:val>
                                            <p:strVal val="#ppt_w"/>
                                          </p:val>
                                        </p:tav>
                                      </p:tavLst>
                                    </p:anim>
                                    <p:anim calcmode="lin" valueType="num">
                                      <p:cBhvr>
                                        <p:cTn id="84" dur="300" fill="hold"/>
                                        <p:tgtEl>
                                          <p:spTgt spid="3"/>
                                        </p:tgtEl>
                                        <p:attrNameLst>
                                          <p:attrName>ppt_h</p:attrName>
                                        </p:attrNameLst>
                                      </p:cBhvr>
                                      <p:tavLst>
                                        <p:tav tm="0">
                                          <p:val>
                                            <p:fltVal val="0"/>
                                          </p:val>
                                        </p:tav>
                                        <p:tav tm="100000">
                                          <p:val>
                                            <p:strVal val="#ppt_h"/>
                                          </p:val>
                                        </p:tav>
                                      </p:tavLst>
                                    </p:anim>
                                    <p:animEffect transition="in" filter="fade">
                                      <p:cBhvr>
                                        <p:cTn id="85" dur="300"/>
                                        <p:tgtEl>
                                          <p:spTgt spid="3"/>
                                        </p:tgtEl>
                                      </p:cBhvr>
                                    </p:animEffect>
                                  </p:childTnLst>
                                </p:cTn>
                              </p:par>
                              <p:par>
                                <p:cTn id="86" presetID="6" presetClass="emph" presetSubtype="0" autoRev="1" fill="hold" nodeType="withEffect">
                                  <p:stCondLst>
                                    <p:cond delay="3900"/>
                                  </p:stCondLst>
                                  <p:childTnLst>
                                    <p:animScale>
                                      <p:cBhvr>
                                        <p:cTn id="87" dur="150" fill="hold"/>
                                        <p:tgtEl>
                                          <p:spTgt spid="3"/>
                                        </p:tgtEl>
                                      </p:cBhvr>
                                      <p:by x="110000" y="110000"/>
                                    </p:animScale>
                                  </p:childTnLst>
                                </p:cTn>
                              </p:par>
                              <p:par>
                                <p:cTn id="88" presetID="2" presetClass="entr" presetSubtype="8" fill="hold" grpId="0" nodeType="withEffect">
                                  <p:stCondLst>
                                    <p:cond delay="4000"/>
                                  </p:stCondLst>
                                  <p:childTnLst>
                                    <p:set>
                                      <p:cBhvr>
                                        <p:cTn id="89" dur="1" fill="hold">
                                          <p:stCondLst>
                                            <p:cond delay="0"/>
                                          </p:stCondLst>
                                        </p:cTn>
                                        <p:tgtEl>
                                          <p:spTgt spid="35"/>
                                        </p:tgtEl>
                                        <p:attrNameLst>
                                          <p:attrName>style.visibility</p:attrName>
                                        </p:attrNameLst>
                                      </p:cBhvr>
                                      <p:to>
                                        <p:strVal val="visible"/>
                                      </p:to>
                                    </p:set>
                                    <p:anim calcmode="lin" valueType="num">
                                      <p:cBhvr additive="base">
                                        <p:cTn id="90" dur="600" fill="hold"/>
                                        <p:tgtEl>
                                          <p:spTgt spid="35"/>
                                        </p:tgtEl>
                                        <p:attrNameLst>
                                          <p:attrName>ppt_x</p:attrName>
                                        </p:attrNameLst>
                                      </p:cBhvr>
                                      <p:tavLst>
                                        <p:tav tm="0">
                                          <p:val>
                                            <p:strVal val="0-#ppt_w/2"/>
                                          </p:val>
                                        </p:tav>
                                        <p:tav tm="100000">
                                          <p:val>
                                            <p:strVal val="#ppt_x"/>
                                          </p:val>
                                        </p:tav>
                                      </p:tavLst>
                                    </p:anim>
                                    <p:anim calcmode="lin" valueType="num">
                                      <p:cBhvr additive="base">
                                        <p:cTn id="91" dur="600" fill="hold"/>
                                        <p:tgtEl>
                                          <p:spTgt spid="35"/>
                                        </p:tgtEl>
                                        <p:attrNameLst>
                                          <p:attrName>ppt_y</p:attrName>
                                        </p:attrNameLst>
                                      </p:cBhvr>
                                      <p:tavLst>
                                        <p:tav tm="0">
                                          <p:val>
                                            <p:strVal val="#ppt_y"/>
                                          </p:val>
                                        </p:tav>
                                        <p:tav tm="100000">
                                          <p:val>
                                            <p:strVal val="#ppt_y"/>
                                          </p:val>
                                        </p:tav>
                                      </p:tavLst>
                                    </p:anim>
                                  </p:childTnLst>
                                </p:cTn>
                              </p:par>
                              <p:par>
                                <p:cTn id="92" presetID="2" presetClass="entr" presetSubtype="2" fill="hold" grpId="0" nodeType="withEffect">
                                  <p:stCondLst>
                                    <p:cond delay="4000"/>
                                  </p:stCondLst>
                                  <p:childTnLst>
                                    <p:set>
                                      <p:cBhvr>
                                        <p:cTn id="93" dur="1" fill="hold">
                                          <p:stCondLst>
                                            <p:cond delay="0"/>
                                          </p:stCondLst>
                                        </p:cTn>
                                        <p:tgtEl>
                                          <p:spTgt spid="13"/>
                                        </p:tgtEl>
                                        <p:attrNameLst>
                                          <p:attrName>style.visibility</p:attrName>
                                        </p:attrNameLst>
                                      </p:cBhvr>
                                      <p:to>
                                        <p:strVal val="visible"/>
                                      </p:to>
                                    </p:set>
                                    <p:anim calcmode="lin" valueType="num">
                                      <p:cBhvr additive="base">
                                        <p:cTn id="94" dur="600" fill="hold"/>
                                        <p:tgtEl>
                                          <p:spTgt spid="13"/>
                                        </p:tgtEl>
                                        <p:attrNameLst>
                                          <p:attrName>ppt_x</p:attrName>
                                        </p:attrNameLst>
                                      </p:cBhvr>
                                      <p:tavLst>
                                        <p:tav tm="0">
                                          <p:val>
                                            <p:strVal val="1+#ppt_w/2"/>
                                          </p:val>
                                        </p:tav>
                                        <p:tav tm="100000">
                                          <p:val>
                                            <p:strVal val="#ppt_x"/>
                                          </p:val>
                                        </p:tav>
                                      </p:tavLst>
                                    </p:anim>
                                    <p:anim calcmode="lin" valueType="num">
                                      <p:cBhvr additive="base">
                                        <p:cTn id="95" dur="6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3" grpId="0" animBg="1"/>
      <p:bldP spid="14" grpId="0" animBg="1"/>
      <p:bldP spid="32" grpId="0"/>
      <p:bldP spid="33" grpId="0"/>
      <p:bldP spid="34" grpId="0"/>
      <p:bldP spid="3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428" name="PA_组合 44"/>
          <p:cNvGrpSpPr>
            <a:grpSpLocks/>
          </p:cNvGrpSpPr>
          <p:nvPr>
            <p:custDataLst>
              <p:tags r:id="rId1"/>
            </p:custDataLst>
          </p:nvPr>
        </p:nvGrpSpPr>
        <p:grpSpPr bwMode="auto">
          <a:xfrm>
            <a:off x="2627315" y="1350329"/>
            <a:ext cx="3887787" cy="3409950"/>
            <a:chOff x="0" y="0"/>
            <a:chExt cx="2449" cy="2148"/>
          </a:xfrm>
        </p:grpSpPr>
        <p:pic>
          <p:nvPicPr>
            <p:cNvPr id="16429" name="淘宝店chenying0907 45" descr="iPhone_5S_freebie"/>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0" y="0"/>
              <a:ext cx="2449" cy="2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430" name="Rectangle 46" descr="10111220362419802e801c5ef8副本"/>
            <p:cNvSpPr>
              <a:spLocks noChangeArrowheads="1"/>
            </p:cNvSpPr>
            <p:nvPr/>
          </p:nvSpPr>
          <p:spPr bwMode="auto">
            <a:xfrm>
              <a:off x="825" y="294"/>
              <a:ext cx="807" cy="1424"/>
            </a:xfrm>
            <a:prstGeom prst="rect">
              <a:avLst/>
            </a:prstGeom>
            <a:blipFill dpi="0" rotWithShape="1">
              <a:blip r:embed="rId17"/>
              <a:srcRect/>
              <a:stretch>
                <a:fillRect r="-7874"/>
              </a:stretch>
            </a:blipFill>
            <a:ln w="63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sp>
        <p:nvSpPr>
          <p:cNvPr id="16431" name="PA_椭圆 47"/>
          <p:cNvSpPr>
            <a:spLocks noChangeArrowheads="1"/>
          </p:cNvSpPr>
          <p:nvPr>
            <p:custDataLst>
              <p:tags r:id="rId2"/>
            </p:custDataLst>
          </p:nvPr>
        </p:nvSpPr>
        <p:spPr bwMode="auto">
          <a:xfrm>
            <a:off x="5665788" y="1710693"/>
            <a:ext cx="546100" cy="542925"/>
          </a:xfrm>
          <a:prstGeom prst="ellipse">
            <a:avLst/>
          </a:prstGeom>
          <a:solidFill>
            <a:schemeClr val="accent1"/>
          </a:solidFill>
          <a:ln>
            <a:noFill/>
          </a:ln>
          <a:effectLst/>
        </p:spPr>
        <p:txBody>
          <a:bodyPr/>
          <a:lstStyle/>
          <a:p>
            <a:pPr algn="ctr"/>
            <a:r>
              <a:rPr lang="en-US" altLang="zh-CN" dirty="0">
                <a:solidFill>
                  <a:schemeClr val="bg1"/>
                </a:solidFill>
                <a:latin typeface="Impact" panose="020B0806030902050204" pitchFamily="34" charset="0"/>
              </a:rPr>
              <a:t>4</a:t>
            </a:r>
          </a:p>
        </p:txBody>
      </p:sp>
      <p:sp>
        <p:nvSpPr>
          <p:cNvPr id="16432" name="PA_椭圆 48"/>
          <p:cNvSpPr>
            <a:spLocks noChangeArrowheads="1"/>
          </p:cNvSpPr>
          <p:nvPr>
            <p:custDataLst>
              <p:tags r:id="rId3"/>
            </p:custDataLst>
          </p:nvPr>
        </p:nvSpPr>
        <p:spPr bwMode="auto">
          <a:xfrm>
            <a:off x="5667375" y="2645731"/>
            <a:ext cx="546100" cy="542925"/>
          </a:xfrm>
          <a:prstGeom prst="ellipse">
            <a:avLst/>
          </a:prstGeom>
          <a:solidFill>
            <a:schemeClr val="tx1">
              <a:lumMod val="75000"/>
              <a:lumOff val="25000"/>
            </a:schemeClr>
          </a:solidFill>
          <a:ln>
            <a:noFill/>
          </a:ln>
          <a:effectLst/>
        </p:spPr>
        <p:txBody>
          <a:bodyPr/>
          <a:lstStyle/>
          <a:p>
            <a:pPr algn="ctr"/>
            <a:r>
              <a:rPr lang="en-US" altLang="zh-CN" dirty="0">
                <a:solidFill>
                  <a:schemeClr val="bg1"/>
                </a:solidFill>
                <a:latin typeface="Impact" panose="020B0806030902050204" pitchFamily="34" charset="0"/>
              </a:rPr>
              <a:t>5</a:t>
            </a:r>
          </a:p>
        </p:txBody>
      </p:sp>
      <p:sp>
        <p:nvSpPr>
          <p:cNvPr id="16433" name="PA_椭圆 49"/>
          <p:cNvSpPr>
            <a:spLocks noChangeArrowheads="1"/>
          </p:cNvSpPr>
          <p:nvPr>
            <p:custDataLst>
              <p:tags r:id="rId4"/>
            </p:custDataLst>
          </p:nvPr>
        </p:nvSpPr>
        <p:spPr bwMode="auto">
          <a:xfrm>
            <a:off x="5667375" y="3569656"/>
            <a:ext cx="546100" cy="542925"/>
          </a:xfrm>
          <a:prstGeom prst="ellipse">
            <a:avLst/>
          </a:prstGeom>
          <a:solidFill>
            <a:schemeClr val="accent1"/>
          </a:solidFill>
          <a:ln>
            <a:noFill/>
          </a:ln>
          <a:effectLst/>
        </p:spPr>
        <p:txBody>
          <a:bodyPr/>
          <a:lstStyle/>
          <a:p>
            <a:pPr algn="ctr"/>
            <a:r>
              <a:rPr lang="en-US" altLang="zh-CN">
                <a:solidFill>
                  <a:schemeClr val="bg1"/>
                </a:solidFill>
                <a:latin typeface="Impact" panose="020B0806030902050204" pitchFamily="34" charset="0"/>
              </a:rPr>
              <a:t>6</a:t>
            </a:r>
          </a:p>
        </p:txBody>
      </p:sp>
      <p:sp>
        <p:nvSpPr>
          <p:cNvPr id="16434" name="PA_矩形 50"/>
          <p:cNvSpPr>
            <a:spLocks noChangeArrowheads="1"/>
          </p:cNvSpPr>
          <p:nvPr>
            <p:custDataLst>
              <p:tags r:id="rId5"/>
            </p:custDataLst>
          </p:nvPr>
        </p:nvSpPr>
        <p:spPr bwMode="auto">
          <a:xfrm>
            <a:off x="6372227" y="1723393"/>
            <a:ext cx="244792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buFont typeface="Arial" charset="0"/>
              <a:buNone/>
            </a:pPr>
            <a:r>
              <a:rPr lang="zh-CN" altLang="en-US" sz="1000" b="1" dirty="0">
                <a:solidFill>
                  <a:schemeClr val="tx1">
                    <a:lumMod val="50000"/>
                    <a:lumOff val="50000"/>
                  </a:schemeClr>
                </a:solidFill>
              </a:rPr>
              <a:t>Head Title</a:t>
            </a:r>
          </a:p>
          <a:p>
            <a:pPr>
              <a:buFont typeface="Arial" charset="0"/>
              <a:buNone/>
            </a:pPr>
            <a:r>
              <a:rPr lang="en-US" altLang="zh-CN" sz="800" dirty="0">
                <a:solidFill>
                  <a:schemeClr val="tx1">
                    <a:lumMod val="50000"/>
                    <a:lumOff val="50000"/>
                  </a:schemeClr>
                </a:solidFill>
              </a:rPr>
              <a:t>We have many PowerPoint </a:t>
            </a:r>
            <a:r>
              <a:rPr lang="zh-CN" altLang="en-US" sz="800" dirty="0">
                <a:solidFill>
                  <a:schemeClr val="tx1">
                    <a:lumMod val="50000"/>
                    <a:lumOff val="50000"/>
                  </a:schemeClr>
                </a:solidFill>
              </a:rPr>
              <a:t>templates</a:t>
            </a:r>
            <a:r>
              <a:rPr lang="en-US" altLang="zh-CN" sz="800" dirty="0">
                <a:solidFill>
                  <a:schemeClr val="tx1">
                    <a:lumMod val="50000"/>
                    <a:lumOff val="50000"/>
                  </a:schemeClr>
                </a:solidFill>
              </a:rPr>
              <a:t> that has been specifically designed to help anyone that is stepping into the world of PowerPoint for the very first time. </a:t>
            </a:r>
            <a:endParaRPr lang="zh-CN" altLang="en-US" sz="800" dirty="0">
              <a:solidFill>
                <a:schemeClr val="tx1">
                  <a:lumMod val="50000"/>
                  <a:lumOff val="50000"/>
                </a:schemeClr>
              </a:solidFill>
            </a:endParaRPr>
          </a:p>
        </p:txBody>
      </p:sp>
      <p:sp>
        <p:nvSpPr>
          <p:cNvPr id="16435" name="PA_矩形 51"/>
          <p:cNvSpPr>
            <a:spLocks noChangeArrowheads="1"/>
          </p:cNvSpPr>
          <p:nvPr>
            <p:custDataLst>
              <p:tags r:id="rId6"/>
            </p:custDataLst>
          </p:nvPr>
        </p:nvSpPr>
        <p:spPr bwMode="auto">
          <a:xfrm>
            <a:off x="6372227" y="2644143"/>
            <a:ext cx="244792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buFont typeface="Arial" charset="0"/>
              <a:buNone/>
            </a:pPr>
            <a:r>
              <a:rPr lang="zh-CN" altLang="en-US" sz="1000" b="1" dirty="0">
                <a:solidFill>
                  <a:schemeClr val="tx1">
                    <a:lumMod val="50000"/>
                    <a:lumOff val="50000"/>
                  </a:schemeClr>
                </a:solidFill>
              </a:rPr>
              <a:t>Head Title</a:t>
            </a:r>
          </a:p>
          <a:p>
            <a:pPr>
              <a:buFont typeface="Arial" charset="0"/>
              <a:buNone/>
            </a:pPr>
            <a:r>
              <a:rPr lang="en-US" altLang="zh-CN" sz="800" dirty="0">
                <a:solidFill>
                  <a:schemeClr val="tx1">
                    <a:lumMod val="50000"/>
                    <a:lumOff val="50000"/>
                  </a:schemeClr>
                </a:solidFill>
              </a:rPr>
              <a:t>We have many PowerPoint </a:t>
            </a:r>
            <a:r>
              <a:rPr lang="zh-CN" altLang="en-US" sz="800" dirty="0">
                <a:solidFill>
                  <a:schemeClr val="tx1">
                    <a:lumMod val="50000"/>
                    <a:lumOff val="50000"/>
                  </a:schemeClr>
                </a:solidFill>
              </a:rPr>
              <a:t>templates</a:t>
            </a:r>
            <a:r>
              <a:rPr lang="en-US" altLang="zh-CN" sz="800" dirty="0">
                <a:solidFill>
                  <a:schemeClr val="tx1">
                    <a:lumMod val="50000"/>
                    <a:lumOff val="50000"/>
                  </a:schemeClr>
                </a:solidFill>
              </a:rPr>
              <a:t> that has been specifically designed to help anyone that is stepping into the world of PowerPoint for the very first time. </a:t>
            </a:r>
            <a:endParaRPr lang="zh-CN" altLang="en-US" sz="800" dirty="0">
              <a:solidFill>
                <a:schemeClr val="tx1">
                  <a:lumMod val="50000"/>
                  <a:lumOff val="50000"/>
                </a:schemeClr>
              </a:solidFill>
            </a:endParaRPr>
          </a:p>
        </p:txBody>
      </p:sp>
      <p:sp>
        <p:nvSpPr>
          <p:cNvPr id="16436" name="PA_矩形 52"/>
          <p:cNvSpPr>
            <a:spLocks noChangeArrowheads="1"/>
          </p:cNvSpPr>
          <p:nvPr>
            <p:custDataLst>
              <p:tags r:id="rId7"/>
            </p:custDataLst>
          </p:nvPr>
        </p:nvSpPr>
        <p:spPr bwMode="auto">
          <a:xfrm>
            <a:off x="6372227" y="3577593"/>
            <a:ext cx="244792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buFont typeface="Arial" charset="0"/>
              <a:buNone/>
            </a:pPr>
            <a:r>
              <a:rPr lang="zh-CN" altLang="en-US" sz="1000" b="1" dirty="0">
                <a:solidFill>
                  <a:schemeClr val="tx1">
                    <a:lumMod val="50000"/>
                    <a:lumOff val="50000"/>
                  </a:schemeClr>
                </a:solidFill>
              </a:rPr>
              <a:t>Head Title</a:t>
            </a:r>
          </a:p>
          <a:p>
            <a:pPr>
              <a:buFont typeface="Arial" charset="0"/>
              <a:buNone/>
            </a:pPr>
            <a:r>
              <a:rPr lang="en-US" altLang="zh-CN" sz="800" dirty="0">
                <a:solidFill>
                  <a:schemeClr val="tx1">
                    <a:lumMod val="50000"/>
                    <a:lumOff val="50000"/>
                  </a:schemeClr>
                </a:solidFill>
              </a:rPr>
              <a:t>We have many PowerPoint </a:t>
            </a:r>
            <a:r>
              <a:rPr lang="zh-CN" altLang="en-US" sz="800" dirty="0">
                <a:solidFill>
                  <a:schemeClr val="tx1">
                    <a:lumMod val="50000"/>
                    <a:lumOff val="50000"/>
                  </a:schemeClr>
                </a:solidFill>
              </a:rPr>
              <a:t>templates</a:t>
            </a:r>
            <a:r>
              <a:rPr lang="en-US" altLang="zh-CN" sz="800" dirty="0">
                <a:solidFill>
                  <a:schemeClr val="tx1">
                    <a:lumMod val="50000"/>
                    <a:lumOff val="50000"/>
                  </a:schemeClr>
                </a:solidFill>
              </a:rPr>
              <a:t> that has been specifically designed to help anyone that is stepping into the world of PowerPoint for the very first time. </a:t>
            </a:r>
            <a:endParaRPr lang="zh-CN" altLang="en-US" sz="800" dirty="0">
              <a:solidFill>
                <a:schemeClr val="tx1">
                  <a:lumMod val="50000"/>
                  <a:lumOff val="50000"/>
                </a:schemeClr>
              </a:solidFill>
            </a:endParaRPr>
          </a:p>
        </p:txBody>
      </p:sp>
      <p:sp>
        <p:nvSpPr>
          <p:cNvPr id="16437" name="PA_椭圆 53"/>
          <p:cNvSpPr>
            <a:spLocks noChangeArrowheads="1"/>
          </p:cNvSpPr>
          <p:nvPr>
            <p:custDataLst>
              <p:tags r:id="rId8"/>
            </p:custDataLst>
          </p:nvPr>
        </p:nvSpPr>
        <p:spPr bwMode="auto">
          <a:xfrm>
            <a:off x="2941638" y="1710693"/>
            <a:ext cx="546100" cy="542925"/>
          </a:xfrm>
          <a:prstGeom prst="ellipse">
            <a:avLst/>
          </a:prstGeom>
          <a:solidFill>
            <a:schemeClr val="accent1"/>
          </a:solidFill>
          <a:ln>
            <a:noFill/>
          </a:ln>
          <a:effectLst/>
        </p:spPr>
        <p:txBody>
          <a:bodyPr/>
          <a:lstStyle/>
          <a:p>
            <a:pPr algn="ctr"/>
            <a:r>
              <a:rPr lang="en-US" altLang="zh-CN">
                <a:solidFill>
                  <a:schemeClr val="bg1"/>
                </a:solidFill>
                <a:latin typeface="Impact" panose="020B0806030902050204" pitchFamily="34" charset="0"/>
              </a:rPr>
              <a:t>1</a:t>
            </a:r>
          </a:p>
        </p:txBody>
      </p:sp>
      <p:sp>
        <p:nvSpPr>
          <p:cNvPr id="16438" name="PA_椭圆 54"/>
          <p:cNvSpPr>
            <a:spLocks noChangeArrowheads="1"/>
          </p:cNvSpPr>
          <p:nvPr>
            <p:custDataLst>
              <p:tags r:id="rId9"/>
            </p:custDataLst>
          </p:nvPr>
        </p:nvSpPr>
        <p:spPr bwMode="auto">
          <a:xfrm>
            <a:off x="2943225" y="2645731"/>
            <a:ext cx="546100" cy="542925"/>
          </a:xfrm>
          <a:prstGeom prst="ellipse">
            <a:avLst/>
          </a:prstGeom>
          <a:solidFill>
            <a:schemeClr val="tx1">
              <a:lumMod val="75000"/>
              <a:lumOff val="25000"/>
            </a:schemeClr>
          </a:solidFill>
          <a:ln>
            <a:noFill/>
          </a:ln>
          <a:effectLst/>
        </p:spPr>
        <p:txBody>
          <a:bodyPr/>
          <a:lstStyle/>
          <a:p>
            <a:pPr algn="ctr"/>
            <a:r>
              <a:rPr lang="en-US" altLang="zh-CN" dirty="0">
                <a:solidFill>
                  <a:schemeClr val="bg1"/>
                </a:solidFill>
                <a:latin typeface="Impact" panose="020B0806030902050204" pitchFamily="34" charset="0"/>
              </a:rPr>
              <a:t>2</a:t>
            </a:r>
          </a:p>
        </p:txBody>
      </p:sp>
      <p:sp>
        <p:nvSpPr>
          <p:cNvPr id="16439" name="PA_椭圆 55"/>
          <p:cNvSpPr>
            <a:spLocks noChangeArrowheads="1"/>
          </p:cNvSpPr>
          <p:nvPr>
            <p:custDataLst>
              <p:tags r:id="rId10"/>
            </p:custDataLst>
          </p:nvPr>
        </p:nvSpPr>
        <p:spPr bwMode="auto">
          <a:xfrm>
            <a:off x="2943225" y="3569656"/>
            <a:ext cx="546100" cy="542925"/>
          </a:xfrm>
          <a:prstGeom prst="ellipse">
            <a:avLst/>
          </a:prstGeom>
          <a:solidFill>
            <a:schemeClr val="accent1"/>
          </a:solidFill>
          <a:ln>
            <a:noFill/>
          </a:ln>
          <a:effectLst/>
        </p:spPr>
        <p:txBody>
          <a:bodyPr/>
          <a:lstStyle/>
          <a:p>
            <a:pPr algn="ctr"/>
            <a:r>
              <a:rPr lang="en-US" altLang="zh-CN">
                <a:solidFill>
                  <a:schemeClr val="bg1"/>
                </a:solidFill>
                <a:latin typeface="Impact" panose="020B0806030902050204" pitchFamily="34" charset="0"/>
              </a:rPr>
              <a:t>3</a:t>
            </a:r>
          </a:p>
        </p:txBody>
      </p:sp>
      <p:sp>
        <p:nvSpPr>
          <p:cNvPr id="16440" name="PA_矩形 56"/>
          <p:cNvSpPr>
            <a:spLocks noChangeArrowheads="1"/>
          </p:cNvSpPr>
          <p:nvPr>
            <p:custDataLst>
              <p:tags r:id="rId11"/>
            </p:custDataLst>
          </p:nvPr>
        </p:nvSpPr>
        <p:spPr bwMode="auto">
          <a:xfrm>
            <a:off x="333377" y="1723393"/>
            <a:ext cx="244792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a:buFont typeface="Arial" charset="0"/>
              <a:buNone/>
            </a:pPr>
            <a:r>
              <a:rPr lang="zh-CN" altLang="en-US" sz="1000" b="1" dirty="0">
                <a:solidFill>
                  <a:schemeClr val="tx1">
                    <a:lumMod val="50000"/>
                    <a:lumOff val="50000"/>
                  </a:schemeClr>
                </a:solidFill>
              </a:rPr>
              <a:t>Head Title</a:t>
            </a:r>
          </a:p>
          <a:p>
            <a:pPr algn="r">
              <a:buFont typeface="Arial" charset="0"/>
              <a:buNone/>
            </a:pPr>
            <a:r>
              <a:rPr lang="en-US" altLang="zh-CN" sz="800" dirty="0">
                <a:solidFill>
                  <a:schemeClr val="tx1">
                    <a:lumMod val="50000"/>
                    <a:lumOff val="50000"/>
                  </a:schemeClr>
                </a:solidFill>
              </a:rPr>
              <a:t>We have many PowerPoint </a:t>
            </a:r>
            <a:r>
              <a:rPr lang="zh-CN" altLang="en-US" sz="800" dirty="0">
                <a:solidFill>
                  <a:schemeClr val="tx1">
                    <a:lumMod val="50000"/>
                    <a:lumOff val="50000"/>
                  </a:schemeClr>
                </a:solidFill>
              </a:rPr>
              <a:t>templates</a:t>
            </a:r>
            <a:r>
              <a:rPr lang="en-US" altLang="zh-CN" sz="800" dirty="0">
                <a:solidFill>
                  <a:schemeClr val="tx1">
                    <a:lumMod val="50000"/>
                    <a:lumOff val="50000"/>
                  </a:schemeClr>
                </a:solidFill>
              </a:rPr>
              <a:t> that has been specifically designed to help anyone that is stepping into the world of PowerPoint for the very first time. </a:t>
            </a:r>
            <a:endParaRPr lang="zh-CN" altLang="en-US" sz="800" dirty="0">
              <a:solidFill>
                <a:schemeClr val="tx1">
                  <a:lumMod val="50000"/>
                  <a:lumOff val="50000"/>
                </a:schemeClr>
              </a:solidFill>
            </a:endParaRPr>
          </a:p>
        </p:txBody>
      </p:sp>
      <p:sp>
        <p:nvSpPr>
          <p:cNvPr id="16441" name="PA_矩形 57"/>
          <p:cNvSpPr>
            <a:spLocks noChangeArrowheads="1"/>
          </p:cNvSpPr>
          <p:nvPr>
            <p:custDataLst>
              <p:tags r:id="rId12"/>
            </p:custDataLst>
          </p:nvPr>
        </p:nvSpPr>
        <p:spPr bwMode="auto">
          <a:xfrm>
            <a:off x="333377" y="2644143"/>
            <a:ext cx="244792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a:buFont typeface="Arial" charset="0"/>
              <a:buNone/>
            </a:pPr>
            <a:r>
              <a:rPr lang="zh-CN" altLang="en-US" sz="1000" b="1" dirty="0">
                <a:solidFill>
                  <a:schemeClr val="tx1">
                    <a:lumMod val="50000"/>
                    <a:lumOff val="50000"/>
                  </a:schemeClr>
                </a:solidFill>
              </a:rPr>
              <a:t>Head Title</a:t>
            </a:r>
          </a:p>
          <a:p>
            <a:pPr algn="r">
              <a:buFont typeface="Arial" charset="0"/>
              <a:buNone/>
            </a:pPr>
            <a:r>
              <a:rPr lang="en-US" altLang="zh-CN" sz="800" dirty="0">
                <a:solidFill>
                  <a:schemeClr val="tx1">
                    <a:lumMod val="50000"/>
                    <a:lumOff val="50000"/>
                  </a:schemeClr>
                </a:solidFill>
              </a:rPr>
              <a:t>We have many PowerPoint </a:t>
            </a:r>
            <a:r>
              <a:rPr lang="zh-CN" altLang="en-US" sz="800" dirty="0">
                <a:solidFill>
                  <a:schemeClr val="tx1">
                    <a:lumMod val="50000"/>
                    <a:lumOff val="50000"/>
                  </a:schemeClr>
                </a:solidFill>
              </a:rPr>
              <a:t>templates</a:t>
            </a:r>
            <a:r>
              <a:rPr lang="en-US" altLang="zh-CN" sz="800" dirty="0">
                <a:solidFill>
                  <a:schemeClr val="tx1">
                    <a:lumMod val="50000"/>
                    <a:lumOff val="50000"/>
                  </a:schemeClr>
                </a:solidFill>
              </a:rPr>
              <a:t> that has been specifically designed to help anyone that is stepping into the world of PowerPoint for the very first time. </a:t>
            </a:r>
            <a:endParaRPr lang="zh-CN" altLang="en-US" sz="800" dirty="0">
              <a:solidFill>
                <a:schemeClr val="tx1">
                  <a:lumMod val="50000"/>
                  <a:lumOff val="50000"/>
                </a:schemeClr>
              </a:solidFill>
            </a:endParaRPr>
          </a:p>
        </p:txBody>
      </p:sp>
      <p:sp>
        <p:nvSpPr>
          <p:cNvPr id="16442" name="PA_矩形 58"/>
          <p:cNvSpPr>
            <a:spLocks noChangeArrowheads="1"/>
          </p:cNvSpPr>
          <p:nvPr>
            <p:custDataLst>
              <p:tags r:id="rId13"/>
            </p:custDataLst>
          </p:nvPr>
        </p:nvSpPr>
        <p:spPr bwMode="auto">
          <a:xfrm>
            <a:off x="333377" y="3577593"/>
            <a:ext cx="244792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a:buFont typeface="Arial" charset="0"/>
              <a:buNone/>
            </a:pPr>
            <a:r>
              <a:rPr lang="zh-CN" altLang="en-US" sz="1000" b="1" dirty="0">
                <a:solidFill>
                  <a:schemeClr val="tx1">
                    <a:lumMod val="50000"/>
                    <a:lumOff val="50000"/>
                  </a:schemeClr>
                </a:solidFill>
              </a:rPr>
              <a:t>Head Title</a:t>
            </a:r>
          </a:p>
          <a:p>
            <a:pPr algn="r">
              <a:buFont typeface="Arial" charset="0"/>
              <a:buNone/>
            </a:pPr>
            <a:r>
              <a:rPr lang="en-US" altLang="zh-CN" sz="800" dirty="0">
                <a:solidFill>
                  <a:schemeClr val="tx1">
                    <a:lumMod val="50000"/>
                    <a:lumOff val="50000"/>
                  </a:schemeClr>
                </a:solidFill>
              </a:rPr>
              <a:t>We have many PowerPoint </a:t>
            </a:r>
            <a:r>
              <a:rPr lang="zh-CN" altLang="en-US" sz="800" dirty="0">
                <a:solidFill>
                  <a:schemeClr val="tx1">
                    <a:lumMod val="50000"/>
                    <a:lumOff val="50000"/>
                  </a:schemeClr>
                </a:solidFill>
              </a:rPr>
              <a:t>templates</a:t>
            </a:r>
            <a:r>
              <a:rPr lang="en-US" altLang="zh-CN" sz="800" dirty="0">
                <a:solidFill>
                  <a:schemeClr val="tx1">
                    <a:lumMod val="50000"/>
                    <a:lumOff val="50000"/>
                  </a:schemeClr>
                </a:solidFill>
              </a:rPr>
              <a:t> that has been specifically designed to help anyone that is stepping into the world of PowerPoint for the very first time. </a:t>
            </a:r>
            <a:endParaRPr lang="zh-CN" altLang="en-US" sz="800" dirty="0">
              <a:solidFill>
                <a:schemeClr val="tx1">
                  <a:lumMod val="50000"/>
                  <a:lumOff val="50000"/>
                </a:schemeClr>
              </a:solidFill>
            </a:endParaRPr>
          </a:p>
        </p:txBody>
      </p:sp>
    </p:spTree>
    <p:extLst>
      <p:ext uri="{BB962C8B-B14F-4D97-AF65-F5344CB8AC3E}">
        <p14:creationId xmlns:p14="http://schemas.microsoft.com/office/powerpoint/2010/main" val="3909498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0">
        <p15:prstTrans prst="prestig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428"/>
                                        </p:tgtEl>
                                        <p:attrNameLst>
                                          <p:attrName>style.visibility</p:attrName>
                                        </p:attrNameLst>
                                      </p:cBhvr>
                                      <p:to>
                                        <p:strVal val="visible"/>
                                      </p:to>
                                    </p:set>
                                    <p:animEffect transition="in" filter="fade">
                                      <p:cBhvr>
                                        <p:cTn id="7" dur="500"/>
                                        <p:tgtEl>
                                          <p:spTgt spid="16428"/>
                                        </p:tgtEl>
                                      </p:cBhvr>
                                    </p:animEffect>
                                  </p:childTnLst>
                                </p:cTn>
                              </p:par>
                              <p:par>
                                <p:cTn id="8" presetID="10" presetClass="entr" presetSubtype="0" fill="hold" grpId="0" nodeType="withEffect">
                                  <p:stCondLst>
                                    <p:cond delay="300"/>
                                  </p:stCondLst>
                                  <p:childTnLst>
                                    <p:set>
                                      <p:cBhvr>
                                        <p:cTn id="9" dur="1" fill="hold">
                                          <p:stCondLst>
                                            <p:cond delay="0"/>
                                          </p:stCondLst>
                                        </p:cTn>
                                        <p:tgtEl>
                                          <p:spTgt spid="16431"/>
                                        </p:tgtEl>
                                        <p:attrNameLst>
                                          <p:attrName>style.visibility</p:attrName>
                                        </p:attrNameLst>
                                      </p:cBhvr>
                                      <p:to>
                                        <p:strVal val="visible"/>
                                      </p:to>
                                    </p:set>
                                    <p:animEffect transition="in" filter="fade">
                                      <p:cBhvr>
                                        <p:cTn id="10" dur="500"/>
                                        <p:tgtEl>
                                          <p:spTgt spid="16431"/>
                                        </p:tgtEl>
                                      </p:cBhvr>
                                    </p:animEffect>
                                  </p:childTnLst>
                                </p:cTn>
                              </p:par>
                              <p:par>
                                <p:cTn id="11" presetID="10" presetClass="entr" presetSubtype="0" fill="hold" grpId="0" nodeType="withEffect">
                                  <p:stCondLst>
                                    <p:cond delay="600"/>
                                  </p:stCondLst>
                                  <p:childTnLst>
                                    <p:set>
                                      <p:cBhvr>
                                        <p:cTn id="12" dur="1" fill="hold">
                                          <p:stCondLst>
                                            <p:cond delay="0"/>
                                          </p:stCondLst>
                                        </p:cTn>
                                        <p:tgtEl>
                                          <p:spTgt spid="16432"/>
                                        </p:tgtEl>
                                        <p:attrNameLst>
                                          <p:attrName>style.visibility</p:attrName>
                                        </p:attrNameLst>
                                      </p:cBhvr>
                                      <p:to>
                                        <p:strVal val="visible"/>
                                      </p:to>
                                    </p:set>
                                    <p:animEffect transition="in" filter="fade">
                                      <p:cBhvr>
                                        <p:cTn id="13" dur="500"/>
                                        <p:tgtEl>
                                          <p:spTgt spid="16432"/>
                                        </p:tgtEl>
                                      </p:cBhvr>
                                    </p:animEffect>
                                  </p:childTnLst>
                                </p:cTn>
                              </p:par>
                              <p:par>
                                <p:cTn id="14" presetID="10" presetClass="entr" presetSubtype="0" fill="hold" grpId="0" nodeType="withEffect">
                                  <p:stCondLst>
                                    <p:cond delay="900"/>
                                  </p:stCondLst>
                                  <p:childTnLst>
                                    <p:set>
                                      <p:cBhvr>
                                        <p:cTn id="15" dur="1" fill="hold">
                                          <p:stCondLst>
                                            <p:cond delay="0"/>
                                          </p:stCondLst>
                                        </p:cTn>
                                        <p:tgtEl>
                                          <p:spTgt spid="16433"/>
                                        </p:tgtEl>
                                        <p:attrNameLst>
                                          <p:attrName>style.visibility</p:attrName>
                                        </p:attrNameLst>
                                      </p:cBhvr>
                                      <p:to>
                                        <p:strVal val="visible"/>
                                      </p:to>
                                    </p:set>
                                    <p:animEffect transition="in" filter="fade">
                                      <p:cBhvr>
                                        <p:cTn id="16" dur="500"/>
                                        <p:tgtEl>
                                          <p:spTgt spid="16433"/>
                                        </p:tgtEl>
                                      </p:cBhvr>
                                    </p:animEffect>
                                  </p:childTnLst>
                                </p:cTn>
                              </p:par>
                              <p:par>
                                <p:cTn id="17" presetID="10" presetClass="entr" presetSubtype="0" fill="hold" grpId="0" nodeType="withEffect">
                                  <p:stCondLst>
                                    <p:cond delay="1200"/>
                                  </p:stCondLst>
                                  <p:childTnLst>
                                    <p:set>
                                      <p:cBhvr>
                                        <p:cTn id="18" dur="1" fill="hold">
                                          <p:stCondLst>
                                            <p:cond delay="0"/>
                                          </p:stCondLst>
                                        </p:cTn>
                                        <p:tgtEl>
                                          <p:spTgt spid="16434"/>
                                        </p:tgtEl>
                                        <p:attrNameLst>
                                          <p:attrName>style.visibility</p:attrName>
                                        </p:attrNameLst>
                                      </p:cBhvr>
                                      <p:to>
                                        <p:strVal val="visible"/>
                                      </p:to>
                                    </p:set>
                                    <p:animEffect transition="in" filter="fade">
                                      <p:cBhvr>
                                        <p:cTn id="19" dur="500"/>
                                        <p:tgtEl>
                                          <p:spTgt spid="16434"/>
                                        </p:tgtEl>
                                      </p:cBhvr>
                                    </p:animEffect>
                                  </p:childTnLst>
                                </p:cTn>
                              </p:par>
                              <p:par>
                                <p:cTn id="20" presetID="10" presetClass="entr" presetSubtype="0" fill="hold" grpId="0" nodeType="withEffect">
                                  <p:stCondLst>
                                    <p:cond delay="1500"/>
                                  </p:stCondLst>
                                  <p:childTnLst>
                                    <p:set>
                                      <p:cBhvr>
                                        <p:cTn id="21" dur="1" fill="hold">
                                          <p:stCondLst>
                                            <p:cond delay="0"/>
                                          </p:stCondLst>
                                        </p:cTn>
                                        <p:tgtEl>
                                          <p:spTgt spid="16435"/>
                                        </p:tgtEl>
                                        <p:attrNameLst>
                                          <p:attrName>style.visibility</p:attrName>
                                        </p:attrNameLst>
                                      </p:cBhvr>
                                      <p:to>
                                        <p:strVal val="visible"/>
                                      </p:to>
                                    </p:set>
                                    <p:animEffect transition="in" filter="fade">
                                      <p:cBhvr>
                                        <p:cTn id="22" dur="500"/>
                                        <p:tgtEl>
                                          <p:spTgt spid="16435"/>
                                        </p:tgtEl>
                                      </p:cBhvr>
                                    </p:animEffect>
                                  </p:childTnLst>
                                </p:cTn>
                              </p:par>
                              <p:par>
                                <p:cTn id="23" presetID="10" presetClass="entr" presetSubtype="0" fill="hold" grpId="0" nodeType="withEffect">
                                  <p:stCondLst>
                                    <p:cond delay="1800"/>
                                  </p:stCondLst>
                                  <p:childTnLst>
                                    <p:set>
                                      <p:cBhvr>
                                        <p:cTn id="24" dur="1" fill="hold">
                                          <p:stCondLst>
                                            <p:cond delay="0"/>
                                          </p:stCondLst>
                                        </p:cTn>
                                        <p:tgtEl>
                                          <p:spTgt spid="16436"/>
                                        </p:tgtEl>
                                        <p:attrNameLst>
                                          <p:attrName>style.visibility</p:attrName>
                                        </p:attrNameLst>
                                      </p:cBhvr>
                                      <p:to>
                                        <p:strVal val="visible"/>
                                      </p:to>
                                    </p:set>
                                    <p:animEffect transition="in" filter="fade">
                                      <p:cBhvr>
                                        <p:cTn id="25" dur="500"/>
                                        <p:tgtEl>
                                          <p:spTgt spid="16436"/>
                                        </p:tgtEl>
                                      </p:cBhvr>
                                    </p:animEffect>
                                  </p:childTnLst>
                                </p:cTn>
                              </p:par>
                              <p:par>
                                <p:cTn id="26" presetID="10" presetClass="entr" presetSubtype="0" fill="hold" grpId="0" nodeType="withEffect">
                                  <p:stCondLst>
                                    <p:cond delay="2100"/>
                                  </p:stCondLst>
                                  <p:childTnLst>
                                    <p:set>
                                      <p:cBhvr>
                                        <p:cTn id="27" dur="1" fill="hold">
                                          <p:stCondLst>
                                            <p:cond delay="0"/>
                                          </p:stCondLst>
                                        </p:cTn>
                                        <p:tgtEl>
                                          <p:spTgt spid="16437"/>
                                        </p:tgtEl>
                                        <p:attrNameLst>
                                          <p:attrName>style.visibility</p:attrName>
                                        </p:attrNameLst>
                                      </p:cBhvr>
                                      <p:to>
                                        <p:strVal val="visible"/>
                                      </p:to>
                                    </p:set>
                                    <p:animEffect transition="in" filter="fade">
                                      <p:cBhvr>
                                        <p:cTn id="28" dur="500"/>
                                        <p:tgtEl>
                                          <p:spTgt spid="16437"/>
                                        </p:tgtEl>
                                      </p:cBhvr>
                                    </p:animEffect>
                                  </p:childTnLst>
                                </p:cTn>
                              </p:par>
                              <p:par>
                                <p:cTn id="29" presetID="10" presetClass="entr" presetSubtype="0" fill="hold" grpId="0" nodeType="withEffect">
                                  <p:stCondLst>
                                    <p:cond delay="2400"/>
                                  </p:stCondLst>
                                  <p:childTnLst>
                                    <p:set>
                                      <p:cBhvr>
                                        <p:cTn id="30" dur="1" fill="hold">
                                          <p:stCondLst>
                                            <p:cond delay="0"/>
                                          </p:stCondLst>
                                        </p:cTn>
                                        <p:tgtEl>
                                          <p:spTgt spid="16438"/>
                                        </p:tgtEl>
                                        <p:attrNameLst>
                                          <p:attrName>style.visibility</p:attrName>
                                        </p:attrNameLst>
                                      </p:cBhvr>
                                      <p:to>
                                        <p:strVal val="visible"/>
                                      </p:to>
                                    </p:set>
                                    <p:animEffect transition="in" filter="fade">
                                      <p:cBhvr>
                                        <p:cTn id="31" dur="500"/>
                                        <p:tgtEl>
                                          <p:spTgt spid="16438"/>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16439"/>
                                        </p:tgtEl>
                                        <p:attrNameLst>
                                          <p:attrName>style.visibility</p:attrName>
                                        </p:attrNameLst>
                                      </p:cBhvr>
                                      <p:to>
                                        <p:strVal val="visible"/>
                                      </p:to>
                                    </p:set>
                                    <p:animEffect transition="in" filter="fade">
                                      <p:cBhvr>
                                        <p:cTn id="36" dur="500"/>
                                        <p:tgtEl>
                                          <p:spTgt spid="16439"/>
                                        </p:tgtEl>
                                      </p:cBhvr>
                                    </p:animEffect>
                                  </p:childTnLst>
                                </p:cTn>
                              </p:par>
                              <p:par>
                                <p:cTn id="37" presetID="10" presetClass="entr" presetSubtype="0" fill="hold" grpId="0" nodeType="withEffect">
                                  <p:stCondLst>
                                    <p:cond delay="300"/>
                                  </p:stCondLst>
                                  <p:childTnLst>
                                    <p:set>
                                      <p:cBhvr>
                                        <p:cTn id="38" dur="1" fill="hold">
                                          <p:stCondLst>
                                            <p:cond delay="0"/>
                                          </p:stCondLst>
                                        </p:cTn>
                                        <p:tgtEl>
                                          <p:spTgt spid="16440"/>
                                        </p:tgtEl>
                                        <p:attrNameLst>
                                          <p:attrName>style.visibility</p:attrName>
                                        </p:attrNameLst>
                                      </p:cBhvr>
                                      <p:to>
                                        <p:strVal val="visible"/>
                                      </p:to>
                                    </p:set>
                                    <p:animEffect transition="in" filter="fade">
                                      <p:cBhvr>
                                        <p:cTn id="39" dur="500"/>
                                        <p:tgtEl>
                                          <p:spTgt spid="16440"/>
                                        </p:tgtEl>
                                      </p:cBhvr>
                                    </p:animEffect>
                                  </p:childTnLst>
                                </p:cTn>
                              </p:par>
                              <p:par>
                                <p:cTn id="40" presetID="10" presetClass="entr" presetSubtype="0" fill="hold" grpId="0" nodeType="withEffect">
                                  <p:stCondLst>
                                    <p:cond delay="600"/>
                                  </p:stCondLst>
                                  <p:childTnLst>
                                    <p:set>
                                      <p:cBhvr>
                                        <p:cTn id="41" dur="1" fill="hold">
                                          <p:stCondLst>
                                            <p:cond delay="0"/>
                                          </p:stCondLst>
                                        </p:cTn>
                                        <p:tgtEl>
                                          <p:spTgt spid="16441"/>
                                        </p:tgtEl>
                                        <p:attrNameLst>
                                          <p:attrName>style.visibility</p:attrName>
                                        </p:attrNameLst>
                                      </p:cBhvr>
                                      <p:to>
                                        <p:strVal val="visible"/>
                                      </p:to>
                                    </p:set>
                                    <p:animEffect transition="in" filter="fade">
                                      <p:cBhvr>
                                        <p:cTn id="42" dur="500"/>
                                        <p:tgtEl>
                                          <p:spTgt spid="16441"/>
                                        </p:tgtEl>
                                      </p:cBhvr>
                                    </p:animEffect>
                                  </p:childTnLst>
                                </p:cTn>
                              </p:par>
                              <p:par>
                                <p:cTn id="43" presetID="10" presetClass="entr" presetSubtype="0" fill="hold" grpId="0" nodeType="withEffect">
                                  <p:stCondLst>
                                    <p:cond delay="900"/>
                                  </p:stCondLst>
                                  <p:childTnLst>
                                    <p:set>
                                      <p:cBhvr>
                                        <p:cTn id="44" dur="1" fill="hold">
                                          <p:stCondLst>
                                            <p:cond delay="0"/>
                                          </p:stCondLst>
                                        </p:cTn>
                                        <p:tgtEl>
                                          <p:spTgt spid="16442"/>
                                        </p:tgtEl>
                                        <p:attrNameLst>
                                          <p:attrName>style.visibility</p:attrName>
                                        </p:attrNameLst>
                                      </p:cBhvr>
                                      <p:to>
                                        <p:strVal val="visible"/>
                                      </p:to>
                                    </p:set>
                                    <p:animEffect transition="in" filter="fade">
                                      <p:cBhvr>
                                        <p:cTn id="45" dur="500"/>
                                        <p:tgtEl>
                                          <p:spTgt spid="164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431" grpId="0" animBg="1" autoUpdateAnimBg="0"/>
      <p:bldP spid="16432" grpId="0" animBg="1" autoUpdateAnimBg="0"/>
      <p:bldP spid="16433" grpId="0" animBg="1" autoUpdateAnimBg="0"/>
      <p:bldP spid="16434" grpId="0" animBg="1" autoUpdateAnimBg="0"/>
      <p:bldP spid="16435" grpId="0" animBg="1" autoUpdateAnimBg="0"/>
      <p:bldP spid="16436" grpId="0"/>
      <p:bldP spid="16437" grpId="0" animBg="1"/>
      <p:bldP spid="16438" grpId="0" animBg="1"/>
      <p:bldP spid="16439" grpId="0" animBg="1" autoUpdateAnimBg="0"/>
      <p:bldP spid="16440" grpId="0" animBg="1" autoUpdateAnimBg="0"/>
      <p:bldP spid="16441" grpId="0" animBg="1" autoUpdateAnimBg="0"/>
      <p:bldP spid="16442" grpId="0" animBg="1"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文本框 66"/>
          <p:cNvSpPr txBox="1"/>
          <p:nvPr/>
        </p:nvSpPr>
        <p:spPr bwMode="auto">
          <a:xfrm>
            <a:off x="1017985" y="1837264"/>
            <a:ext cx="2344340" cy="2554482"/>
          </a:xfrm>
          <a:prstGeom prst="rect">
            <a:avLst/>
          </a:prstGeom>
          <a:noFill/>
        </p:spPr>
        <p:txBody>
          <a:bodyPr lIns="68580" tIns="34290" rIns="68580" bIns="34290">
            <a:spAutoFit/>
          </a:bodyPr>
          <a:lstStyle/>
          <a:p>
            <a:pPr marL="214313" indent="-214313">
              <a:lnSpc>
                <a:spcPts val="1275"/>
              </a:lnSpc>
              <a:buFont typeface="Wingdings" panose="05000000000000000000" pitchFamily="2" charset="2"/>
              <a:buChar char="Ø"/>
              <a:defRPr/>
            </a:pPr>
            <a:r>
              <a:rPr lang="en-US" altLang="zh-CN" sz="700" dirty="0">
                <a:solidFill>
                  <a:schemeClr val="tx1">
                    <a:lumMod val="50000"/>
                    <a:lumOff val="50000"/>
                  </a:schemeClr>
                </a:solidFill>
                <a:latin typeface="Arial" panose="020B0604020202020204" pitchFamily="34" charset="0"/>
                <a:cs typeface="Arial" panose="020B0604020202020204" pitchFamily="34" charset="0"/>
              </a:rPr>
              <a:t>Remember that happiness is a way of travel, not a destination. Remember that happiness is a way of travel.</a:t>
            </a:r>
          </a:p>
          <a:p>
            <a:pPr marL="214313" indent="-214313">
              <a:lnSpc>
                <a:spcPts val="1275"/>
              </a:lnSpc>
              <a:buFont typeface="Wingdings" panose="05000000000000000000" pitchFamily="2" charset="2"/>
              <a:buChar char="Ø"/>
              <a:defRPr/>
            </a:pPr>
            <a:r>
              <a:rPr lang="en-US" altLang="zh-CN" sz="700" dirty="0">
                <a:solidFill>
                  <a:schemeClr val="tx1">
                    <a:lumMod val="50000"/>
                    <a:lumOff val="50000"/>
                  </a:schemeClr>
                </a:solidFill>
                <a:latin typeface="Arial" panose="020B0604020202020204" pitchFamily="34" charset="0"/>
                <a:cs typeface="Arial" panose="020B0604020202020204" pitchFamily="34" charset="0"/>
              </a:rPr>
              <a:t>Remember that happiness is a way of travel, not a destination. Remember that happiness is a way of travel.</a:t>
            </a:r>
          </a:p>
          <a:p>
            <a:pPr marL="214313" indent="-214313">
              <a:lnSpc>
                <a:spcPts val="1275"/>
              </a:lnSpc>
              <a:buFont typeface="Wingdings" panose="05000000000000000000" pitchFamily="2" charset="2"/>
              <a:buChar char="Ø"/>
              <a:defRPr/>
            </a:pPr>
            <a:r>
              <a:rPr lang="en-US" altLang="zh-CN" sz="700" dirty="0">
                <a:solidFill>
                  <a:schemeClr val="tx1">
                    <a:lumMod val="50000"/>
                    <a:lumOff val="50000"/>
                  </a:schemeClr>
                </a:solidFill>
                <a:latin typeface="Arial" panose="020B0604020202020204" pitchFamily="34" charset="0"/>
                <a:cs typeface="Arial" panose="020B0604020202020204" pitchFamily="34" charset="0"/>
              </a:rPr>
              <a:t>Remember that happiness is a way of travel, not a destination. Remember that happiness is a way of travel.</a:t>
            </a:r>
          </a:p>
          <a:p>
            <a:pPr marL="214313" indent="-214313">
              <a:lnSpc>
                <a:spcPts val="1275"/>
              </a:lnSpc>
              <a:buFont typeface="Wingdings" panose="05000000000000000000" pitchFamily="2" charset="2"/>
              <a:buChar char="Ø"/>
              <a:defRPr/>
            </a:pPr>
            <a:r>
              <a:rPr lang="en-US" altLang="zh-CN" sz="700" dirty="0">
                <a:solidFill>
                  <a:schemeClr val="tx1">
                    <a:lumMod val="50000"/>
                    <a:lumOff val="50000"/>
                  </a:schemeClr>
                </a:solidFill>
                <a:latin typeface="Arial" panose="020B0604020202020204" pitchFamily="34" charset="0"/>
                <a:cs typeface="Arial" panose="020B0604020202020204" pitchFamily="34" charset="0"/>
              </a:rPr>
              <a:t>Remember that happiness is a way of travel, not a destination. Remember that happiness is a way of travel.</a:t>
            </a:r>
          </a:p>
          <a:p>
            <a:pPr marL="214313" indent="-214313">
              <a:lnSpc>
                <a:spcPts val="1275"/>
              </a:lnSpc>
              <a:buFont typeface="Wingdings" panose="05000000000000000000" pitchFamily="2" charset="2"/>
              <a:buChar char="Ø"/>
              <a:defRPr/>
            </a:pPr>
            <a:r>
              <a:rPr lang="en-US" altLang="zh-CN" sz="700" dirty="0">
                <a:solidFill>
                  <a:schemeClr val="tx1">
                    <a:lumMod val="50000"/>
                    <a:lumOff val="50000"/>
                  </a:schemeClr>
                </a:solidFill>
                <a:latin typeface="Arial" panose="020B0604020202020204" pitchFamily="34" charset="0"/>
                <a:cs typeface="Arial" panose="020B0604020202020204" pitchFamily="34" charset="0"/>
              </a:rPr>
              <a:t>Remember that happiness is a way of travel, not a destination.</a:t>
            </a:r>
          </a:p>
          <a:p>
            <a:pPr marL="214313" indent="-214313">
              <a:lnSpc>
                <a:spcPts val="1275"/>
              </a:lnSpc>
              <a:buFont typeface="Wingdings" panose="05000000000000000000" pitchFamily="2" charset="2"/>
              <a:buChar char="Ø"/>
              <a:defRPr/>
            </a:pPr>
            <a:endParaRPr lang="en-US" altLang="zh-CN" sz="700" dirty="0">
              <a:solidFill>
                <a:schemeClr val="tx1">
                  <a:lumMod val="50000"/>
                  <a:lumOff val="50000"/>
                </a:schemeClr>
              </a:solidFill>
              <a:latin typeface="Arial" panose="020B0604020202020204" pitchFamily="34" charset="0"/>
              <a:cs typeface="Arial" panose="020B0604020202020204" pitchFamily="34" charset="0"/>
            </a:endParaRPr>
          </a:p>
        </p:txBody>
      </p:sp>
      <p:grpSp>
        <p:nvGrpSpPr>
          <p:cNvPr id="4" name="组合 137"/>
          <p:cNvGrpSpPr>
            <a:grpSpLocks/>
          </p:cNvGrpSpPr>
          <p:nvPr/>
        </p:nvGrpSpPr>
        <p:grpSpPr bwMode="auto">
          <a:xfrm>
            <a:off x="1231106" y="1431135"/>
            <a:ext cx="1819275" cy="354915"/>
            <a:chOff x="1641667" y="1439902"/>
            <a:chExt cx="2425956" cy="473070"/>
          </a:xfrm>
        </p:grpSpPr>
        <p:sp>
          <p:nvSpPr>
            <p:cNvPr id="66" name="文本框 65"/>
            <p:cNvSpPr txBox="1"/>
            <p:nvPr/>
          </p:nvSpPr>
          <p:spPr>
            <a:xfrm>
              <a:off x="1641667" y="1439902"/>
              <a:ext cx="2425956" cy="369215"/>
            </a:xfrm>
            <a:prstGeom prst="rect">
              <a:avLst/>
            </a:prstGeom>
            <a:noFill/>
          </p:spPr>
          <p:txBody>
            <a:bodyPr>
              <a:spAutoFit/>
            </a:bodyPr>
            <a:lstStyle/>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单击此处输入标题</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cxnSp>
          <p:nvCxnSpPr>
            <p:cNvPr id="68" name="直接连接符 67"/>
            <p:cNvCxnSpPr/>
            <p:nvPr/>
          </p:nvCxnSpPr>
          <p:spPr>
            <a:xfrm>
              <a:off x="1730576" y="1912972"/>
              <a:ext cx="1778188" cy="0"/>
            </a:xfrm>
            <a:prstGeom prst="line">
              <a:avLst/>
            </a:prstGeom>
            <a:ln>
              <a:solidFill>
                <a:srgbClr val="0072A9"/>
              </a:solidFill>
              <a:prstDash val="dash"/>
            </a:ln>
          </p:spPr>
          <p:style>
            <a:lnRef idx="1">
              <a:schemeClr val="accent1"/>
            </a:lnRef>
            <a:fillRef idx="0">
              <a:schemeClr val="accent1"/>
            </a:fillRef>
            <a:effectRef idx="0">
              <a:schemeClr val="accent1"/>
            </a:effectRef>
            <a:fontRef idx="minor">
              <a:schemeClr val="tx1"/>
            </a:fontRef>
          </p:style>
        </p:cxnSp>
      </p:grpSp>
      <p:sp>
        <p:nvSpPr>
          <p:cNvPr id="116" name="Freeform 301"/>
          <p:cNvSpPr>
            <a:spLocks noEditPoints="1"/>
          </p:cNvSpPr>
          <p:nvPr/>
        </p:nvSpPr>
        <p:spPr bwMode="auto">
          <a:xfrm>
            <a:off x="726281" y="1420416"/>
            <a:ext cx="504825" cy="385882"/>
          </a:xfrm>
          <a:custGeom>
            <a:avLst/>
            <a:gdLst>
              <a:gd name="T0" fmla="*/ 2147483647 w 113"/>
              <a:gd name="T1" fmla="*/ 2147483647 h 86"/>
              <a:gd name="T2" fmla="*/ 2147483647 w 113"/>
              <a:gd name="T3" fmla="*/ 2147483647 h 86"/>
              <a:gd name="T4" fmla="*/ 2147483647 w 113"/>
              <a:gd name="T5" fmla="*/ 2147483647 h 86"/>
              <a:gd name="T6" fmla="*/ 2147483647 w 113"/>
              <a:gd name="T7" fmla="*/ 2147483647 h 86"/>
              <a:gd name="T8" fmla="*/ 2147483647 w 113"/>
              <a:gd name="T9" fmla="*/ 2147483647 h 86"/>
              <a:gd name="T10" fmla="*/ 2147483647 w 113"/>
              <a:gd name="T11" fmla="*/ 2147483647 h 86"/>
              <a:gd name="T12" fmla="*/ 2147483647 w 113"/>
              <a:gd name="T13" fmla="*/ 2147483647 h 86"/>
              <a:gd name="T14" fmla="*/ 2147483647 w 113"/>
              <a:gd name="T15" fmla="*/ 2147483647 h 86"/>
              <a:gd name="T16" fmla="*/ 2147483647 w 113"/>
              <a:gd name="T17" fmla="*/ 2147483647 h 86"/>
              <a:gd name="T18" fmla="*/ 2147483647 w 113"/>
              <a:gd name="T19" fmla="*/ 2147483647 h 86"/>
              <a:gd name="T20" fmla="*/ 2147483647 w 113"/>
              <a:gd name="T21" fmla="*/ 2147483647 h 86"/>
              <a:gd name="T22" fmla="*/ 2147483647 w 113"/>
              <a:gd name="T23" fmla="*/ 2147483647 h 86"/>
              <a:gd name="T24" fmla="*/ 2147483647 w 113"/>
              <a:gd name="T25" fmla="*/ 2147483647 h 86"/>
              <a:gd name="T26" fmla="*/ 2147483647 w 113"/>
              <a:gd name="T27" fmla="*/ 2147483647 h 86"/>
              <a:gd name="T28" fmla="*/ 2147483647 w 113"/>
              <a:gd name="T29" fmla="*/ 2147483647 h 86"/>
              <a:gd name="T30" fmla="*/ 2147483647 w 113"/>
              <a:gd name="T31" fmla="*/ 2147483647 h 86"/>
              <a:gd name="T32" fmla="*/ 2147483647 w 113"/>
              <a:gd name="T33" fmla="*/ 2147483647 h 86"/>
              <a:gd name="T34" fmla="*/ 2147483647 w 113"/>
              <a:gd name="T35" fmla="*/ 2147483647 h 86"/>
              <a:gd name="T36" fmla="*/ 2147483647 w 113"/>
              <a:gd name="T37" fmla="*/ 2147483647 h 86"/>
              <a:gd name="T38" fmla="*/ 2147483647 w 113"/>
              <a:gd name="T39" fmla="*/ 2147483647 h 86"/>
              <a:gd name="T40" fmla="*/ 2147483647 w 113"/>
              <a:gd name="T41" fmla="*/ 2147483647 h 86"/>
              <a:gd name="T42" fmla="*/ 2147483647 w 113"/>
              <a:gd name="T43" fmla="*/ 2147483647 h 86"/>
              <a:gd name="T44" fmla="*/ 2147483647 w 113"/>
              <a:gd name="T45" fmla="*/ 2147483647 h 86"/>
              <a:gd name="T46" fmla="*/ 2147483647 w 113"/>
              <a:gd name="T47" fmla="*/ 2147483647 h 86"/>
              <a:gd name="T48" fmla="*/ 2147483647 w 113"/>
              <a:gd name="T49" fmla="*/ 2147483647 h 86"/>
              <a:gd name="T50" fmla="*/ 0 w 113"/>
              <a:gd name="T51" fmla="*/ 2147483647 h 86"/>
              <a:gd name="T52" fmla="*/ 2147483647 w 113"/>
              <a:gd name="T53" fmla="*/ 2147483647 h 86"/>
              <a:gd name="T54" fmla="*/ 2147483647 w 113"/>
              <a:gd name="T55" fmla="*/ 2147483647 h 86"/>
              <a:gd name="T56" fmla="*/ 2147483647 w 113"/>
              <a:gd name="T57" fmla="*/ 2147483647 h 86"/>
              <a:gd name="T58" fmla="*/ 2147483647 w 113"/>
              <a:gd name="T59" fmla="*/ 2147483647 h 86"/>
              <a:gd name="T60" fmla="*/ 2147483647 w 113"/>
              <a:gd name="T61" fmla="*/ 2147483647 h 86"/>
              <a:gd name="T62" fmla="*/ 2147483647 w 113"/>
              <a:gd name="T63" fmla="*/ 2147483647 h 86"/>
              <a:gd name="T64" fmla="*/ 2147483647 w 113"/>
              <a:gd name="T65" fmla="*/ 2147483647 h 86"/>
              <a:gd name="T66" fmla="*/ 2147483647 w 113"/>
              <a:gd name="T67" fmla="*/ 2147483647 h 86"/>
              <a:gd name="T68" fmla="*/ 2147483647 w 113"/>
              <a:gd name="T69" fmla="*/ 2147483647 h 86"/>
              <a:gd name="T70" fmla="*/ 2147483647 w 113"/>
              <a:gd name="T71" fmla="*/ 2147483647 h 86"/>
              <a:gd name="T72" fmla="*/ 2147483647 w 113"/>
              <a:gd name="T73" fmla="*/ 2147483647 h 86"/>
              <a:gd name="T74" fmla="*/ 2147483647 w 113"/>
              <a:gd name="T75" fmla="*/ 2147483647 h 86"/>
              <a:gd name="T76" fmla="*/ 2147483647 w 113"/>
              <a:gd name="T77" fmla="*/ 2147483647 h 86"/>
              <a:gd name="T78" fmla="*/ 2147483647 w 113"/>
              <a:gd name="T79" fmla="*/ 2147483647 h 86"/>
              <a:gd name="T80" fmla="*/ 2147483647 w 113"/>
              <a:gd name="T81" fmla="*/ 2147483647 h 86"/>
              <a:gd name="T82" fmla="*/ 2147483647 w 113"/>
              <a:gd name="T83" fmla="*/ 2147483647 h 86"/>
              <a:gd name="T84" fmla="*/ 2147483647 w 113"/>
              <a:gd name="T85" fmla="*/ 2147483647 h 86"/>
              <a:gd name="T86" fmla="*/ 2147483647 w 113"/>
              <a:gd name="T87" fmla="*/ 2147483647 h 8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3" h="86">
                <a:moveTo>
                  <a:pt x="36" y="2"/>
                </a:moveTo>
                <a:cubicBezTo>
                  <a:pt x="39" y="2"/>
                  <a:pt x="41" y="4"/>
                  <a:pt x="41" y="6"/>
                </a:cubicBezTo>
                <a:cubicBezTo>
                  <a:pt x="41" y="9"/>
                  <a:pt x="39" y="11"/>
                  <a:pt x="36" y="11"/>
                </a:cubicBezTo>
                <a:cubicBezTo>
                  <a:pt x="34" y="11"/>
                  <a:pt x="32" y="9"/>
                  <a:pt x="32" y="6"/>
                </a:cubicBezTo>
                <a:cubicBezTo>
                  <a:pt x="32" y="4"/>
                  <a:pt x="34" y="2"/>
                  <a:pt x="36" y="2"/>
                </a:cubicBezTo>
                <a:close/>
                <a:moveTo>
                  <a:pt x="106" y="32"/>
                </a:moveTo>
                <a:cubicBezTo>
                  <a:pt x="106" y="86"/>
                  <a:pt x="106" y="86"/>
                  <a:pt x="106" y="86"/>
                </a:cubicBezTo>
                <a:cubicBezTo>
                  <a:pt x="102" y="86"/>
                  <a:pt x="102" y="86"/>
                  <a:pt x="102" y="86"/>
                </a:cubicBezTo>
                <a:cubicBezTo>
                  <a:pt x="102" y="35"/>
                  <a:pt x="102" y="35"/>
                  <a:pt x="102" y="35"/>
                </a:cubicBezTo>
                <a:cubicBezTo>
                  <a:pt x="105" y="32"/>
                  <a:pt x="105" y="32"/>
                  <a:pt x="105" y="32"/>
                </a:cubicBezTo>
                <a:cubicBezTo>
                  <a:pt x="106" y="32"/>
                  <a:pt x="106" y="32"/>
                  <a:pt x="106" y="32"/>
                </a:cubicBezTo>
                <a:close/>
                <a:moveTo>
                  <a:pt x="99" y="39"/>
                </a:moveTo>
                <a:cubicBezTo>
                  <a:pt x="99" y="86"/>
                  <a:pt x="99" y="86"/>
                  <a:pt x="99" y="86"/>
                </a:cubicBezTo>
                <a:cubicBezTo>
                  <a:pt x="97" y="86"/>
                  <a:pt x="96" y="86"/>
                  <a:pt x="95" y="86"/>
                </a:cubicBezTo>
                <a:cubicBezTo>
                  <a:pt x="95" y="43"/>
                  <a:pt x="95" y="43"/>
                  <a:pt x="95" y="43"/>
                </a:cubicBezTo>
                <a:cubicBezTo>
                  <a:pt x="99" y="39"/>
                  <a:pt x="99" y="39"/>
                  <a:pt x="99" y="39"/>
                </a:cubicBezTo>
                <a:close/>
                <a:moveTo>
                  <a:pt x="91" y="47"/>
                </a:moveTo>
                <a:cubicBezTo>
                  <a:pt x="91" y="86"/>
                  <a:pt x="91" y="86"/>
                  <a:pt x="91" y="86"/>
                </a:cubicBezTo>
                <a:cubicBezTo>
                  <a:pt x="90" y="86"/>
                  <a:pt x="89" y="86"/>
                  <a:pt x="88" y="86"/>
                </a:cubicBezTo>
                <a:cubicBezTo>
                  <a:pt x="88" y="51"/>
                  <a:pt x="88" y="51"/>
                  <a:pt x="88" y="51"/>
                </a:cubicBezTo>
                <a:cubicBezTo>
                  <a:pt x="91" y="47"/>
                  <a:pt x="91" y="47"/>
                  <a:pt x="91" y="47"/>
                </a:cubicBezTo>
                <a:close/>
                <a:moveTo>
                  <a:pt x="84" y="55"/>
                </a:moveTo>
                <a:cubicBezTo>
                  <a:pt x="84" y="86"/>
                  <a:pt x="84" y="86"/>
                  <a:pt x="84" y="86"/>
                </a:cubicBezTo>
                <a:cubicBezTo>
                  <a:pt x="83" y="86"/>
                  <a:pt x="82" y="86"/>
                  <a:pt x="81" y="86"/>
                </a:cubicBezTo>
                <a:cubicBezTo>
                  <a:pt x="81" y="59"/>
                  <a:pt x="81" y="59"/>
                  <a:pt x="81" y="59"/>
                </a:cubicBezTo>
                <a:cubicBezTo>
                  <a:pt x="84" y="55"/>
                  <a:pt x="84" y="55"/>
                  <a:pt x="84" y="55"/>
                </a:cubicBezTo>
                <a:close/>
                <a:moveTo>
                  <a:pt x="77" y="59"/>
                </a:moveTo>
                <a:cubicBezTo>
                  <a:pt x="77" y="86"/>
                  <a:pt x="77" y="86"/>
                  <a:pt x="77" y="86"/>
                </a:cubicBezTo>
                <a:cubicBezTo>
                  <a:pt x="76" y="86"/>
                  <a:pt x="75" y="86"/>
                  <a:pt x="74" y="86"/>
                </a:cubicBezTo>
                <a:cubicBezTo>
                  <a:pt x="74" y="56"/>
                  <a:pt x="74" y="56"/>
                  <a:pt x="74" y="56"/>
                </a:cubicBezTo>
                <a:cubicBezTo>
                  <a:pt x="77" y="59"/>
                  <a:pt x="77" y="59"/>
                  <a:pt x="77" y="59"/>
                </a:cubicBezTo>
                <a:close/>
                <a:moveTo>
                  <a:pt x="70" y="54"/>
                </a:moveTo>
                <a:cubicBezTo>
                  <a:pt x="70" y="86"/>
                  <a:pt x="70" y="86"/>
                  <a:pt x="70" y="86"/>
                </a:cubicBezTo>
                <a:cubicBezTo>
                  <a:pt x="69" y="86"/>
                  <a:pt x="68" y="86"/>
                  <a:pt x="66" y="86"/>
                </a:cubicBezTo>
                <a:cubicBezTo>
                  <a:pt x="66" y="57"/>
                  <a:pt x="66" y="57"/>
                  <a:pt x="66" y="57"/>
                </a:cubicBezTo>
                <a:cubicBezTo>
                  <a:pt x="70" y="54"/>
                  <a:pt x="70" y="54"/>
                  <a:pt x="70" y="54"/>
                </a:cubicBezTo>
                <a:close/>
                <a:moveTo>
                  <a:pt x="63" y="59"/>
                </a:moveTo>
                <a:cubicBezTo>
                  <a:pt x="63" y="86"/>
                  <a:pt x="63" y="86"/>
                  <a:pt x="63" y="86"/>
                </a:cubicBezTo>
                <a:cubicBezTo>
                  <a:pt x="62" y="86"/>
                  <a:pt x="60" y="86"/>
                  <a:pt x="59" y="86"/>
                </a:cubicBezTo>
                <a:cubicBezTo>
                  <a:pt x="59" y="62"/>
                  <a:pt x="59" y="62"/>
                  <a:pt x="59" y="62"/>
                </a:cubicBezTo>
                <a:cubicBezTo>
                  <a:pt x="63" y="59"/>
                  <a:pt x="63" y="59"/>
                  <a:pt x="63" y="59"/>
                </a:cubicBezTo>
                <a:close/>
                <a:moveTo>
                  <a:pt x="56" y="65"/>
                </a:moveTo>
                <a:cubicBezTo>
                  <a:pt x="56" y="86"/>
                  <a:pt x="56" y="86"/>
                  <a:pt x="56" y="86"/>
                </a:cubicBezTo>
                <a:cubicBezTo>
                  <a:pt x="54" y="86"/>
                  <a:pt x="53" y="86"/>
                  <a:pt x="52" y="86"/>
                </a:cubicBezTo>
                <a:cubicBezTo>
                  <a:pt x="52" y="68"/>
                  <a:pt x="52" y="68"/>
                  <a:pt x="52" y="68"/>
                </a:cubicBezTo>
                <a:cubicBezTo>
                  <a:pt x="56" y="65"/>
                  <a:pt x="56" y="65"/>
                  <a:pt x="56" y="65"/>
                </a:cubicBezTo>
                <a:close/>
                <a:moveTo>
                  <a:pt x="48" y="71"/>
                </a:moveTo>
                <a:cubicBezTo>
                  <a:pt x="48" y="86"/>
                  <a:pt x="48" y="86"/>
                  <a:pt x="48" y="86"/>
                </a:cubicBezTo>
                <a:cubicBezTo>
                  <a:pt x="47" y="86"/>
                  <a:pt x="46" y="86"/>
                  <a:pt x="45" y="86"/>
                </a:cubicBezTo>
                <a:cubicBezTo>
                  <a:pt x="45" y="73"/>
                  <a:pt x="45" y="73"/>
                  <a:pt x="45" y="73"/>
                </a:cubicBezTo>
                <a:cubicBezTo>
                  <a:pt x="48" y="71"/>
                  <a:pt x="48" y="71"/>
                  <a:pt x="48" y="71"/>
                </a:cubicBezTo>
                <a:close/>
                <a:moveTo>
                  <a:pt x="41" y="75"/>
                </a:moveTo>
                <a:cubicBezTo>
                  <a:pt x="41" y="86"/>
                  <a:pt x="41" y="86"/>
                  <a:pt x="41" y="86"/>
                </a:cubicBezTo>
                <a:cubicBezTo>
                  <a:pt x="40" y="86"/>
                  <a:pt x="39" y="86"/>
                  <a:pt x="38" y="86"/>
                </a:cubicBezTo>
                <a:cubicBezTo>
                  <a:pt x="38" y="72"/>
                  <a:pt x="38" y="72"/>
                  <a:pt x="38" y="72"/>
                </a:cubicBezTo>
                <a:cubicBezTo>
                  <a:pt x="41" y="75"/>
                  <a:pt x="41" y="75"/>
                  <a:pt x="41" y="75"/>
                </a:cubicBezTo>
                <a:close/>
                <a:moveTo>
                  <a:pt x="34" y="70"/>
                </a:moveTo>
                <a:cubicBezTo>
                  <a:pt x="34" y="86"/>
                  <a:pt x="34" y="86"/>
                  <a:pt x="34" y="86"/>
                </a:cubicBezTo>
                <a:cubicBezTo>
                  <a:pt x="33" y="86"/>
                  <a:pt x="32" y="86"/>
                  <a:pt x="31" y="86"/>
                </a:cubicBezTo>
                <a:cubicBezTo>
                  <a:pt x="31" y="67"/>
                  <a:pt x="31" y="67"/>
                  <a:pt x="31" y="67"/>
                </a:cubicBezTo>
                <a:cubicBezTo>
                  <a:pt x="34" y="70"/>
                  <a:pt x="34" y="70"/>
                  <a:pt x="34" y="70"/>
                </a:cubicBezTo>
                <a:close/>
                <a:moveTo>
                  <a:pt x="27" y="67"/>
                </a:moveTo>
                <a:cubicBezTo>
                  <a:pt x="27" y="86"/>
                  <a:pt x="27" y="86"/>
                  <a:pt x="27" y="86"/>
                </a:cubicBezTo>
                <a:cubicBezTo>
                  <a:pt x="26" y="86"/>
                  <a:pt x="25" y="86"/>
                  <a:pt x="23" y="86"/>
                </a:cubicBezTo>
                <a:cubicBezTo>
                  <a:pt x="23" y="69"/>
                  <a:pt x="23" y="69"/>
                  <a:pt x="23" y="69"/>
                </a:cubicBezTo>
                <a:cubicBezTo>
                  <a:pt x="27" y="67"/>
                  <a:pt x="27" y="67"/>
                  <a:pt x="27" y="67"/>
                </a:cubicBezTo>
                <a:close/>
                <a:moveTo>
                  <a:pt x="20" y="71"/>
                </a:moveTo>
                <a:cubicBezTo>
                  <a:pt x="20" y="86"/>
                  <a:pt x="20" y="86"/>
                  <a:pt x="20" y="86"/>
                </a:cubicBezTo>
                <a:cubicBezTo>
                  <a:pt x="19" y="86"/>
                  <a:pt x="17" y="86"/>
                  <a:pt x="16" y="86"/>
                </a:cubicBezTo>
                <a:cubicBezTo>
                  <a:pt x="16" y="73"/>
                  <a:pt x="16" y="73"/>
                  <a:pt x="16" y="73"/>
                </a:cubicBezTo>
                <a:cubicBezTo>
                  <a:pt x="20" y="71"/>
                  <a:pt x="20" y="71"/>
                  <a:pt x="20" y="71"/>
                </a:cubicBezTo>
                <a:close/>
                <a:moveTo>
                  <a:pt x="5" y="79"/>
                </a:moveTo>
                <a:cubicBezTo>
                  <a:pt x="5" y="86"/>
                  <a:pt x="5" y="86"/>
                  <a:pt x="5" y="86"/>
                </a:cubicBezTo>
                <a:cubicBezTo>
                  <a:pt x="2" y="86"/>
                  <a:pt x="2" y="86"/>
                  <a:pt x="2" y="86"/>
                </a:cubicBezTo>
                <a:cubicBezTo>
                  <a:pt x="2" y="76"/>
                  <a:pt x="2" y="76"/>
                  <a:pt x="2" y="76"/>
                </a:cubicBezTo>
                <a:cubicBezTo>
                  <a:pt x="4" y="80"/>
                  <a:pt x="4" y="80"/>
                  <a:pt x="4" y="80"/>
                </a:cubicBezTo>
                <a:cubicBezTo>
                  <a:pt x="5" y="79"/>
                  <a:pt x="5" y="79"/>
                  <a:pt x="5" y="79"/>
                </a:cubicBezTo>
                <a:close/>
                <a:moveTo>
                  <a:pt x="0" y="58"/>
                </a:moveTo>
                <a:cubicBezTo>
                  <a:pt x="7" y="70"/>
                  <a:pt x="7" y="70"/>
                  <a:pt x="7" y="70"/>
                </a:cubicBezTo>
                <a:cubicBezTo>
                  <a:pt x="29" y="57"/>
                  <a:pt x="29" y="57"/>
                  <a:pt x="29" y="57"/>
                </a:cubicBezTo>
                <a:cubicBezTo>
                  <a:pt x="38" y="64"/>
                  <a:pt x="38" y="64"/>
                  <a:pt x="38" y="64"/>
                </a:cubicBezTo>
                <a:cubicBezTo>
                  <a:pt x="42" y="66"/>
                  <a:pt x="42" y="66"/>
                  <a:pt x="42" y="66"/>
                </a:cubicBezTo>
                <a:cubicBezTo>
                  <a:pt x="46" y="63"/>
                  <a:pt x="46" y="63"/>
                  <a:pt x="46" y="63"/>
                </a:cubicBezTo>
                <a:cubicBezTo>
                  <a:pt x="70" y="45"/>
                  <a:pt x="70" y="45"/>
                  <a:pt x="70" y="45"/>
                </a:cubicBezTo>
                <a:cubicBezTo>
                  <a:pt x="73" y="47"/>
                  <a:pt x="73" y="47"/>
                  <a:pt x="73" y="47"/>
                </a:cubicBezTo>
                <a:cubicBezTo>
                  <a:pt x="78" y="51"/>
                  <a:pt x="78" y="51"/>
                  <a:pt x="78" y="51"/>
                </a:cubicBezTo>
                <a:cubicBezTo>
                  <a:pt x="82" y="46"/>
                  <a:pt x="82" y="46"/>
                  <a:pt x="82" y="46"/>
                </a:cubicBezTo>
                <a:cubicBezTo>
                  <a:pt x="104" y="22"/>
                  <a:pt x="104" y="22"/>
                  <a:pt x="104" y="22"/>
                </a:cubicBezTo>
                <a:cubicBezTo>
                  <a:pt x="109" y="26"/>
                  <a:pt x="109" y="26"/>
                  <a:pt x="109" y="26"/>
                </a:cubicBezTo>
                <a:cubicBezTo>
                  <a:pt x="111" y="13"/>
                  <a:pt x="111" y="13"/>
                  <a:pt x="111" y="13"/>
                </a:cubicBezTo>
                <a:cubicBezTo>
                  <a:pt x="113" y="0"/>
                  <a:pt x="113" y="0"/>
                  <a:pt x="113" y="0"/>
                </a:cubicBezTo>
                <a:cubicBezTo>
                  <a:pt x="101" y="5"/>
                  <a:pt x="101" y="5"/>
                  <a:pt x="101" y="5"/>
                </a:cubicBezTo>
                <a:cubicBezTo>
                  <a:pt x="89" y="10"/>
                  <a:pt x="89" y="10"/>
                  <a:pt x="89" y="10"/>
                </a:cubicBezTo>
                <a:cubicBezTo>
                  <a:pt x="93" y="13"/>
                  <a:pt x="93" y="13"/>
                  <a:pt x="93" y="13"/>
                </a:cubicBezTo>
                <a:cubicBezTo>
                  <a:pt x="76" y="32"/>
                  <a:pt x="76" y="32"/>
                  <a:pt x="76" y="32"/>
                </a:cubicBezTo>
                <a:cubicBezTo>
                  <a:pt x="74" y="31"/>
                  <a:pt x="74" y="31"/>
                  <a:pt x="74" y="31"/>
                </a:cubicBezTo>
                <a:cubicBezTo>
                  <a:pt x="70" y="28"/>
                  <a:pt x="70" y="28"/>
                  <a:pt x="70" y="28"/>
                </a:cubicBezTo>
                <a:cubicBezTo>
                  <a:pt x="65" y="31"/>
                  <a:pt x="65" y="31"/>
                  <a:pt x="65" y="31"/>
                </a:cubicBezTo>
                <a:cubicBezTo>
                  <a:pt x="42" y="49"/>
                  <a:pt x="42" y="49"/>
                  <a:pt x="42" y="49"/>
                </a:cubicBezTo>
                <a:cubicBezTo>
                  <a:pt x="33" y="43"/>
                  <a:pt x="33" y="43"/>
                  <a:pt x="33" y="43"/>
                </a:cubicBezTo>
                <a:cubicBezTo>
                  <a:pt x="29" y="41"/>
                  <a:pt x="29" y="41"/>
                  <a:pt x="29" y="41"/>
                </a:cubicBezTo>
                <a:cubicBezTo>
                  <a:pt x="25" y="43"/>
                  <a:pt x="25" y="43"/>
                  <a:pt x="25" y="43"/>
                </a:cubicBezTo>
                <a:cubicBezTo>
                  <a:pt x="0" y="58"/>
                  <a:pt x="0" y="58"/>
                  <a:pt x="0" y="58"/>
                </a:cubicBezTo>
                <a:close/>
                <a:moveTo>
                  <a:pt x="13" y="75"/>
                </a:moveTo>
                <a:cubicBezTo>
                  <a:pt x="13" y="86"/>
                  <a:pt x="13" y="86"/>
                  <a:pt x="13" y="86"/>
                </a:cubicBezTo>
                <a:cubicBezTo>
                  <a:pt x="11" y="86"/>
                  <a:pt x="10" y="86"/>
                  <a:pt x="9" y="86"/>
                </a:cubicBezTo>
                <a:cubicBezTo>
                  <a:pt x="9" y="77"/>
                  <a:pt x="9" y="77"/>
                  <a:pt x="9" y="77"/>
                </a:cubicBezTo>
                <a:cubicBezTo>
                  <a:pt x="13" y="75"/>
                  <a:pt x="13" y="75"/>
                  <a:pt x="13" y="75"/>
                </a:cubicBezTo>
                <a:close/>
                <a:moveTo>
                  <a:pt x="21" y="22"/>
                </a:moveTo>
                <a:cubicBezTo>
                  <a:pt x="23" y="17"/>
                  <a:pt x="23" y="17"/>
                  <a:pt x="23" y="17"/>
                </a:cubicBezTo>
                <a:cubicBezTo>
                  <a:pt x="31" y="12"/>
                  <a:pt x="31" y="12"/>
                  <a:pt x="31" y="12"/>
                </a:cubicBezTo>
                <a:cubicBezTo>
                  <a:pt x="41" y="12"/>
                  <a:pt x="41" y="12"/>
                  <a:pt x="41" y="12"/>
                </a:cubicBezTo>
                <a:cubicBezTo>
                  <a:pt x="43" y="19"/>
                  <a:pt x="43" y="19"/>
                  <a:pt x="43" y="19"/>
                </a:cubicBezTo>
                <a:cubicBezTo>
                  <a:pt x="49" y="19"/>
                  <a:pt x="49" y="19"/>
                  <a:pt x="49" y="19"/>
                </a:cubicBezTo>
                <a:cubicBezTo>
                  <a:pt x="49" y="21"/>
                  <a:pt x="49" y="21"/>
                  <a:pt x="49" y="21"/>
                </a:cubicBezTo>
                <a:cubicBezTo>
                  <a:pt x="41" y="22"/>
                  <a:pt x="41" y="22"/>
                  <a:pt x="41" y="22"/>
                </a:cubicBezTo>
                <a:cubicBezTo>
                  <a:pt x="39" y="19"/>
                  <a:pt x="39" y="19"/>
                  <a:pt x="39" y="19"/>
                </a:cubicBezTo>
                <a:cubicBezTo>
                  <a:pt x="37" y="26"/>
                  <a:pt x="37" y="26"/>
                  <a:pt x="37" y="26"/>
                </a:cubicBezTo>
                <a:cubicBezTo>
                  <a:pt x="43" y="33"/>
                  <a:pt x="43" y="33"/>
                  <a:pt x="43" y="33"/>
                </a:cubicBezTo>
                <a:cubicBezTo>
                  <a:pt x="43" y="44"/>
                  <a:pt x="43" y="44"/>
                  <a:pt x="43" y="44"/>
                </a:cubicBezTo>
                <a:cubicBezTo>
                  <a:pt x="41" y="44"/>
                  <a:pt x="41" y="44"/>
                  <a:pt x="41" y="44"/>
                </a:cubicBezTo>
                <a:cubicBezTo>
                  <a:pt x="39" y="35"/>
                  <a:pt x="39" y="35"/>
                  <a:pt x="39" y="35"/>
                </a:cubicBezTo>
                <a:cubicBezTo>
                  <a:pt x="34" y="31"/>
                  <a:pt x="34" y="31"/>
                  <a:pt x="34" y="31"/>
                </a:cubicBezTo>
                <a:cubicBezTo>
                  <a:pt x="32" y="33"/>
                  <a:pt x="31" y="38"/>
                  <a:pt x="31" y="38"/>
                </a:cubicBezTo>
                <a:cubicBezTo>
                  <a:pt x="21" y="40"/>
                  <a:pt x="21" y="40"/>
                  <a:pt x="21" y="40"/>
                </a:cubicBezTo>
                <a:cubicBezTo>
                  <a:pt x="20" y="38"/>
                  <a:pt x="20" y="38"/>
                  <a:pt x="20" y="38"/>
                </a:cubicBezTo>
                <a:cubicBezTo>
                  <a:pt x="27" y="35"/>
                  <a:pt x="27" y="35"/>
                  <a:pt x="27" y="35"/>
                </a:cubicBezTo>
                <a:cubicBezTo>
                  <a:pt x="29" y="25"/>
                  <a:pt x="29" y="25"/>
                  <a:pt x="29" y="25"/>
                </a:cubicBezTo>
                <a:cubicBezTo>
                  <a:pt x="30" y="17"/>
                  <a:pt x="30" y="17"/>
                  <a:pt x="30" y="17"/>
                </a:cubicBezTo>
                <a:cubicBezTo>
                  <a:pt x="26" y="18"/>
                  <a:pt x="26" y="18"/>
                  <a:pt x="26" y="18"/>
                </a:cubicBezTo>
                <a:cubicBezTo>
                  <a:pt x="23" y="24"/>
                  <a:pt x="23" y="24"/>
                  <a:pt x="23" y="24"/>
                </a:cubicBezTo>
                <a:lnTo>
                  <a:pt x="21" y="22"/>
                </a:lnTo>
                <a:close/>
              </a:path>
            </a:pathLst>
          </a:custGeom>
          <a:solidFill>
            <a:schemeClr val="accent1"/>
          </a:solidFill>
          <a:ln>
            <a:noFill/>
          </a:ln>
          <a:extLst/>
        </p:spPr>
        <p:txBody>
          <a:bodyPr lIns="68580" tIns="34290" rIns="68580" bIns="34290"/>
          <a:lstStyle/>
          <a:p>
            <a:endParaRPr lang="zh-CN" altLang="en-US"/>
          </a:p>
        </p:txBody>
      </p:sp>
      <p:sp>
        <p:nvSpPr>
          <p:cNvPr id="122" name="文本框 121"/>
          <p:cNvSpPr txBox="1"/>
          <p:nvPr/>
        </p:nvSpPr>
        <p:spPr bwMode="auto">
          <a:xfrm>
            <a:off x="6051836" y="1840035"/>
            <a:ext cx="2344340" cy="2554482"/>
          </a:xfrm>
          <a:prstGeom prst="rect">
            <a:avLst/>
          </a:prstGeom>
          <a:noFill/>
        </p:spPr>
        <p:txBody>
          <a:bodyPr lIns="68580" tIns="34290" rIns="68580" bIns="34290">
            <a:spAutoFit/>
          </a:bodyPr>
          <a:lstStyle/>
          <a:p>
            <a:pPr marL="214313" indent="-214313">
              <a:lnSpc>
                <a:spcPts val="1275"/>
              </a:lnSpc>
              <a:buFont typeface="Wingdings" panose="05000000000000000000" pitchFamily="2" charset="2"/>
              <a:buChar char="Ø"/>
              <a:defRPr/>
            </a:pPr>
            <a:r>
              <a:rPr lang="en-US" altLang="zh-CN" sz="700" dirty="0">
                <a:solidFill>
                  <a:schemeClr val="tx1">
                    <a:lumMod val="50000"/>
                    <a:lumOff val="50000"/>
                  </a:schemeClr>
                </a:solidFill>
                <a:latin typeface="Arial" panose="020B0604020202020204" pitchFamily="34" charset="0"/>
                <a:cs typeface="Arial" panose="020B0604020202020204" pitchFamily="34" charset="0"/>
              </a:rPr>
              <a:t>Remember that happiness is a way of travel, not a destination. Remember that happiness is a way of travel.</a:t>
            </a:r>
          </a:p>
          <a:p>
            <a:pPr marL="214313" indent="-214313">
              <a:lnSpc>
                <a:spcPts val="1275"/>
              </a:lnSpc>
              <a:buFont typeface="Wingdings" panose="05000000000000000000" pitchFamily="2" charset="2"/>
              <a:buChar char="Ø"/>
              <a:defRPr/>
            </a:pPr>
            <a:r>
              <a:rPr lang="en-US" altLang="zh-CN" sz="700" dirty="0">
                <a:solidFill>
                  <a:schemeClr val="tx1">
                    <a:lumMod val="50000"/>
                    <a:lumOff val="50000"/>
                  </a:schemeClr>
                </a:solidFill>
                <a:latin typeface="Arial" panose="020B0604020202020204" pitchFamily="34" charset="0"/>
                <a:cs typeface="Arial" panose="020B0604020202020204" pitchFamily="34" charset="0"/>
              </a:rPr>
              <a:t>Remember that happiness is a way of travel, not a destination. Remember that happiness is a way of travel.</a:t>
            </a:r>
          </a:p>
          <a:p>
            <a:pPr marL="214313" indent="-214313">
              <a:lnSpc>
                <a:spcPts val="1275"/>
              </a:lnSpc>
              <a:buFont typeface="Wingdings" panose="05000000000000000000" pitchFamily="2" charset="2"/>
              <a:buChar char="Ø"/>
              <a:defRPr/>
            </a:pPr>
            <a:r>
              <a:rPr lang="en-US" altLang="zh-CN" sz="700" dirty="0">
                <a:solidFill>
                  <a:schemeClr val="tx1">
                    <a:lumMod val="50000"/>
                    <a:lumOff val="50000"/>
                  </a:schemeClr>
                </a:solidFill>
                <a:latin typeface="Arial" panose="020B0604020202020204" pitchFamily="34" charset="0"/>
                <a:cs typeface="Arial" panose="020B0604020202020204" pitchFamily="34" charset="0"/>
              </a:rPr>
              <a:t>Remember that happiness is a way of travel, not a destination. Remember that happiness is a way of travel.</a:t>
            </a:r>
          </a:p>
          <a:p>
            <a:pPr marL="214313" indent="-214313">
              <a:lnSpc>
                <a:spcPts val="1275"/>
              </a:lnSpc>
              <a:buFont typeface="Wingdings" panose="05000000000000000000" pitchFamily="2" charset="2"/>
              <a:buChar char="Ø"/>
              <a:defRPr/>
            </a:pPr>
            <a:r>
              <a:rPr lang="en-US" altLang="zh-CN" sz="700" dirty="0">
                <a:solidFill>
                  <a:schemeClr val="tx1">
                    <a:lumMod val="50000"/>
                    <a:lumOff val="50000"/>
                  </a:schemeClr>
                </a:solidFill>
                <a:latin typeface="Arial" panose="020B0604020202020204" pitchFamily="34" charset="0"/>
                <a:cs typeface="Arial" panose="020B0604020202020204" pitchFamily="34" charset="0"/>
              </a:rPr>
              <a:t>Remember that happiness is a way of travel, not a destination. Remember that happiness is a way of travel.</a:t>
            </a:r>
          </a:p>
          <a:p>
            <a:pPr marL="214313" indent="-214313">
              <a:lnSpc>
                <a:spcPts val="1275"/>
              </a:lnSpc>
              <a:buFont typeface="Wingdings" panose="05000000000000000000" pitchFamily="2" charset="2"/>
              <a:buChar char="Ø"/>
              <a:defRPr/>
            </a:pPr>
            <a:r>
              <a:rPr lang="en-US" altLang="zh-CN" sz="700" dirty="0">
                <a:solidFill>
                  <a:schemeClr val="tx1">
                    <a:lumMod val="50000"/>
                    <a:lumOff val="50000"/>
                  </a:schemeClr>
                </a:solidFill>
                <a:latin typeface="Arial" panose="020B0604020202020204" pitchFamily="34" charset="0"/>
                <a:cs typeface="Arial" panose="020B0604020202020204" pitchFamily="34" charset="0"/>
              </a:rPr>
              <a:t>Remember that happiness is a way of travel, not a destination.</a:t>
            </a:r>
          </a:p>
          <a:p>
            <a:pPr marL="214313" indent="-214313">
              <a:lnSpc>
                <a:spcPts val="1275"/>
              </a:lnSpc>
              <a:buFont typeface="Wingdings" panose="05000000000000000000" pitchFamily="2" charset="2"/>
              <a:buChar char="Ø"/>
              <a:defRPr/>
            </a:pPr>
            <a:endParaRPr lang="en-US" altLang="zh-CN" sz="700" dirty="0">
              <a:solidFill>
                <a:schemeClr val="tx1">
                  <a:lumMod val="50000"/>
                  <a:lumOff val="50000"/>
                </a:schemeClr>
              </a:solidFill>
              <a:latin typeface="Arial" panose="020B0604020202020204" pitchFamily="34" charset="0"/>
              <a:cs typeface="Arial" panose="020B0604020202020204" pitchFamily="34" charset="0"/>
            </a:endParaRPr>
          </a:p>
        </p:txBody>
      </p:sp>
      <p:grpSp>
        <p:nvGrpSpPr>
          <p:cNvPr id="5" name="组合 140"/>
          <p:cNvGrpSpPr>
            <a:grpSpLocks/>
          </p:cNvGrpSpPr>
          <p:nvPr/>
        </p:nvGrpSpPr>
        <p:grpSpPr bwMode="auto">
          <a:xfrm>
            <a:off x="6264957" y="1433906"/>
            <a:ext cx="1819275" cy="354915"/>
            <a:chOff x="8381557" y="1439902"/>
            <a:chExt cx="2425956" cy="473070"/>
          </a:xfrm>
        </p:grpSpPr>
        <p:sp>
          <p:nvSpPr>
            <p:cNvPr id="121" name="文本框 120"/>
            <p:cNvSpPr txBox="1"/>
            <p:nvPr/>
          </p:nvSpPr>
          <p:spPr>
            <a:xfrm>
              <a:off x="8381557" y="1439902"/>
              <a:ext cx="2425956" cy="369215"/>
            </a:xfrm>
            <a:prstGeom prst="rect">
              <a:avLst/>
            </a:prstGeom>
            <a:noFill/>
          </p:spPr>
          <p:txBody>
            <a:bodyPr>
              <a:spAutoFit/>
            </a:bodyPr>
            <a:lstStyle/>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单击此处输入标题</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cxnSp>
          <p:nvCxnSpPr>
            <p:cNvPr id="123" name="直接连接符 122"/>
            <p:cNvCxnSpPr/>
            <p:nvPr/>
          </p:nvCxnSpPr>
          <p:spPr>
            <a:xfrm>
              <a:off x="8470466" y="1912972"/>
              <a:ext cx="1778188" cy="0"/>
            </a:xfrm>
            <a:prstGeom prst="line">
              <a:avLst/>
            </a:prstGeom>
            <a:ln>
              <a:solidFill>
                <a:srgbClr val="0072A9"/>
              </a:solidFill>
              <a:prstDash val="dash"/>
            </a:ln>
          </p:spPr>
          <p:style>
            <a:lnRef idx="1">
              <a:schemeClr val="accent1"/>
            </a:lnRef>
            <a:fillRef idx="0">
              <a:schemeClr val="accent1"/>
            </a:fillRef>
            <a:effectRef idx="0">
              <a:schemeClr val="accent1"/>
            </a:effectRef>
            <a:fontRef idx="minor">
              <a:schemeClr val="tx1"/>
            </a:fontRef>
          </p:style>
        </p:cxnSp>
      </p:grpSp>
      <p:sp>
        <p:nvSpPr>
          <p:cNvPr id="120" name="Freeform 301"/>
          <p:cNvSpPr>
            <a:spLocks noEditPoints="1"/>
          </p:cNvSpPr>
          <p:nvPr/>
        </p:nvSpPr>
        <p:spPr bwMode="auto">
          <a:xfrm>
            <a:off x="5760132" y="1423187"/>
            <a:ext cx="504825" cy="385882"/>
          </a:xfrm>
          <a:custGeom>
            <a:avLst/>
            <a:gdLst>
              <a:gd name="T0" fmla="*/ 2147483647 w 113"/>
              <a:gd name="T1" fmla="*/ 2147483647 h 86"/>
              <a:gd name="T2" fmla="*/ 2147483647 w 113"/>
              <a:gd name="T3" fmla="*/ 2147483647 h 86"/>
              <a:gd name="T4" fmla="*/ 2147483647 w 113"/>
              <a:gd name="T5" fmla="*/ 2147483647 h 86"/>
              <a:gd name="T6" fmla="*/ 2147483647 w 113"/>
              <a:gd name="T7" fmla="*/ 2147483647 h 86"/>
              <a:gd name="T8" fmla="*/ 2147483647 w 113"/>
              <a:gd name="T9" fmla="*/ 2147483647 h 86"/>
              <a:gd name="T10" fmla="*/ 2147483647 w 113"/>
              <a:gd name="T11" fmla="*/ 2147483647 h 86"/>
              <a:gd name="T12" fmla="*/ 2147483647 w 113"/>
              <a:gd name="T13" fmla="*/ 2147483647 h 86"/>
              <a:gd name="T14" fmla="*/ 2147483647 w 113"/>
              <a:gd name="T15" fmla="*/ 2147483647 h 86"/>
              <a:gd name="T16" fmla="*/ 2147483647 w 113"/>
              <a:gd name="T17" fmla="*/ 2147483647 h 86"/>
              <a:gd name="T18" fmla="*/ 2147483647 w 113"/>
              <a:gd name="T19" fmla="*/ 2147483647 h 86"/>
              <a:gd name="T20" fmla="*/ 2147483647 w 113"/>
              <a:gd name="T21" fmla="*/ 2147483647 h 86"/>
              <a:gd name="T22" fmla="*/ 2147483647 w 113"/>
              <a:gd name="T23" fmla="*/ 2147483647 h 86"/>
              <a:gd name="T24" fmla="*/ 2147483647 w 113"/>
              <a:gd name="T25" fmla="*/ 2147483647 h 86"/>
              <a:gd name="T26" fmla="*/ 2147483647 w 113"/>
              <a:gd name="T27" fmla="*/ 2147483647 h 86"/>
              <a:gd name="T28" fmla="*/ 2147483647 w 113"/>
              <a:gd name="T29" fmla="*/ 2147483647 h 86"/>
              <a:gd name="T30" fmla="*/ 2147483647 w 113"/>
              <a:gd name="T31" fmla="*/ 2147483647 h 86"/>
              <a:gd name="T32" fmla="*/ 2147483647 w 113"/>
              <a:gd name="T33" fmla="*/ 2147483647 h 86"/>
              <a:gd name="T34" fmla="*/ 2147483647 w 113"/>
              <a:gd name="T35" fmla="*/ 2147483647 h 86"/>
              <a:gd name="T36" fmla="*/ 2147483647 w 113"/>
              <a:gd name="T37" fmla="*/ 2147483647 h 86"/>
              <a:gd name="T38" fmla="*/ 2147483647 w 113"/>
              <a:gd name="T39" fmla="*/ 2147483647 h 86"/>
              <a:gd name="T40" fmla="*/ 2147483647 w 113"/>
              <a:gd name="T41" fmla="*/ 2147483647 h 86"/>
              <a:gd name="T42" fmla="*/ 2147483647 w 113"/>
              <a:gd name="T43" fmla="*/ 2147483647 h 86"/>
              <a:gd name="T44" fmla="*/ 2147483647 w 113"/>
              <a:gd name="T45" fmla="*/ 2147483647 h 86"/>
              <a:gd name="T46" fmla="*/ 2147483647 w 113"/>
              <a:gd name="T47" fmla="*/ 2147483647 h 86"/>
              <a:gd name="T48" fmla="*/ 2147483647 w 113"/>
              <a:gd name="T49" fmla="*/ 2147483647 h 86"/>
              <a:gd name="T50" fmla="*/ 0 w 113"/>
              <a:gd name="T51" fmla="*/ 2147483647 h 86"/>
              <a:gd name="T52" fmla="*/ 2147483647 w 113"/>
              <a:gd name="T53" fmla="*/ 2147483647 h 86"/>
              <a:gd name="T54" fmla="*/ 2147483647 w 113"/>
              <a:gd name="T55" fmla="*/ 2147483647 h 86"/>
              <a:gd name="T56" fmla="*/ 2147483647 w 113"/>
              <a:gd name="T57" fmla="*/ 2147483647 h 86"/>
              <a:gd name="T58" fmla="*/ 2147483647 w 113"/>
              <a:gd name="T59" fmla="*/ 2147483647 h 86"/>
              <a:gd name="T60" fmla="*/ 2147483647 w 113"/>
              <a:gd name="T61" fmla="*/ 2147483647 h 86"/>
              <a:gd name="T62" fmla="*/ 2147483647 w 113"/>
              <a:gd name="T63" fmla="*/ 2147483647 h 86"/>
              <a:gd name="T64" fmla="*/ 2147483647 w 113"/>
              <a:gd name="T65" fmla="*/ 2147483647 h 86"/>
              <a:gd name="T66" fmla="*/ 2147483647 w 113"/>
              <a:gd name="T67" fmla="*/ 2147483647 h 86"/>
              <a:gd name="T68" fmla="*/ 2147483647 w 113"/>
              <a:gd name="T69" fmla="*/ 2147483647 h 86"/>
              <a:gd name="T70" fmla="*/ 2147483647 w 113"/>
              <a:gd name="T71" fmla="*/ 2147483647 h 86"/>
              <a:gd name="T72" fmla="*/ 2147483647 w 113"/>
              <a:gd name="T73" fmla="*/ 2147483647 h 86"/>
              <a:gd name="T74" fmla="*/ 2147483647 w 113"/>
              <a:gd name="T75" fmla="*/ 2147483647 h 86"/>
              <a:gd name="T76" fmla="*/ 2147483647 w 113"/>
              <a:gd name="T77" fmla="*/ 2147483647 h 86"/>
              <a:gd name="T78" fmla="*/ 2147483647 w 113"/>
              <a:gd name="T79" fmla="*/ 2147483647 h 86"/>
              <a:gd name="T80" fmla="*/ 2147483647 w 113"/>
              <a:gd name="T81" fmla="*/ 2147483647 h 86"/>
              <a:gd name="T82" fmla="*/ 2147483647 w 113"/>
              <a:gd name="T83" fmla="*/ 2147483647 h 86"/>
              <a:gd name="T84" fmla="*/ 2147483647 w 113"/>
              <a:gd name="T85" fmla="*/ 2147483647 h 86"/>
              <a:gd name="T86" fmla="*/ 2147483647 w 113"/>
              <a:gd name="T87" fmla="*/ 2147483647 h 8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3" h="86">
                <a:moveTo>
                  <a:pt x="36" y="2"/>
                </a:moveTo>
                <a:cubicBezTo>
                  <a:pt x="39" y="2"/>
                  <a:pt x="41" y="4"/>
                  <a:pt x="41" y="6"/>
                </a:cubicBezTo>
                <a:cubicBezTo>
                  <a:pt x="41" y="9"/>
                  <a:pt x="39" y="11"/>
                  <a:pt x="36" y="11"/>
                </a:cubicBezTo>
                <a:cubicBezTo>
                  <a:pt x="34" y="11"/>
                  <a:pt x="32" y="9"/>
                  <a:pt x="32" y="6"/>
                </a:cubicBezTo>
                <a:cubicBezTo>
                  <a:pt x="32" y="4"/>
                  <a:pt x="34" y="2"/>
                  <a:pt x="36" y="2"/>
                </a:cubicBezTo>
                <a:close/>
                <a:moveTo>
                  <a:pt x="106" y="32"/>
                </a:moveTo>
                <a:cubicBezTo>
                  <a:pt x="106" y="86"/>
                  <a:pt x="106" y="86"/>
                  <a:pt x="106" y="86"/>
                </a:cubicBezTo>
                <a:cubicBezTo>
                  <a:pt x="102" y="86"/>
                  <a:pt x="102" y="86"/>
                  <a:pt x="102" y="86"/>
                </a:cubicBezTo>
                <a:cubicBezTo>
                  <a:pt x="102" y="35"/>
                  <a:pt x="102" y="35"/>
                  <a:pt x="102" y="35"/>
                </a:cubicBezTo>
                <a:cubicBezTo>
                  <a:pt x="105" y="32"/>
                  <a:pt x="105" y="32"/>
                  <a:pt x="105" y="32"/>
                </a:cubicBezTo>
                <a:cubicBezTo>
                  <a:pt x="106" y="32"/>
                  <a:pt x="106" y="32"/>
                  <a:pt x="106" y="32"/>
                </a:cubicBezTo>
                <a:close/>
                <a:moveTo>
                  <a:pt x="99" y="39"/>
                </a:moveTo>
                <a:cubicBezTo>
                  <a:pt x="99" y="86"/>
                  <a:pt x="99" y="86"/>
                  <a:pt x="99" y="86"/>
                </a:cubicBezTo>
                <a:cubicBezTo>
                  <a:pt x="97" y="86"/>
                  <a:pt x="96" y="86"/>
                  <a:pt x="95" y="86"/>
                </a:cubicBezTo>
                <a:cubicBezTo>
                  <a:pt x="95" y="43"/>
                  <a:pt x="95" y="43"/>
                  <a:pt x="95" y="43"/>
                </a:cubicBezTo>
                <a:cubicBezTo>
                  <a:pt x="99" y="39"/>
                  <a:pt x="99" y="39"/>
                  <a:pt x="99" y="39"/>
                </a:cubicBezTo>
                <a:close/>
                <a:moveTo>
                  <a:pt x="91" y="47"/>
                </a:moveTo>
                <a:cubicBezTo>
                  <a:pt x="91" y="86"/>
                  <a:pt x="91" y="86"/>
                  <a:pt x="91" y="86"/>
                </a:cubicBezTo>
                <a:cubicBezTo>
                  <a:pt x="90" y="86"/>
                  <a:pt x="89" y="86"/>
                  <a:pt x="88" y="86"/>
                </a:cubicBezTo>
                <a:cubicBezTo>
                  <a:pt x="88" y="51"/>
                  <a:pt x="88" y="51"/>
                  <a:pt x="88" y="51"/>
                </a:cubicBezTo>
                <a:cubicBezTo>
                  <a:pt x="91" y="47"/>
                  <a:pt x="91" y="47"/>
                  <a:pt x="91" y="47"/>
                </a:cubicBezTo>
                <a:close/>
                <a:moveTo>
                  <a:pt x="84" y="55"/>
                </a:moveTo>
                <a:cubicBezTo>
                  <a:pt x="84" y="86"/>
                  <a:pt x="84" y="86"/>
                  <a:pt x="84" y="86"/>
                </a:cubicBezTo>
                <a:cubicBezTo>
                  <a:pt x="83" y="86"/>
                  <a:pt x="82" y="86"/>
                  <a:pt x="81" y="86"/>
                </a:cubicBezTo>
                <a:cubicBezTo>
                  <a:pt x="81" y="59"/>
                  <a:pt x="81" y="59"/>
                  <a:pt x="81" y="59"/>
                </a:cubicBezTo>
                <a:cubicBezTo>
                  <a:pt x="84" y="55"/>
                  <a:pt x="84" y="55"/>
                  <a:pt x="84" y="55"/>
                </a:cubicBezTo>
                <a:close/>
                <a:moveTo>
                  <a:pt x="77" y="59"/>
                </a:moveTo>
                <a:cubicBezTo>
                  <a:pt x="77" y="86"/>
                  <a:pt x="77" y="86"/>
                  <a:pt x="77" y="86"/>
                </a:cubicBezTo>
                <a:cubicBezTo>
                  <a:pt x="76" y="86"/>
                  <a:pt x="75" y="86"/>
                  <a:pt x="74" y="86"/>
                </a:cubicBezTo>
                <a:cubicBezTo>
                  <a:pt x="74" y="56"/>
                  <a:pt x="74" y="56"/>
                  <a:pt x="74" y="56"/>
                </a:cubicBezTo>
                <a:cubicBezTo>
                  <a:pt x="77" y="59"/>
                  <a:pt x="77" y="59"/>
                  <a:pt x="77" y="59"/>
                </a:cubicBezTo>
                <a:close/>
                <a:moveTo>
                  <a:pt x="70" y="54"/>
                </a:moveTo>
                <a:cubicBezTo>
                  <a:pt x="70" y="86"/>
                  <a:pt x="70" y="86"/>
                  <a:pt x="70" y="86"/>
                </a:cubicBezTo>
                <a:cubicBezTo>
                  <a:pt x="69" y="86"/>
                  <a:pt x="68" y="86"/>
                  <a:pt x="66" y="86"/>
                </a:cubicBezTo>
                <a:cubicBezTo>
                  <a:pt x="66" y="57"/>
                  <a:pt x="66" y="57"/>
                  <a:pt x="66" y="57"/>
                </a:cubicBezTo>
                <a:cubicBezTo>
                  <a:pt x="70" y="54"/>
                  <a:pt x="70" y="54"/>
                  <a:pt x="70" y="54"/>
                </a:cubicBezTo>
                <a:close/>
                <a:moveTo>
                  <a:pt x="63" y="59"/>
                </a:moveTo>
                <a:cubicBezTo>
                  <a:pt x="63" y="86"/>
                  <a:pt x="63" y="86"/>
                  <a:pt x="63" y="86"/>
                </a:cubicBezTo>
                <a:cubicBezTo>
                  <a:pt x="62" y="86"/>
                  <a:pt x="60" y="86"/>
                  <a:pt x="59" y="86"/>
                </a:cubicBezTo>
                <a:cubicBezTo>
                  <a:pt x="59" y="62"/>
                  <a:pt x="59" y="62"/>
                  <a:pt x="59" y="62"/>
                </a:cubicBezTo>
                <a:cubicBezTo>
                  <a:pt x="63" y="59"/>
                  <a:pt x="63" y="59"/>
                  <a:pt x="63" y="59"/>
                </a:cubicBezTo>
                <a:close/>
                <a:moveTo>
                  <a:pt x="56" y="65"/>
                </a:moveTo>
                <a:cubicBezTo>
                  <a:pt x="56" y="86"/>
                  <a:pt x="56" y="86"/>
                  <a:pt x="56" y="86"/>
                </a:cubicBezTo>
                <a:cubicBezTo>
                  <a:pt x="54" y="86"/>
                  <a:pt x="53" y="86"/>
                  <a:pt x="52" y="86"/>
                </a:cubicBezTo>
                <a:cubicBezTo>
                  <a:pt x="52" y="68"/>
                  <a:pt x="52" y="68"/>
                  <a:pt x="52" y="68"/>
                </a:cubicBezTo>
                <a:cubicBezTo>
                  <a:pt x="56" y="65"/>
                  <a:pt x="56" y="65"/>
                  <a:pt x="56" y="65"/>
                </a:cubicBezTo>
                <a:close/>
                <a:moveTo>
                  <a:pt x="48" y="71"/>
                </a:moveTo>
                <a:cubicBezTo>
                  <a:pt x="48" y="86"/>
                  <a:pt x="48" y="86"/>
                  <a:pt x="48" y="86"/>
                </a:cubicBezTo>
                <a:cubicBezTo>
                  <a:pt x="47" y="86"/>
                  <a:pt x="46" y="86"/>
                  <a:pt x="45" y="86"/>
                </a:cubicBezTo>
                <a:cubicBezTo>
                  <a:pt x="45" y="73"/>
                  <a:pt x="45" y="73"/>
                  <a:pt x="45" y="73"/>
                </a:cubicBezTo>
                <a:cubicBezTo>
                  <a:pt x="48" y="71"/>
                  <a:pt x="48" y="71"/>
                  <a:pt x="48" y="71"/>
                </a:cubicBezTo>
                <a:close/>
                <a:moveTo>
                  <a:pt x="41" y="75"/>
                </a:moveTo>
                <a:cubicBezTo>
                  <a:pt x="41" y="86"/>
                  <a:pt x="41" y="86"/>
                  <a:pt x="41" y="86"/>
                </a:cubicBezTo>
                <a:cubicBezTo>
                  <a:pt x="40" y="86"/>
                  <a:pt x="39" y="86"/>
                  <a:pt x="38" y="86"/>
                </a:cubicBezTo>
                <a:cubicBezTo>
                  <a:pt x="38" y="72"/>
                  <a:pt x="38" y="72"/>
                  <a:pt x="38" y="72"/>
                </a:cubicBezTo>
                <a:cubicBezTo>
                  <a:pt x="41" y="75"/>
                  <a:pt x="41" y="75"/>
                  <a:pt x="41" y="75"/>
                </a:cubicBezTo>
                <a:close/>
                <a:moveTo>
                  <a:pt x="34" y="70"/>
                </a:moveTo>
                <a:cubicBezTo>
                  <a:pt x="34" y="86"/>
                  <a:pt x="34" y="86"/>
                  <a:pt x="34" y="86"/>
                </a:cubicBezTo>
                <a:cubicBezTo>
                  <a:pt x="33" y="86"/>
                  <a:pt x="32" y="86"/>
                  <a:pt x="31" y="86"/>
                </a:cubicBezTo>
                <a:cubicBezTo>
                  <a:pt x="31" y="67"/>
                  <a:pt x="31" y="67"/>
                  <a:pt x="31" y="67"/>
                </a:cubicBezTo>
                <a:cubicBezTo>
                  <a:pt x="34" y="70"/>
                  <a:pt x="34" y="70"/>
                  <a:pt x="34" y="70"/>
                </a:cubicBezTo>
                <a:close/>
                <a:moveTo>
                  <a:pt x="27" y="67"/>
                </a:moveTo>
                <a:cubicBezTo>
                  <a:pt x="27" y="86"/>
                  <a:pt x="27" y="86"/>
                  <a:pt x="27" y="86"/>
                </a:cubicBezTo>
                <a:cubicBezTo>
                  <a:pt x="26" y="86"/>
                  <a:pt x="25" y="86"/>
                  <a:pt x="23" y="86"/>
                </a:cubicBezTo>
                <a:cubicBezTo>
                  <a:pt x="23" y="69"/>
                  <a:pt x="23" y="69"/>
                  <a:pt x="23" y="69"/>
                </a:cubicBezTo>
                <a:cubicBezTo>
                  <a:pt x="27" y="67"/>
                  <a:pt x="27" y="67"/>
                  <a:pt x="27" y="67"/>
                </a:cubicBezTo>
                <a:close/>
                <a:moveTo>
                  <a:pt x="20" y="71"/>
                </a:moveTo>
                <a:cubicBezTo>
                  <a:pt x="20" y="86"/>
                  <a:pt x="20" y="86"/>
                  <a:pt x="20" y="86"/>
                </a:cubicBezTo>
                <a:cubicBezTo>
                  <a:pt x="19" y="86"/>
                  <a:pt x="17" y="86"/>
                  <a:pt x="16" y="86"/>
                </a:cubicBezTo>
                <a:cubicBezTo>
                  <a:pt x="16" y="73"/>
                  <a:pt x="16" y="73"/>
                  <a:pt x="16" y="73"/>
                </a:cubicBezTo>
                <a:cubicBezTo>
                  <a:pt x="20" y="71"/>
                  <a:pt x="20" y="71"/>
                  <a:pt x="20" y="71"/>
                </a:cubicBezTo>
                <a:close/>
                <a:moveTo>
                  <a:pt x="5" y="79"/>
                </a:moveTo>
                <a:cubicBezTo>
                  <a:pt x="5" y="86"/>
                  <a:pt x="5" y="86"/>
                  <a:pt x="5" y="86"/>
                </a:cubicBezTo>
                <a:cubicBezTo>
                  <a:pt x="2" y="86"/>
                  <a:pt x="2" y="86"/>
                  <a:pt x="2" y="86"/>
                </a:cubicBezTo>
                <a:cubicBezTo>
                  <a:pt x="2" y="76"/>
                  <a:pt x="2" y="76"/>
                  <a:pt x="2" y="76"/>
                </a:cubicBezTo>
                <a:cubicBezTo>
                  <a:pt x="4" y="80"/>
                  <a:pt x="4" y="80"/>
                  <a:pt x="4" y="80"/>
                </a:cubicBezTo>
                <a:cubicBezTo>
                  <a:pt x="5" y="79"/>
                  <a:pt x="5" y="79"/>
                  <a:pt x="5" y="79"/>
                </a:cubicBezTo>
                <a:close/>
                <a:moveTo>
                  <a:pt x="0" y="58"/>
                </a:moveTo>
                <a:cubicBezTo>
                  <a:pt x="7" y="70"/>
                  <a:pt x="7" y="70"/>
                  <a:pt x="7" y="70"/>
                </a:cubicBezTo>
                <a:cubicBezTo>
                  <a:pt x="29" y="57"/>
                  <a:pt x="29" y="57"/>
                  <a:pt x="29" y="57"/>
                </a:cubicBezTo>
                <a:cubicBezTo>
                  <a:pt x="38" y="64"/>
                  <a:pt x="38" y="64"/>
                  <a:pt x="38" y="64"/>
                </a:cubicBezTo>
                <a:cubicBezTo>
                  <a:pt x="42" y="66"/>
                  <a:pt x="42" y="66"/>
                  <a:pt x="42" y="66"/>
                </a:cubicBezTo>
                <a:cubicBezTo>
                  <a:pt x="46" y="63"/>
                  <a:pt x="46" y="63"/>
                  <a:pt x="46" y="63"/>
                </a:cubicBezTo>
                <a:cubicBezTo>
                  <a:pt x="70" y="45"/>
                  <a:pt x="70" y="45"/>
                  <a:pt x="70" y="45"/>
                </a:cubicBezTo>
                <a:cubicBezTo>
                  <a:pt x="73" y="47"/>
                  <a:pt x="73" y="47"/>
                  <a:pt x="73" y="47"/>
                </a:cubicBezTo>
                <a:cubicBezTo>
                  <a:pt x="78" y="51"/>
                  <a:pt x="78" y="51"/>
                  <a:pt x="78" y="51"/>
                </a:cubicBezTo>
                <a:cubicBezTo>
                  <a:pt x="82" y="46"/>
                  <a:pt x="82" y="46"/>
                  <a:pt x="82" y="46"/>
                </a:cubicBezTo>
                <a:cubicBezTo>
                  <a:pt x="104" y="22"/>
                  <a:pt x="104" y="22"/>
                  <a:pt x="104" y="22"/>
                </a:cubicBezTo>
                <a:cubicBezTo>
                  <a:pt x="109" y="26"/>
                  <a:pt x="109" y="26"/>
                  <a:pt x="109" y="26"/>
                </a:cubicBezTo>
                <a:cubicBezTo>
                  <a:pt x="111" y="13"/>
                  <a:pt x="111" y="13"/>
                  <a:pt x="111" y="13"/>
                </a:cubicBezTo>
                <a:cubicBezTo>
                  <a:pt x="113" y="0"/>
                  <a:pt x="113" y="0"/>
                  <a:pt x="113" y="0"/>
                </a:cubicBezTo>
                <a:cubicBezTo>
                  <a:pt x="101" y="5"/>
                  <a:pt x="101" y="5"/>
                  <a:pt x="101" y="5"/>
                </a:cubicBezTo>
                <a:cubicBezTo>
                  <a:pt x="89" y="10"/>
                  <a:pt x="89" y="10"/>
                  <a:pt x="89" y="10"/>
                </a:cubicBezTo>
                <a:cubicBezTo>
                  <a:pt x="93" y="13"/>
                  <a:pt x="93" y="13"/>
                  <a:pt x="93" y="13"/>
                </a:cubicBezTo>
                <a:cubicBezTo>
                  <a:pt x="76" y="32"/>
                  <a:pt x="76" y="32"/>
                  <a:pt x="76" y="32"/>
                </a:cubicBezTo>
                <a:cubicBezTo>
                  <a:pt x="74" y="31"/>
                  <a:pt x="74" y="31"/>
                  <a:pt x="74" y="31"/>
                </a:cubicBezTo>
                <a:cubicBezTo>
                  <a:pt x="70" y="28"/>
                  <a:pt x="70" y="28"/>
                  <a:pt x="70" y="28"/>
                </a:cubicBezTo>
                <a:cubicBezTo>
                  <a:pt x="65" y="31"/>
                  <a:pt x="65" y="31"/>
                  <a:pt x="65" y="31"/>
                </a:cubicBezTo>
                <a:cubicBezTo>
                  <a:pt x="42" y="49"/>
                  <a:pt x="42" y="49"/>
                  <a:pt x="42" y="49"/>
                </a:cubicBezTo>
                <a:cubicBezTo>
                  <a:pt x="33" y="43"/>
                  <a:pt x="33" y="43"/>
                  <a:pt x="33" y="43"/>
                </a:cubicBezTo>
                <a:cubicBezTo>
                  <a:pt x="29" y="41"/>
                  <a:pt x="29" y="41"/>
                  <a:pt x="29" y="41"/>
                </a:cubicBezTo>
                <a:cubicBezTo>
                  <a:pt x="25" y="43"/>
                  <a:pt x="25" y="43"/>
                  <a:pt x="25" y="43"/>
                </a:cubicBezTo>
                <a:cubicBezTo>
                  <a:pt x="0" y="58"/>
                  <a:pt x="0" y="58"/>
                  <a:pt x="0" y="58"/>
                </a:cubicBezTo>
                <a:close/>
                <a:moveTo>
                  <a:pt x="13" y="75"/>
                </a:moveTo>
                <a:cubicBezTo>
                  <a:pt x="13" y="86"/>
                  <a:pt x="13" y="86"/>
                  <a:pt x="13" y="86"/>
                </a:cubicBezTo>
                <a:cubicBezTo>
                  <a:pt x="11" y="86"/>
                  <a:pt x="10" y="86"/>
                  <a:pt x="9" y="86"/>
                </a:cubicBezTo>
                <a:cubicBezTo>
                  <a:pt x="9" y="77"/>
                  <a:pt x="9" y="77"/>
                  <a:pt x="9" y="77"/>
                </a:cubicBezTo>
                <a:cubicBezTo>
                  <a:pt x="13" y="75"/>
                  <a:pt x="13" y="75"/>
                  <a:pt x="13" y="75"/>
                </a:cubicBezTo>
                <a:close/>
                <a:moveTo>
                  <a:pt x="21" y="22"/>
                </a:moveTo>
                <a:cubicBezTo>
                  <a:pt x="23" y="17"/>
                  <a:pt x="23" y="17"/>
                  <a:pt x="23" y="17"/>
                </a:cubicBezTo>
                <a:cubicBezTo>
                  <a:pt x="31" y="12"/>
                  <a:pt x="31" y="12"/>
                  <a:pt x="31" y="12"/>
                </a:cubicBezTo>
                <a:cubicBezTo>
                  <a:pt x="41" y="12"/>
                  <a:pt x="41" y="12"/>
                  <a:pt x="41" y="12"/>
                </a:cubicBezTo>
                <a:cubicBezTo>
                  <a:pt x="43" y="19"/>
                  <a:pt x="43" y="19"/>
                  <a:pt x="43" y="19"/>
                </a:cubicBezTo>
                <a:cubicBezTo>
                  <a:pt x="49" y="19"/>
                  <a:pt x="49" y="19"/>
                  <a:pt x="49" y="19"/>
                </a:cubicBezTo>
                <a:cubicBezTo>
                  <a:pt x="49" y="21"/>
                  <a:pt x="49" y="21"/>
                  <a:pt x="49" y="21"/>
                </a:cubicBezTo>
                <a:cubicBezTo>
                  <a:pt x="41" y="22"/>
                  <a:pt x="41" y="22"/>
                  <a:pt x="41" y="22"/>
                </a:cubicBezTo>
                <a:cubicBezTo>
                  <a:pt x="39" y="19"/>
                  <a:pt x="39" y="19"/>
                  <a:pt x="39" y="19"/>
                </a:cubicBezTo>
                <a:cubicBezTo>
                  <a:pt x="37" y="26"/>
                  <a:pt x="37" y="26"/>
                  <a:pt x="37" y="26"/>
                </a:cubicBezTo>
                <a:cubicBezTo>
                  <a:pt x="43" y="33"/>
                  <a:pt x="43" y="33"/>
                  <a:pt x="43" y="33"/>
                </a:cubicBezTo>
                <a:cubicBezTo>
                  <a:pt x="43" y="44"/>
                  <a:pt x="43" y="44"/>
                  <a:pt x="43" y="44"/>
                </a:cubicBezTo>
                <a:cubicBezTo>
                  <a:pt x="41" y="44"/>
                  <a:pt x="41" y="44"/>
                  <a:pt x="41" y="44"/>
                </a:cubicBezTo>
                <a:cubicBezTo>
                  <a:pt x="39" y="35"/>
                  <a:pt x="39" y="35"/>
                  <a:pt x="39" y="35"/>
                </a:cubicBezTo>
                <a:cubicBezTo>
                  <a:pt x="34" y="31"/>
                  <a:pt x="34" y="31"/>
                  <a:pt x="34" y="31"/>
                </a:cubicBezTo>
                <a:cubicBezTo>
                  <a:pt x="32" y="33"/>
                  <a:pt x="31" y="38"/>
                  <a:pt x="31" y="38"/>
                </a:cubicBezTo>
                <a:cubicBezTo>
                  <a:pt x="21" y="40"/>
                  <a:pt x="21" y="40"/>
                  <a:pt x="21" y="40"/>
                </a:cubicBezTo>
                <a:cubicBezTo>
                  <a:pt x="20" y="38"/>
                  <a:pt x="20" y="38"/>
                  <a:pt x="20" y="38"/>
                </a:cubicBezTo>
                <a:cubicBezTo>
                  <a:pt x="27" y="35"/>
                  <a:pt x="27" y="35"/>
                  <a:pt x="27" y="35"/>
                </a:cubicBezTo>
                <a:cubicBezTo>
                  <a:pt x="29" y="25"/>
                  <a:pt x="29" y="25"/>
                  <a:pt x="29" y="25"/>
                </a:cubicBezTo>
                <a:cubicBezTo>
                  <a:pt x="30" y="17"/>
                  <a:pt x="30" y="17"/>
                  <a:pt x="30" y="17"/>
                </a:cubicBezTo>
                <a:cubicBezTo>
                  <a:pt x="26" y="18"/>
                  <a:pt x="26" y="18"/>
                  <a:pt x="26" y="18"/>
                </a:cubicBezTo>
                <a:cubicBezTo>
                  <a:pt x="23" y="24"/>
                  <a:pt x="23" y="24"/>
                  <a:pt x="23" y="24"/>
                </a:cubicBezTo>
                <a:lnTo>
                  <a:pt x="21" y="22"/>
                </a:lnTo>
                <a:close/>
              </a:path>
            </a:pathLst>
          </a:custGeom>
          <a:solidFill>
            <a:schemeClr val="accent1"/>
          </a:solidFill>
          <a:ln>
            <a:noFill/>
          </a:ln>
          <a:extLst/>
        </p:spPr>
        <p:txBody>
          <a:bodyPr lIns="68580" tIns="34290" rIns="68580" bIns="34290"/>
          <a:lstStyle/>
          <a:p>
            <a:endParaRPr lang="zh-CN" altLang="en-US"/>
          </a:p>
        </p:txBody>
      </p:sp>
      <p:grpSp>
        <p:nvGrpSpPr>
          <p:cNvPr id="7" name="组合 133"/>
          <p:cNvGrpSpPr>
            <a:grpSpLocks/>
          </p:cNvGrpSpPr>
          <p:nvPr/>
        </p:nvGrpSpPr>
        <p:grpSpPr bwMode="auto">
          <a:xfrm>
            <a:off x="3743908" y="1843007"/>
            <a:ext cx="1753877" cy="2169697"/>
            <a:chOff x="4573175" y="1507447"/>
            <a:chExt cx="3045651" cy="3766927"/>
          </a:xfrm>
        </p:grpSpPr>
        <p:grpSp>
          <p:nvGrpSpPr>
            <p:cNvPr id="8" name="组合 123"/>
            <p:cNvGrpSpPr>
              <a:grpSpLocks/>
            </p:cNvGrpSpPr>
            <p:nvPr/>
          </p:nvGrpSpPr>
          <p:grpSpPr bwMode="auto">
            <a:xfrm>
              <a:off x="4573175" y="1507447"/>
              <a:ext cx="3045651" cy="3766927"/>
              <a:chOff x="5267580" y="1548023"/>
              <a:chExt cx="2107429" cy="2606514"/>
            </a:xfrm>
          </p:grpSpPr>
          <p:sp>
            <p:nvSpPr>
              <p:cNvPr id="125" name="任意多边形 124"/>
              <p:cNvSpPr/>
              <p:nvPr/>
            </p:nvSpPr>
            <p:spPr>
              <a:xfrm rot="4030947" flipV="1">
                <a:off x="5092211" y="1881622"/>
                <a:ext cx="2446079" cy="1945910"/>
              </a:xfrm>
              <a:custGeom>
                <a:avLst/>
                <a:gdLst>
                  <a:gd name="connsiteX0" fmla="*/ 0 w 1824946"/>
                  <a:gd name="connsiteY0" fmla="*/ 622713 h 1451361"/>
                  <a:gd name="connsiteX1" fmla="*/ 354049 w 1824946"/>
                  <a:gd name="connsiteY1" fmla="*/ 1451361 h 1451361"/>
                  <a:gd name="connsiteX2" fmla="*/ 821076 w 1824946"/>
                  <a:gd name="connsiteY2" fmla="*/ 1084703 h 1451361"/>
                  <a:gd name="connsiteX3" fmla="*/ 834779 w 1824946"/>
                  <a:gd name="connsiteY3" fmla="*/ 924402 h 1451361"/>
                  <a:gd name="connsiteX4" fmla="*/ 826580 w 1824946"/>
                  <a:gd name="connsiteY4" fmla="*/ 874236 h 1451361"/>
                  <a:gd name="connsiteX5" fmla="*/ 977197 w 1824946"/>
                  <a:gd name="connsiteY5" fmla="*/ 810869 h 1451361"/>
                  <a:gd name="connsiteX6" fmla="*/ 977197 w 1824946"/>
                  <a:gd name="connsiteY6" fmla="*/ 810868 h 1451361"/>
                  <a:gd name="connsiteX7" fmla="*/ 1081953 w 1824946"/>
                  <a:gd name="connsiteY7" fmla="*/ 766794 h 1451361"/>
                  <a:gd name="connsiteX8" fmla="*/ 1112083 w 1824946"/>
                  <a:gd name="connsiteY8" fmla="*/ 807733 h 1451361"/>
                  <a:gd name="connsiteX9" fmla="*/ 1236264 w 1824946"/>
                  <a:gd name="connsiteY9" fmla="*/ 910023 h 1451361"/>
                  <a:gd name="connsiteX10" fmla="*/ 1824946 w 1824946"/>
                  <a:gd name="connsiteY10" fmla="*/ 832522 h 1451361"/>
                  <a:gd name="connsiteX11" fmla="*/ 1480104 w 1824946"/>
                  <a:gd name="connsiteY11" fmla="*/ 0 h 1451361"/>
                  <a:gd name="connsiteX12" fmla="*/ 1009041 w 1824946"/>
                  <a:gd name="connsiteY12" fmla="*/ 361459 h 1451361"/>
                  <a:gd name="connsiteX13" fmla="*/ 993562 w 1824946"/>
                  <a:gd name="connsiteY13" fmla="*/ 521599 h 1451361"/>
                  <a:gd name="connsiteX14" fmla="*/ 1002021 w 1824946"/>
                  <a:gd name="connsiteY14" fmla="*/ 577216 h 1451361"/>
                  <a:gd name="connsiteX15" fmla="*/ 851550 w 1824946"/>
                  <a:gd name="connsiteY15" fmla="*/ 640523 h 1451361"/>
                  <a:gd name="connsiteX16" fmla="*/ 851551 w 1824946"/>
                  <a:gd name="connsiteY16" fmla="*/ 640524 h 1451361"/>
                  <a:gd name="connsiteX17" fmla="*/ 746941 w 1824946"/>
                  <a:gd name="connsiteY17" fmla="*/ 684535 h 1451361"/>
                  <a:gd name="connsiteX18" fmla="*/ 713095 w 1824946"/>
                  <a:gd name="connsiteY18" fmla="*/ 639599 h 1451361"/>
                  <a:gd name="connsiteX19" fmla="*/ 587787 w 1824946"/>
                  <a:gd name="connsiteY19" fmla="*/ 538691 h 1451361"/>
                  <a:gd name="connsiteX20" fmla="*/ 0 w 1824946"/>
                  <a:gd name="connsiteY20" fmla="*/ 622713 h 145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824946" h="1451361">
                    <a:moveTo>
                      <a:pt x="0" y="622713"/>
                    </a:moveTo>
                    <a:lnTo>
                      <a:pt x="354049" y="1451361"/>
                    </a:lnTo>
                    <a:cubicBezTo>
                      <a:pt x="574762" y="1448915"/>
                      <a:pt x="766315" y="1298529"/>
                      <a:pt x="821076" y="1084703"/>
                    </a:cubicBezTo>
                    <a:cubicBezTo>
                      <a:pt x="834767" y="1031246"/>
                      <a:pt x="839054" y="977157"/>
                      <a:pt x="834779" y="924402"/>
                    </a:cubicBezTo>
                    <a:lnTo>
                      <a:pt x="826580" y="874236"/>
                    </a:lnTo>
                    <a:lnTo>
                      <a:pt x="977197" y="810869"/>
                    </a:lnTo>
                    <a:lnTo>
                      <a:pt x="977197" y="810868"/>
                    </a:lnTo>
                    <a:lnTo>
                      <a:pt x="1081953" y="766794"/>
                    </a:lnTo>
                    <a:lnTo>
                      <a:pt x="1112083" y="807733"/>
                    </a:lnTo>
                    <a:cubicBezTo>
                      <a:pt x="1146809" y="847677"/>
                      <a:pt x="1188475" y="882432"/>
                      <a:pt x="1236264" y="910023"/>
                    </a:cubicBezTo>
                    <a:cubicBezTo>
                      <a:pt x="1427419" y="1020387"/>
                      <a:pt x="1668869" y="988599"/>
                      <a:pt x="1824946" y="832522"/>
                    </a:cubicBezTo>
                    <a:lnTo>
                      <a:pt x="1480104" y="0"/>
                    </a:lnTo>
                    <a:cubicBezTo>
                      <a:pt x="1259377" y="0"/>
                      <a:pt x="1066169" y="148253"/>
                      <a:pt x="1009041" y="361459"/>
                    </a:cubicBezTo>
                    <a:cubicBezTo>
                      <a:pt x="994759" y="414760"/>
                      <a:pt x="989873" y="468799"/>
                      <a:pt x="993562" y="521599"/>
                    </a:cubicBezTo>
                    <a:lnTo>
                      <a:pt x="1002021" y="577216"/>
                    </a:lnTo>
                    <a:lnTo>
                      <a:pt x="851550" y="640523"/>
                    </a:lnTo>
                    <a:lnTo>
                      <a:pt x="851551" y="640524"/>
                    </a:lnTo>
                    <a:lnTo>
                      <a:pt x="746941" y="684535"/>
                    </a:lnTo>
                    <a:lnTo>
                      <a:pt x="713095" y="639599"/>
                    </a:lnTo>
                    <a:cubicBezTo>
                      <a:pt x="677927" y="600042"/>
                      <a:pt x="635878" y="565750"/>
                      <a:pt x="587787" y="538691"/>
                    </a:cubicBezTo>
                    <a:cubicBezTo>
                      <a:pt x="395421" y="430452"/>
                      <a:pt x="154338" y="464915"/>
                      <a:pt x="0" y="622713"/>
                    </a:cubicBezTo>
                    <a:close/>
                  </a:path>
                </a:pathLst>
              </a:custGeom>
              <a:noFill/>
              <a:ln w="2540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sp>
            <p:nvSpPr>
              <p:cNvPr id="126" name="任意多边形 125"/>
              <p:cNvSpPr/>
              <p:nvPr/>
            </p:nvSpPr>
            <p:spPr>
              <a:xfrm>
                <a:off x="5797184" y="2144708"/>
                <a:ext cx="1042727" cy="437349"/>
              </a:xfrm>
              <a:custGeom>
                <a:avLst/>
                <a:gdLst>
                  <a:gd name="connsiteX0" fmla="*/ 6825 w 948196"/>
                  <a:gd name="connsiteY0" fmla="*/ 0 h 541796"/>
                  <a:gd name="connsiteX1" fmla="*/ 941372 w 948196"/>
                  <a:gd name="connsiteY1" fmla="*/ 0 h 541796"/>
                  <a:gd name="connsiteX2" fmla="*/ 948196 w 948196"/>
                  <a:gd name="connsiteY2" fmla="*/ 67698 h 541796"/>
                  <a:gd name="connsiteX3" fmla="*/ 474098 w 948196"/>
                  <a:gd name="connsiteY3" fmla="*/ 541796 h 541796"/>
                  <a:gd name="connsiteX4" fmla="*/ 0 w 948196"/>
                  <a:gd name="connsiteY4" fmla="*/ 67698 h 541796"/>
                  <a:gd name="connsiteX0" fmla="*/ 6825 w 948196"/>
                  <a:gd name="connsiteY0" fmla="*/ 0 h 541796"/>
                  <a:gd name="connsiteX1" fmla="*/ 201199 w 948196"/>
                  <a:gd name="connsiteY1" fmla="*/ 233744 h 541796"/>
                  <a:gd name="connsiteX2" fmla="*/ 941372 w 948196"/>
                  <a:gd name="connsiteY2" fmla="*/ 0 h 541796"/>
                  <a:gd name="connsiteX3" fmla="*/ 948196 w 948196"/>
                  <a:gd name="connsiteY3" fmla="*/ 67698 h 541796"/>
                  <a:gd name="connsiteX4" fmla="*/ 474098 w 948196"/>
                  <a:gd name="connsiteY4" fmla="*/ 541796 h 541796"/>
                  <a:gd name="connsiteX5" fmla="*/ 0 w 948196"/>
                  <a:gd name="connsiteY5" fmla="*/ 67698 h 541796"/>
                  <a:gd name="connsiteX6" fmla="*/ 6825 w 948196"/>
                  <a:gd name="connsiteY6" fmla="*/ 0 h 541796"/>
                  <a:gd name="connsiteX0" fmla="*/ 6825 w 948196"/>
                  <a:gd name="connsiteY0" fmla="*/ 95589 h 637385"/>
                  <a:gd name="connsiteX1" fmla="*/ 201199 w 948196"/>
                  <a:gd name="connsiteY1" fmla="*/ 329333 h 637385"/>
                  <a:gd name="connsiteX2" fmla="*/ 941372 w 948196"/>
                  <a:gd name="connsiteY2" fmla="*/ 95589 h 637385"/>
                  <a:gd name="connsiteX3" fmla="*/ 948196 w 948196"/>
                  <a:gd name="connsiteY3" fmla="*/ 163287 h 637385"/>
                  <a:gd name="connsiteX4" fmla="*/ 474098 w 948196"/>
                  <a:gd name="connsiteY4" fmla="*/ 637385 h 637385"/>
                  <a:gd name="connsiteX5" fmla="*/ 0 w 948196"/>
                  <a:gd name="connsiteY5" fmla="*/ 163287 h 637385"/>
                  <a:gd name="connsiteX6" fmla="*/ 6825 w 948196"/>
                  <a:gd name="connsiteY6" fmla="*/ 95589 h 6373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8196" h="637385">
                    <a:moveTo>
                      <a:pt x="6825" y="95589"/>
                    </a:moveTo>
                    <a:cubicBezTo>
                      <a:pt x="107760" y="99146"/>
                      <a:pt x="100264" y="325776"/>
                      <a:pt x="201199" y="329333"/>
                    </a:cubicBezTo>
                    <a:cubicBezTo>
                      <a:pt x="788701" y="-293870"/>
                      <a:pt x="694648" y="173504"/>
                      <a:pt x="941372" y="95589"/>
                    </a:cubicBezTo>
                    <a:lnTo>
                      <a:pt x="948196" y="163287"/>
                    </a:lnTo>
                    <a:cubicBezTo>
                      <a:pt x="948196" y="425124"/>
                      <a:pt x="735935" y="637385"/>
                      <a:pt x="474098" y="637385"/>
                    </a:cubicBezTo>
                    <a:cubicBezTo>
                      <a:pt x="212261" y="637385"/>
                      <a:pt x="0" y="425124"/>
                      <a:pt x="0" y="163287"/>
                    </a:cubicBezTo>
                    <a:lnTo>
                      <a:pt x="6825" y="95589"/>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sp>
            <p:nvSpPr>
              <p:cNvPr id="127" name="等腰三角形 36"/>
              <p:cNvSpPr/>
              <p:nvPr/>
            </p:nvSpPr>
            <p:spPr>
              <a:xfrm>
                <a:off x="5797184" y="3454559"/>
                <a:ext cx="1074591" cy="384604"/>
              </a:xfrm>
              <a:custGeom>
                <a:avLst/>
                <a:gdLst>
                  <a:gd name="connsiteX0" fmla="*/ 0 w 801242"/>
                  <a:gd name="connsiteY0" fmla="*/ 228787 h 228787"/>
                  <a:gd name="connsiteX1" fmla="*/ 386111 w 801242"/>
                  <a:gd name="connsiteY1" fmla="*/ 0 h 228787"/>
                  <a:gd name="connsiteX2" fmla="*/ 801242 w 801242"/>
                  <a:gd name="connsiteY2" fmla="*/ 228787 h 228787"/>
                  <a:gd name="connsiteX3" fmla="*/ 0 w 801242"/>
                  <a:gd name="connsiteY3" fmla="*/ 228787 h 228787"/>
                  <a:gd name="connsiteX0" fmla="*/ 0 w 801242"/>
                  <a:gd name="connsiteY0" fmla="*/ 185244 h 185244"/>
                  <a:gd name="connsiteX1" fmla="*/ 386111 w 801242"/>
                  <a:gd name="connsiteY1" fmla="*/ 0 h 185244"/>
                  <a:gd name="connsiteX2" fmla="*/ 801242 w 801242"/>
                  <a:gd name="connsiteY2" fmla="*/ 185244 h 185244"/>
                  <a:gd name="connsiteX3" fmla="*/ 0 w 801242"/>
                  <a:gd name="connsiteY3" fmla="*/ 185244 h 185244"/>
                  <a:gd name="connsiteX0" fmla="*/ 0 w 801242"/>
                  <a:gd name="connsiteY0" fmla="*/ 228786 h 228786"/>
                  <a:gd name="connsiteX1" fmla="*/ 386111 w 801242"/>
                  <a:gd name="connsiteY1" fmla="*/ 0 h 228786"/>
                  <a:gd name="connsiteX2" fmla="*/ 801242 w 801242"/>
                  <a:gd name="connsiteY2" fmla="*/ 228786 h 228786"/>
                  <a:gd name="connsiteX3" fmla="*/ 0 w 801242"/>
                  <a:gd name="connsiteY3" fmla="*/ 228786 h 228786"/>
                  <a:gd name="connsiteX0" fmla="*/ 0 w 801242"/>
                  <a:gd name="connsiteY0" fmla="*/ 228786 h 228786"/>
                  <a:gd name="connsiteX1" fmla="*/ 458682 w 801242"/>
                  <a:gd name="connsiteY1" fmla="*/ 0 h 228786"/>
                  <a:gd name="connsiteX2" fmla="*/ 801242 w 801242"/>
                  <a:gd name="connsiteY2" fmla="*/ 228786 h 228786"/>
                  <a:gd name="connsiteX3" fmla="*/ 0 w 801242"/>
                  <a:gd name="connsiteY3" fmla="*/ 228786 h 228786"/>
                  <a:gd name="connsiteX0" fmla="*/ 0 w 801242"/>
                  <a:gd name="connsiteY0" fmla="*/ 228786 h 228786"/>
                  <a:gd name="connsiteX1" fmla="*/ 458682 w 801242"/>
                  <a:gd name="connsiteY1" fmla="*/ 0 h 228786"/>
                  <a:gd name="connsiteX2" fmla="*/ 801242 w 801242"/>
                  <a:gd name="connsiteY2" fmla="*/ 228786 h 228786"/>
                  <a:gd name="connsiteX3" fmla="*/ 0 w 801242"/>
                  <a:gd name="connsiteY3" fmla="*/ 228786 h 228786"/>
                  <a:gd name="connsiteX0" fmla="*/ 0 w 801242"/>
                  <a:gd name="connsiteY0" fmla="*/ 228786 h 228786"/>
                  <a:gd name="connsiteX1" fmla="*/ 458682 w 801242"/>
                  <a:gd name="connsiteY1" fmla="*/ 0 h 228786"/>
                  <a:gd name="connsiteX2" fmla="*/ 801242 w 801242"/>
                  <a:gd name="connsiteY2" fmla="*/ 228786 h 228786"/>
                  <a:gd name="connsiteX3" fmla="*/ 0 w 801242"/>
                  <a:gd name="connsiteY3" fmla="*/ 228786 h 228786"/>
                  <a:gd name="connsiteX0" fmla="*/ 0 w 801242"/>
                  <a:gd name="connsiteY0" fmla="*/ 286843 h 286843"/>
                  <a:gd name="connsiteX1" fmla="*/ 400624 w 801242"/>
                  <a:gd name="connsiteY1" fmla="*/ 0 h 286843"/>
                  <a:gd name="connsiteX2" fmla="*/ 801242 w 801242"/>
                  <a:gd name="connsiteY2" fmla="*/ 286843 h 286843"/>
                  <a:gd name="connsiteX3" fmla="*/ 0 w 801242"/>
                  <a:gd name="connsiteY3" fmla="*/ 286843 h 286843"/>
                  <a:gd name="connsiteX0" fmla="*/ 0 w 801242"/>
                  <a:gd name="connsiteY0" fmla="*/ 301357 h 301357"/>
                  <a:gd name="connsiteX1" fmla="*/ 487710 w 801242"/>
                  <a:gd name="connsiteY1" fmla="*/ 0 h 301357"/>
                  <a:gd name="connsiteX2" fmla="*/ 801242 w 801242"/>
                  <a:gd name="connsiteY2" fmla="*/ 301357 h 301357"/>
                  <a:gd name="connsiteX3" fmla="*/ 0 w 801242"/>
                  <a:gd name="connsiteY3" fmla="*/ 301357 h 301357"/>
                  <a:gd name="connsiteX0" fmla="*/ 0 w 801242"/>
                  <a:gd name="connsiteY0" fmla="*/ 359415 h 359415"/>
                  <a:gd name="connsiteX1" fmla="*/ 415139 w 801242"/>
                  <a:gd name="connsiteY1" fmla="*/ 0 h 359415"/>
                  <a:gd name="connsiteX2" fmla="*/ 801242 w 801242"/>
                  <a:gd name="connsiteY2" fmla="*/ 359415 h 359415"/>
                  <a:gd name="connsiteX3" fmla="*/ 0 w 801242"/>
                  <a:gd name="connsiteY3" fmla="*/ 359415 h 359415"/>
                  <a:gd name="connsiteX0" fmla="*/ 0 w 801242"/>
                  <a:gd name="connsiteY0" fmla="*/ 272329 h 272329"/>
                  <a:gd name="connsiteX1" fmla="*/ 458682 w 801242"/>
                  <a:gd name="connsiteY1" fmla="*/ 0 h 272329"/>
                  <a:gd name="connsiteX2" fmla="*/ 801242 w 801242"/>
                  <a:gd name="connsiteY2" fmla="*/ 272329 h 272329"/>
                  <a:gd name="connsiteX3" fmla="*/ 0 w 801242"/>
                  <a:gd name="connsiteY3" fmla="*/ 272329 h 272329"/>
                  <a:gd name="connsiteX0" fmla="*/ 0 w 801242"/>
                  <a:gd name="connsiteY0" fmla="*/ 330386 h 330386"/>
                  <a:gd name="connsiteX1" fmla="*/ 313539 w 801242"/>
                  <a:gd name="connsiteY1" fmla="*/ 0 h 330386"/>
                  <a:gd name="connsiteX2" fmla="*/ 801242 w 801242"/>
                  <a:gd name="connsiteY2" fmla="*/ 330386 h 330386"/>
                  <a:gd name="connsiteX3" fmla="*/ 0 w 801242"/>
                  <a:gd name="connsiteY3" fmla="*/ 330386 h 330386"/>
                  <a:gd name="connsiteX0" fmla="*/ 0 w 801242"/>
                  <a:gd name="connsiteY0" fmla="*/ 373929 h 373929"/>
                  <a:gd name="connsiteX1" fmla="*/ 429654 w 801242"/>
                  <a:gd name="connsiteY1" fmla="*/ 0 h 373929"/>
                  <a:gd name="connsiteX2" fmla="*/ 801242 w 801242"/>
                  <a:gd name="connsiteY2" fmla="*/ 373929 h 373929"/>
                  <a:gd name="connsiteX3" fmla="*/ 0 w 801242"/>
                  <a:gd name="connsiteY3" fmla="*/ 373929 h 373929"/>
                  <a:gd name="connsiteX0" fmla="*/ 0 w 801242"/>
                  <a:gd name="connsiteY0" fmla="*/ 373929 h 373929"/>
                  <a:gd name="connsiteX1" fmla="*/ 429654 w 801242"/>
                  <a:gd name="connsiteY1" fmla="*/ 0 h 373929"/>
                  <a:gd name="connsiteX2" fmla="*/ 801242 w 801242"/>
                  <a:gd name="connsiteY2" fmla="*/ 373929 h 373929"/>
                  <a:gd name="connsiteX3" fmla="*/ 0 w 801242"/>
                  <a:gd name="connsiteY3" fmla="*/ 373929 h 373929"/>
                  <a:gd name="connsiteX0" fmla="*/ 0 w 801242"/>
                  <a:gd name="connsiteY0" fmla="*/ 373929 h 373929"/>
                  <a:gd name="connsiteX1" fmla="*/ 429654 w 801242"/>
                  <a:gd name="connsiteY1" fmla="*/ 0 h 373929"/>
                  <a:gd name="connsiteX2" fmla="*/ 801242 w 801242"/>
                  <a:gd name="connsiteY2" fmla="*/ 373929 h 373929"/>
                  <a:gd name="connsiteX3" fmla="*/ 0 w 801242"/>
                  <a:gd name="connsiteY3" fmla="*/ 373929 h 373929"/>
                  <a:gd name="connsiteX0" fmla="*/ 0 w 801242"/>
                  <a:gd name="connsiteY0" fmla="*/ 286844 h 286844"/>
                  <a:gd name="connsiteX1" fmla="*/ 487711 w 801242"/>
                  <a:gd name="connsiteY1" fmla="*/ 0 h 286844"/>
                  <a:gd name="connsiteX2" fmla="*/ 801242 w 801242"/>
                  <a:gd name="connsiteY2" fmla="*/ 286844 h 286844"/>
                  <a:gd name="connsiteX3" fmla="*/ 0 w 801242"/>
                  <a:gd name="connsiteY3" fmla="*/ 286844 h 286844"/>
                  <a:gd name="connsiteX0" fmla="*/ 0 w 801242"/>
                  <a:gd name="connsiteY0" fmla="*/ 286844 h 286844"/>
                  <a:gd name="connsiteX1" fmla="*/ 487711 w 801242"/>
                  <a:gd name="connsiteY1" fmla="*/ 0 h 286844"/>
                  <a:gd name="connsiteX2" fmla="*/ 801242 w 801242"/>
                  <a:gd name="connsiteY2" fmla="*/ 286844 h 286844"/>
                  <a:gd name="connsiteX3" fmla="*/ 0 w 801242"/>
                  <a:gd name="connsiteY3" fmla="*/ 286844 h 286844"/>
                  <a:gd name="connsiteX0" fmla="*/ 0 w 801242"/>
                  <a:gd name="connsiteY0" fmla="*/ 286844 h 286844"/>
                  <a:gd name="connsiteX1" fmla="*/ 487711 w 801242"/>
                  <a:gd name="connsiteY1" fmla="*/ 0 h 286844"/>
                  <a:gd name="connsiteX2" fmla="*/ 801242 w 801242"/>
                  <a:gd name="connsiteY2" fmla="*/ 286844 h 286844"/>
                  <a:gd name="connsiteX3" fmla="*/ 0 w 801242"/>
                  <a:gd name="connsiteY3" fmla="*/ 286844 h 286844"/>
                  <a:gd name="connsiteX0" fmla="*/ 0 w 801242"/>
                  <a:gd name="connsiteY0" fmla="*/ 287227 h 287227"/>
                  <a:gd name="connsiteX1" fmla="*/ 487711 w 801242"/>
                  <a:gd name="connsiteY1" fmla="*/ 383 h 287227"/>
                  <a:gd name="connsiteX2" fmla="*/ 801242 w 801242"/>
                  <a:gd name="connsiteY2" fmla="*/ 287227 h 287227"/>
                  <a:gd name="connsiteX3" fmla="*/ 0 w 801242"/>
                  <a:gd name="connsiteY3" fmla="*/ 287227 h 287227"/>
                </a:gdLst>
                <a:ahLst/>
                <a:cxnLst>
                  <a:cxn ang="0">
                    <a:pos x="connsiteX0" y="connsiteY0"/>
                  </a:cxn>
                  <a:cxn ang="0">
                    <a:pos x="connsiteX1" y="connsiteY1"/>
                  </a:cxn>
                  <a:cxn ang="0">
                    <a:pos x="connsiteX2" y="connsiteY2"/>
                  </a:cxn>
                  <a:cxn ang="0">
                    <a:pos x="connsiteX3" y="connsiteY3"/>
                  </a:cxn>
                </a:cxnLst>
                <a:rect l="l" t="t" r="r" b="b"/>
                <a:pathLst>
                  <a:path w="801242" h="287227">
                    <a:moveTo>
                      <a:pt x="0" y="287227"/>
                    </a:moveTo>
                    <a:cubicBezTo>
                      <a:pt x="152894" y="210965"/>
                      <a:pt x="291276" y="-10441"/>
                      <a:pt x="487711" y="383"/>
                    </a:cubicBezTo>
                    <a:cubicBezTo>
                      <a:pt x="558355" y="18588"/>
                      <a:pt x="687055" y="210965"/>
                      <a:pt x="801242" y="287227"/>
                    </a:cubicBezTo>
                    <a:lnTo>
                      <a:pt x="0" y="28722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sp>
            <p:nvSpPr>
              <p:cNvPr id="129" name="任意多边形 128"/>
              <p:cNvSpPr/>
              <p:nvPr/>
            </p:nvSpPr>
            <p:spPr>
              <a:xfrm rot="16200000">
                <a:off x="5763618" y="1076158"/>
                <a:ext cx="1139526" cy="2083256"/>
              </a:xfrm>
              <a:custGeom>
                <a:avLst/>
                <a:gdLst>
                  <a:gd name="connsiteX0" fmla="*/ 793042 w 849632"/>
                  <a:gd name="connsiteY0" fmla="*/ 0 h 1553787"/>
                  <a:gd name="connsiteX1" fmla="*/ 793041 w 849632"/>
                  <a:gd name="connsiteY1" fmla="*/ 0 h 1553787"/>
                  <a:gd name="connsiteX2" fmla="*/ 793041 w 849632"/>
                  <a:gd name="connsiteY2" fmla="*/ 0 h 1553787"/>
                  <a:gd name="connsiteX3" fmla="*/ 849632 w 849632"/>
                  <a:gd name="connsiteY3" fmla="*/ 56591 h 1553787"/>
                  <a:gd name="connsiteX4" fmla="*/ 849632 w 849632"/>
                  <a:gd name="connsiteY4" fmla="*/ 1497196 h 1553787"/>
                  <a:gd name="connsiteX5" fmla="*/ 793041 w 849632"/>
                  <a:gd name="connsiteY5" fmla="*/ 1553787 h 1553787"/>
                  <a:gd name="connsiteX6" fmla="*/ 793041 w 849632"/>
                  <a:gd name="connsiteY6" fmla="*/ 1553786 h 1553787"/>
                  <a:gd name="connsiteX7" fmla="*/ 736450 w 849632"/>
                  <a:gd name="connsiteY7" fmla="*/ 1497195 h 1553787"/>
                  <a:gd name="connsiteX8" fmla="*/ 736450 w 849632"/>
                  <a:gd name="connsiteY8" fmla="*/ 1450893 h 1553787"/>
                  <a:gd name="connsiteX9" fmla="*/ 58969 w 849632"/>
                  <a:gd name="connsiteY9" fmla="*/ 1450893 h 1553787"/>
                  <a:gd name="connsiteX10" fmla="*/ 0 w 849632"/>
                  <a:gd name="connsiteY10" fmla="*/ 1391924 h 1553787"/>
                  <a:gd name="connsiteX11" fmla="*/ 58969 w 849632"/>
                  <a:gd name="connsiteY11" fmla="*/ 1332955 h 1553787"/>
                  <a:gd name="connsiteX12" fmla="*/ 736450 w 849632"/>
                  <a:gd name="connsiteY12" fmla="*/ 1332955 h 1553787"/>
                  <a:gd name="connsiteX13" fmla="*/ 736450 w 849632"/>
                  <a:gd name="connsiteY13" fmla="*/ 204624 h 1553787"/>
                  <a:gd name="connsiteX14" fmla="*/ 58969 w 849632"/>
                  <a:gd name="connsiteY14" fmla="*/ 204624 h 1553787"/>
                  <a:gd name="connsiteX15" fmla="*/ 0 w 849632"/>
                  <a:gd name="connsiteY15" fmla="*/ 145655 h 1553787"/>
                  <a:gd name="connsiteX16" fmla="*/ 58969 w 849632"/>
                  <a:gd name="connsiteY16" fmla="*/ 86686 h 1553787"/>
                  <a:gd name="connsiteX17" fmla="*/ 736451 w 849632"/>
                  <a:gd name="connsiteY17" fmla="*/ 86686 h 1553787"/>
                  <a:gd name="connsiteX18" fmla="*/ 736451 w 849632"/>
                  <a:gd name="connsiteY18" fmla="*/ 56591 h 1553787"/>
                  <a:gd name="connsiteX19" fmla="*/ 753026 w 849632"/>
                  <a:gd name="connsiteY19" fmla="*/ 16576 h 1553787"/>
                  <a:gd name="connsiteX20" fmla="*/ 793041 w 849632"/>
                  <a:gd name="connsiteY20" fmla="*/ 0 h 1553787"/>
                  <a:gd name="connsiteX21" fmla="*/ 833056 w 849632"/>
                  <a:gd name="connsiteY21" fmla="*/ 16576 h 1553787"/>
                  <a:gd name="connsiteX22" fmla="*/ 849632 w 849632"/>
                  <a:gd name="connsiteY22" fmla="*/ 56591 h 1553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49632" h="1553787">
                    <a:moveTo>
                      <a:pt x="793042" y="0"/>
                    </a:moveTo>
                    <a:lnTo>
                      <a:pt x="793041" y="0"/>
                    </a:lnTo>
                    <a:lnTo>
                      <a:pt x="793041" y="0"/>
                    </a:lnTo>
                    <a:close/>
                    <a:moveTo>
                      <a:pt x="849632" y="56591"/>
                    </a:moveTo>
                    <a:lnTo>
                      <a:pt x="849632" y="1497196"/>
                    </a:lnTo>
                    <a:cubicBezTo>
                      <a:pt x="849632" y="1528450"/>
                      <a:pt x="824295" y="1553787"/>
                      <a:pt x="793041" y="1553787"/>
                    </a:cubicBezTo>
                    <a:lnTo>
                      <a:pt x="793041" y="1553786"/>
                    </a:lnTo>
                    <a:cubicBezTo>
                      <a:pt x="761787" y="1553786"/>
                      <a:pt x="736450" y="1528449"/>
                      <a:pt x="736450" y="1497195"/>
                    </a:cubicBezTo>
                    <a:lnTo>
                      <a:pt x="736450" y="1450893"/>
                    </a:lnTo>
                    <a:lnTo>
                      <a:pt x="58969" y="1450893"/>
                    </a:lnTo>
                    <a:cubicBezTo>
                      <a:pt x="26401" y="1450893"/>
                      <a:pt x="0" y="1424492"/>
                      <a:pt x="0" y="1391924"/>
                    </a:cubicBezTo>
                    <a:cubicBezTo>
                      <a:pt x="0" y="1359356"/>
                      <a:pt x="26401" y="1332955"/>
                      <a:pt x="58969" y="1332955"/>
                    </a:cubicBezTo>
                    <a:lnTo>
                      <a:pt x="736450" y="1332955"/>
                    </a:lnTo>
                    <a:lnTo>
                      <a:pt x="736450" y="204624"/>
                    </a:lnTo>
                    <a:lnTo>
                      <a:pt x="58969" y="204624"/>
                    </a:lnTo>
                    <a:cubicBezTo>
                      <a:pt x="26401" y="204624"/>
                      <a:pt x="0" y="178223"/>
                      <a:pt x="0" y="145655"/>
                    </a:cubicBezTo>
                    <a:cubicBezTo>
                      <a:pt x="0" y="113087"/>
                      <a:pt x="26401" y="86686"/>
                      <a:pt x="58969" y="86686"/>
                    </a:cubicBezTo>
                    <a:lnTo>
                      <a:pt x="736451" y="86686"/>
                    </a:lnTo>
                    <a:lnTo>
                      <a:pt x="736451" y="56591"/>
                    </a:lnTo>
                    <a:cubicBezTo>
                      <a:pt x="736451" y="40964"/>
                      <a:pt x="742785" y="26817"/>
                      <a:pt x="753026" y="16576"/>
                    </a:cubicBezTo>
                    <a:lnTo>
                      <a:pt x="793041" y="0"/>
                    </a:lnTo>
                    <a:lnTo>
                      <a:pt x="833056" y="16576"/>
                    </a:lnTo>
                    <a:cubicBezTo>
                      <a:pt x="843297" y="26817"/>
                      <a:pt x="849632" y="40964"/>
                      <a:pt x="849632" y="56591"/>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sp>
            <p:nvSpPr>
              <p:cNvPr id="130" name="任意多边形 129"/>
              <p:cNvSpPr/>
              <p:nvPr/>
            </p:nvSpPr>
            <p:spPr>
              <a:xfrm rot="5400000" flipV="1">
                <a:off x="5739445" y="2543147"/>
                <a:ext cx="1139525" cy="2083256"/>
              </a:xfrm>
              <a:custGeom>
                <a:avLst/>
                <a:gdLst>
                  <a:gd name="connsiteX0" fmla="*/ 793042 w 849632"/>
                  <a:gd name="connsiteY0" fmla="*/ 0 h 1553787"/>
                  <a:gd name="connsiteX1" fmla="*/ 793041 w 849632"/>
                  <a:gd name="connsiteY1" fmla="*/ 0 h 1553787"/>
                  <a:gd name="connsiteX2" fmla="*/ 793041 w 849632"/>
                  <a:gd name="connsiteY2" fmla="*/ 0 h 1553787"/>
                  <a:gd name="connsiteX3" fmla="*/ 849632 w 849632"/>
                  <a:gd name="connsiteY3" fmla="*/ 56591 h 1553787"/>
                  <a:gd name="connsiteX4" fmla="*/ 849632 w 849632"/>
                  <a:gd name="connsiteY4" fmla="*/ 1497196 h 1553787"/>
                  <a:gd name="connsiteX5" fmla="*/ 793041 w 849632"/>
                  <a:gd name="connsiteY5" fmla="*/ 1553787 h 1553787"/>
                  <a:gd name="connsiteX6" fmla="*/ 793041 w 849632"/>
                  <a:gd name="connsiteY6" fmla="*/ 1553786 h 1553787"/>
                  <a:gd name="connsiteX7" fmla="*/ 736450 w 849632"/>
                  <a:gd name="connsiteY7" fmla="*/ 1497195 h 1553787"/>
                  <a:gd name="connsiteX8" fmla="*/ 736450 w 849632"/>
                  <a:gd name="connsiteY8" fmla="*/ 1450893 h 1553787"/>
                  <a:gd name="connsiteX9" fmla="*/ 58969 w 849632"/>
                  <a:gd name="connsiteY9" fmla="*/ 1450893 h 1553787"/>
                  <a:gd name="connsiteX10" fmla="*/ 0 w 849632"/>
                  <a:gd name="connsiteY10" fmla="*/ 1391924 h 1553787"/>
                  <a:gd name="connsiteX11" fmla="*/ 58969 w 849632"/>
                  <a:gd name="connsiteY11" fmla="*/ 1332955 h 1553787"/>
                  <a:gd name="connsiteX12" fmla="*/ 736450 w 849632"/>
                  <a:gd name="connsiteY12" fmla="*/ 1332955 h 1553787"/>
                  <a:gd name="connsiteX13" fmla="*/ 736450 w 849632"/>
                  <a:gd name="connsiteY13" fmla="*/ 204624 h 1553787"/>
                  <a:gd name="connsiteX14" fmla="*/ 58969 w 849632"/>
                  <a:gd name="connsiteY14" fmla="*/ 204624 h 1553787"/>
                  <a:gd name="connsiteX15" fmla="*/ 0 w 849632"/>
                  <a:gd name="connsiteY15" fmla="*/ 145655 h 1553787"/>
                  <a:gd name="connsiteX16" fmla="*/ 58969 w 849632"/>
                  <a:gd name="connsiteY16" fmla="*/ 86686 h 1553787"/>
                  <a:gd name="connsiteX17" fmla="*/ 736451 w 849632"/>
                  <a:gd name="connsiteY17" fmla="*/ 86686 h 1553787"/>
                  <a:gd name="connsiteX18" fmla="*/ 736451 w 849632"/>
                  <a:gd name="connsiteY18" fmla="*/ 56591 h 1553787"/>
                  <a:gd name="connsiteX19" fmla="*/ 753026 w 849632"/>
                  <a:gd name="connsiteY19" fmla="*/ 16576 h 1553787"/>
                  <a:gd name="connsiteX20" fmla="*/ 793041 w 849632"/>
                  <a:gd name="connsiteY20" fmla="*/ 0 h 1553787"/>
                  <a:gd name="connsiteX21" fmla="*/ 833056 w 849632"/>
                  <a:gd name="connsiteY21" fmla="*/ 16576 h 1553787"/>
                  <a:gd name="connsiteX22" fmla="*/ 849632 w 849632"/>
                  <a:gd name="connsiteY22" fmla="*/ 56591 h 1553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49632" h="1553787">
                    <a:moveTo>
                      <a:pt x="793042" y="0"/>
                    </a:moveTo>
                    <a:lnTo>
                      <a:pt x="793041" y="0"/>
                    </a:lnTo>
                    <a:lnTo>
                      <a:pt x="793041" y="0"/>
                    </a:lnTo>
                    <a:close/>
                    <a:moveTo>
                      <a:pt x="849632" y="56591"/>
                    </a:moveTo>
                    <a:lnTo>
                      <a:pt x="849632" y="1497196"/>
                    </a:lnTo>
                    <a:cubicBezTo>
                      <a:pt x="849632" y="1528450"/>
                      <a:pt x="824295" y="1553787"/>
                      <a:pt x="793041" y="1553787"/>
                    </a:cubicBezTo>
                    <a:lnTo>
                      <a:pt x="793041" y="1553786"/>
                    </a:lnTo>
                    <a:cubicBezTo>
                      <a:pt x="761787" y="1553786"/>
                      <a:pt x="736450" y="1528449"/>
                      <a:pt x="736450" y="1497195"/>
                    </a:cubicBezTo>
                    <a:lnTo>
                      <a:pt x="736450" y="1450893"/>
                    </a:lnTo>
                    <a:lnTo>
                      <a:pt x="58969" y="1450893"/>
                    </a:lnTo>
                    <a:cubicBezTo>
                      <a:pt x="26401" y="1450893"/>
                      <a:pt x="0" y="1424492"/>
                      <a:pt x="0" y="1391924"/>
                    </a:cubicBezTo>
                    <a:cubicBezTo>
                      <a:pt x="0" y="1359356"/>
                      <a:pt x="26401" y="1332955"/>
                      <a:pt x="58969" y="1332955"/>
                    </a:cubicBezTo>
                    <a:lnTo>
                      <a:pt x="736450" y="1332955"/>
                    </a:lnTo>
                    <a:lnTo>
                      <a:pt x="736450" y="204624"/>
                    </a:lnTo>
                    <a:lnTo>
                      <a:pt x="58969" y="204624"/>
                    </a:lnTo>
                    <a:cubicBezTo>
                      <a:pt x="26401" y="204624"/>
                      <a:pt x="0" y="178223"/>
                      <a:pt x="0" y="145655"/>
                    </a:cubicBezTo>
                    <a:cubicBezTo>
                      <a:pt x="0" y="113087"/>
                      <a:pt x="26401" y="86686"/>
                      <a:pt x="58969" y="86686"/>
                    </a:cubicBezTo>
                    <a:lnTo>
                      <a:pt x="736451" y="86686"/>
                    </a:lnTo>
                    <a:lnTo>
                      <a:pt x="736451" y="56591"/>
                    </a:lnTo>
                    <a:cubicBezTo>
                      <a:pt x="736451" y="40964"/>
                      <a:pt x="742785" y="26817"/>
                      <a:pt x="753026" y="16576"/>
                    </a:cubicBezTo>
                    <a:lnTo>
                      <a:pt x="793041" y="0"/>
                    </a:lnTo>
                    <a:lnTo>
                      <a:pt x="833056" y="16576"/>
                    </a:lnTo>
                    <a:cubicBezTo>
                      <a:pt x="843297" y="26817"/>
                      <a:pt x="849632" y="40964"/>
                      <a:pt x="849632" y="56591"/>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grpSp>
        <p:sp>
          <p:nvSpPr>
            <p:cNvPr id="132" name="文本框 131"/>
            <p:cNvSpPr txBox="1"/>
            <p:nvPr/>
          </p:nvSpPr>
          <p:spPr>
            <a:xfrm>
              <a:off x="5497352" y="1910820"/>
              <a:ext cx="1232235" cy="454195"/>
            </a:xfrm>
            <a:prstGeom prst="rect">
              <a:avLst/>
            </a:prstGeom>
            <a:noFill/>
          </p:spPr>
          <p:txBody>
            <a:bodyPr>
              <a:spAutoFit/>
            </a:bodyPr>
            <a:lstStyle/>
            <a:p>
              <a:pPr algn="ctr">
                <a:defRPr/>
              </a:pPr>
              <a:r>
                <a:rPr lang="en-US" altLang="zh-CN" sz="1100" dirty="0">
                  <a:solidFill>
                    <a:schemeClr val="tx1">
                      <a:lumMod val="65000"/>
                      <a:lumOff val="35000"/>
                    </a:schemeClr>
                  </a:solidFill>
                </a:rPr>
                <a:t>HOME</a:t>
              </a:r>
              <a:endParaRPr lang="zh-CN" altLang="en-US" sz="1100" dirty="0">
                <a:solidFill>
                  <a:schemeClr val="tx1">
                    <a:lumMod val="65000"/>
                    <a:lumOff val="35000"/>
                  </a:schemeClr>
                </a:solidFill>
              </a:endParaRPr>
            </a:p>
          </p:txBody>
        </p:sp>
        <p:sp>
          <p:nvSpPr>
            <p:cNvPr id="133" name="文本框 132"/>
            <p:cNvSpPr txBox="1"/>
            <p:nvPr/>
          </p:nvSpPr>
          <p:spPr>
            <a:xfrm>
              <a:off x="5462416" y="3829221"/>
              <a:ext cx="1383086" cy="454195"/>
            </a:xfrm>
            <a:prstGeom prst="rect">
              <a:avLst/>
            </a:prstGeom>
            <a:noFill/>
          </p:spPr>
          <p:txBody>
            <a:bodyPr>
              <a:spAutoFit/>
            </a:bodyPr>
            <a:lstStyle/>
            <a:p>
              <a:pPr algn="ctr">
                <a:defRPr/>
              </a:pPr>
              <a:r>
                <a:rPr lang="en-US" altLang="zh-CN" sz="1100" dirty="0">
                  <a:solidFill>
                    <a:schemeClr val="tx1">
                      <a:lumMod val="65000"/>
                      <a:lumOff val="35000"/>
                    </a:schemeClr>
                  </a:solidFill>
                </a:rPr>
                <a:t>ABROAD</a:t>
              </a:r>
              <a:endParaRPr lang="zh-CN" altLang="en-US" sz="1100" dirty="0">
                <a:solidFill>
                  <a:schemeClr val="tx1">
                    <a:lumMod val="65000"/>
                    <a:lumOff val="35000"/>
                  </a:schemeClr>
                </a:solidFill>
              </a:endParaRPr>
            </a:p>
          </p:txBody>
        </p:sp>
      </p:grpSp>
    </p:spTree>
    <p:extLst>
      <p:ext uri="{BB962C8B-B14F-4D97-AF65-F5344CB8AC3E}">
        <p14:creationId xmlns:p14="http://schemas.microsoft.com/office/powerpoint/2010/main" val="150934453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0">
        <p15:prstTrans prst="prestig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16"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49" presetClass="entr" presetSubtype="0" decel="100000" fill="hold" grpId="0" nodeType="clickEffect">
                                  <p:stCondLst>
                                    <p:cond delay="0"/>
                                  </p:stCondLst>
                                  <p:childTnLst>
                                    <p:set>
                                      <p:cBhvr>
                                        <p:cTn id="13" dur="1" fill="hold">
                                          <p:stCondLst>
                                            <p:cond delay="0"/>
                                          </p:stCondLst>
                                        </p:cTn>
                                        <p:tgtEl>
                                          <p:spTgt spid="116"/>
                                        </p:tgtEl>
                                        <p:attrNameLst>
                                          <p:attrName>style.visibility</p:attrName>
                                        </p:attrNameLst>
                                      </p:cBhvr>
                                      <p:to>
                                        <p:strVal val="visible"/>
                                      </p:to>
                                    </p:set>
                                    <p:anim calcmode="lin" valueType="num">
                                      <p:cBhvr>
                                        <p:cTn id="14" dur="500" fill="hold"/>
                                        <p:tgtEl>
                                          <p:spTgt spid="116"/>
                                        </p:tgtEl>
                                        <p:attrNameLst>
                                          <p:attrName>ppt_w</p:attrName>
                                        </p:attrNameLst>
                                      </p:cBhvr>
                                      <p:tavLst>
                                        <p:tav tm="0">
                                          <p:val>
                                            <p:fltVal val="0"/>
                                          </p:val>
                                        </p:tav>
                                        <p:tav tm="100000">
                                          <p:val>
                                            <p:strVal val="#ppt_w"/>
                                          </p:val>
                                        </p:tav>
                                      </p:tavLst>
                                    </p:anim>
                                    <p:anim calcmode="lin" valueType="num">
                                      <p:cBhvr>
                                        <p:cTn id="15" dur="500" fill="hold"/>
                                        <p:tgtEl>
                                          <p:spTgt spid="116"/>
                                        </p:tgtEl>
                                        <p:attrNameLst>
                                          <p:attrName>ppt_h</p:attrName>
                                        </p:attrNameLst>
                                      </p:cBhvr>
                                      <p:tavLst>
                                        <p:tav tm="0">
                                          <p:val>
                                            <p:fltVal val="0"/>
                                          </p:val>
                                        </p:tav>
                                        <p:tav tm="100000">
                                          <p:val>
                                            <p:strVal val="#ppt_h"/>
                                          </p:val>
                                        </p:tav>
                                      </p:tavLst>
                                    </p:anim>
                                    <p:anim calcmode="lin" valueType="num">
                                      <p:cBhvr>
                                        <p:cTn id="16" dur="500" fill="hold"/>
                                        <p:tgtEl>
                                          <p:spTgt spid="116"/>
                                        </p:tgtEl>
                                        <p:attrNameLst>
                                          <p:attrName>style.rotation</p:attrName>
                                        </p:attrNameLst>
                                      </p:cBhvr>
                                      <p:tavLst>
                                        <p:tav tm="0">
                                          <p:val>
                                            <p:fltVal val="360"/>
                                          </p:val>
                                        </p:tav>
                                        <p:tav tm="100000">
                                          <p:val>
                                            <p:fltVal val="0"/>
                                          </p:val>
                                        </p:tav>
                                      </p:tavLst>
                                    </p:anim>
                                    <p:animEffect transition="in" filter="fade">
                                      <p:cBhvr>
                                        <p:cTn id="17" dur="500"/>
                                        <p:tgtEl>
                                          <p:spTgt spid="116"/>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left)">
                                      <p:cBhvr>
                                        <p:cTn id="22" dur="500"/>
                                        <p:tgtEl>
                                          <p:spTgt spid="4"/>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67">
                                            <p:txEl>
                                              <p:pRg st="0" end="0"/>
                                            </p:txEl>
                                          </p:spTgt>
                                        </p:tgtEl>
                                        <p:attrNameLst>
                                          <p:attrName>style.visibility</p:attrName>
                                        </p:attrNameLst>
                                      </p:cBhvr>
                                      <p:to>
                                        <p:strVal val="visible"/>
                                      </p:to>
                                    </p:set>
                                    <p:anim calcmode="lin" valueType="num">
                                      <p:cBhvr additive="base">
                                        <p:cTn id="27" dur="500"/>
                                        <p:tgtEl>
                                          <p:spTgt spid="67">
                                            <p:txEl>
                                              <p:pRg st="0" end="0"/>
                                            </p:txEl>
                                          </p:spTgt>
                                        </p:tgtEl>
                                        <p:attrNameLst>
                                          <p:attrName>ppt_y</p:attrName>
                                        </p:attrNameLst>
                                      </p:cBhvr>
                                      <p:tavLst>
                                        <p:tav tm="0">
                                          <p:val>
                                            <p:strVal val="#ppt_y+#ppt_h*1.125000"/>
                                          </p:val>
                                        </p:tav>
                                        <p:tav tm="100000">
                                          <p:val>
                                            <p:strVal val="#ppt_y"/>
                                          </p:val>
                                        </p:tav>
                                      </p:tavLst>
                                    </p:anim>
                                    <p:animEffect transition="in" filter="wipe(up)">
                                      <p:cBhvr>
                                        <p:cTn id="28" dur="500"/>
                                        <p:tgtEl>
                                          <p:spTgt spid="67">
                                            <p:txEl>
                                              <p:pRg st="0" end="0"/>
                                            </p:txEl>
                                          </p:spTgt>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12" presetClass="entr" presetSubtype="4" fill="hold" grpId="0" nodeType="clickEffect">
                                  <p:stCondLst>
                                    <p:cond delay="0"/>
                                  </p:stCondLst>
                                  <p:childTnLst>
                                    <p:set>
                                      <p:cBhvr>
                                        <p:cTn id="32" dur="1" fill="hold">
                                          <p:stCondLst>
                                            <p:cond delay="0"/>
                                          </p:stCondLst>
                                        </p:cTn>
                                        <p:tgtEl>
                                          <p:spTgt spid="67">
                                            <p:txEl>
                                              <p:pRg st="1" end="1"/>
                                            </p:txEl>
                                          </p:spTgt>
                                        </p:tgtEl>
                                        <p:attrNameLst>
                                          <p:attrName>style.visibility</p:attrName>
                                        </p:attrNameLst>
                                      </p:cBhvr>
                                      <p:to>
                                        <p:strVal val="visible"/>
                                      </p:to>
                                    </p:set>
                                    <p:anim calcmode="lin" valueType="num">
                                      <p:cBhvr additive="base">
                                        <p:cTn id="33" dur="500"/>
                                        <p:tgtEl>
                                          <p:spTgt spid="67">
                                            <p:txEl>
                                              <p:pRg st="1" end="1"/>
                                            </p:txEl>
                                          </p:spTgt>
                                        </p:tgtEl>
                                        <p:attrNameLst>
                                          <p:attrName>ppt_y</p:attrName>
                                        </p:attrNameLst>
                                      </p:cBhvr>
                                      <p:tavLst>
                                        <p:tav tm="0">
                                          <p:val>
                                            <p:strVal val="#ppt_y+#ppt_h*1.125000"/>
                                          </p:val>
                                        </p:tav>
                                        <p:tav tm="100000">
                                          <p:val>
                                            <p:strVal val="#ppt_y"/>
                                          </p:val>
                                        </p:tav>
                                      </p:tavLst>
                                    </p:anim>
                                    <p:animEffect transition="in" filter="wipe(up)">
                                      <p:cBhvr>
                                        <p:cTn id="34" dur="500"/>
                                        <p:tgtEl>
                                          <p:spTgt spid="67">
                                            <p:txEl>
                                              <p:pRg st="1" end="1"/>
                                            </p:txEl>
                                          </p:spTgt>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12" presetClass="entr" presetSubtype="4" fill="hold" grpId="0" nodeType="clickEffect">
                                  <p:stCondLst>
                                    <p:cond delay="0"/>
                                  </p:stCondLst>
                                  <p:childTnLst>
                                    <p:set>
                                      <p:cBhvr>
                                        <p:cTn id="38" dur="1" fill="hold">
                                          <p:stCondLst>
                                            <p:cond delay="0"/>
                                          </p:stCondLst>
                                        </p:cTn>
                                        <p:tgtEl>
                                          <p:spTgt spid="67">
                                            <p:txEl>
                                              <p:pRg st="2" end="2"/>
                                            </p:txEl>
                                          </p:spTgt>
                                        </p:tgtEl>
                                        <p:attrNameLst>
                                          <p:attrName>style.visibility</p:attrName>
                                        </p:attrNameLst>
                                      </p:cBhvr>
                                      <p:to>
                                        <p:strVal val="visible"/>
                                      </p:to>
                                    </p:set>
                                    <p:anim calcmode="lin" valueType="num">
                                      <p:cBhvr additive="base">
                                        <p:cTn id="39" dur="500"/>
                                        <p:tgtEl>
                                          <p:spTgt spid="67">
                                            <p:txEl>
                                              <p:pRg st="2" end="2"/>
                                            </p:txEl>
                                          </p:spTgt>
                                        </p:tgtEl>
                                        <p:attrNameLst>
                                          <p:attrName>ppt_y</p:attrName>
                                        </p:attrNameLst>
                                      </p:cBhvr>
                                      <p:tavLst>
                                        <p:tav tm="0">
                                          <p:val>
                                            <p:strVal val="#ppt_y+#ppt_h*1.125000"/>
                                          </p:val>
                                        </p:tav>
                                        <p:tav tm="100000">
                                          <p:val>
                                            <p:strVal val="#ppt_y"/>
                                          </p:val>
                                        </p:tav>
                                      </p:tavLst>
                                    </p:anim>
                                    <p:animEffect transition="in" filter="wipe(up)">
                                      <p:cBhvr>
                                        <p:cTn id="40" dur="500"/>
                                        <p:tgtEl>
                                          <p:spTgt spid="67">
                                            <p:txEl>
                                              <p:pRg st="2" end="2"/>
                                            </p:txEl>
                                          </p:spTgt>
                                        </p:tgtEl>
                                      </p:cBhvr>
                                    </p:animEffect>
                                  </p:childTnLst>
                                </p:cTn>
                              </p:par>
                            </p:childTnLst>
                          </p:cTn>
                        </p:par>
                      </p:childTnLst>
                    </p:cTn>
                  </p:par>
                  <p:par>
                    <p:cTn id="41" fill="hold" nodeType="clickPar">
                      <p:stCondLst>
                        <p:cond delay="indefinite"/>
                      </p:stCondLst>
                      <p:childTnLst>
                        <p:par>
                          <p:cTn id="42" fill="hold" nodeType="withGroup">
                            <p:stCondLst>
                              <p:cond delay="0"/>
                            </p:stCondLst>
                            <p:childTnLst>
                              <p:par>
                                <p:cTn id="43" presetID="12" presetClass="entr" presetSubtype="4" fill="hold" grpId="0" nodeType="clickEffect">
                                  <p:stCondLst>
                                    <p:cond delay="0"/>
                                  </p:stCondLst>
                                  <p:childTnLst>
                                    <p:set>
                                      <p:cBhvr>
                                        <p:cTn id="44" dur="1" fill="hold">
                                          <p:stCondLst>
                                            <p:cond delay="0"/>
                                          </p:stCondLst>
                                        </p:cTn>
                                        <p:tgtEl>
                                          <p:spTgt spid="67">
                                            <p:txEl>
                                              <p:pRg st="3" end="3"/>
                                            </p:txEl>
                                          </p:spTgt>
                                        </p:tgtEl>
                                        <p:attrNameLst>
                                          <p:attrName>style.visibility</p:attrName>
                                        </p:attrNameLst>
                                      </p:cBhvr>
                                      <p:to>
                                        <p:strVal val="visible"/>
                                      </p:to>
                                    </p:set>
                                    <p:anim calcmode="lin" valueType="num">
                                      <p:cBhvr additive="base">
                                        <p:cTn id="45" dur="500"/>
                                        <p:tgtEl>
                                          <p:spTgt spid="67">
                                            <p:txEl>
                                              <p:pRg st="3" end="3"/>
                                            </p:txEl>
                                          </p:spTgt>
                                        </p:tgtEl>
                                        <p:attrNameLst>
                                          <p:attrName>ppt_y</p:attrName>
                                        </p:attrNameLst>
                                      </p:cBhvr>
                                      <p:tavLst>
                                        <p:tav tm="0">
                                          <p:val>
                                            <p:strVal val="#ppt_y+#ppt_h*1.125000"/>
                                          </p:val>
                                        </p:tav>
                                        <p:tav tm="100000">
                                          <p:val>
                                            <p:strVal val="#ppt_y"/>
                                          </p:val>
                                        </p:tav>
                                      </p:tavLst>
                                    </p:anim>
                                    <p:animEffect transition="in" filter="wipe(up)">
                                      <p:cBhvr>
                                        <p:cTn id="46" dur="500"/>
                                        <p:tgtEl>
                                          <p:spTgt spid="67">
                                            <p:txEl>
                                              <p:pRg st="3" end="3"/>
                                            </p:txEl>
                                          </p:spTgt>
                                        </p:tgtEl>
                                      </p:cBhvr>
                                    </p:animEffect>
                                  </p:childTnLst>
                                </p:cTn>
                              </p:par>
                            </p:childTnLst>
                          </p:cTn>
                        </p:par>
                      </p:childTnLst>
                    </p:cTn>
                  </p:par>
                  <p:par>
                    <p:cTn id="47" fill="hold" nodeType="clickPar">
                      <p:stCondLst>
                        <p:cond delay="indefinite"/>
                      </p:stCondLst>
                      <p:childTnLst>
                        <p:par>
                          <p:cTn id="48" fill="hold" nodeType="withGroup">
                            <p:stCondLst>
                              <p:cond delay="0"/>
                            </p:stCondLst>
                            <p:childTnLst>
                              <p:par>
                                <p:cTn id="49" presetID="12" presetClass="entr" presetSubtype="4" fill="hold" grpId="0" nodeType="clickEffect">
                                  <p:stCondLst>
                                    <p:cond delay="0"/>
                                  </p:stCondLst>
                                  <p:childTnLst>
                                    <p:set>
                                      <p:cBhvr>
                                        <p:cTn id="50" dur="1" fill="hold">
                                          <p:stCondLst>
                                            <p:cond delay="0"/>
                                          </p:stCondLst>
                                        </p:cTn>
                                        <p:tgtEl>
                                          <p:spTgt spid="67">
                                            <p:txEl>
                                              <p:pRg st="4" end="4"/>
                                            </p:txEl>
                                          </p:spTgt>
                                        </p:tgtEl>
                                        <p:attrNameLst>
                                          <p:attrName>style.visibility</p:attrName>
                                        </p:attrNameLst>
                                      </p:cBhvr>
                                      <p:to>
                                        <p:strVal val="visible"/>
                                      </p:to>
                                    </p:set>
                                    <p:anim calcmode="lin" valueType="num">
                                      <p:cBhvr additive="base">
                                        <p:cTn id="51" dur="500"/>
                                        <p:tgtEl>
                                          <p:spTgt spid="67">
                                            <p:txEl>
                                              <p:pRg st="4" end="4"/>
                                            </p:txEl>
                                          </p:spTgt>
                                        </p:tgtEl>
                                        <p:attrNameLst>
                                          <p:attrName>ppt_y</p:attrName>
                                        </p:attrNameLst>
                                      </p:cBhvr>
                                      <p:tavLst>
                                        <p:tav tm="0">
                                          <p:val>
                                            <p:strVal val="#ppt_y+#ppt_h*1.125000"/>
                                          </p:val>
                                        </p:tav>
                                        <p:tav tm="100000">
                                          <p:val>
                                            <p:strVal val="#ppt_y"/>
                                          </p:val>
                                        </p:tav>
                                      </p:tavLst>
                                    </p:anim>
                                    <p:animEffect transition="in" filter="wipe(up)">
                                      <p:cBhvr>
                                        <p:cTn id="52" dur="500"/>
                                        <p:tgtEl>
                                          <p:spTgt spid="67">
                                            <p:txEl>
                                              <p:pRg st="4" end="4"/>
                                            </p:txEl>
                                          </p:spTgt>
                                        </p:tgtEl>
                                      </p:cBhvr>
                                    </p:animEffect>
                                  </p:childTnLst>
                                </p:cTn>
                              </p:par>
                              <p:par>
                                <p:cTn id="53" presetID="49" presetClass="entr" presetSubtype="0" decel="100000" fill="hold" grpId="0" nodeType="withEffect">
                                  <p:stCondLst>
                                    <p:cond delay="0"/>
                                  </p:stCondLst>
                                  <p:childTnLst>
                                    <p:set>
                                      <p:cBhvr>
                                        <p:cTn id="54" dur="1" fill="hold">
                                          <p:stCondLst>
                                            <p:cond delay="0"/>
                                          </p:stCondLst>
                                        </p:cTn>
                                        <p:tgtEl>
                                          <p:spTgt spid="120"/>
                                        </p:tgtEl>
                                        <p:attrNameLst>
                                          <p:attrName>style.visibility</p:attrName>
                                        </p:attrNameLst>
                                      </p:cBhvr>
                                      <p:to>
                                        <p:strVal val="visible"/>
                                      </p:to>
                                    </p:set>
                                    <p:anim calcmode="lin" valueType="num">
                                      <p:cBhvr>
                                        <p:cTn id="55" dur="500" fill="hold"/>
                                        <p:tgtEl>
                                          <p:spTgt spid="120"/>
                                        </p:tgtEl>
                                        <p:attrNameLst>
                                          <p:attrName>ppt_w</p:attrName>
                                        </p:attrNameLst>
                                      </p:cBhvr>
                                      <p:tavLst>
                                        <p:tav tm="0">
                                          <p:val>
                                            <p:fltVal val="0"/>
                                          </p:val>
                                        </p:tav>
                                        <p:tav tm="100000">
                                          <p:val>
                                            <p:strVal val="#ppt_w"/>
                                          </p:val>
                                        </p:tav>
                                      </p:tavLst>
                                    </p:anim>
                                    <p:anim calcmode="lin" valueType="num">
                                      <p:cBhvr>
                                        <p:cTn id="56" dur="500" fill="hold"/>
                                        <p:tgtEl>
                                          <p:spTgt spid="120"/>
                                        </p:tgtEl>
                                        <p:attrNameLst>
                                          <p:attrName>ppt_h</p:attrName>
                                        </p:attrNameLst>
                                      </p:cBhvr>
                                      <p:tavLst>
                                        <p:tav tm="0">
                                          <p:val>
                                            <p:fltVal val="0"/>
                                          </p:val>
                                        </p:tav>
                                        <p:tav tm="100000">
                                          <p:val>
                                            <p:strVal val="#ppt_h"/>
                                          </p:val>
                                        </p:tav>
                                      </p:tavLst>
                                    </p:anim>
                                    <p:anim calcmode="lin" valueType="num">
                                      <p:cBhvr>
                                        <p:cTn id="57" dur="500" fill="hold"/>
                                        <p:tgtEl>
                                          <p:spTgt spid="120"/>
                                        </p:tgtEl>
                                        <p:attrNameLst>
                                          <p:attrName>style.rotation</p:attrName>
                                        </p:attrNameLst>
                                      </p:cBhvr>
                                      <p:tavLst>
                                        <p:tav tm="0">
                                          <p:val>
                                            <p:fltVal val="360"/>
                                          </p:val>
                                        </p:tav>
                                        <p:tav tm="100000">
                                          <p:val>
                                            <p:fltVal val="0"/>
                                          </p:val>
                                        </p:tav>
                                      </p:tavLst>
                                    </p:anim>
                                    <p:animEffect transition="in" filter="fade">
                                      <p:cBhvr>
                                        <p:cTn id="58" dur="500"/>
                                        <p:tgtEl>
                                          <p:spTgt spid="120"/>
                                        </p:tgtEl>
                                      </p:cBhvr>
                                    </p:animEffect>
                                  </p:childTnLst>
                                </p:cTn>
                              </p:par>
                              <p:par>
                                <p:cTn id="59" presetID="22" presetClass="entr" presetSubtype="8" fill="hold" nodeType="withEffect">
                                  <p:stCondLst>
                                    <p:cond delay="0"/>
                                  </p:stCondLst>
                                  <p:childTnLst>
                                    <p:set>
                                      <p:cBhvr>
                                        <p:cTn id="60" dur="1" fill="hold">
                                          <p:stCondLst>
                                            <p:cond delay="0"/>
                                          </p:stCondLst>
                                        </p:cTn>
                                        <p:tgtEl>
                                          <p:spTgt spid="5"/>
                                        </p:tgtEl>
                                        <p:attrNameLst>
                                          <p:attrName>style.visibility</p:attrName>
                                        </p:attrNameLst>
                                      </p:cBhvr>
                                      <p:to>
                                        <p:strVal val="visible"/>
                                      </p:to>
                                    </p:set>
                                    <p:animEffect transition="in" filter="wipe(left)">
                                      <p:cBhvr>
                                        <p:cTn id="61" dur="500"/>
                                        <p:tgtEl>
                                          <p:spTgt spid="5"/>
                                        </p:tgtEl>
                                      </p:cBhvr>
                                    </p:animEffect>
                                  </p:childTnLst>
                                </p:cTn>
                              </p:par>
                            </p:childTnLst>
                          </p:cTn>
                        </p:par>
                      </p:childTnLst>
                    </p:cTn>
                  </p:par>
                  <p:par>
                    <p:cTn id="62" fill="hold" nodeType="clickPar">
                      <p:stCondLst>
                        <p:cond delay="indefinite"/>
                      </p:stCondLst>
                      <p:childTnLst>
                        <p:par>
                          <p:cTn id="63" fill="hold" nodeType="withGroup">
                            <p:stCondLst>
                              <p:cond delay="0"/>
                            </p:stCondLst>
                            <p:childTnLst>
                              <p:par>
                                <p:cTn id="64" presetID="12" presetClass="entr" presetSubtype="4" fill="hold" grpId="0" nodeType="clickEffect">
                                  <p:stCondLst>
                                    <p:cond delay="0"/>
                                  </p:stCondLst>
                                  <p:childTnLst>
                                    <p:set>
                                      <p:cBhvr>
                                        <p:cTn id="65" dur="1" fill="hold">
                                          <p:stCondLst>
                                            <p:cond delay="0"/>
                                          </p:stCondLst>
                                        </p:cTn>
                                        <p:tgtEl>
                                          <p:spTgt spid="122">
                                            <p:txEl>
                                              <p:pRg st="0" end="0"/>
                                            </p:txEl>
                                          </p:spTgt>
                                        </p:tgtEl>
                                        <p:attrNameLst>
                                          <p:attrName>style.visibility</p:attrName>
                                        </p:attrNameLst>
                                      </p:cBhvr>
                                      <p:to>
                                        <p:strVal val="visible"/>
                                      </p:to>
                                    </p:set>
                                    <p:anim calcmode="lin" valueType="num">
                                      <p:cBhvr additive="base">
                                        <p:cTn id="66" dur="500"/>
                                        <p:tgtEl>
                                          <p:spTgt spid="122">
                                            <p:txEl>
                                              <p:pRg st="0" end="0"/>
                                            </p:txEl>
                                          </p:spTgt>
                                        </p:tgtEl>
                                        <p:attrNameLst>
                                          <p:attrName>ppt_y</p:attrName>
                                        </p:attrNameLst>
                                      </p:cBhvr>
                                      <p:tavLst>
                                        <p:tav tm="0">
                                          <p:val>
                                            <p:strVal val="#ppt_y+#ppt_h*1.125000"/>
                                          </p:val>
                                        </p:tav>
                                        <p:tav tm="100000">
                                          <p:val>
                                            <p:strVal val="#ppt_y"/>
                                          </p:val>
                                        </p:tav>
                                      </p:tavLst>
                                    </p:anim>
                                    <p:animEffect transition="in" filter="wipe(up)">
                                      <p:cBhvr>
                                        <p:cTn id="67" dur="500"/>
                                        <p:tgtEl>
                                          <p:spTgt spid="122">
                                            <p:txEl>
                                              <p:pRg st="0" end="0"/>
                                            </p:txEl>
                                          </p:spTgt>
                                        </p:tgtEl>
                                      </p:cBhvr>
                                    </p:animEffect>
                                  </p:childTnLst>
                                </p:cTn>
                              </p:par>
                            </p:childTnLst>
                          </p:cTn>
                        </p:par>
                      </p:childTnLst>
                    </p:cTn>
                  </p:par>
                  <p:par>
                    <p:cTn id="68" fill="hold" nodeType="clickPar">
                      <p:stCondLst>
                        <p:cond delay="indefinite"/>
                      </p:stCondLst>
                      <p:childTnLst>
                        <p:par>
                          <p:cTn id="69" fill="hold" nodeType="withGroup">
                            <p:stCondLst>
                              <p:cond delay="0"/>
                            </p:stCondLst>
                            <p:childTnLst>
                              <p:par>
                                <p:cTn id="70" presetID="12" presetClass="entr" presetSubtype="4" fill="hold" grpId="0" nodeType="clickEffect">
                                  <p:stCondLst>
                                    <p:cond delay="0"/>
                                  </p:stCondLst>
                                  <p:childTnLst>
                                    <p:set>
                                      <p:cBhvr>
                                        <p:cTn id="71" dur="1" fill="hold">
                                          <p:stCondLst>
                                            <p:cond delay="0"/>
                                          </p:stCondLst>
                                        </p:cTn>
                                        <p:tgtEl>
                                          <p:spTgt spid="122">
                                            <p:txEl>
                                              <p:pRg st="1" end="1"/>
                                            </p:txEl>
                                          </p:spTgt>
                                        </p:tgtEl>
                                        <p:attrNameLst>
                                          <p:attrName>style.visibility</p:attrName>
                                        </p:attrNameLst>
                                      </p:cBhvr>
                                      <p:to>
                                        <p:strVal val="visible"/>
                                      </p:to>
                                    </p:set>
                                    <p:anim calcmode="lin" valueType="num">
                                      <p:cBhvr additive="base">
                                        <p:cTn id="72" dur="500"/>
                                        <p:tgtEl>
                                          <p:spTgt spid="122">
                                            <p:txEl>
                                              <p:pRg st="1" end="1"/>
                                            </p:txEl>
                                          </p:spTgt>
                                        </p:tgtEl>
                                        <p:attrNameLst>
                                          <p:attrName>ppt_y</p:attrName>
                                        </p:attrNameLst>
                                      </p:cBhvr>
                                      <p:tavLst>
                                        <p:tav tm="0">
                                          <p:val>
                                            <p:strVal val="#ppt_y+#ppt_h*1.125000"/>
                                          </p:val>
                                        </p:tav>
                                        <p:tav tm="100000">
                                          <p:val>
                                            <p:strVal val="#ppt_y"/>
                                          </p:val>
                                        </p:tav>
                                      </p:tavLst>
                                    </p:anim>
                                    <p:animEffect transition="in" filter="wipe(up)">
                                      <p:cBhvr>
                                        <p:cTn id="73" dur="500"/>
                                        <p:tgtEl>
                                          <p:spTgt spid="122">
                                            <p:txEl>
                                              <p:pRg st="1" end="1"/>
                                            </p:txEl>
                                          </p:spTgt>
                                        </p:tgtEl>
                                      </p:cBhvr>
                                    </p:animEffect>
                                  </p:childTnLst>
                                </p:cTn>
                              </p:par>
                            </p:childTnLst>
                          </p:cTn>
                        </p:par>
                      </p:childTnLst>
                    </p:cTn>
                  </p:par>
                  <p:par>
                    <p:cTn id="74" fill="hold" nodeType="clickPar">
                      <p:stCondLst>
                        <p:cond delay="indefinite"/>
                      </p:stCondLst>
                      <p:childTnLst>
                        <p:par>
                          <p:cTn id="75" fill="hold" nodeType="withGroup">
                            <p:stCondLst>
                              <p:cond delay="0"/>
                            </p:stCondLst>
                            <p:childTnLst>
                              <p:par>
                                <p:cTn id="76" presetID="12" presetClass="entr" presetSubtype="4" fill="hold" grpId="0" nodeType="clickEffect">
                                  <p:stCondLst>
                                    <p:cond delay="0"/>
                                  </p:stCondLst>
                                  <p:childTnLst>
                                    <p:set>
                                      <p:cBhvr>
                                        <p:cTn id="77" dur="1" fill="hold">
                                          <p:stCondLst>
                                            <p:cond delay="0"/>
                                          </p:stCondLst>
                                        </p:cTn>
                                        <p:tgtEl>
                                          <p:spTgt spid="122">
                                            <p:txEl>
                                              <p:pRg st="2" end="2"/>
                                            </p:txEl>
                                          </p:spTgt>
                                        </p:tgtEl>
                                        <p:attrNameLst>
                                          <p:attrName>style.visibility</p:attrName>
                                        </p:attrNameLst>
                                      </p:cBhvr>
                                      <p:to>
                                        <p:strVal val="visible"/>
                                      </p:to>
                                    </p:set>
                                    <p:anim calcmode="lin" valueType="num">
                                      <p:cBhvr additive="base">
                                        <p:cTn id="78" dur="500"/>
                                        <p:tgtEl>
                                          <p:spTgt spid="122">
                                            <p:txEl>
                                              <p:pRg st="2" end="2"/>
                                            </p:txEl>
                                          </p:spTgt>
                                        </p:tgtEl>
                                        <p:attrNameLst>
                                          <p:attrName>ppt_y</p:attrName>
                                        </p:attrNameLst>
                                      </p:cBhvr>
                                      <p:tavLst>
                                        <p:tav tm="0">
                                          <p:val>
                                            <p:strVal val="#ppt_y+#ppt_h*1.125000"/>
                                          </p:val>
                                        </p:tav>
                                        <p:tav tm="100000">
                                          <p:val>
                                            <p:strVal val="#ppt_y"/>
                                          </p:val>
                                        </p:tav>
                                      </p:tavLst>
                                    </p:anim>
                                    <p:animEffect transition="in" filter="wipe(up)">
                                      <p:cBhvr>
                                        <p:cTn id="79" dur="500"/>
                                        <p:tgtEl>
                                          <p:spTgt spid="122">
                                            <p:txEl>
                                              <p:pRg st="2" end="2"/>
                                            </p:txEl>
                                          </p:spTgt>
                                        </p:tgtEl>
                                      </p:cBhvr>
                                    </p:animEffect>
                                  </p:childTnLst>
                                </p:cTn>
                              </p:par>
                            </p:childTnLst>
                          </p:cTn>
                        </p:par>
                      </p:childTnLst>
                    </p:cTn>
                  </p:par>
                  <p:par>
                    <p:cTn id="80" fill="hold" nodeType="clickPar">
                      <p:stCondLst>
                        <p:cond delay="indefinite"/>
                      </p:stCondLst>
                      <p:childTnLst>
                        <p:par>
                          <p:cTn id="81" fill="hold" nodeType="withGroup">
                            <p:stCondLst>
                              <p:cond delay="0"/>
                            </p:stCondLst>
                            <p:childTnLst>
                              <p:par>
                                <p:cTn id="82" presetID="12" presetClass="entr" presetSubtype="4" fill="hold" grpId="0" nodeType="clickEffect">
                                  <p:stCondLst>
                                    <p:cond delay="0"/>
                                  </p:stCondLst>
                                  <p:childTnLst>
                                    <p:set>
                                      <p:cBhvr>
                                        <p:cTn id="83" dur="1" fill="hold">
                                          <p:stCondLst>
                                            <p:cond delay="0"/>
                                          </p:stCondLst>
                                        </p:cTn>
                                        <p:tgtEl>
                                          <p:spTgt spid="122">
                                            <p:txEl>
                                              <p:pRg st="3" end="3"/>
                                            </p:txEl>
                                          </p:spTgt>
                                        </p:tgtEl>
                                        <p:attrNameLst>
                                          <p:attrName>style.visibility</p:attrName>
                                        </p:attrNameLst>
                                      </p:cBhvr>
                                      <p:to>
                                        <p:strVal val="visible"/>
                                      </p:to>
                                    </p:set>
                                    <p:anim calcmode="lin" valueType="num">
                                      <p:cBhvr additive="base">
                                        <p:cTn id="84" dur="500"/>
                                        <p:tgtEl>
                                          <p:spTgt spid="122">
                                            <p:txEl>
                                              <p:pRg st="3" end="3"/>
                                            </p:txEl>
                                          </p:spTgt>
                                        </p:tgtEl>
                                        <p:attrNameLst>
                                          <p:attrName>ppt_y</p:attrName>
                                        </p:attrNameLst>
                                      </p:cBhvr>
                                      <p:tavLst>
                                        <p:tav tm="0">
                                          <p:val>
                                            <p:strVal val="#ppt_y+#ppt_h*1.125000"/>
                                          </p:val>
                                        </p:tav>
                                        <p:tav tm="100000">
                                          <p:val>
                                            <p:strVal val="#ppt_y"/>
                                          </p:val>
                                        </p:tav>
                                      </p:tavLst>
                                    </p:anim>
                                    <p:animEffect transition="in" filter="wipe(up)">
                                      <p:cBhvr>
                                        <p:cTn id="85" dur="500"/>
                                        <p:tgtEl>
                                          <p:spTgt spid="122">
                                            <p:txEl>
                                              <p:pRg st="3" end="3"/>
                                            </p:txEl>
                                          </p:spTgt>
                                        </p:tgtEl>
                                      </p:cBhvr>
                                    </p:animEffect>
                                  </p:childTnLst>
                                </p:cTn>
                              </p:par>
                            </p:childTnLst>
                          </p:cTn>
                        </p:par>
                      </p:childTnLst>
                    </p:cTn>
                  </p:par>
                  <p:par>
                    <p:cTn id="86" fill="hold" nodeType="clickPar">
                      <p:stCondLst>
                        <p:cond delay="indefinite"/>
                      </p:stCondLst>
                      <p:childTnLst>
                        <p:par>
                          <p:cTn id="87" fill="hold" nodeType="withGroup">
                            <p:stCondLst>
                              <p:cond delay="0"/>
                            </p:stCondLst>
                            <p:childTnLst>
                              <p:par>
                                <p:cTn id="88" presetID="12" presetClass="entr" presetSubtype="4" fill="hold" grpId="0" nodeType="clickEffect">
                                  <p:stCondLst>
                                    <p:cond delay="0"/>
                                  </p:stCondLst>
                                  <p:childTnLst>
                                    <p:set>
                                      <p:cBhvr>
                                        <p:cTn id="89" dur="1" fill="hold">
                                          <p:stCondLst>
                                            <p:cond delay="0"/>
                                          </p:stCondLst>
                                        </p:cTn>
                                        <p:tgtEl>
                                          <p:spTgt spid="122">
                                            <p:txEl>
                                              <p:pRg st="4" end="4"/>
                                            </p:txEl>
                                          </p:spTgt>
                                        </p:tgtEl>
                                        <p:attrNameLst>
                                          <p:attrName>style.visibility</p:attrName>
                                        </p:attrNameLst>
                                      </p:cBhvr>
                                      <p:to>
                                        <p:strVal val="visible"/>
                                      </p:to>
                                    </p:set>
                                    <p:anim calcmode="lin" valueType="num">
                                      <p:cBhvr additive="base">
                                        <p:cTn id="90" dur="500"/>
                                        <p:tgtEl>
                                          <p:spTgt spid="122">
                                            <p:txEl>
                                              <p:pRg st="4" end="4"/>
                                            </p:txEl>
                                          </p:spTgt>
                                        </p:tgtEl>
                                        <p:attrNameLst>
                                          <p:attrName>ppt_y</p:attrName>
                                        </p:attrNameLst>
                                      </p:cBhvr>
                                      <p:tavLst>
                                        <p:tav tm="0">
                                          <p:val>
                                            <p:strVal val="#ppt_y+#ppt_h*1.125000"/>
                                          </p:val>
                                        </p:tav>
                                        <p:tav tm="100000">
                                          <p:val>
                                            <p:strVal val="#ppt_y"/>
                                          </p:val>
                                        </p:tav>
                                      </p:tavLst>
                                    </p:anim>
                                    <p:animEffect transition="in" filter="wipe(up)">
                                      <p:cBhvr>
                                        <p:cTn id="91" dur="500"/>
                                        <p:tgtEl>
                                          <p:spTgt spid="12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build="p"/>
      <p:bldP spid="116" grpId="0" animBg="1"/>
      <p:bldP spid="122" grpId="0" build="p"/>
      <p:bldP spid="12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组合 55"/>
          <p:cNvGrpSpPr>
            <a:grpSpLocks/>
          </p:cNvGrpSpPr>
          <p:nvPr/>
        </p:nvGrpSpPr>
        <p:grpSpPr bwMode="auto">
          <a:xfrm>
            <a:off x="1194622" y="1439841"/>
            <a:ext cx="1933729" cy="3046262"/>
            <a:chOff x="1385455" y="1588470"/>
            <a:chExt cx="1918854" cy="3019694"/>
          </a:xfrm>
        </p:grpSpPr>
        <p:sp>
          <p:nvSpPr>
            <p:cNvPr id="57" name="矩形 56"/>
            <p:cNvSpPr/>
            <p:nvPr/>
          </p:nvSpPr>
          <p:spPr>
            <a:xfrm>
              <a:off x="1385455" y="1588470"/>
              <a:ext cx="1918854" cy="3019694"/>
            </a:xfrm>
            <a:prstGeom prst="rect">
              <a:avLst/>
            </a:prstGeom>
            <a:noFill/>
            <a:ln w="95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514265">
                <a:defRPr/>
              </a:pPr>
              <a:endParaRPr lang="zh-CN" altLang="en-US" sz="1013"/>
            </a:p>
          </p:txBody>
        </p:sp>
        <p:sp>
          <p:nvSpPr>
            <p:cNvPr id="58" name="矩形 57"/>
            <p:cNvSpPr/>
            <p:nvPr/>
          </p:nvSpPr>
          <p:spPr>
            <a:xfrm>
              <a:off x="1463289" y="1675744"/>
              <a:ext cx="1753655" cy="956844"/>
            </a:xfrm>
            <a:prstGeom prst="rect">
              <a:avLst/>
            </a:prstGeom>
            <a:blipFill>
              <a:blip r:embed="rId4"/>
              <a:stretch>
                <a:fillRect t="-17614"/>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514265">
                <a:defRPr/>
              </a:pPr>
              <a:endParaRPr lang="zh-CN" altLang="en-US" sz="1013"/>
            </a:p>
          </p:txBody>
        </p:sp>
        <p:sp>
          <p:nvSpPr>
            <p:cNvPr id="59" name="文本框 6"/>
            <p:cNvSpPr txBox="1">
              <a:spLocks noChangeArrowheads="1"/>
            </p:cNvSpPr>
            <p:nvPr/>
          </p:nvSpPr>
          <p:spPr bwMode="auto">
            <a:xfrm>
              <a:off x="1385455" y="2721411"/>
              <a:ext cx="1918854" cy="228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itchFamily="2" charset="-122"/>
                  <a:ea typeface="华文细黑" pitchFamily="2" charset="-122"/>
                </a:defRPr>
              </a:lvl1pPr>
              <a:lvl2pPr marL="742950" indent="-285750">
                <a:defRPr sz="1300">
                  <a:solidFill>
                    <a:schemeClr val="tx1"/>
                  </a:solidFill>
                  <a:latin typeface="华文细黑" pitchFamily="2" charset="-122"/>
                  <a:ea typeface="华文细黑" pitchFamily="2" charset="-122"/>
                </a:defRPr>
              </a:lvl2pPr>
              <a:lvl3pPr marL="1143000" indent="-228600">
                <a:defRPr sz="1300">
                  <a:solidFill>
                    <a:schemeClr val="tx1"/>
                  </a:solidFill>
                  <a:latin typeface="华文细黑" pitchFamily="2" charset="-122"/>
                  <a:ea typeface="华文细黑" pitchFamily="2" charset="-122"/>
                </a:defRPr>
              </a:lvl3pPr>
              <a:lvl4pPr marL="1600200" indent="-228600">
                <a:defRPr sz="1300">
                  <a:solidFill>
                    <a:schemeClr val="tx1"/>
                  </a:solidFill>
                  <a:latin typeface="华文细黑" pitchFamily="2" charset="-122"/>
                  <a:ea typeface="华文细黑" pitchFamily="2" charset="-122"/>
                </a:defRPr>
              </a:lvl4pPr>
              <a:lvl5pPr marL="2057400" indent="-228600">
                <a:defRPr sz="1300">
                  <a:solidFill>
                    <a:schemeClr val="tx1"/>
                  </a:solidFill>
                  <a:latin typeface="华文细黑" pitchFamily="2" charset="-122"/>
                  <a:ea typeface="华文细黑" pitchFamily="2" charset="-122"/>
                </a:defRPr>
              </a:lvl5pPr>
              <a:lvl6pPr marL="25146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pPr algn="ctr" fontAlgn="ctr"/>
              <a:r>
                <a:rPr lang="zh-CN" altLang="en-US" sz="900" dirty="0">
                  <a:solidFill>
                    <a:schemeClr val="tx1">
                      <a:lumMod val="75000"/>
                      <a:lumOff val="25000"/>
                    </a:schemeClr>
                  </a:solidFill>
                  <a:latin typeface="幼圆" panose="02010509060101010101" pitchFamily="49" charset="-122"/>
                  <a:ea typeface="幼圆" panose="02010509060101010101" pitchFamily="49" charset="-122"/>
                </a:rPr>
                <a:t>输入内容</a:t>
              </a:r>
              <a:endParaRPr lang="en-US" altLang="zh-CN" sz="900"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60" name="Rectangle 23"/>
            <p:cNvSpPr>
              <a:spLocks noChangeArrowheads="1"/>
            </p:cNvSpPr>
            <p:nvPr/>
          </p:nvSpPr>
          <p:spPr bwMode="auto">
            <a:xfrm>
              <a:off x="1463185" y="3007559"/>
              <a:ext cx="1688723" cy="503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defTabSz="815498">
                <a:lnSpc>
                  <a:spcPct val="150000"/>
                </a:lnSpc>
              </a:pPr>
              <a:r>
                <a:rPr lang="en-US" altLang="zh-CN" sz="600" dirty="0">
                  <a:solidFill>
                    <a:schemeClr val="tx1">
                      <a:lumMod val="75000"/>
                      <a:lumOff val="25000"/>
                    </a:schemeClr>
                  </a:solidFill>
                </a:rPr>
                <a:t>There are many variations of passages of Lore m available, but the majority have suffered alteration in some form, by</a:t>
              </a:r>
              <a:endParaRPr lang="en-US" altLang="zh-CN" sz="600" dirty="0">
                <a:solidFill>
                  <a:schemeClr val="tx1">
                    <a:lumMod val="75000"/>
                    <a:lumOff val="25000"/>
                  </a:schemeClr>
                </a:solidFill>
                <a:cs typeface="Arial" pitchFamily="34" charset="0"/>
              </a:endParaRPr>
            </a:p>
          </p:txBody>
        </p:sp>
        <p:sp>
          <p:nvSpPr>
            <p:cNvPr id="61" name="Rectangle 27"/>
            <p:cNvSpPr>
              <a:spLocks noChangeArrowheads="1"/>
            </p:cNvSpPr>
            <p:nvPr/>
          </p:nvSpPr>
          <p:spPr bwMode="auto">
            <a:xfrm>
              <a:off x="1960294" y="4071465"/>
              <a:ext cx="751508" cy="183055"/>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pPr algn="ctr" eaLnBrk="1" hangingPunct="1"/>
              <a:r>
                <a:rPr lang="en-US" altLang="zh-CN" sz="600" dirty="0">
                  <a:solidFill>
                    <a:schemeClr val="tx1">
                      <a:lumMod val="75000"/>
                      <a:lumOff val="25000"/>
                    </a:schemeClr>
                  </a:solidFill>
                </a:rPr>
                <a:t>The Project</a:t>
              </a:r>
            </a:p>
          </p:txBody>
        </p:sp>
      </p:grpSp>
      <p:grpSp>
        <p:nvGrpSpPr>
          <p:cNvPr id="62" name="组合 61"/>
          <p:cNvGrpSpPr>
            <a:grpSpLocks/>
          </p:cNvGrpSpPr>
          <p:nvPr/>
        </p:nvGrpSpPr>
        <p:grpSpPr bwMode="auto">
          <a:xfrm>
            <a:off x="3709430" y="1439841"/>
            <a:ext cx="1933729" cy="3046262"/>
            <a:chOff x="1385455" y="1588470"/>
            <a:chExt cx="1918854" cy="3019694"/>
          </a:xfrm>
        </p:grpSpPr>
        <p:sp>
          <p:nvSpPr>
            <p:cNvPr id="63" name="矩形 62"/>
            <p:cNvSpPr/>
            <p:nvPr/>
          </p:nvSpPr>
          <p:spPr>
            <a:xfrm>
              <a:off x="1385455" y="1588470"/>
              <a:ext cx="1918854" cy="3019694"/>
            </a:xfrm>
            <a:prstGeom prst="rect">
              <a:avLst/>
            </a:prstGeom>
            <a:noFill/>
            <a:ln w="95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514265">
                <a:defRPr/>
              </a:pPr>
              <a:endParaRPr lang="zh-CN" altLang="en-US" sz="1013"/>
            </a:p>
          </p:txBody>
        </p:sp>
        <p:sp>
          <p:nvSpPr>
            <p:cNvPr id="64" name="矩形 63"/>
            <p:cNvSpPr/>
            <p:nvPr/>
          </p:nvSpPr>
          <p:spPr>
            <a:xfrm>
              <a:off x="1463290" y="1675744"/>
              <a:ext cx="1753655" cy="956845"/>
            </a:xfrm>
            <a:prstGeom prst="rect">
              <a:avLst/>
            </a:prstGeom>
            <a:blipFill>
              <a:blip r:embed="rId5"/>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514265">
                <a:defRPr/>
              </a:pPr>
              <a:endParaRPr lang="zh-CN" altLang="en-US" sz="1013" dirty="0"/>
            </a:p>
          </p:txBody>
        </p:sp>
        <p:sp>
          <p:nvSpPr>
            <p:cNvPr id="65" name="文本框 32"/>
            <p:cNvSpPr txBox="1">
              <a:spLocks noChangeArrowheads="1"/>
            </p:cNvSpPr>
            <p:nvPr/>
          </p:nvSpPr>
          <p:spPr bwMode="auto">
            <a:xfrm>
              <a:off x="1385455" y="2721411"/>
              <a:ext cx="1918854" cy="228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itchFamily="2" charset="-122"/>
                  <a:ea typeface="华文细黑" pitchFamily="2" charset="-122"/>
                </a:defRPr>
              </a:lvl1pPr>
              <a:lvl2pPr marL="742950" indent="-285750">
                <a:defRPr sz="1300">
                  <a:solidFill>
                    <a:schemeClr val="tx1"/>
                  </a:solidFill>
                  <a:latin typeface="华文细黑" pitchFamily="2" charset="-122"/>
                  <a:ea typeface="华文细黑" pitchFamily="2" charset="-122"/>
                </a:defRPr>
              </a:lvl2pPr>
              <a:lvl3pPr marL="1143000" indent="-228600">
                <a:defRPr sz="1300">
                  <a:solidFill>
                    <a:schemeClr val="tx1"/>
                  </a:solidFill>
                  <a:latin typeface="华文细黑" pitchFamily="2" charset="-122"/>
                  <a:ea typeface="华文细黑" pitchFamily="2" charset="-122"/>
                </a:defRPr>
              </a:lvl3pPr>
              <a:lvl4pPr marL="1600200" indent="-228600">
                <a:defRPr sz="1300">
                  <a:solidFill>
                    <a:schemeClr val="tx1"/>
                  </a:solidFill>
                  <a:latin typeface="华文细黑" pitchFamily="2" charset="-122"/>
                  <a:ea typeface="华文细黑" pitchFamily="2" charset="-122"/>
                </a:defRPr>
              </a:lvl4pPr>
              <a:lvl5pPr marL="2057400" indent="-228600">
                <a:defRPr sz="1300">
                  <a:solidFill>
                    <a:schemeClr val="tx1"/>
                  </a:solidFill>
                  <a:latin typeface="华文细黑" pitchFamily="2" charset="-122"/>
                  <a:ea typeface="华文细黑" pitchFamily="2" charset="-122"/>
                </a:defRPr>
              </a:lvl5pPr>
              <a:lvl6pPr marL="25146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pPr algn="ctr" fontAlgn="ctr"/>
              <a:r>
                <a:rPr lang="zh-CN" altLang="en-US" sz="900" dirty="0">
                  <a:solidFill>
                    <a:schemeClr val="tx1">
                      <a:lumMod val="75000"/>
                      <a:lumOff val="25000"/>
                    </a:schemeClr>
                  </a:solidFill>
                  <a:latin typeface="幼圆" panose="02010509060101010101" pitchFamily="49" charset="-122"/>
                  <a:ea typeface="幼圆" panose="02010509060101010101" pitchFamily="49" charset="-122"/>
                </a:rPr>
                <a:t>输入内容</a:t>
              </a:r>
              <a:endParaRPr lang="en-US" altLang="zh-CN" sz="900"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66" name="Rectangle 23"/>
            <p:cNvSpPr>
              <a:spLocks noChangeArrowheads="1"/>
            </p:cNvSpPr>
            <p:nvPr/>
          </p:nvSpPr>
          <p:spPr bwMode="auto">
            <a:xfrm>
              <a:off x="1463185" y="3007559"/>
              <a:ext cx="1688723" cy="503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defTabSz="815498">
                <a:lnSpc>
                  <a:spcPct val="150000"/>
                </a:lnSpc>
              </a:pPr>
              <a:r>
                <a:rPr lang="en-US" altLang="zh-CN" sz="600" dirty="0">
                  <a:solidFill>
                    <a:schemeClr val="tx1">
                      <a:lumMod val="75000"/>
                      <a:lumOff val="25000"/>
                    </a:schemeClr>
                  </a:solidFill>
                </a:rPr>
                <a:t>There are many variations of passages of Lore m available, but the majority have suffered alteration in some form, by</a:t>
              </a:r>
              <a:endParaRPr lang="en-US" altLang="zh-CN" sz="600" dirty="0">
                <a:solidFill>
                  <a:schemeClr val="tx1">
                    <a:lumMod val="75000"/>
                    <a:lumOff val="25000"/>
                  </a:schemeClr>
                </a:solidFill>
                <a:cs typeface="Arial" pitchFamily="34" charset="0"/>
              </a:endParaRPr>
            </a:p>
          </p:txBody>
        </p:sp>
        <p:sp>
          <p:nvSpPr>
            <p:cNvPr id="67" name="Rectangle 27"/>
            <p:cNvSpPr>
              <a:spLocks noChangeArrowheads="1"/>
            </p:cNvSpPr>
            <p:nvPr/>
          </p:nvSpPr>
          <p:spPr bwMode="auto">
            <a:xfrm>
              <a:off x="1960294" y="4071465"/>
              <a:ext cx="751508" cy="183055"/>
            </a:xfrm>
            <a:prstGeom prst="rect">
              <a:avLst/>
            </a:prstGeom>
            <a:solidFill>
              <a:schemeClr val="accent1"/>
            </a:solidFill>
            <a:ln>
              <a:noFill/>
            </a:ln>
            <a:extLst>
              <a:ext uri="{91240B29-F687-4F45-9708-019B960494DF}">
                <a14:hiddenLine xmlns:a14="http://schemas.microsoft.com/office/drawing/2010/main" w="12700">
                  <a:solidFill>
                    <a:srgbClr val="000000"/>
                  </a:solidFill>
                  <a:miter lim="800000"/>
                  <a:headEnd/>
                  <a:tailEnd/>
                </a14:hiddenLine>
              </a:ext>
            </a:extLst>
          </p:spPr>
          <p:txBody>
            <a:bodyPr>
              <a:spAutoFit/>
            </a:bodyPr>
            <a:lstStyle/>
            <a:p>
              <a:pPr algn="ctr" eaLnBrk="1" hangingPunct="1"/>
              <a:r>
                <a:rPr lang="en-US" altLang="zh-CN" sz="600" dirty="0">
                  <a:solidFill>
                    <a:schemeClr val="bg1"/>
                  </a:solidFill>
                </a:rPr>
                <a:t>The Project</a:t>
              </a:r>
            </a:p>
          </p:txBody>
        </p:sp>
      </p:grpSp>
      <p:grpSp>
        <p:nvGrpSpPr>
          <p:cNvPr id="68" name="组合 67"/>
          <p:cNvGrpSpPr>
            <a:grpSpLocks/>
          </p:cNvGrpSpPr>
          <p:nvPr/>
        </p:nvGrpSpPr>
        <p:grpSpPr bwMode="auto">
          <a:xfrm>
            <a:off x="6222636" y="1439841"/>
            <a:ext cx="1935330" cy="3046262"/>
            <a:chOff x="1385455" y="1588470"/>
            <a:chExt cx="1918854" cy="3019694"/>
          </a:xfrm>
        </p:grpSpPr>
        <p:sp>
          <p:nvSpPr>
            <p:cNvPr id="69" name="矩形 68"/>
            <p:cNvSpPr/>
            <p:nvPr/>
          </p:nvSpPr>
          <p:spPr>
            <a:xfrm>
              <a:off x="1385455" y="1588470"/>
              <a:ext cx="1918854" cy="3019694"/>
            </a:xfrm>
            <a:prstGeom prst="rect">
              <a:avLst/>
            </a:prstGeom>
            <a:noFill/>
            <a:ln w="95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514265">
                <a:defRPr/>
              </a:pPr>
              <a:endParaRPr lang="zh-CN" altLang="en-US" sz="1013" dirty="0"/>
            </a:p>
          </p:txBody>
        </p:sp>
        <p:sp>
          <p:nvSpPr>
            <p:cNvPr id="70" name="矩形 69"/>
            <p:cNvSpPr/>
            <p:nvPr/>
          </p:nvSpPr>
          <p:spPr>
            <a:xfrm>
              <a:off x="1463225" y="1675743"/>
              <a:ext cx="1753790" cy="956844"/>
            </a:xfrm>
            <a:prstGeom prst="rect">
              <a:avLst/>
            </a:prstGeom>
            <a:blipFill>
              <a:blip r:embed="rId6"/>
              <a:stretch>
                <a:fillRect b="-24055"/>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514265">
                <a:defRPr/>
              </a:pPr>
              <a:endParaRPr lang="zh-CN" altLang="en-US" sz="1013"/>
            </a:p>
          </p:txBody>
        </p:sp>
        <p:sp>
          <p:nvSpPr>
            <p:cNvPr id="71" name="文本框 38"/>
            <p:cNvSpPr txBox="1">
              <a:spLocks noChangeArrowheads="1"/>
            </p:cNvSpPr>
            <p:nvPr/>
          </p:nvSpPr>
          <p:spPr bwMode="auto">
            <a:xfrm>
              <a:off x="1385455" y="2721411"/>
              <a:ext cx="1918854" cy="228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itchFamily="2" charset="-122"/>
                  <a:ea typeface="华文细黑" pitchFamily="2" charset="-122"/>
                </a:defRPr>
              </a:lvl1pPr>
              <a:lvl2pPr marL="742950" indent="-285750">
                <a:defRPr sz="1300">
                  <a:solidFill>
                    <a:schemeClr val="tx1"/>
                  </a:solidFill>
                  <a:latin typeface="华文细黑" pitchFamily="2" charset="-122"/>
                  <a:ea typeface="华文细黑" pitchFamily="2" charset="-122"/>
                </a:defRPr>
              </a:lvl2pPr>
              <a:lvl3pPr marL="1143000" indent="-228600">
                <a:defRPr sz="1300">
                  <a:solidFill>
                    <a:schemeClr val="tx1"/>
                  </a:solidFill>
                  <a:latin typeface="华文细黑" pitchFamily="2" charset="-122"/>
                  <a:ea typeface="华文细黑" pitchFamily="2" charset="-122"/>
                </a:defRPr>
              </a:lvl3pPr>
              <a:lvl4pPr marL="1600200" indent="-228600">
                <a:defRPr sz="1300">
                  <a:solidFill>
                    <a:schemeClr val="tx1"/>
                  </a:solidFill>
                  <a:latin typeface="华文细黑" pitchFamily="2" charset="-122"/>
                  <a:ea typeface="华文细黑" pitchFamily="2" charset="-122"/>
                </a:defRPr>
              </a:lvl4pPr>
              <a:lvl5pPr marL="2057400" indent="-228600">
                <a:defRPr sz="1300">
                  <a:solidFill>
                    <a:schemeClr val="tx1"/>
                  </a:solidFill>
                  <a:latin typeface="华文细黑" pitchFamily="2" charset="-122"/>
                  <a:ea typeface="华文细黑" pitchFamily="2" charset="-122"/>
                </a:defRPr>
              </a:lvl5pPr>
              <a:lvl6pPr marL="25146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pPr algn="ctr" fontAlgn="ctr"/>
              <a:r>
                <a:rPr lang="zh-CN" altLang="en-US" sz="900" dirty="0">
                  <a:solidFill>
                    <a:schemeClr val="tx1">
                      <a:lumMod val="75000"/>
                      <a:lumOff val="25000"/>
                    </a:schemeClr>
                  </a:solidFill>
                  <a:latin typeface="幼圆" panose="02010509060101010101" pitchFamily="49" charset="-122"/>
                  <a:ea typeface="幼圆" panose="02010509060101010101" pitchFamily="49" charset="-122"/>
                </a:rPr>
                <a:t>输入内容</a:t>
              </a:r>
              <a:endParaRPr lang="en-US" altLang="zh-CN" sz="900"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72" name="Rectangle 23"/>
            <p:cNvSpPr>
              <a:spLocks noChangeArrowheads="1"/>
            </p:cNvSpPr>
            <p:nvPr/>
          </p:nvSpPr>
          <p:spPr bwMode="auto">
            <a:xfrm>
              <a:off x="1463185" y="3007559"/>
              <a:ext cx="1688723" cy="503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defTabSz="815498">
                <a:lnSpc>
                  <a:spcPct val="150000"/>
                </a:lnSpc>
              </a:pPr>
              <a:r>
                <a:rPr lang="en-US" altLang="zh-CN" sz="600" dirty="0">
                  <a:solidFill>
                    <a:schemeClr val="tx1">
                      <a:lumMod val="75000"/>
                      <a:lumOff val="25000"/>
                    </a:schemeClr>
                  </a:solidFill>
                </a:rPr>
                <a:t>There are many variations of passages of Lore m available, but the majority have suffered alteration in some form, by</a:t>
              </a:r>
              <a:endParaRPr lang="en-US" altLang="zh-CN" sz="600" dirty="0">
                <a:solidFill>
                  <a:schemeClr val="tx1">
                    <a:lumMod val="75000"/>
                    <a:lumOff val="25000"/>
                  </a:schemeClr>
                </a:solidFill>
                <a:cs typeface="Arial" pitchFamily="34" charset="0"/>
              </a:endParaRPr>
            </a:p>
          </p:txBody>
        </p:sp>
        <p:sp>
          <p:nvSpPr>
            <p:cNvPr id="73" name="Rectangle 27"/>
            <p:cNvSpPr>
              <a:spLocks noChangeArrowheads="1"/>
            </p:cNvSpPr>
            <p:nvPr/>
          </p:nvSpPr>
          <p:spPr bwMode="auto">
            <a:xfrm>
              <a:off x="1960294" y="4071465"/>
              <a:ext cx="751508" cy="183055"/>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pPr algn="ctr" eaLnBrk="1" hangingPunct="1"/>
              <a:r>
                <a:rPr lang="en-US" altLang="zh-CN" sz="600" dirty="0">
                  <a:solidFill>
                    <a:schemeClr val="tx1">
                      <a:lumMod val="75000"/>
                      <a:lumOff val="25000"/>
                    </a:schemeClr>
                  </a:solidFill>
                </a:rPr>
                <a:t>The Project</a:t>
              </a:r>
            </a:p>
          </p:txBody>
        </p:sp>
      </p:grpSp>
    </p:spTree>
    <p:custDataLst>
      <p:tags r:id="rId1"/>
    </p:custDataLst>
    <p:extLst>
      <p:ext uri="{BB962C8B-B14F-4D97-AF65-F5344CB8AC3E}">
        <p14:creationId xmlns:p14="http://schemas.microsoft.com/office/powerpoint/2010/main" val="92838859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0">
        <p15:prstTrans prst="prestig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fade">
                                      <p:cBhvr>
                                        <p:cTn id="7" dur="1000"/>
                                        <p:tgtEl>
                                          <p:spTgt spid="56"/>
                                        </p:tgtEl>
                                      </p:cBhvr>
                                    </p:animEffect>
                                    <p:anim calcmode="lin" valueType="num">
                                      <p:cBhvr>
                                        <p:cTn id="8" dur="1000" fill="hold"/>
                                        <p:tgtEl>
                                          <p:spTgt spid="56"/>
                                        </p:tgtEl>
                                        <p:attrNameLst>
                                          <p:attrName>ppt_x</p:attrName>
                                        </p:attrNameLst>
                                      </p:cBhvr>
                                      <p:tavLst>
                                        <p:tav tm="0">
                                          <p:val>
                                            <p:strVal val="#ppt_x"/>
                                          </p:val>
                                        </p:tav>
                                        <p:tav tm="100000">
                                          <p:val>
                                            <p:strVal val="#ppt_x"/>
                                          </p:val>
                                        </p:tav>
                                      </p:tavLst>
                                    </p:anim>
                                    <p:anim calcmode="lin" valueType="num">
                                      <p:cBhvr>
                                        <p:cTn id="9" dur="1000" fill="hold"/>
                                        <p:tgtEl>
                                          <p:spTgt spid="56"/>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2"/>
                                        </p:tgtEl>
                                        <p:attrNameLst>
                                          <p:attrName>style.visibility</p:attrName>
                                        </p:attrNameLst>
                                      </p:cBhvr>
                                      <p:to>
                                        <p:strVal val="visible"/>
                                      </p:to>
                                    </p:set>
                                    <p:animEffect transition="in" filter="fade">
                                      <p:cBhvr>
                                        <p:cTn id="12" dur="1000"/>
                                        <p:tgtEl>
                                          <p:spTgt spid="62"/>
                                        </p:tgtEl>
                                      </p:cBhvr>
                                    </p:animEffect>
                                    <p:anim calcmode="lin" valueType="num">
                                      <p:cBhvr>
                                        <p:cTn id="13" dur="1000" fill="hold"/>
                                        <p:tgtEl>
                                          <p:spTgt spid="62"/>
                                        </p:tgtEl>
                                        <p:attrNameLst>
                                          <p:attrName>ppt_x</p:attrName>
                                        </p:attrNameLst>
                                      </p:cBhvr>
                                      <p:tavLst>
                                        <p:tav tm="0">
                                          <p:val>
                                            <p:strVal val="#ppt_x"/>
                                          </p:val>
                                        </p:tav>
                                        <p:tav tm="100000">
                                          <p:val>
                                            <p:strVal val="#ppt_x"/>
                                          </p:val>
                                        </p:tav>
                                      </p:tavLst>
                                    </p:anim>
                                    <p:anim calcmode="lin" valueType="num">
                                      <p:cBhvr>
                                        <p:cTn id="14" dur="1000" fill="hold"/>
                                        <p:tgtEl>
                                          <p:spTgt spid="62"/>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68"/>
                                        </p:tgtEl>
                                        <p:attrNameLst>
                                          <p:attrName>style.visibility</p:attrName>
                                        </p:attrNameLst>
                                      </p:cBhvr>
                                      <p:to>
                                        <p:strVal val="visible"/>
                                      </p:to>
                                    </p:set>
                                    <p:animEffect transition="in" filter="fade">
                                      <p:cBhvr>
                                        <p:cTn id="17" dur="1000"/>
                                        <p:tgtEl>
                                          <p:spTgt spid="68"/>
                                        </p:tgtEl>
                                      </p:cBhvr>
                                    </p:animEffect>
                                    <p:anim calcmode="lin" valueType="num">
                                      <p:cBhvr>
                                        <p:cTn id="18" dur="1000" fill="hold"/>
                                        <p:tgtEl>
                                          <p:spTgt spid="68"/>
                                        </p:tgtEl>
                                        <p:attrNameLst>
                                          <p:attrName>ppt_x</p:attrName>
                                        </p:attrNameLst>
                                      </p:cBhvr>
                                      <p:tavLst>
                                        <p:tav tm="0">
                                          <p:val>
                                            <p:strVal val="#ppt_x"/>
                                          </p:val>
                                        </p:tav>
                                        <p:tav tm="100000">
                                          <p:val>
                                            <p:strVal val="#ppt_x"/>
                                          </p:val>
                                        </p:tav>
                                      </p:tavLst>
                                    </p:anim>
                                    <p:anim calcmode="lin" valueType="num">
                                      <p:cBhvr>
                                        <p:cTn id="19" dur="1000" fill="hold"/>
                                        <p:tgtEl>
                                          <p:spTgt spid="6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Straight Connector 12"/>
          <p:cNvCxnSpPr/>
          <p:nvPr/>
        </p:nvCxnSpPr>
        <p:spPr>
          <a:xfrm>
            <a:off x="8456792" y="469301"/>
            <a:ext cx="0" cy="539663"/>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8" name="Freeform 195"/>
          <p:cNvSpPr>
            <a:spLocks/>
          </p:cNvSpPr>
          <p:nvPr/>
        </p:nvSpPr>
        <p:spPr bwMode="auto">
          <a:xfrm flipH="1">
            <a:off x="1430706" y="1461105"/>
            <a:ext cx="1879467" cy="300569"/>
          </a:xfrm>
          <a:custGeom>
            <a:avLst/>
            <a:gdLst/>
            <a:ahLst/>
            <a:cxnLst>
              <a:cxn ang="0">
                <a:pos x="5" y="158"/>
              </a:cxn>
              <a:cxn ang="0">
                <a:pos x="0" y="153"/>
              </a:cxn>
              <a:cxn ang="0">
                <a:pos x="151" y="0"/>
              </a:cxn>
              <a:cxn ang="0">
                <a:pos x="1061" y="0"/>
              </a:cxn>
              <a:cxn ang="0">
                <a:pos x="1061" y="9"/>
              </a:cxn>
              <a:cxn ang="0">
                <a:pos x="156" y="9"/>
              </a:cxn>
              <a:cxn ang="0">
                <a:pos x="5" y="158"/>
              </a:cxn>
            </a:cxnLst>
            <a:rect l="0" t="0" r="r" b="b"/>
            <a:pathLst>
              <a:path w="1061" h="158">
                <a:moveTo>
                  <a:pt x="5" y="158"/>
                </a:moveTo>
                <a:lnTo>
                  <a:pt x="0" y="153"/>
                </a:lnTo>
                <a:lnTo>
                  <a:pt x="151" y="0"/>
                </a:lnTo>
                <a:lnTo>
                  <a:pt x="1061" y="0"/>
                </a:lnTo>
                <a:lnTo>
                  <a:pt x="1061" y="9"/>
                </a:lnTo>
                <a:lnTo>
                  <a:pt x="156" y="9"/>
                </a:lnTo>
                <a:lnTo>
                  <a:pt x="5" y="158"/>
                </a:lnTo>
                <a:close/>
              </a:path>
            </a:pathLst>
          </a:custGeom>
          <a:solidFill>
            <a:schemeClr val="accent1"/>
          </a:solidFill>
          <a:ln w="6350">
            <a:solidFill>
              <a:schemeClr val="accent1"/>
            </a:solidFill>
            <a:round/>
            <a:headEnd/>
            <a:tailEnd/>
          </a:ln>
        </p:spPr>
        <p:txBody>
          <a:bodyPr vert="horz" wrap="square" lIns="68580" tIns="34290" rIns="68580" bIns="34290" numCol="1" anchor="t" anchorCtr="0" compatLnSpc="1">
            <a:prstTxWarp prst="textNoShape">
              <a:avLst/>
            </a:prstTxWarp>
          </a:bodyPr>
          <a:lstStyle/>
          <a:p>
            <a:endParaRPr lang="zh-CN" altLang="en-US" sz="1500">
              <a:solidFill>
                <a:schemeClr val="tx1">
                  <a:lumMod val="75000"/>
                  <a:lumOff val="25000"/>
                </a:schemeClr>
              </a:solidFill>
              <a:latin typeface="Century Gothic" panose="020B0502020202020204" pitchFamily="34" charset="0"/>
            </a:endParaRPr>
          </a:p>
        </p:txBody>
      </p:sp>
      <p:grpSp>
        <p:nvGrpSpPr>
          <p:cNvPr id="2" name="组合 8"/>
          <p:cNvGrpSpPr/>
          <p:nvPr/>
        </p:nvGrpSpPr>
        <p:grpSpPr>
          <a:xfrm>
            <a:off x="3321768" y="1638304"/>
            <a:ext cx="1805385" cy="1194122"/>
            <a:chOff x="3286022" y="2159698"/>
            <a:chExt cx="2407180" cy="1591671"/>
          </a:xfrm>
          <a:solidFill>
            <a:schemeClr val="accent1"/>
          </a:solidFill>
        </p:grpSpPr>
        <p:grpSp>
          <p:nvGrpSpPr>
            <p:cNvPr id="3" name="组合 9"/>
            <p:cNvGrpSpPr/>
            <p:nvPr/>
          </p:nvGrpSpPr>
          <p:grpSpPr>
            <a:xfrm>
              <a:off x="3472842" y="2159698"/>
              <a:ext cx="2220360" cy="1591671"/>
              <a:chOff x="3472842" y="2159698"/>
              <a:chExt cx="2220360" cy="1591671"/>
            </a:xfrm>
            <a:grpFill/>
          </p:grpSpPr>
          <p:sp>
            <p:nvSpPr>
              <p:cNvPr id="12" name="Freeform 15"/>
              <p:cNvSpPr>
                <a:spLocks/>
              </p:cNvSpPr>
              <p:nvPr/>
            </p:nvSpPr>
            <p:spPr bwMode="auto">
              <a:xfrm>
                <a:off x="3472842" y="2159698"/>
                <a:ext cx="2220360" cy="1591671"/>
              </a:xfrm>
              <a:custGeom>
                <a:avLst/>
                <a:gdLst>
                  <a:gd name="T0" fmla="*/ 779 w 779"/>
                  <a:gd name="T1" fmla="*/ 314 h 558"/>
                  <a:gd name="T2" fmla="*/ 700 w 779"/>
                  <a:gd name="T3" fmla="*/ 401 h 558"/>
                  <a:gd name="T4" fmla="*/ 528 w 779"/>
                  <a:gd name="T5" fmla="*/ 513 h 558"/>
                  <a:gd name="T6" fmla="*/ 299 w 779"/>
                  <a:gd name="T7" fmla="*/ 548 h 558"/>
                  <a:gd name="T8" fmla="*/ 97 w 779"/>
                  <a:gd name="T9" fmla="*/ 449 h 558"/>
                  <a:gd name="T10" fmla="*/ 89 w 779"/>
                  <a:gd name="T11" fmla="*/ 441 h 558"/>
                  <a:gd name="T12" fmla="*/ 18 w 779"/>
                  <a:gd name="T13" fmla="*/ 313 h 558"/>
                  <a:gd name="T14" fmla="*/ 4 w 779"/>
                  <a:gd name="T15" fmla="*/ 176 h 558"/>
                  <a:gd name="T16" fmla="*/ 36 w 779"/>
                  <a:gd name="T17" fmla="*/ 67 h 558"/>
                  <a:gd name="T18" fmla="*/ 95 w 779"/>
                  <a:gd name="T19" fmla="*/ 10 h 558"/>
                  <a:gd name="T20" fmla="*/ 163 w 779"/>
                  <a:gd name="T21" fmla="*/ 5 h 558"/>
                  <a:gd name="T22" fmla="*/ 227 w 779"/>
                  <a:gd name="T23" fmla="*/ 31 h 558"/>
                  <a:gd name="T24" fmla="*/ 287 w 779"/>
                  <a:gd name="T25" fmla="*/ 72 h 558"/>
                  <a:gd name="T26" fmla="*/ 341 w 779"/>
                  <a:gd name="T27" fmla="*/ 121 h 558"/>
                  <a:gd name="T28" fmla="*/ 344 w 779"/>
                  <a:gd name="T29" fmla="*/ 126 h 558"/>
                  <a:gd name="T30" fmla="*/ 431 w 779"/>
                  <a:gd name="T31" fmla="*/ 219 h 558"/>
                  <a:gd name="T32" fmla="*/ 551 w 779"/>
                  <a:gd name="T33" fmla="*/ 296 h 558"/>
                  <a:gd name="T34" fmla="*/ 687 w 779"/>
                  <a:gd name="T35" fmla="*/ 323 h 558"/>
                  <a:gd name="T36" fmla="*/ 779 w 779"/>
                  <a:gd name="T37" fmla="*/ 314 h 5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79" h="558">
                    <a:moveTo>
                      <a:pt x="779" y="314"/>
                    </a:moveTo>
                    <a:cubicBezTo>
                      <a:pt x="768" y="328"/>
                      <a:pt x="742" y="362"/>
                      <a:pt x="700" y="401"/>
                    </a:cubicBezTo>
                    <a:cubicBezTo>
                      <a:pt x="658" y="440"/>
                      <a:pt x="599" y="484"/>
                      <a:pt x="528" y="513"/>
                    </a:cubicBezTo>
                    <a:cubicBezTo>
                      <a:pt x="458" y="543"/>
                      <a:pt x="376" y="558"/>
                      <a:pt x="299" y="548"/>
                    </a:cubicBezTo>
                    <a:cubicBezTo>
                      <a:pt x="221" y="538"/>
                      <a:pt x="148" y="502"/>
                      <a:pt x="97" y="449"/>
                    </a:cubicBezTo>
                    <a:cubicBezTo>
                      <a:pt x="94" y="446"/>
                      <a:pt x="91" y="444"/>
                      <a:pt x="89" y="441"/>
                    </a:cubicBezTo>
                    <a:cubicBezTo>
                      <a:pt x="56" y="404"/>
                      <a:pt x="32" y="359"/>
                      <a:pt x="18" y="313"/>
                    </a:cubicBezTo>
                    <a:cubicBezTo>
                      <a:pt x="4" y="266"/>
                      <a:pt x="0" y="218"/>
                      <a:pt x="4" y="176"/>
                    </a:cubicBezTo>
                    <a:cubicBezTo>
                      <a:pt x="8" y="133"/>
                      <a:pt x="20" y="95"/>
                      <a:pt x="36" y="67"/>
                    </a:cubicBezTo>
                    <a:cubicBezTo>
                      <a:pt x="52" y="39"/>
                      <a:pt x="72" y="20"/>
                      <a:pt x="95" y="10"/>
                    </a:cubicBezTo>
                    <a:cubicBezTo>
                      <a:pt x="118" y="0"/>
                      <a:pt x="141" y="0"/>
                      <a:pt x="163" y="5"/>
                    </a:cubicBezTo>
                    <a:cubicBezTo>
                      <a:pt x="185" y="10"/>
                      <a:pt x="207" y="20"/>
                      <a:pt x="227" y="31"/>
                    </a:cubicBezTo>
                    <a:cubicBezTo>
                      <a:pt x="248" y="43"/>
                      <a:pt x="268" y="57"/>
                      <a:pt x="287" y="72"/>
                    </a:cubicBezTo>
                    <a:cubicBezTo>
                      <a:pt x="306" y="86"/>
                      <a:pt x="324" y="103"/>
                      <a:pt x="341" y="121"/>
                    </a:cubicBezTo>
                    <a:cubicBezTo>
                      <a:pt x="342" y="123"/>
                      <a:pt x="343" y="124"/>
                      <a:pt x="344" y="126"/>
                    </a:cubicBezTo>
                    <a:cubicBezTo>
                      <a:pt x="370" y="153"/>
                      <a:pt x="397" y="188"/>
                      <a:pt x="431" y="219"/>
                    </a:cubicBezTo>
                    <a:cubicBezTo>
                      <a:pt x="464" y="250"/>
                      <a:pt x="505" y="278"/>
                      <a:pt x="551" y="296"/>
                    </a:cubicBezTo>
                    <a:cubicBezTo>
                      <a:pt x="596" y="315"/>
                      <a:pt x="645" y="323"/>
                      <a:pt x="687" y="323"/>
                    </a:cubicBezTo>
                    <a:cubicBezTo>
                      <a:pt x="730" y="324"/>
                      <a:pt x="765" y="316"/>
                      <a:pt x="779" y="3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latin typeface="Century Gothic" panose="020B0502020202020204" pitchFamily="34" charset="0"/>
                </a:endParaRPr>
              </a:p>
            </p:txBody>
          </p:sp>
          <p:sp>
            <p:nvSpPr>
              <p:cNvPr id="13" name="Freeform 26"/>
              <p:cNvSpPr>
                <a:spLocks noEditPoints="1"/>
              </p:cNvSpPr>
              <p:nvPr/>
            </p:nvSpPr>
            <p:spPr bwMode="auto">
              <a:xfrm>
                <a:off x="4085024" y="2495366"/>
                <a:ext cx="103177" cy="111431"/>
              </a:xfrm>
              <a:custGeom>
                <a:avLst/>
                <a:gdLst>
                  <a:gd name="T0" fmla="*/ 25 w 36"/>
                  <a:gd name="T1" fmla="*/ 0 h 39"/>
                  <a:gd name="T2" fmla="*/ 11 w 36"/>
                  <a:gd name="T3" fmla="*/ 0 h 39"/>
                  <a:gd name="T4" fmla="*/ 0 w 36"/>
                  <a:gd name="T5" fmla="*/ 11 h 39"/>
                  <a:gd name="T6" fmla="*/ 0 w 36"/>
                  <a:gd name="T7" fmla="*/ 28 h 39"/>
                  <a:gd name="T8" fmla="*/ 11 w 36"/>
                  <a:gd name="T9" fmla="*/ 39 h 39"/>
                  <a:gd name="T10" fmla="*/ 25 w 36"/>
                  <a:gd name="T11" fmla="*/ 39 h 39"/>
                  <a:gd name="T12" fmla="*/ 36 w 36"/>
                  <a:gd name="T13" fmla="*/ 28 h 39"/>
                  <a:gd name="T14" fmla="*/ 36 w 36"/>
                  <a:gd name="T15" fmla="*/ 11 h 39"/>
                  <a:gd name="T16" fmla="*/ 25 w 36"/>
                  <a:gd name="T17" fmla="*/ 0 h 39"/>
                  <a:gd name="T18" fmla="*/ 35 w 36"/>
                  <a:gd name="T19" fmla="*/ 27 h 39"/>
                  <a:gd name="T20" fmla="*/ 24 w 36"/>
                  <a:gd name="T21" fmla="*/ 37 h 39"/>
                  <a:gd name="T22" fmla="*/ 12 w 36"/>
                  <a:gd name="T23" fmla="*/ 37 h 39"/>
                  <a:gd name="T24" fmla="*/ 2 w 36"/>
                  <a:gd name="T25" fmla="*/ 27 h 39"/>
                  <a:gd name="T26" fmla="*/ 2 w 36"/>
                  <a:gd name="T27" fmla="*/ 12 h 39"/>
                  <a:gd name="T28" fmla="*/ 12 w 36"/>
                  <a:gd name="T29" fmla="*/ 2 h 39"/>
                  <a:gd name="T30" fmla="*/ 24 w 36"/>
                  <a:gd name="T31" fmla="*/ 2 h 39"/>
                  <a:gd name="T32" fmla="*/ 35 w 36"/>
                  <a:gd name="T33" fmla="*/ 12 h 39"/>
                  <a:gd name="T34" fmla="*/ 35 w 36"/>
                  <a:gd name="T35" fmla="*/ 2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 h="39">
                    <a:moveTo>
                      <a:pt x="25" y="0"/>
                    </a:moveTo>
                    <a:cubicBezTo>
                      <a:pt x="11" y="0"/>
                      <a:pt x="11" y="0"/>
                      <a:pt x="11" y="0"/>
                    </a:cubicBezTo>
                    <a:cubicBezTo>
                      <a:pt x="5" y="0"/>
                      <a:pt x="0" y="5"/>
                      <a:pt x="0" y="11"/>
                    </a:cubicBezTo>
                    <a:cubicBezTo>
                      <a:pt x="0" y="28"/>
                      <a:pt x="0" y="28"/>
                      <a:pt x="0" y="28"/>
                    </a:cubicBezTo>
                    <a:cubicBezTo>
                      <a:pt x="0" y="34"/>
                      <a:pt x="5" y="39"/>
                      <a:pt x="11" y="39"/>
                    </a:cubicBezTo>
                    <a:cubicBezTo>
                      <a:pt x="25" y="39"/>
                      <a:pt x="25" y="39"/>
                      <a:pt x="25" y="39"/>
                    </a:cubicBezTo>
                    <a:cubicBezTo>
                      <a:pt x="31" y="39"/>
                      <a:pt x="36" y="34"/>
                      <a:pt x="36" y="28"/>
                    </a:cubicBezTo>
                    <a:cubicBezTo>
                      <a:pt x="36" y="11"/>
                      <a:pt x="36" y="11"/>
                      <a:pt x="36" y="11"/>
                    </a:cubicBezTo>
                    <a:cubicBezTo>
                      <a:pt x="36" y="5"/>
                      <a:pt x="31" y="0"/>
                      <a:pt x="25" y="0"/>
                    </a:cubicBezTo>
                    <a:close/>
                    <a:moveTo>
                      <a:pt x="35" y="27"/>
                    </a:moveTo>
                    <a:cubicBezTo>
                      <a:pt x="35" y="33"/>
                      <a:pt x="30" y="37"/>
                      <a:pt x="24" y="37"/>
                    </a:cubicBezTo>
                    <a:cubicBezTo>
                      <a:pt x="12" y="37"/>
                      <a:pt x="12" y="37"/>
                      <a:pt x="12" y="37"/>
                    </a:cubicBezTo>
                    <a:cubicBezTo>
                      <a:pt x="6" y="37"/>
                      <a:pt x="2" y="33"/>
                      <a:pt x="2" y="27"/>
                    </a:cubicBezTo>
                    <a:cubicBezTo>
                      <a:pt x="2" y="12"/>
                      <a:pt x="2" y="12"/>
                      <a:pt x="2" y="12"/>
                    </a:cubicBezTo>
                    <a:cubicBezTo>
                      <a:pt x="2" y="6"/>
                      <a:pt x="6" y="2"/>
                      <a:pt x="12" y="2"/>
                    </a:cubicBezTo>
                    <a:cubicBezTo>
                      <a:pt x="24" y="2"/>
                      <a:pt x="24" y="2"/>
                      <a:pt x="24" y="2"/>
                    </a:cubicBezTo>
                    <a:cubicBezTo>
                      <a:pt x="30" y="2"/>
                      <a:pt x="35" y="6"/>
                      <a:pt x="35" y="12"/>
                    </a:cubicBezTo>
                    <a:lnTo>
                      <a:pt x="35"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latin typeface="Century Gothic" panose="020B0502020202020204" pitchFamily="34" charset="0"/>
                </a:endParaRPr>
              </a:p>
            </p:txBody>
          </p:sp>
        </p:grpSp>
        <p:sp>
          <p:nvSpPr>
            <p:cNvPr id="11" name="Oval 196"/>
            <p:cNvSpPr>
              <a:spLocks noChangeArrowheads="1"/>
            </p:cNvSpPr>
            <p:nvPr/>
          </p:nvSpPr>
          <p:spPr bwMode="auto">
            <a:xfrm rot="17758666" flipH="1">
              <a:off x="3296644" y="2202189"/>
              <a:ext cx="288700" cy="309943"/>
            </a:xfrm>
            <a:prstGeom prst="triangle">
              <a:avLst/>
            </a:prstGeom>
            <a:grpFill/>
            <a:ln w="9525">
              <a:noFill/>
              <a:round/>
              <a:headEnd/>
              <a:tailEnd/>
            </a:ln>
          </p:spPr>
          <p:txBody>
            <a:bodyPr vert="horz" wrap="square" lIns="68580" tIns="34290" rIns="68580" bIns="34290" numCol="1" anchor="t" anchorCtr="0" compatLnSpc="1">
              <a:prstTxWarp prst="textNoShape">
                <a:avLst/>
              </a:prstTxWarp>
            </a:bodyPr>
            <a:lstStyle/>
            <a:p>
              <a:endParaRPr lang="zh-CN" altLang="en-US" sz="1500">
                <a:solidFill>
                  <a:schemeClr val="tx1">
                    <a:lumMod val="75000"/>
                    <a:lumOff val="25000"/>
                  </a:schemeClr>
                </a:solidFill>
                <a:latin typeface="Century Gothic" panose="020B0502020202020204" pitchFamily="34" charset="0"/>
              </a:endParaRPr>
            </a:p>
          </p:txBody>
        </p:sp>
      </p:grpSp>
      <p:sp>
        <p:nvSpPr>
          <p:cNvPr id="14" name="矩形 13"/>
          <p:cNvSpPr/>
          <p:nvPr/>
        </p:nvSpPr>
        <p:spPr>
          <a:xfrm>
            <a:off x="1439652" y="1117353"/>
            <a:ext cx="1415772" cy="276999"/>
          </a:xfrm>
          <a:prstGeom prst="rect">
            <a:avLst/>
          </a:prstGeom>
          <a:ln>
            <a:noFill/>
          </a:ln>
        </p:spPr>
        <p:txBody>
          <a:bodyPr wrap="none">
            <a:spAutoFit/>
          </a:bodyPr>
          <a:lstStyle/>
          <a:p>
            <a:pPr algn="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单击此处添加标题</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 name="文本框 14"/>
          <p:cNvSpPr txBox="1"/>
          <p:nvPr/>
        </p:nvSpPr>
        <p:spPr>
          <a:xfrm>
            <a:off x="1419484" y="1539383"/>
            <a:ext cx="1604344" cy="646331"/>
          </a:xfrm>
          <a:prstGeom prst="rect">
            <a:avLst/>
          </a:prstGeom>
          <a:noFill/>
        </p:spPr>
        <p:txBody>
          <a:bodyPr wrap="square" rtlCol="0">
            <a:spAutoFit/>
          </a:bodyPr>
          <a:lstStyle/>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此处输入文字此处输入文字此处输入文字</a:t>
            </a:r>
            <a:r>
              <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rPr>
              <a:t> </a:t>
            </a: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此处输入文字此处输入文字此处输入文字</a:t>
            </a:r>
            <a:r>
              <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rPr>
              <a:t> </a:t>
            </a:r>
            <a:endPar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endParaRPr>
          </a:p>
          <a:p>
            <a:endPar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6" name="Freeform 195"/>
          <p:cNvSpPr>
            <a:spLocks/>
          </p:cNvSpPr>
          <p:nvPr/>
        </p:nvSpPr>
        <p:spPr bwMode="auto">
          <a:xfrm flipH="1">
            <a:off x="1182941" y="2946268"/>
            <a:ext cx="1879467" cy="300569"/>
          </a:xfrm>
          <a:custGeom>
            <a:avLst/>
            <a:gdLst/>
            <a:ahLst/>
            <a:cxnLst>
              <a:cxn ang="0">
                <a:pos x="5" y="158"/>
              </a:cxn>
              <a:cxn ang="0">
                <a:pos x="0" y="153"/>
              </a:cxn>
              <a:cxn ang="0">
                <a:pos x="151" y="0"/>
              </a:cxn>
              <a:cxn ang="0">
                <a:pos x="1061" y="0"/>
              </a:cxn>
              <a:cxn ang="0">
                <a:pos x="1061" y="9"/>
              </a:cxn>
              <a:cxn ang="0">
                <a:pos x="156" y="9"/>
              </a:cxn>
              <a:cxn ang="0">
                <a:pos x="5" y="158"/>
              </a:cxn>
            </a:cxnLst>
            <a:rect l="0" t="0" r="r" b="b"/>
            <a:pathLst>
              <a:path w="1061" h="158">
                <a:moveTo>
                  <a:pt x="5" y="158"/>
                </a:moveTo>
                <a:lnTo>
                  <a:pt x="0" y="153"/>
                </a:lnTo>
                <a:lnTo>
                  <a:pt x="151" y="0"/>
                </a:lnTo>
                <a:lnTo>
                  <a:pt x="1061" y="0"/>
                </a:lnTo>
                <a:lnTo>
                  <a:pt x="1061" y="9"/>
                </a:lnTo>
                <a:lnTo>
                  <a:pt x="156" y="9"/>
                </a:lnTo>
                <a:lnTo>
                  <a:pt x="5" y="158"/>
                </a:lnTo>
                <a:close/>
              </a:path>
            </a:pathLst>
          </a:custGeom>
          <a:solidFill>
            <a:schemeClr val="accent2"/>
          </a:solidFill>
          <a:ln w="9525">
            <a:solidFill>
              <a:schemeClr val="accent2"/>
            </a:solidFill>
            <a:round/>
            <a:headEnd/>
            <a:tailEnd/>
          </a:ln>
        </p:spPr>
        <p:txBody>
          <a:bodyPr vert="horz" wrap="square" lIns="68580" tIns="34290" rIns="68580" bIns="34290" numCol="1" anchor="t" anchorCtr="0" compatLnSpc="1">
            <a:prstTxWarp prst="textNoShape">
              <a:avLst/>
            </a:prstTxWarp>
          </a:bodyPr>
          <a:lstStyle/>
          <a:p>
            <a:endParaRPr lang="zh-CN" altLang="en-US" sz="1500">
              <a:solidFill>
                <a:schemeClr val="tx1">
                  <a:lumMod val="75000"/>
                  <a:lumOff val="25000"/>
                </a:schemeClr>
              </a:solidFill>
              <a:latin typeface="Century Gothic" panose="020B0502020202020204" pitchFamily="34" charset="0"/>
            </a:endParaRPr>
          </a:p>
        </p:txBody>
      </p:sp>
      <p:grpSp>
        <p:nvGrpSpPr>
          <p:cNvPr id="4" name="组合 16"/>
          <p:cNvGrpSpPr/>
          <p:nvPr/>
        </p:nvGrpSpPr>
        <p:grpSpPr>
          <a:xfrm>
            <a:off x="3187432" y="2819008"/>
            <a:ext cx="2055278" cy="1474849"/>
            <a:chOff x="3106909" y="3733485"/>
            <a:chExt cx="2740370" cy="1965858"/>
          </a:xfrm>
          <a:solidFill>
            <a:schemeClr val="accent2"/>
          </a:solidFill>
        </p:grpSpPr>
        <p:sp>
          <p:nvSpPr>
            <p:cNvPr id="18" name="Freeform 7"/>
            <p:cNvSpPr>
              <a:spLocks/>
            </p:cNvSpPr>
            <p:nvPr/>
          </p:nvSpPr>
          <p:spPr bwMode="auto">
            <a:xfrm>
              <a:off x="3106909" y="3733485"/>
              <a:ext cx="2740370" cy="1965858"/>
            </a:xfrm>
            <a:custGeom>
              <a:avLst/>
              <a:gdLst>
                <a:gd name="T0" fmla="*/ 961 w 961"/>
                <a:gd name="T1" fmla="*/ 388 h 689"/>
                <a:gd name="T2" fmla="*/ 863 w 961"/>
                <a:gd name="T3" fmla="*/ 495 h 689"/>
                <a:gd name="T4" fmla="*/ 652 w 961"/>
                <a:gd name="T5" fmla="*/ 633 h 689"/>
                <a:gd name="T6" fmla="*/ 368 w 961"/>
                <a:gd name="T7" fmla="*/ 676 h 689"/>
                <a:gd name="T8" fmla="*/ 119 w 961"/>
                <a:gd name="T9" fmla="*/ 554 h 689"/>
                <a:gd name="T10" fmla="*/ 109 w 961"/>
                <a:gd name="T11" fmla="*/ 544 h 689"/>
                <a:gd name="T12" fmla="*/ 22 w 961"/>
                <a:gd name="T13" fmla="*/ 386 h 689"/>
                <a:gd name="T14" fmla="*/ 5 w 961"/>
                <a:gd name="T15" fmla="*/ 217 h 689"/>
                <a:gd name="T16" fmla="*/ 44 w 961"/>
                <a:gd name="T17" fmla="*/ 83 h 689"/>
                <a:gd name="T18" fmla="*/ 117 w 961"/>
                <a:gd name="T19" fmla="*/ 12 h 689"/>
                <a:gd name="T20" fmla="*/ 201 w 961"/>
                <a:gd name="T21" fmla="*/ 6 h 689"/>
                <a:gd name="T22" fmla="*/ 280 w 961"/>
                <a:gd name="T23" fmla="*/ 39 h 689"/>
                <a:gd name="T24" fmla="*/ 354 w 961"/>
                <a:gd name="T25" fmla="*/ 89 h 689"/>
                <a:gd name="T26" fmla="*/ 420 w 961"/>
                <a:gd name="T27" fmla="*/ 150 h 689"/>
                <a:gd name="T28" fmla="*/ 425 w 961"/>
                <a:gd name="T29" fmla="*/ 155 h 689"/>
                <a:gd name="T30" fmla="*/ 531 w 961"/>
                <a:gd name="T31" fmla="*/ 270 h 689"/>
                <a:gd name="T32" fmla="*/ 679 w 961"/>
                <a:gd name="T33" fmla="*/ 366 h 689"/>
                <a:gd name="T34" fmla="*/ 848 w 961"/>
                <a:gd name="T35" fmla="*/ 399 h 689"/>
                <a:gd name="T36" fmla="*/ 961 w 961"/>
                <a:gd name="T37" fmla="*/ 388 h 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61" h="689">
                  <a:moveTo>
                    <a:pt x="961" y="388"/>
                  </a:moveTo>
                  <a:cubicBezTo>
                    <a:pt x="947" y="405"/>
                    <a:pt x="915" y="447"/>
                    <a:pt x="863" y="495"/>
                  </a:cubicBezTo>
                  <a:cubicBezTo>
                    <a:pt x="811" y="543"/>
                    <a:pt x="739" y="597"/>
                    <a:pt x="652" y="633"/>
                  </a:cubicBezTo>
                  <a:cubicBezTo>
                    <a:pt x="565" y="670"/>
                    <a:pt x="464" y="689"/>
                    <a:pt x="368" y="676"/>
                  </a:cubicBezTo>
                  <a:cubicBezTo>
                    <a:pt x="273" y="664"/>
                    <a:pt x="182" y="620"/>
                    <a:pt x="119" y="554"/>
                  </a:cubicBezTo>
                  <a:cubicBezTo>
                    <a:pt x="116" y="551"/>
                    <a:pt x="113" y="547"/>
                    <a:pt x="109" y="544"/>
                  </a:cubicBezTo>
                  <a:cubicBezTo>
                    <a:pt x="68" y="499"/>
                    <a:pt x="39" y="443"/>
                    <a:pt x="22" y="386"/>
                  </a:cubicBezTo>
                  <a:cubicBezTo>
                    <a:pt x="5" y="328"/>
                    <a:pt x="0" y="269"/>
                    <a:pt x="5" y="217"/>
                  </a:cubicBezTo>
                  <a:cubicBezTo>
                    <a:pt x="10" y="164"/>
                    <a:pt x="24" y="118"/>
                    <a:pt x="44" y="83"/>
                  </a:cubicBezTo>
                  <a:cubicBezTo>
                    <a:pt x="64" y="48"/>
                    <a:pt x="89" y="25"/>
                    <a:pt x="117" y="12"/>
                  </a:cubicBezTo>
                  <a:cubicBezTo>
                    <a:pt x="145" y="0"/>
                    <a:pt x="173" y="0"/>
                    <a:pt x="201" y="6"/>
                  </a:cubicBezTo>
                  <a:cubicBezTo>
                    <a:pt x="228" y="12"/>
                    <a:pt x="255" y="24"/>
                    <a:pt x="280" y="39"/>
                  </a:cubicBezTo>
                  <a:cubicBezTo>
                    <a:pt x="306" y="53"/>
                    <a:pt x="331" y="70"/>
                    <a:pt x="354" y="89"/>
                  </a:cubicBezTo>
                  <a:cubicBezTo>
                    <a:pt x="377" y="107"/>
                    <a:pt x="399" y="127"/>
                    <a:pt x="420" y="150"/>
                  </a:cubicBezTo>
                  <a:cubicBezTo>
                    <a:pt x="422" y="152"/>
                    <a:pt x="423" y="154"/>
                    <a:pt x="425" y="155"/>
                  </a:cubicBezTo>
                  <a:cubicBezTo>
                    <a:pt x="457" y="189"/>
                    <a:pt x="489" y="232"/>
                    <a:pt x="531" y="270"/>
                  </a:cubicBezTo>
                  <a:cubicBezTo>
                    <a:pt x="572" y="309"/>
                    <a:pt x="623" y="343"/>
                    <a:pt x="679" y="366"/>
                  </a:cubicBezTo>
                  <a:cubicBezTo>
                    <a:pt x="735" y="388"/>
                    <a:pt x="796" y="399"/>
                    <a:pt x="848" y="399"/>
                  </a:cubicBezTo>
                  <a:cubicBezTo>
                    <a:pt x="900" y="400"/>
                    <a:pt x="943" y="390"/>
                    <a:pt x="961" y="3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latin typeface="Century Gothic" panose="020B0502020202020204" pitchFamily="34" charset="0"/>
              </a:endParaRPr>
            </a:p>
          </p:txBody>
        </p:sp>
        <p:sp>
          <p:nvSpPr>
            <p:cNvPr id="19" name="Freeform 23"/>
            <p:cNvSpPr>
              <a:spLocks/>
            </p:cNvSpPr>
            <p:nvPr/>
          </p:nvSpPr>
          <p:spPr bwMode="auto">
            <a:xfrm>
              <a:off x="3675069" y="4055396"/>
              <a:ext cx="127939" cy="129314"/>
            </a:xfrm>
            <a:custGeom>
              <a:avLst/>
              <a:gdLst>
                <a:gd name="T0" fmla="*/ 11 w 45"/>
                <a:gd name="T1" fmla="*/ 42 h 45"/>
                <a:gd name="T2" fmla="*/ 8 w 45"/>
                <a:gd name="T3" fmla="*/ 45 h 45"/>
                <a:gd name="T4" fmla="*/ 37 w 45"/>
                <a:gd name="T5" fmla="*/ 45 h 45"/>
                <a:gd name="T6" fmla="*/ 33 w 45"/>
                <a:gd name="T7" fmla="*/ 42 h 45"/>
                <a:gd name="T8" fmla="*/ 45 w 45"/>
                <a:gd name="T9" fmla="*/ 22 h 45"/>
                <a:gd name="T10" fmla="*/ 22 w 45"/>
                <a:gd name="T11" fmla="*/ 0 h 45"/>
                <a:gd name="T12" fmla="*/ 0 w 45"/>
                <a:gd name="T13" fmla="*/ 22 h 45"/>
                <a:gd name="T14" fmla="*/ 11 w 45"/>
                <a:gd name="T15" fmla="*/ 42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45">
                  <a:moveTo>
                    <a:pt x="11" y="42"/>
                  </a:moveTo>
                  <a:cubicBezTo>
                    <a:pt x="10" y="42"/>
                    <a:pt x="9" y="43"/>
                    <a:pt x="8" y="45"/>
                  </a:cubicBezTo>
                  <a:cubicBezTo>
                    <a:pt x="37" y="45"/>
                    <a:pt x="37" y="45"/>
                    <a:pt x="37" y="45"/>
                  </a:cubicBezTo>
                  <a:cubicBezTo>
                    <a:pt x="36" y="43"/>
                    <a:pt x="34" y="42"/>
                    <a:pt x="33" y="42"/>
                  </a:cubicBezTo>
                  <a:cubicBezTo>
                    <a:pt x="40" y="38"/>
                    <a:pt x="45" y="30"/>
                    <a:pt x="45" y="22"/>
                  </a:cubicBezTo>
                  <a:cubicBezTo>
                    <a:pt x="45" y="10"/>
                    <a:pt x="35" y="0"/>
                    <a:pt x="22" y="0"/>
                  </a:cubicBezTo>
                  <a:cubicBezTo>
                    <a:pt x="10" y="0"/>
                    <a:pt x="0" y="10"/>
                    <a:pt x="0" y="22"/>
                  </a:cubicBezTo>
                  <a:cubicBezTo>
                    <a:pt x="0" y="30"/>
                    <a:pt x="4" y="38"/>
                    <a:pt x="11"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latin typeface="Century Gothic" panose="020B0502020202020204" pitchFamily="34" charset="0"/>
              </a:endParaRPr>
            </a:p>
          </p:txBody>
        </p:sp>
      </p:grpSp>
      <p:sp>
        <p:nvSpPr>
          <p:cNvPr id="20" name="Oval 196"/>
          <p:cNvSpPr>
            <a:spLocks noChangeArrowheads="1"/>
          </p:cNvSpPr>
          <p:nvPr/>
        </p:nvSpPr>
        <p:spPr bwMode="auto">
          <a:xfrm rot="16850328" flipH="1">
            <a:off x="3045244" y="3167329"/>
            <a:ext cx="176880" cy="189836"/>
          </a:xfrm>
          <a:prstGeom prst="triangle">
            <a:avLst/>
          </a:prstGeom>
          <a:solidFill>
            <a:schemeClr val="accent2"/>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500">
              <a:solidFill>
                <a:schemeClr val="tx1">
                  <a:lumMod val="75000"/>
                  <a:lumOff val="25000"/>
                </a:schemeClr>
              </a:solidFill>
              <a:latin typeface="Century Gothic" panose="020B0502020202020204" pitchFamily="34" charset="0"/>
            </a:endParaRPr>
          </a:p>
        </p:txBody>
      </p:sp>
      <p:sp>
        <p:nvSpPr>
          <p:cNvPr id="21" name="矩形 20"/>
          <p:cNvSpPr/>
          <p:nvPr/>
        </p:nvSpPr>
        <p:spPr>
          <a:xfrm>
            <a:off x="1270106" y="2622482"/>
            <a:ext cx="1415772" cy="276999"/>
          </a:xfrm>
          <a:prstGeom prst="rect">
            <a:avLst/>
          </a:prstGeom>
          <a:ln>
            <a:noFill/>
          </a:ln>
        </p:spPr>
        <p:txBody>
          <a:bodyPr wrap="none">
            <a:spAutoFit/>
          </a:bodyPr>
          <a:lstStyle/>
          <a:p>
            <a:pPr algn="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单击此处添加标题</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1321937" y="3059095"/>
            <a:ext cx="1416368" cy="784830"/>
          </a:xfrm>
          <a:prstGeom prst="rect">
            <a:avLst/>
          </a:prstGeom>
          <a:noFill/>
        </p:spPr>
        <p:txBody>
          <a:bodyPr wrap="square" rtlCol="0">
            <a:spAutoFit/>
          </a:bodyPr>
          <a:lstStyle/>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此处输入文字此处输入文字此处输入文字</a:t>
            </a:r>
            <a:r>
              <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rPr>
              <a:t> </a:t>
            </a: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此处输入文字此处输入文字此处输入文字</a:t>
            </a:r>
            <a:r>
              <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rPr>
              <a:t> </a:t>
            </a:r>
            <a:endPar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endParaRPr>
          </a:p>
          <a:p>
            <a:endPar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3" name="Freeform 195"/>
          <p:cNvSpPr>
            <a:spLocks/>
          </p:cNvSpPr>
          <p:nvPr/>
        </p:nvSpPr>
        <p:spPr bwMode="auto">
          <a:xfrm flipV="1">
            <a:off x="6093084" y="2622483"/>
            <a:ext cx="1967472" cy="228577"/>
          </a:xfrm>
          <a:custGeom>
            <a:avLst/>
            <a:gdLst/>
            <a:ahLst/>
            <a:cxnLst>
              <a:cxn ang="0">
                <a:pos x="5" y="158"/>
              </a:cxn>
              <a:cxn ang="0">
                <a:pos x="0" y="153"/>
              </a:cxn>
              <a:cxn ang="0">
                <a:pos x="151" y="0"/>
              </a:cxn>
              <a:cxn ang="0">
                <a:pos x="1061" y="0"/>
              </a:cxn>
              <a:cxn ang="0">
                <a:pos x="1061" y="9"/>
              </a:cxn>
              <a:cxn ang="0">
                <a:pos x="156" y="9"/>
              </a:cxn>
              <a:cxn ang="0">
                <a:pos x="5" y="158"/>
              </a:cxn>
            </a:cxnLst>
            <a:rect l="0" t="0" r="r" b="b"/>
            <a:pathLst>
              <a:path w="1061" h="158">
                <a:moveTo>
                  <a:pt x="5" y="158"/>
                </a:moveTo>
                <a:lnTo>
                  <a:pt x="0" y="153"/>
                </a:lnTo>
                <a:lnTo>
                  <a:pt x="151" y="0"/>
                </a:lnTo>
                <a:lnTo>
                  <a:pt x="1061" y="0"/>
                </a:lnTo>
                <a:lnTo>
                  <a:pt x="1061" y="9"/>
                </a:lnTo>
                <a:lnTo>
                  <a:pt x="156" y="9"/>
                </a:lnTo>
                <a:lnTo>
                  <a:pt x="5" y="158"/>
                </a:lnTo>
                <a:close/>
              </a:path>
            </a:pathLst>
          </a:custGeom>
          <a:solidFill>
            <a:schemeClr val="bg2">
              <a:alpha val="70000"/>
            </a:schemeClr>
          </a:solidFill>
          <a:ln w="9525">
            <a:solidFill>
              <a:schemeClr val="accent4"/>
            </a:solidFill>
            <a:round/>
            <a:headEnd/>
            <a:tailEnd/>
          </a:ln>
        </p:spPr>
        <p:txBody>
          <a:bodyPr vert="horz" wrap="square" lIns="68580" tIns="34290" rIns="68580" bIns="34290" numCol="1" anchor="t" anchorCtr="0" compatLnSpc="1">
            <a:prstTxWarp prst="textNoShape">
              <a:avLst/>
            </a:prstTxWarp>
          </a:bodyPr>
          <a:lstStyle/>
          <a:p>
            <a:endParaRPr lang="zh-CN" altLang="en-US" sz="1500">
              <a:solidFill>
                <a:schemeClr val="tx1">
                  <a:lumMod val="75000"/>
                  <a:lumOff val="25000"/>
                </a:schemeClr>
              </a:solidFill>
              <a:latin typeface="Century Gothic" panose="020B0502020202020204" pitchFamily="34" charset="0"/>
            </a:endParaRPr>
          </a:p>
        </p:txBody>
      </p:sp>
      <p:grpSp>
        <p:nvGrpSpPr>
          <p:cNvPr id="9" name="组合 23"/>
          <p:cNvGrpSpPr/>
          <p:nvPr/>
        </p:nvGrpSpPr>
        <p:grpSpPr>
          <a:xfrm>
            <a:off x="4128403" y="2228656"/>
            <a:ext cx="1999911" cy="1279785"/>
            <a:chOff x="4361535" y="2946589"/>
            <a:chExt cx="2666548" cy="1705852"/>
          </a:xfrm>
          <a:solidFill>
            <a:schemeClr val="accent4"/>
          </a:solidFill>
        </p:grpSpPr>
        <p:sp>
          <p:nvSpPr>
            <p:cNvPr id="25" name="Freeform 11"/>
            <p:cNvSpPr>
              <a:spLocks/>
            </p:cNvSpPr>
            <p:nvPr/>
          </p:nvSpPr>
          <p:spPr bwMode="auto">
            <a:xfrm>
              <a:off x="4361535" y="2946589"/>
              <a:ext cx="2378565" cy="1705852"/>
            </a:xfrm>
            <a:custGeom>
              <a:avLst/>
              <a:gdLst>
                <a:gd name="T0" fmla="*/ 0 w 834"/>
                <a:gd name="T1" fmla="*/ 336 h 598"/>
                <a:gd name="T2" fmla="*/ 85 w 834"/>
                <a:gd name="T3" fmla="*/ 430 h 598"/>
                <a:gd name="T4" fmla="*/ 269 w 834"/>
                <a:gd name="T5" fmla="*/ 550 h 598"/>
                <a:gd name="T6" fmla="*/ 514 w 834"/>
                <a:gd name="T7" fmla="*/ 587 h 598"/>
                <a:gd name="T8" fmla="*/ 731 w 834"/>
                <a:gd name="T9" fmla="*/ 481 h 598"/>
                <a:gd name="T10" fmla="*/ 739 w 834"/>
                <a:gd name="T11" fmla="*/ 472 h 598"/>
                <a:gd name="T12" fmla="*/ 815 w 834"/>
                <a:gd name="T13" fmla="*/ 335 h 598"/>
                <a:gd name="T14" fmla="*/ 829 w 834"/>
                <a:gd name="T15" fmla="*/ 188 h 598"/>
                <a:gd name="T16" fmla="*/ 796 w 834"/>
                <a:gd name="T17" fmla="*/ 72 h 598"/>
                <a:gd name="T18" fmla="*/ 732 w 834"/>
                <a:gd name="T19" fmla="*/ 11 h 598"/>
                <a:gd name="T20" fmla="*/ 660 w 834"/>
                <a:gd name="T21" fmla="*/ 6 h 598"/>
                <a:gd name="T22" fmla="*/ 590 w 834"/>
                <a:gd name="T23" fmla="*/ 34 h 598"/>
                <a:gd name="T24" fmla="*/ 527 w 834"/>
                <a:gd name="T25" fmla="*/ 77 h 598"/>
                <a:gd name="T26" fmla="*/ 469 w 834"/>
                <a:gd name="T27" fmla="*/ 130 h 598"/>
                <a:gd name="T28" fmla="*/ 465 w 834"/>
                <a:gd name="T29" fmla="*/ 135 h 598"/>
                <a:gd name="T30" fmla="*/ 373 w 834"/>
                <a:gd name="T31" fmla="*/ 235 h 598"/>
                <a:gd name="T32" fmla="*/ 244 w 834"/>
                <a:gd name="T33" fmla="*/ 317 h 598"/>
                <a:gd name="T34" fmla="*/ 98 w 834"/>
                <a:gd name="T35" fmla="*/ 346 h 598"/>
                <a:gd name="T36" fmla="*/ 0 w 834"/>
                <a:gd name="T37" fmla="*/ 336 h 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34" h="598">
                  <a:moveTo>
                    <a:pt x="0" y="336"/>
                  </a:moveTo>
                  <a:cubicBezTo>
                    <a:pt x="12" y="352"/>
                    <a:pt x="40" y="388"/>
                    <a:pt x="85" y="430"/>
                  </a:cubicBezTo>
                  <a:cubicBezTo>
                    <a:pt x="130" y="471"/>
                    <a:pt x="193" y="518"/>
                    <a:pt x="269" y="550"/>
                  </a:cubicBezTo>
                  <a:cubicBezTo>
                    <a:pt x="343" y="581"/>
                    <a:pt x="431" y="598"/>
                    <a:pt x="514" y="587"/>
                  </a:cubicBezTo>
                  <a:cubicBezTo>
                    <a:pt x="597" y="576"/>
                    <a:pt x="675" y="538"/>
                    <a:pt x="731" y="481"/>
                  </a:cubicBezTo>
                  <a:cubicBezTo>
                    <a:pt x="733" y="478"/>
                    <a:pt x="736" y="475"/>
                    <a:pt x="739" y="472"/>
                  </a:cubicBezTo>
                  <a:cubicBezTo>
                    <a:pt x="774" y="433"/>
                    <a:pt x="800" y="385"/>
                    <a:pt x="815" y="335"/>
                  </a:cubicBezTo>
                  <a:cubicBezTo>
                    <a:pt x="829" y="285"/>
                    <a:pt x="834" y="234"/>
                    <a:pt x="829" y="188"/>
                  </a:cubicBezTo>
                  <a:cubicBezTo>
                    <a:pt x="825" y="143"/>
                    <a:pt x="813" y="103"/>
                    <a:pt x="796" y="72"/>
                  </a:cubicBezTo>
                  <a:cubicBezTo>
                    <a:pt x="778" y="42"/>
                    <a:pt x="756" y="22"/>
                    <a:pt x="732" y="11"/>
                  </a:cubicBezTo>
                  <a:cubicBezTo>
                    <a:pt x="708" y="0"/>
                    <a:pt x="683" y="1"/>
                    <a:pt x="660" y="6"/>
                  </a:cubicBezTo>
                  <a:cubicBezTo>
                    <a:pt x="636" y="11"/>
                    <a:pt x="613" y="22"/>
                    <a:pt x="590" y="34"/>
                  </a:cubicBezTo>
                  <a:cubicBezTo>
                    <a:pt x="568" y="47"/>
                    <a:pt x="547" y="61"/>
                    <a:pt x="527" y="77"/>
                  </a:cubicBezTo>
                  <a:cubicBezTo>
                    <a:pt x="507" y="93"/>
                    <a:pt x="487" y="110"/>
                    <a:pt x="469" y="130"/>
                  </a:cubicBezTo>
                  <a:cubicBezTo>
                    <a:pt x="468" y="132"/>
                    <a:pt x="467" y="134"/>
                    <a:pt x="465" y="135"/>
                  </a:cubicBezTo>
                  <a:cubicBezTo>
                    <a:pt x="438" y="165"/>
                    <a:pt x="410" y="201"/>
                    <a:pt x="373" y="235"/>
                  </a:cubicBezTo>
                  <a:cubicBezTo>
                    <a:pt x="337" y="268"/>
                    <a:pt x="293" y="298"/>
                    <a:pt x="244" y="317"/>
                  </a:cubicBezTo>
                  <a:cubicBezTo>
                    <a:pt x="196" y="337"/>
                    <a:pt x="144" y="346"/>
                    <a:pt x="98" y="346"/>
                  </a:cubicBezTo>
                  <a:cubicBezTo>
                    <a:pt x="53" y="347"/>
                    <a:pt x="16" y="338"/>
                    <a:pt x="0" y="3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latin typeface="Century Gothic" panose="020B0502020202020204" pitchFamily="34" charset="0"/>
              </a:endParaRPr>
            </a:p>
          </p:txBody>
        </p:sp>
        <p:sp>
          <p:nvSpPr>
            <p:cNvPr id="26" name="Oval 196"/>
            <p:cNvSpPr>
              <a:spLocks noChangeArrowheads="1"/>
            </p:cNvSpPr>
            <p:nvPr/>
          </p:nvSpPr>
          <p:spPr bwMode="auto">
            <a:xfrm rot="5080281">
              <a:off x="6710719" y="3312850"/>
              <a:ext cx="317364" cy="317364"/>
            </a:xfrm>
            <a:prstGeom prst="triangle">
              <a:avLst/>
            </a:prstGeom>
            <a:grpFill/>
            <a:ln w="9525">
              <a:noFill/>
              <a:round/>
              <a:headEnd/>
              <a:tailEnd/>
            </a:ln>
          </p:spPr>
          <p:txBody>
            <a:bodyPr vert="horz" wrap="square" lIns="68580" tIns="34290" rIns="68580" bIns="34290" numCol="1" anchor="t" anchorCtr="0" compatLnSpc="1">
              <a:prstTxWarp prst="textNoShape">
                <a:avLst/>
              </a:prstTxWarp>
            </a:bodyPr>
            <a:lstStyle/>
            <a:p>
              <a:endParaRPr lang="zh-CN" altLang="en-US" sz="1500">
                <a:solidFill>
                  <a:schemeClr val="tx1">
                    <a:lumMod val="75000"/>
                    <a:lumOff val="25000"/>
                  </a:schemeClr>
                </a:solidFill>
                <a:latin typeface="Century Gothic" panose="020B0502020202020204" pitchFamily="34" charset="0"/>
              </a:endParaRPr>
            </a:p>
          </p:txBody>
        </p:sp>
      </p:grpSp>
      <p:sp>
        <p:nvSpPr>
          <p:cNvPr id="27" name="矩形 26"/>
          <p:cNvSpPr/>
          <p:nvPr/>
        </p:nvSpPr>
        <p:spPr>
          <a:xfrm>
            <a:off x="6372200" y="2457827"/>
            <a:ext cx="1415772" cy="276999"/>
          </a:xfrm>
          <a:prstGeom prst="rect">
            <a:avLst/>
          </a:prstGeom>
          <a:ln>
            <a:noFill/>
          </a:ln>
        </p:spPr>
        <p:txBody>
          <a:bodyPr wrap="none">
            <a:spAutoFit/>
          </a:bodyPr>
          <a:lstStyle/>
          <a:p>
            <a:pPr algn="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单击此处添加标题</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8" name="文本框 27"/>
          <p:cNvSpPr txBox="1"/>
          <p:nvPr/>
        </p:nvSpPr>
        <p:spPr>
          <a:xfrm>
            <a:off x="6376754" y="2962755"/>
            <a:ext cx="1416368" cy="784830"/>
          </a:xfrm>
          <a:prstGeom prst="rect">
            <a:avLst/>
          </a:prstGeom>
          <a:noFill/>
        </p:spPr>
        <p:txBody>
          <a:bodyPr wrap="square" rtlCol="0">
            <a:spAutoFit/>
          </a:bodyPr>
          <a:lstStyle/>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此处输入文字此处输入文字此处输入文字</a:t>
            </a:r>
            <a:r>
              <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rPr>
              <a:t> </a:t>
            </a: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此处输入文字此处输入文字此处输入文字</a:t>
            </a:r>
            <a:r>
              <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rPr>
              <a:t> </a:t>
            </a:r>
            <a:endPar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endParaRPr>
          </a:p>
          <a:p>
            <a:endPar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9" name="Freeform 195"/>
          <p:cNvSpPr>
            <a:spLocks/>
          </p:cNvSpPr>
          <p:nvPr/>
        </p:nvSpPr>
        <p:spPr bwMode="auto">
          <a:xfrm>
            <a:off x="5794836" y="1050310"/>
            <a:ext cx="2017754" cy="300569"/>
          </a:xfrm>
          <a:custGeom>
            <a:avLst/>
            <a:gdLst/>
            <a:ahLst/>
            <a:cxnLst>
              <a:cxn ang="0">
                <a:pos x="5" y="158"/>
              </a:cxn>
              <a:cxn ang="0">
                <a:pos x="0" y="153"/>
              </a:cxn>
              <a:cxn ang="0">
                <a:pos x="151" y="0"/>
              </a:cxn>
              <a:cxn ang="0">
                <a:pos x="1061" y="0"/>
              </a:cxn>
              <a:cxn ang="0">
                <a:pos x="1061" y="9"/>
              </a:cxn>
              <a:cxn ang="0">
                <a:pos x="156" y="9"/>
              </a:cxn>
              <a:cxn ang="0">
                <a:pos x="5" y="158"/>
              </a:cxn>
            </a:cxnLst>
            <a:rect l="0" t="0" r="r" b="b"/>
            <a:pathLst>
              <a:path w="1061" h="158">
                <a:moveTo>
                  <a:pt x="5" y="158"/>
                </a:moveTo>
                <a:lnTo>
                  <a:pt x="0" y="153"/>
                </a:lnTo>
                <a:lnTo>
                  <a:pt x="151" y="0"/>
                </a:lnTo>
                <a:lnTo>
                  <a:pt x="1061" y="0"/>
                </a:lnTo>
                <a:lnTo>
                  <a:pt x="1061" y="9"/>
                </a:lnTo>
                <a:lnTo>
                  <a:pt x="156" y="9"/>
                </a:lnTo>
                <a:lnTo>
                  <a:pt x="5" y="158"/>
                </a:lnTo>
                <a:close/>
              </a:path>
            </a:pathLst>
          </a:custGeom>
          <a:solidFill>
            <a:schemeClr val="accent3">
              <a:alpha val="70000"/>
            </a:schemeClr>
          </a:solidFill>
          <a:ln w="9525">
            <a:solidFill>
              <a:schemeClr val="accent1"/>
            </a:solidFill>
            <a:round/>
            <a:headEnd/>
            <a:tailEnd/>
          </a:ln>
        </p:spPr>
        <p:txBody>
          <a:bodyPr vert="horz" wrap="square" lIns="68580" tIns="34290" rIns="68580" bIns="34290" numCol="1" anchor="t" anchorCtr="0" compatLnSpc="1">
            <a:prstTxWarp prst="textNoShape">
              <a:avLst/>
            </a:prstTxWarp>
          </a:bodyPr>
          <a:lstStyle/>
          <a:p>
            <a:endParaRPr lang="zh-CN" altLang="en-US" sz="1500">
              <a:solidFill>
                <a:schemeClr val="tx1">
                  <a:lumMod val="75000"/>
                  <a:lumOff val="25000"/>
                </a:schemeClr>
              </a:solidFill>
              <a:latin typeface="Century Gothic" panose="020B0502020202020204" pitchFamily="34" charset="0"/>
            </a:endParaRPr>
          </a:p>
        </p:txBody>
      </p:sp>
      <p:grpSp>
        <p:nvGrpSpPr>
          <p:cNvPr id="10" name="组合 29"/>
          <p:cNvGrpSpPr/>
          <p:nvPr/>
        </p:nvGrpSpPr>
        <p:grpSpPr>
          <a:xfrm>
            <a:off x="4267690" y="1203796"/>
            <a:ext cx="1555664" cy="999058"/>
            <a:chOff x="4547254" y="1580534"/>
            <a:chExt cx="2074218" cy="1331666"/>
          </a:xfrm>
          <a:solidFill>
            <a:schemeClr val="accent3"/>
          </a:solidFill>
        </p:grpSpPr>
        <p:sp>
          <p:nvSpPr>
            <p:cNvPr id="31" name="Freeform 19"/>
            <p:cNvSpPr>
              <a:spLocks/>
            </p:cNvSpPr>
            <p:nvPr/>
          </p:nvSpPr>
          <p:spPr bwMode="auto">
            <a:xfrm>
              <a:off x="4547254" y="1580534"/>
              <a:ext cx="1857179" cy="1331666"/>
            </a:xfrm>
            <a:custGeom>
              <a:avLst/>
              <a:gdLst>
                <a:gd name="T0" fmla="*/ 0 w 651"/>
                <a:gd name="T1" fmla="*/ 263 h 467"/>
                <a:gd name="T2" fmla="*/ 66 w 651"/>
                <a:gd name="T3" fmla="*/ 336 h 467"/>
                <a:gd name="T4" fmla="*/ 209 w 651"/>
                <a:gd name="T5" fmla="*/ 430 h 467"/>
                <a:gd name="T6" fmla="*/ 401 w 651"/>
                <a:gd name="T7" fmla="*/ 459 h 467"/>
                <a:gd name="T8" fmla="*/ 570 w 651"/>
                <a:gd name="T9" fmla="*/ 376 h 467"/>
                <a:gd name="T10" fmla="*/ 577 w 651"/>
                <a:gd name="T11" fmla="*/ 369 h 467"/>
                <a:gd name="T12" fmla="*/ 636 w 651"/>
                <a:gd name="T13" fmla="*/ 262 h 467"/>
                <a:gd name="T14" fmla="*/ 648 w 651"/>
                <a:gd name="T15" fmla="*/ 147 h 467"/>
                <a:gd name="T16" fmla="*/ 621 w 651"/>
                <a:gd name="T17" fmla="*/ 57 h 467"/>
                <a:gd name="T18" fmla="*/ 572 w 651"/>
                <a:gd name="T19" fmla="*/ 9 h 467"/>
                <a:gd name="T20" fmla="*/ 515 w 651"/>
                <a:gd name="T21" fmla="*/ 5 h 467"/>
                <a:gd name="T22" fmla="*/ 461 w 651"/>
                <a:gd name="T23" fmla="*/ 27 h 467"/>
                <a:gd name="T24" fmla="*/ 411 w 651"/>
                <a:gd name="T25" fmla="*/ 60 h 467"/>
                <a:gd name="T26" fmla="*/ 366 w 651"/>
                <a:gd name="T27" fmla="*/ 102 h 467"/>
                <a:gd name="T28" fmla="*/ 363 w 651"/>
                <a:gd name="T29" fmla="*/ 106 h 467"/>
                <a:gd name="T30" fmla="*/ 291 w 651"/>
                <a:gd name="T31" fmla="*/ 183 h 467"/>
                <a:gd name="T32" fmla="*/ 191 w 651"/>
                <a:gd name="T33" fmla="*/ 248 h 467"/>
                <a:gd name="T34" fmla="*/ 76 w 651"/>
                <a:gd name="T35" fmla="*/ 271 h 467"/>
                <a:gd name="T36" fmla="*/ 0 w 651"/>
                <a:gd name="T37" fmla="*/ 263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51" h="467">
                  <a:moveTo>
                    <a:pt x="0" y="263"/>
                  </a:moveTo>
                  <a:cubicBezTo>
                    <a:pt x="9" y="275"/>
                    <a:pt x="31" y="303"/>
                    <a:pt x="66" y="336"/>
                  </a:cubicBezTo>
                  <a:cubicBezTo>
                    <a:pt x="101" y="368"/>
                    <a:pt x="150" y="405"/>
                    <a:pt x="209" y="430"/>
                  </a:cubicBezTo>
                  <a:cubicBezTo>
                    <a:pt x="268" y="455"/>
                    <a:pt x="336" y="467"/>
                    <a:pt x="401" y="459"/>
                  </a:cubicBezTo>
                  <a:cubicBezTo>
                    <a:pt x="466" y="450"/>
                    <a:pt x="527" y="421"/>
                    <a:pt x="570" y="376"/>
                  </a:cubicBezTo>
                  <a:cubicBezTo>
                    <a:pt x="573" y="374"/>
                    <a:pt x="575" y="371"/>
                    <a:pt x="577" y="369"/>
                  </a:cubicBezTo>
                  <a:cubicBezTo>
                    <a:pt x="605" y="339"/>
                    <a:pt x="625" y="301"/>
                    <a:pt x="636" y="262"/>
                  </a:cubicBezTo>
                  <a:cubicBezTo>
                    <a:pt x="648" y="223"/>
                    <a:pt x="651" y="183"/>
                    <a:pt x="648" y="147"/>
                  </a:cubicBezTo>
                  <a:cubicBezTo>
                    <a:pt x="644" y="112"/>
                    <a:pt x="635" y="80"/>
                    <a:pt x="621" y="57"/>
                  </a:cubicBezTo>
                  <a:cubicBezTo>
                    <a:pt x="608" y="33"/>
                    <a:pt x="591" y="17"/>
                    <a:pt x="572" y="9"/>
                  </a:cubicBezTo>
                  <a:cubicBezTo>
                    <a:pt x="553" y="0"/>
                    <a:pt x="534" y="0"/>
                    <a:pt x="515" y="5"/>
                  </a:cubicBezTo>
                  <a:cubicBezTo>
                    <a:pt x="496" y="9"/>
                    <a:pt x="478" y="17"/>
                    <a:pt x="461" y="27"/>
                  </a:cubicBezTo>
                  <a:cubicBezTo>
                    <a:pt x="444" y="36"/>
                    <a:pt x="427" y="48"/>
                    <a:pt x="411" y="60"/>
                  </a:cubicBezTo>
                  <a:cubicBezTo>
                    <a:pt x="395" y="73"/>
                    <a:pt x="380" y="86"/>
                    <a:pt x="366" y="102"/>
                  </a:cubicBezTo>
                  <a:cubicBezTo>
                    <a:pt x="365" y="103"/>
                    <a:pt x="364" y="104"/>
                    <a:pt x="363" y="106"/>
                  </a:cubicBezTo>
                  <a:cubicBezTo>
                    <a:pt x="342" y="129"/>
                    <a:pt x="320" y="157"/>
                    <a:pt x="291" y="183"/>
                  </a:cubicBezTo>
                  <a:cubicBezTo>
                    <a:pt x="263" y="210"/>
                    <a:pt x="228" y="233"/>
                    <a:pt x="191" y="248"/>
                  </a:cubicBezTo>
                  <a:cubicBezTo>
                    <a:pt x="153" y="264"/>
                    <a:pt x="112" y="271"/>
                    <a:pt x="76" y="271"/>
                  </a:cubicBezTo>
                  <a:cubicBezTo>
                    <a:pt x="41" y="271"/>
                    <a:pt x="12" y="265"/>
                    <a:pt x="0" y="2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latin typeface="Century Gothic" panose="020B0502020202020204" pitchFamily="34" charset="0"/>
              </a:endParaRPr>
            </a:p>
          </p:txBody>
        </p:sp>
        <p:sp>
          <p:nvSpPr>
            <p:cNvPr id="32" name="Oval 196"/>
            <p:cNvSpPr>
              <a:spLocks noChangeArrowheads="1"/>
            </p:cNvSpPr>
            <p:nvPr/>
          </p:nvSpPr>
          <p:spPr bwMode="auto">
            <a:xfrm rot="4258904">
              <a:off x="6338179" y="1679097"/>
              <a:ext cx="283293" cy="283293"/>
            </a:xfrm>
            <a:prstGeom prst="triangle">
              <a:avLst/>
            </a:prstGeom>
            <a:grpFill/>
            <a:ln w="9525">
              <a:noFill/>
              <a:round/>
              <a:headEnd/>
              <a:tailEnd/>
            </a:ln>
          </p:spPr>
          <p:txBody>
            <a:bodyPr vert="horz" wrap="square" lIns="68580" tIns="34290" rIns="68580" bIns="34290" numCol="1" anchor="t" anchorCtr="0" compatLnSpc="1">
              <a:prstTxWarp prst="textNoShape">
                <a:avLst/>
              </a:prstTxWarp>
            </a:bodyPr>
            <a:lstStyle/>
            <a:p>
              <a:endParaRPr lang="zh-CN" altLang="en-US" sz="1500">
                <a:solidFill>
                  <a:schemeClr val="tx1">
                    <a:lumMod val="75000"/>
                    <a:lumOff val="25000"/>
                  </a:schemeClr>
                </a:solidFill>
                <a:latin typeface="Century Gothic" panose="020B0502020202020204" pitchFamily="34" charset="0"/>
              </a:endParaRPr>
            </a:p>
          </p:txBody>
        </p:sp>
      </p:grpSp>
      <p:sp>
        <p:nvSpPr>
          <p:cNvPr id="33" name="文本框 32"/>
          <p:cNvSpPr txBox="1"/>
          <p:nvPr/>
        </p:nvSpPr>
        <p:spPr>
          <a:xfrm>
            <a:off x="6109349" y="1167320"/>
            <a:ext cx="1416368" cy="784830"/>
          </a:xfrm>
          <a:prstGeom prst="rect">
            <a:avLst/>
          </a:prstGeom>
          <a:noFill/>
        </p:spPr>
        <p:txBody>
          <a:bodyPr wrap="square" rtlCol="0">
            <a:spAutoFit/>
          </a:bodyPr>
          <a:lstStyle/>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此处输入文字此处输入文字此处输入文字</a:t>
            </a:r>
            <a:r>
              <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rPr>
              <a:t> </a:t>
            </a: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此处输入文字此处输入文字此处输入文字</a:t>
            </a:r>
            <a:r>
              <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rPr>
              <a:t> </a:t>
            </a:r>
            <a:endPar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endParaRPr>
          </a:p>
          <a:p>
            <a:endPar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4" name="矩形 33"/>
          <p:cNvSpPr/>
          <p:nvPr/>
        </p:nvSpPr>
        <p:spPr>
          <a:xfrm>
            <a:off x="6084168" y="699758"/>
            <a:ext cx="1415772" cy="276999"/>
          </a:xfrm>
          <a:prstGeom prst="rect">
            <a:avLst/>
          </a:prstGeom>
          <a:ln>
            <a:noFill/>
          </a:ln>
        </p:spPr>
        <p:txBody>
          <a:bodyPr wrap="none">
            <a:spAutoFit/>
          </a:bodyPr>
          <a:lstStyle/>
          <a:p>
            <a:pPr algn="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单击此处添加标题</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664404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0">
        <p15:prstTrans prst="prestig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000"/>
                                        <p:tgtEl>
                                          <p:spTgt spid="2"/>
                                        </p:tgtEl>
                                      </p:cBhvr>
                                    </p:animEffect>
                                    <p:anim calcmode="lin" valueType="num">
                                      <p:cBhvr>
                                        <p:cTn id="14" dur="1000" fill="hold"/>
                                        <p:tgtEl>
                                          <p:spTgt spid="2"/>
                                        </p:tgtEl>
                                        <p:attrNameLst>
                                          <p:attrName>ppt_x</p:attrName>
                                        </p:attrNameLst>
                                      </p:cBhvr>
                                      <p:tavLst>
                                        <p:tav tm="0">
                                          <p:val>
                                            <p:strVal val="#ppt_x"/>
                                          </p:val>
                                        </p:tav>
                                        <p:tav tm="100000">
                                          <p:val>
                                            <p:strVal val="#ppt_x"/>
                                          </p:val>
                                        </p:tav>
                                      </p:tavLst>
                                    </p:anim>
                                    <p:anim calcmode="lin" valueType="num">
                                      <p:cBhvr>
                                        <p:cTn id="15" dur="1000" fill="hold"/>
                                        <p:tgtEl>
                                          <p:spTgt spid="2"/>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anim calcmode="lin" valueType="num">
                                      <p:cBhvr>
                                        <p:cTn id="20" dur="1000" fill="hold"/>
                                        <p:tgtEl>
                                          <p:spTgt spid="9"/>
                                        </p:tgtEl>
                                        <p:attrNameLst>
                                          <p:attrName>ppt_x</p:attrName>
                                        </p:attrNameLst>
                                      </p:cBhvr>
                                      <p:tavLst>
                                        <p:tav tm="0">
                                          <p:val>
                                            <p:strVal val="#ppt_x"/>
                                          </p:val>
                                        </p:tav>
                                        <p:tav tm="100000">
                                          <p:val>
                                            <p:strVal val="#ppt_x"/>
                                          </p:val>
                                        </p:tav>
                                      </p:tavLst>
                                    </p:anim>
                                    <p:anim calcmode="lin" valueType="num">
                                      <p:cBhvr>
                                        <p:cTn id="21" dur="1000" fill="hold"/>
                                        <p:tgtEl>
                                          <p:spTgt spid="9"/>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1000"/>
                                        <p:tgtEl>
                                          <p:spTgt spid="4"/>
                                        </p:tgtEl>
                                      </p:cBhvr>
                                    </p:animEffect>
                                    <p:anim calcmode="lin" valueType="num">
                                      <p:cBhvr>
                                        <p:cTn id="26" dur="1000" fill="hold"/>
                                        <p:tgtEl>
                                          <p:spTgt spid="4"/>
                                        </p:tgtEl>
                                        <p:attrNameLst>
                                          <p:attrName>ppt_x</p:attrName>
                                        </p:attrNameLst>
                                      </p:cBhvr>
                                      <p:tavLst>
                                        <p:tav tm="0">
                                          <p:val>
                                            <p:strVal val="#ppt_x"/>
                                          </p:val>
                                        </p:tav>
                                        <p:tav tm="100000">
                                          <p:val>
                                            <p:strVal val="#ppt_x"/>
                                          </p:val>
                                        </p:tav>
                                      </p:tavLst>
                                    </p:anim>
                                    <p:anim calcmode="lin" valueType="num">
                                      <p:cBhvr>
                                        <p:cTn id="27"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grpId="0" nodeType="clickEffect">
                                  <p:stCondLst>
                                    <p:cond delay="0"/>
                                  </p:stCondLst>
                                  <p:childTnLst>
                                    <p:set>
                                      <p:cBhvr>
                                        <p:cTn id="31" dur="1" fill="hold">
                                          <p:stCondLst>
                                            <p:cond delay="0"/>
                                          </p:stCondLst>
                                        </p:cTn>
                                        <p:tgtEl>
                                          <p:spTgt spid="29"/>
                                        </p:tgtEl>
                                        <p:attrNameLst>
                                          <p:attrName>style.visibility</p:attrName>
                                        </p:attrNameLst>
                                      </p:cBhvr>
                                      <p:to>
                                        <p:strVal val="visible"/>
                                      </p:to>
                                    </p:set>
                                    <p:animEffect transition="in" filter="fade">
                                      <p:cBhvr>
                                        <p:cTn id="32" dur="1000"/>
                                        <p:tgtEl>
                                          <p:spTgt spid="29"/>
                                        </p:tgtEl>
                                      </p:cBhvr>
                                    </p:animEffect>
                                    <p:anim calcmode="lin" valueType="num">
                                      <p:cBhvr>
                                        <p:cTn id="33" dur="1000" fill="hold"/>
                                        <p:tgtEl>
                                          <p:spTgt spid="29"/>
                                        </p:tgtEl>
                                        <p:attrNameLst>
                                          <p:attrName>ppt_x</p:attrName>
                                        </p:attrNameLst>
                                      </p:cBhvr>
                                      <p:tavLst>
                                        <p:tav tm="0">
                                          <p:val>
                                            <p:strVal val="#ppt_x"/>
                                          </p:val>
                                        </p:tav>
                                        <p:tav tm="100000">
                                          <p:val>
                                            <p:strVal val="#ppt_x"/>
                                          </p:val>
                                        </p:tav>
                                      </p:tavLst>
                                    </p:anim>
                                    <p:anim calcmode="lin" valueType="num">
                                      <p:cBhvr>
                                        <p:cTn id="34" dur="1000" fill="hold"/>
                                        <p:tgtEl>
                                          <p:spTgt spid="29"/>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3"/>
                                        </p:tgtEl>
                                        <p:attrNameLst>
                                          <p:attrName>style.visibility</p:attrName>
                                        </p:attrNameLst>
                                      </p:cBhvr>
                                      <p:to>
                                        <p:strVal val="visible"/>
                                      </p:to>
                                    </p:set>
                                    <p:animEffect transition="in" filter="fade">
                                      <p:cBhvr>
                                        <p:cTn id="37" dur="1000"/>
                                        <p:tgtEl>
                                          <p:spTgt spid="33"/>
                                        </p:tgtEl>
                                      </p:cBhvr>
                                    </p:animEffect>
                                    <p:anim calcmode="lin" valueType="num">
                                      <p:cBhvr>
                                        <p:cTn id="38" dur="1000" fill="hold"/>
                                        <p:tgtEl>
                                          <p:spTgt spid="33"/>
                                        </p:tgtEl>
                                        <p:attrNameLst>
                                          <p:attrName>ppt_x</p:attrName>
                                        </p:attrNameLst>
                                      </p:cBhvr>
                                      <p:tavLst>
                                        <p:tav tm="0">
                                          <p:val>
                                            <p:strVal val="#ppt_x"/>
                                          </p:val>
                                        </p:tav>
                                        <p:tav tm="100000">
                                          <p:val>
                                            <p:strVal val="#ppt_x"/>
                                          </p:val>
                                        </p:tav>
                                      </p:tavLst>
                                    </p:anim>
                                    <p:anim calcmode="lin" valueType="num">
                                      <p:cBhvr>
                                        <p:cTn id="39" dur="1000" fill="hold"/>
                                        <p:tgtEl>
                                          <p:spTgt spid="33"/>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34"/>
                                        </p:tgtEl>
                                        <p:attrNameLst>
                                          <p:attrName>style.visibility</p:attrName>
                                        </p:attrNameLst>
                                      </p:cBhvr>
                                      <p:to>
                                        <p:strVal val="visible"/>
                                      </p:to>
                                    </p:set>
                                    <p:animEffect transition="in" filter="fade">
                                      <p:cBhvr>
                                        <p:cTn id="42" dur="1000"/>
                                        <p:tgtEl>
                                          <p:spTgt spid="34"/>
                                        </p:tgtEl>
                                      </p:cBhvr>
                                    </p:animEffect>
                                    <p:anim calcmode="lin" valueType="num">
                                      <p:cBhvr>
                                        <p:cTn id="43" dur="1000" fill="hold"/>
                                        <p:tgtEl>
                                          <p:spTgt spid="34"/>
                                        </p:tgtEl>
                                        <p:attrNameLst>
                                          <p:attrName>ppt_x</p:attrName>
                                        </p:attrNameLst>
                                      </p:cBhvr>
                                      <p:tavLst>
                                        <p:tav tm="0">
                                          <p:val>
                                            <p:strVal val="#ppt_x"/>
                                          </p:val>
                                        </p:tav>
                                        <p:tav tm="100000">
                                          <p:val>
                                            <p:strVal val="#ppt_x"/>
                                          </p:val>
                                        </p:tav>
                                      </p:tavLst>
                                    </p:anim>
                                    <p:anim calcmode="lin" valueType="num">
                                      <p:cBhvr>
                                        <p:cTn id="44"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8"/>
                                        </p:tgtEl>
                                        <p:attrNameLst>
                                          <p:attrName>style.visibility</p:attrName>
                                        </p:attrNameLst>
                                      </p:cBhvr>
                                      <p:to>
                                        <p:strVal val="visible"/>
                                      </p:to>
                                    </p:set>
                                    <p:animEffect transition="in" filter="fade">
                                      <p:cBhvr>
                                        <p:cTn id="49" dur="1000"/>
                                        <p:tgtEl>
                                          <p:spTgt spid="8"/>
                                        </p:tgtEl>
                                      </p:cBhvr>
                                    </p:animEffect>
                                    <p:anim calcmode="lin" valueType="num">
                                      <p:cBhvr>
                                        <p:cTn id="50" dur="1000" fill="hold"/>
                                        <p:tgtEl>
                                          <p:spTgt spid="8"/>
                                        </p:tgtEl>
                                        <p:attrNameLst>
                                          <p:attrName>ppt_x</p:attrName>
                                        </p:attrNameLst>
                                      </p:cBhvr>
                                      <p:tavLst>
                                        <p:tav tm="0">
                                          <p:val>
                                            <p:strVal val="#ppt_x"/>
                                          </p:val>
                                        </p:tav>
                                        <p:tav tm="100000">
                                          <p:val>
                                            <p:strVal val="#ppt_x"/>
                                          </p:val>
                                        </p:tav>
                                      </p:tavLst>
                                    </p:anim>
                                    <p:anim calcmode="lin" valueType="num">
                                      <p:cBhvr>
                                        <p:cTn id="51" dur="1000" fill="hold"/>
                                        <p:tgtEl>
                                          <p:spTgt spid="8"/>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14"/>
                                        </p:tgtEl>
                                        <p:attrNameLst>
                                          <p:attrName>style.visibility</p:attrName>
                                        </p:attrNameLst>
                                      </p:cBhvr>
                                      <p:to>
                                        <p:strVal val="visible"/>
                                      </p:to>
                                    </p:set>
                                    <p:animEffect transition="in" filter="fade">
                                      <p:cBhvr>
                                        <p:cTn id="54" dur="1000"/>
                                        <p:tgtEl>
                                          <p:spTgt spid="14"/>
                                        </p:tgtEl>
                                      </p:cBhvr>
                                    </p:animEffect>
                                    <p:anim calcmode="lin" valueType="num">
                                      <p:cBhvr>
                                        <p:cTn id="55" dur="1000" fill="hold"/>
                                        <p:tgtEl>
                                          <p:spTgt spid="14"/>
                                        </p:tgtEl>
                                        <p:attrNameLst>
                                          <p:attrName>ppt_x</p:attrName>
                                        </p:attrNameLst>
                                      </p:cBhvr>
                                      <p:tavLst>
                                        <p:tav tm="0">
                                          <p:val>
                                            <p:strVal val="#ppt_x"/>
                                          </p:val>
                                        </p:tav>
                                        <p:tav tm="100000">
                                          <p:val>
                                            <p:strVal val="#ppt_x"/>
                                          </p:val>
                                        </p:tav>
                                      </p:tavLst>
                                    </p:anim>
                                    <p:anim calcmode="lin" valueType="num">
                                      <p:cBhvr>
                                        <p:cTn id="56" dur="1000" fill="hold"/>
                                        <p:tgtEl>
                                          <p:spTgt spid="14"/>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fade">
                                      <p:cBhvr>
                                        <p:cTn id="59" dur="1000"/>
                                        <p:tgtEl>
                                          <p:spTgt spid="15"/>
                                        </p:tgtEl>
                                      </p:cBhvr>
                                    </p:animEffect>
                                    <p:anim calcmode="lin" valueType="num">
                                      <p:cBhvr>
                                        <p:cTn id="60" dur="1000" fill="hold"/>
                                        <p:tgtEl>
                                          <p:spTgt spid="15"/>
                                        </p:tgtEl>
                                        <p:attrNameLst>
                                          <p:attrName>ppt_x</p:attrName>
                                        </p:attrNameLst>
                                      </p:cBhvr>
                                      <p:tavLst>
                                        <p:tav tm="0">
                                          <p:val>
                                            <p:strVal val="#ppt_x"/>
                                          </p:val>
                                        </p:tav>
                                        <p:tav tm="100000">
                                          <p:val>
                                            <p:strVal val="#ppt_x"/>
                                          </p:val>
                                        </p:tav>
                                      </p:tavLst>
                                    </p:anim>
                                    <p:anim calcmode="lin" valueType="num">
                                      <p:cBhvr>
                                        <p:cTn id="61"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42" presetClass="entr" presetSubtype="0" fill="hold" grpId="0" nodeType="clickEffect">
                                  <p:stCondLst>
                                    <p:cond delay="0"/>
                                  </p:stCondLst>
                                  <p:childTnLst>
                                    <p:set>
                                      <p:cBhvr>
                                        <p:cTn id="65" dur="1" fill="hold">
                                          <p:stCondLst>
                                            <p:cond delay="0"/>
                                          </p:stCondLst>
                                        </p:cTn>
                                        <p:tgtEl>
                                          <p:spTgt spid="23"/>
                                        </p:tgtEl>
                                        <p:attrNameLst>
                                          <p:attrName>style.visibility</p:attrName>
                                        </p:attrNameLst>
                                      </p:cBhvr>
                                      <p:to>
                                        <p:strVal val="visible"/>
                                      </p:to>
                                    </p:set>
                                    <p:animEffect transition="in" filter="fade">
                                      <p:cBhvr>
                                        <p:cTn id="66" dur="1000"/>
                                        <p:tgtEl>
                                          <p:spTgt spid="23"/>
                                        </p:tgtEl>
                                      </p:cBhvr>
                                    </p:animEffect>
                                    <p:anim calcmode="lin" valueType="num">
                                      <p:cBhvr>
                                        <p:cTn id="67" dur="1000" fill="hold"/>
                                        <p:tgtEl>
                                          <p:spTgt spid="23"/>
                                        </p:tgtEl>
                                        <p:attrNameLst>
                                          <p:attrName>ppt_x</p:attrName>
                                        </p:attrNameLst>
                                      </p:cBhvr>
                                      <p:tavLst>
                                        <p:tav tm="0">
                                          <p:val>
                                            <p:strVal val="#ppt_x"/>
                                          </p:val>
                                        </p:tav>
                                        <p:tav tm="100000">
                                          <p:val>
                                            <p:strVal val="#ppt_x"/>
                                          </p:val>
                                        </p:tav>
                                      </p:tavLst>
                                    </p:anim>
                                    <p:anim calcmode="lin" valueType="num">
                                      <p:cBhvr>
                                        <p:cTn id="68" dur="1000" fill="hold"/>
                                        <p:tgtEl>
                                          <p:spTgt spid="23"/>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27"/>
                                        </p:tgtEl>
                                        <p:attrNameLst>
                                          <p:attrName>style.visibility</p:attrName>
                                        </p:attrNameLst>
                                      </p:cBhvr>
                                      <p:to>
                                        <p:strVal val="visible"/>
                                      </p:to>
                                    </p:set>
                                    <p:animEffect transition="in" filter="fade">
                                      <p:cBhvr>
                                        <p:cTn id="71" dur="1000"/>
                                        <p:tgtEl>
                                          <p:spTgt spid="27"/>
                                        </p:tgtEl>
                                      </p:cBhvr>
                                    </p:animEffect>
                                    <p:anim calcmode="lin" valueType="num">
                                      <p:cBhvr>
                                        <p:cTn id="72" dur="1000" fill="hold"/>
                                        <p:tgtEl>
                                          <p:spTgt spid="27"/>
                                        </p:tgtEl>
                                        <p:attrNameLst>
                                          <p:attrName>ppt_x</p:attrName>
                                        </p:attrNameLst>
                                      </p:cBhvr>
                                      <p:tavLst>
                                        <p:tav tm="0">
                                          <p:val>
                                            <p:strVal val="#ppt_x"/>
                                          </p:val>
                                        </p:tav>
                                        <p:tav tm="100000">
                                          <p:val>
                                            <p:strVal val="#ppt_x"/>
                                          </p:val>
                                        </p:tav>
                                      </p:tavLst>
                                    </p:anim>
                                    <p:anim calcmode="lin" valueType="num">
                                      <p:cBhvr>
                                        <p:cTn id="73" dur="1000" fill="hold"/>
                                        <p:tgtEl>
                                          <p:spTgt spid="27"/>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28"/>
                                        </p:tgtEl>
                                        <p:attrNameLst>
                                          <p:attrName>style.visibility</p:attrName>
                                        </p:attrNameLst>
                                      </p:cBhvr>
                                      <p:to>
                                        <p:strVal val="visible"/>
                                      </p:to>
                                    </p:set>
                                    <p:animEffect transition="in" filter="fade">
                                      <p:cBhvr>
                                        <p:cTn id="76" dur="1000"/>
                                        <p:tgtEl>
                                          <p:spTgt spid="28"/>
                                        </p:tgtEl>
                                      </p:cBhvr>
                                    </p:animEffect>
                                    <p:anim calcmode="lin" valueType="num">
                                      <p:cBhvr>
                                        <p:cTn id="77" dur="1000" fill="hold"/>
                                        <p:tgtEl>
                                          <p:spTgt spid="28"/>
                                        </p:tgtEl>
                                        <p:attrNameLst>
                                          <p:attrName>ppt_x</p:attrName>
                                        </p:attrNameLst>
                                      </p:cBhvr>
                                      <p:tavLst>
                                        <p:tav tm="0">
                                          <p:val>
                                            <p:strVal val="#ppt_x"/>
                                          </p:val>
                                        </p:tav>
                                        <p:tav tm="100000">
                                          <p:val>
                                            <p:strVal val="#ppt_x"/>
                                          </p:val>
                                        </p:tav>
                                      </p:tavLst>
                                    </p:anim>
                                    <p:anim calcmode="lin" valueType="num">
                                      <p:cBhvr>
                                        <p:cTn id="78"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42" presetClass="entr" presetSubtype="0" fill="hold" grpId="0" nodeType="clickEffect">
                                  <p:stCondLst>
                                    <p:cond delay="0"/>
                                  </p:stCondLst>
                                  <p:childTnLst>
                                    <p:set>
                                      <p:cBhvr>
                                        <p:cTn id="82" dur="1" fill="hold">
                                          <p:stCondLst>
                                            <p:cond delay="0"/>
                                          </p:stCondLst>
                                        </p:cTn>
                                        <p:tgtEl>
                                          <p:spTgt spid="16"/>
                                        </p:tgtEl>
                                        <p:attrNameLst>
                                          <p:attrName>style.visibility</p:attrName>
                                        </p:attrNameLst>
                                      </p:cBhvr>
                                      <p:to>
                                        <p:strVal val="visible"/>
                                      </p:to>
                                    </p:set>
                                    <p:animEffect transition="in" filter="fade">
                                      <p:cBhvr>
                                        <p:cTn id="83" dur="1000"/>
                                        <p:tgtEl>
                                          <p:spTgt spid="16"/>
                                        </p:tgtEl>
                                      </p:cBhvr>
                                    </p:animEffect>
                                    <p:anim calcmode="lin" valueType="num">
                                      <p:cBhvr>
                                        <p:cTn id="84" dur="1000" fill="hold"/>
                                        <p:tgtEl>
                                          <p:spTgt spid="16"/>
                                        </p:tgtEl>
                                        <p:attrNameLst>
                                          <p:attrName>ppt_x</p:attrName>
                                        </p:attrNameLst>
                                      </p:cBhvr>
                                      <p:tavLst>
                                        <p:tav tm="0">
                                          <p:val>
                                            <p:strVal val="#ppt_x"/>
                                          </p:val>
                                        </p:tav>
                                        <p:tav tm="100000">
                                          <p:val>
                                            <p:strVal val="#ppt_x"/>
                                          </p:val>
                                        </p:tav>
                                      </p:tavLst>
                                    </p:anim>
                                    <p:anim calcmode="lin" valueType="num">
                                      <p:cBhvr>
                                        <p:cTn id="85" dur="1000" fill="hold"/>
                                        <p:tgtEl>
                                          <p:spTgt spid="16"/>
                                        </p:tgtEl>
                                        <p:attrNameLst>
                                          <p:attrName>ppt_y</p:attrName>
                                        </p:attrNameLst>
                                      </p:cBhvr>
                                      <p:tavLst>
                                        <p:tav tm="0">
                                          <p:val>
                                            <p:strVal val="#ppt_y+.1"/>
                                          </p:val>
                                        </p:tav>
                                        <p:tav tm="100000">
                                          <p:val>
                                            <p:strVal val="#ppt_y"/>
                                          </p:val>
                                        </p:tav>
                                      </p:tavLst>
                                    </p:anim>
                                  </p:childTnLst>
                                </p:cTn>
                              </p:par>
                              <p:par>
                                <p:cTn id="86" presetID="42" presetClass="entr" presetSubtype="0" fill="hold" grpId="0" nodeType="withEffect">
                                  <p:stCondLst>
                                    <p:cond delay="0"/>
                                  </p:stCondLst>
                                  <p:childTnLst>
                                    <p:set>
                                      <p:cBhvr>
                                        <p:cTn id="87" dur="1" fill="hold">
                                          <p:stCondLst>
                                            <p:cond delay="0"/>
                                          </p:stCondLst>
                                        </p:cTn>
                                        <p:tgtEl>
                                          <p:spTgt spid="20"/>
                                        </p:tgtEl>
                                        <p:attrNameLst>
                                          <p:attrName>style.visibility</p:attrName>
                                        </p:attrNameLst>
                                      </p:cBhvr>
                                      <p:to>
                                        <p:strVal val="visible"/>
                                      </p:to>
                                    </p:set>
                                    <p:animEffect transition="in" filter="fade">
                                      <p:cBhvr>
                                        <p:cTn id="88" dur="1000"/>
                                        <p:tgtEl>
                                          <p:spTgt spid="20"/>
                                        </p:tgtEl>
                                      </p:cBhvr>
                                    </p:animEffect>
                                    <p:anim calcmode="lin" valueType="num">
                                      <p:cBhvr>
                                        <p:cTn id="89" dur="1000" fill="hold"/>
                                        <p:tgtEl>
                                          <p:spTgt spid="20"/>
                                        </p:tgtEl>
                                        <p:attrNameLst>
                                          <p:attrName>ppt_x</p:attrName>
                                        </p:attrNameLst>
                                      </p:cBhvr>
                                      <p:tavLst>
                                        <p:tav tm="0">
                                          <p:val>
                                            <p:strVal val="#ppt_x"/>
                                          </p:val>
                                        </p:tav>
                                        <p:tav tm="100000">
                                          <p:val>
                                            <p:strVal val="#ppt_x"/>
                                          </p:val>
                                        </p:tav>
                                      </p:tavLst>
                                    </p:anim>
                                    <p:anim calcmode="lin" valueType="num">
                                      <p:cBhvr>
                                        <p:cTn id="90" dur="1000" fill="hold"/>
                                        <p:tgtEl>
                                          <p:spTgt spid="20"/>
                                        </p:tgtEl>
                                        <p:attrNameLst>
                                          <p:attrName>ppt_y</p:attrName>
                                        </p:attrNameLst>
                                      </p:cBhvr>
                                      <p:tavLst>
                                        <p:tav tm="0">
                                          <p:val>
                                            <p:strVal val="#ppt_y+.1"/>
                                          </p:val>
                                        </p:tav>
                                        <p:tav tm="100000">
                                          <p:val>
                                            <p:strVal val="#ppt_y"/>
                                          </p:val>
                                        </p:tav>
                                      </p:tavLst>
                                    </p:anim>
                                  </p:childTnLst>
                                </p:cTn>
                              </p:par>
                              <p:par>
                                <p:cTn id="91" presetID="42" presetClass="entr" presetSubtype="0" fill="hold" grpId="0" nodeType="withEffect">
                                  <p:stCondLst>
                                    <p:cond delay="0"/>
                                  </p:stCondLst>
                                  <p:childTnLst>
                                    <p:set>
                                      <p:cBhvr>
                                        <p:cTn id="92" dur="1" fill="hold">
                                          <p:stCondLst>
                                            <p:cond delay="0"/>
                                          </p:stCondLst>
                                        </p:cTn>
                                        <p:tgtEl>
                                          <p:spTgt spid="21"/>
                                        </p:tgtEl>
                                        <p:attrNameLst>
                                          <p:attrName>style.visibility</p:attrName>
                                        </p:attrNameLst>
                                      </p:cBhvr>
                                      <p:to>
                                        <p:strVal val="visible"/>
                                      </p:to>
                                    </p:set>
                                    <p:animEffect transition="in" filter="fade">
                                      <p:cBhvr>
                                        <p:cTn id="93" dur="1000"/>
                                        <p:tgtEl>
                                          <p:spTgt spid="21"/>
                                        </p:tgtEl>
                                      </p:cBhvr>
                                    </p:animEffect>
                                    <p:anim calcmode="lin" valueType="num">
                                      <p:cBhvr>
                                        <p:cTn id="94" dur="1000" fill="hold"/>
                                        <p:tgtEl>
                                          <p:spTgt spid="21"/>
                                        </p:tgtEl>
                                        <p:attrNameLst>
                                          <p:attrName>ppt_x</p:attrName>
                                        </p:attrNameLst>
                                      </p:cBhvr>
                                      <p:tavLst>
                                        <p:tav tm="0">
                                          <p:val>
                                            <p:strVal val="#ppt_x"/>
                                          </p:val>
                                        </p:tav>
                                        <p:tav tm="100000">
                                          <p:val>
                                            <p:strVal val="#ppt_x"/>
                                          </p:val>
                                        </p:tav>
                                      </p:tavLst>
                                    </p:anim>
                                    <p:anim calcmode="lin" valueType="num">
                                      <p:cBhvr>
                                        <p:cTn id="95" dur="1000" fill="hold"/>
                                        <p:tgtEl>
                                          <p:spTgt spid="21"/>
                                        </p:tgtEl>
                                        <p:attrNameLst>
                                          <p:attrName>ppt_y</p:attrName>
                                        </p:attrNameLst>
                                      </p:cBhvr>
                                      <p:tavLst>
                                        <p:tav tm="0">
                                          <p:val>
                                            <p:strVal val="#ppt_y+.1"/>
                                          </p:val>
                                        </p:tav>
                                        <p:tav tm="100000">
                                          <p:val>
                                            <p:strVal val="#ppt_y"/>
                                          </p:val>
                                        </p:tav>
                                      </p:tavLst>
                                    </p:anim>
                                  </p:childTnLst>
                                </p:cTn>
                              </p:par>
                              <p:par>
                                <p:cTn id="96" presetID="42" presetClass="entr" presetSubtype="0" fill="hold" grpId="0" nodeType="withEffect">
                                  <p:stCondLst>
                                    <p:cond delay="0"/>
                                  </p:stCondLst>
                                  <p:childTnLst>
                                    <p:set>
                                      <p:cBhvr>
                                        <p:cTn id="97" dur="1" fill="hold">
                                          <p:stCondLst>
                                            <p:cond delay="0"/>
                                          </p:stCondLst>
                                        </p:cTn>
                                        <p:tgtEl>
                                          <p:spTgt spid="22"/>
                                        </p:tgtEl>
                                        <p:attrNameLst>
                                          <p:attrName>style.visibility</p:attrName>
                                        </p:attrNameLst>
                                      </p:cBhvr>
                                      <p:to>
                                        <p:strVal val="visible"/>
                                      </p:to>
                                    </p:set>
                                    <p:animEffect transition="in" filter="fade">
                                      <p:cBhvr>
                                        <p:cTn id="98" dur="1000"/>
                                        <p:tgtEl>
                                          <p:spTgt spid="22"/>
                                        </p:tgtEl>
                                      </p:cBhvr>
                                    </p:animEffect>
                                    <p:anim calcmode="lin" valueType="num">
                                      <p:cBhvr>
                                        <p:cTn id="99" dur="1000" fill="hold"/>
                                        <p:tgtEl>
                                          <p:spTgt spid="22"/>
                                        </p:tgtEl>
                                        <p:attrNameLst>
                                          <p:attrName>ppt_x</p:attrName>
                                        </p:attrNameLst>
                                      </p:cBhvr>
                                      <p:tavLst>
                                        <p:tav tm="0">
                                          <p:val>
                                            <p:strVal val="#ppt_x"/>
                                          </p:val>
                                        </p:tav>
                                        <p:tav tm="100000">
                                          <p:val>
                                            <p:strVal val="#ppt_x"/>
                                          </p:val>
                                        </p:tav>
                                      </p:tavLst>
                                    </p:anim>
                                    <p:anim calcmode="lin" valueType="num">
                                      <p:cBhvr>
                                        <p:cTn id="100"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4" grpId="0"/>
      <p:bldP spid="15" grpId="0"/>
      <p:bldP spid="16" grpId="0" animBg="1"/>
      <p:bldP spid="20" grpId="0" animBg="1"/>
      <p:bldP spid="21" grpId="0"/>
      <p:bldP spid="22" grpId="0"/>
      <p:bldP spid="23" grpId="0" animBg="1"/>
      <p:bldP spid="27" grpId="0"/>
      <p:bldP spid="28" grpId="0"/>
      <p:bldP spid="29" grpId="0" animBg="1"/>
      <p:bldP spid="33" grpId="0"/>
      <p:bldP spid="3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a:extLst>
              <a:ext uri="{FF2B5EF4-FFF2-40B4-BE49-F238E27FC236}">
                <a16:creationId xmlns:a16="http://schemas.microsoft.com/office/drawing/2014/main" id="{4353442D-218F-44C4-A2ED-F2029BEFA13C}"/>
              </a:ext>
            </a:extLst>
          </p:cNvPr>
          <p:cNvPicPr>
            <a:picLocks noChangeAspect="1"/>
          </p:cNvPicPr>
          <p:nvPr/>
        </p:nvPicPr>
        <p:blipFill>
          <a:blip r:embed="rId8"/>
          <a:stretch>
            <a:fillRect/>
          </a:stretch>
        </p:blipFill>
        <p:spPr>
          <a:xfrm>
            <a:off x="3834" y="3090"/>
            <a:ext cx="9140036" cy="5141270"/>
          </a:xfrm>
          <a:prstGeom prst="rect">
            <a:avLst/>
          </a:prstGeom>
        </p:spPr>
      </p:pic>
      <p:sp>
        <p:nvSpPr>
          <p:cNvPr id="12" name="文本框 11"/>
          <p:cNvSpPr txBox="1"/>
          <p:nvPr>
            <p:custDataLst>
              <p:tags r:id="rId2"/>
            </p:custDataLst>
          </p:nvPr>
        </p:nvSpPr>
        <p:spPr>
          <a:xfrm>
            <a:off x="1779498" y="2277375"/>
            <a:ext cx="654025" cy="461665"/>
          </a:xfrm>
          <a:prstGeom prst="rect">
            <a:avLst/>
          </a:prstGeom>
          <a:noFill/>
        </p:spPr>
        <p:txBody>
          <a:bodyPr wrap="none" lIns="0" tIns="0" rIns="0" bIns="0">
            <a:spAutoFit/>
          </a:bodyPr>
          <a:lstStyle/>
          <a:p>
            <a:pPr>
              <a:defRPr/>
            </a:pPr>
            <a:r>
              <a:rPr lang="en-US" altLang="zh-CN" sz="2400" dirty="0">
                <a:solidFill>
                  <a:schemeClr val="accent1"/>
                </a:solidFill>
                <a:latin typeface="Arial" panose="020B0604020202020204" pitchFamily="34" charset="0"/>
                <a:ea typeface="微软雅黑" panose="020B0503020204020204" pitchFamily="34" charset="-122"/>
                <a:sym typeface="Arial" panose="020B0604020202020204" pitchFamily="34" charset="0"/>
              </a:rPr>
              <a:t>P</a:t>
            </a:r>
            <a:r>
              <a:rPr lang="en-US" altLang="zh-CN" sz="3000" dirty="0">
                <a:solidFill>
                  <a:schemeClr val="accent1"/>
                </a:solidFill>
                <a:latin typeface="Arial" panose="020B0604020202020204" pitchFamily="34" charset="0"/>
                <a:ea typeface="微软雅黑" panose="020B0503020204020204" pitchFamily="34" charset="-122"/>
                <a:sym typeface="Arial" panose="020B0604020202020204" pitchFamily="34" charset="0"/>
              </a:rPr>
              <a:t>art</a:t>
            </a:r>
            <a:endParaRPr lang="zh-CN" altLang="en-US" sz="86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2052" name="文本框 13"/>
          <p:cNvSpPr txBox="1">
            <a:spLocks noChangeArrowheads="1"/>
          </p:cNvSpPr>
          <p:nvPr>
            <p:custDataLst>
              <p:tags r:id="rId3"/>
            </p:custDataLst>
          </p:nvPr>
        </p:nvSpPr>
        <p:spPr bwMode="auto">
          <a:xfrm>
            <a:off x="1872615" y="2155893"/>
            <a:ext cx="46807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1600" dirty="0">
                <a:solidFill>
                  <a:schemeClr val="accent1"/>
                </a:solidFill>
                <a:latin typeface="Arial" panose="020B0604020202020204" pitchFamily="34" charset="0"/>
                <a:ea typeface="微软雅黑" panose="020B0503020204020204" pitchFamily="34" charset="-122"/>
                <a:sym typeface="Arial" panose="020B0604020202020204" pitchFamily="34" charset="0"/>
              </a:rPr>
              <a:t>章 节</a:t>
            </a:r>
          </a:p>
        </p:txBody>
      </p:sp>
      <p:sp>
        <p:nvSpPr>
          <p:cNvPr id="2053" name="文本框 14"/>
          <p:cNvSpPr txBox="1">
            <a:spLocks noChangeArrowheads="1"/>
          </p:cNvSpPr>
          <p:nvPr>
            <p:custDataLst>
              <p:tags r:id="rId4"/>
            </p:custDataLst>
          </p:nvPr>
        </p:nvSpPr>
        <p:spPr bwMode="auto">
          <a:xfrm>
            <a:off x="2555776" y="1816460"/>
            <a:ext cx="1025922"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7200" dirty="0">
                <a:solidFill>
                  <a:schemeClr val="accent1"/>
                </a:solidFill>
                <a:latin typeface="Arial" panose="020B0604020202020204" pitchFamily="34" charset="0"/>
                <a:ea typeface="微软雅黑" panose="020B0503020204020204" pitchFamily="34" charset="-122"/>
                <a:sym typeface="Arial" panose="020B0604020202020204" pitchFamily="34" charset="0"/>
              </a:rPr>
              <a:t>04</a:t>
            </a:r>
            <a:endParaRPr lang="zh-CN" altLang="en-US" sz="72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标题 5"/>
          <p:cNvSpPr txBox="1">
            <a:spLocks/>
          </p:cNvSpPr>
          <p:nvPr>
            <p:custDataLst>
              <p:tags r:id="rId5"/>
            </p:custDataLst>
          </p:nvPr>
        </p:nvSpPr>
        <p:spPr>
          <a:xfrm>
            <a:off x="1672576" y="2976637"/>
            <a:ext cx="2621439" cy="540148"/>
          </a:xfrm>
          <a:prstGeom prst="rect">
            <a:avLst/>
          </a:prstGeom>
          <a:noFill/>
        </p:spPr>
        <p:txBody>
          <a:bodyPr wrap="square" lIns="0" tIns="0" rIns="0" bIns="0" anchor="t" anchorCtr="0">
            <a:spAutoFit/>
          </a:bodyPr>
          <a:lstStyle>
            <a:lvl1pPr algn="ctr">
              <a:lnSpc>
                <a:spcPct val="90000"/>
              </a:lnSpc>
              <a:spcBef>
                <a:spcPct val="0"/>
              </a:spcBef>
              <a:buNone/>
              <a:defRPr sz="4000">
                <a:latin typeface="+mj-lt"/>
                <a:ea typeface="+mj-ea"/>
                <a:cs typeface="+mj-cs"/>
              </a:defRPr>
            </a:lvl1pPr>
          </a:lstStyle>
          <a:p>
            <a:pPr algn="l"/>
            <a:r>
              <a:rPr lang="zh-CN" altLang="en-US" sz="28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明年工作计划</a:t>
            </a:r>
            <a:endParaRPr lang="en-US" altLang="zh-CN" sz="28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a:p>
            <a:pPr lvl="0" algn="l"/>
            <a:r>
              <a:rPr lang="en-US" altLang="zh-CN" sz="105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NEXT YEAR WORK PLAN</a:t>
            </a:r>
            <a:endParaRPr lang="zh-CN" altLang="en-US" sz="105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3611662509"/>
      </p:ext>
    </p:extLst>
  </p:cSld>
  <p:clrMapOvr>
    <a:masterClrMapping/>
  </p:clrMapOvr>
  <mc:AlternateContent xmlns:mc="http://schemas.openxmlformats.org/markup-compatibility/2006" xmlns:p14="http://schemas.microsoft.com/office/powerpoint/2010/main">
    <mc:Choice Requires="p14">
      <p:transition spd="slow" p14:dur="2000" advClick="0" advTm="0">
        <p14:prism isContent="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strVal val="#ppt_w+.3"/>
                                          </p:val>
                                        </p:tav>
                                        <p:tav tm="100000">
                                          <p:val>
                                            <p:strVal val="#ppt_w"/>
                                          </p:val>
                                        </p:tav>
                                      </p:tavLst>
                                    </p:anim>
                                    <p:anim calcmode="lin" valueType="num">
                                      <p:cBhvr>
                                        <p:cTn id="8" dur="1000" fill="hold"/>
                                        <p:tgtEl>
                                          <p:spTgt spid="8"/>
                                        </p:tgtEl>
                                        <p:attrNameLst>
                                          <p:attrName>ppt_h</p:attrName>
                                        </p:attrNameLst>
                                      </p:cBhvr>
                                      <p:tavLst>
                                        <p:tav tm="0">
                                          <p:val>
                                            <p:strVal val="#ppt_h"/>
                                          </p:val>
                                        </p:tav>
                                        <p:tav tm="100000">
                                          <p:val>
                                            <p:strVal val="#ppt_h"/>
                                          </p:val>
                                        </p:tav>
                                      </p:tavLst>
                                    </p:anim>
                                    <p:animEffect transition="in" filter="fade">
                                      <p:cBhvr>
                                        <p:cTn id="9" dur="1000"/>
                                        <p:tgtEl>
                                          <p:spTgt spid="8"/>
                                        </p:tgtEl>
                                      </p:cBhvr>
                                    </p:animEffect>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2052"/>
                                        </p:tgtEl>
                                        <p:attrNameLst>
                                          <p:attrName>style.visibility</p:attrName>
                                        </p:attrNameLst>
                                      </p:cBhvr>
                                      <p:to>
                                        <p:strVal val="visible"/>
                                      </p:to>
                                    </p:set>
                                    <p:animEffect transition="in" filter="fade">
                                      <p:cBhvr>
                                        <p:cTn id="13" dur="1000"/>
                                        <p:tgtEl>
                                          <p:spTgt spid="2052"/>
                                        </p:tgtEl>
                                      </p:cBhvr>
                                    </p:animEffect>
                                    <p:anim calcmode="lin" valueType="num">
                                      <p:cBhvr>
                                        <p:cTn id="14" dur="1000" fill="hold"/>
                                        <p:tgtEl>
                                          <p:spTgt spid="2052"/>
                                        </p:tgtEl>
                                        <p:attrNameLst>
                                          <p:attrName>ppt_x</p:attrName>
                                        </p:attrNameLst>
                                      </p:cBhvr>
                                      <p:tavLst>
                                        <p:tav tm="0">
                                          <p:val>
                                            <p:strVal val="#ppt_x"/>
                                          </p:val>
                                        </p:tav>
                                        <p:tav tm="100000">
                                          <p:val>
                                            <p:strVal val="#ppt_x"/>
                                          </p:val>
                                        </p:tav>
                                      </p:tavLst>
                                    </p:anim>
                                    <p:anim calcmode="lin" valueType="num">
                                      <p:cBhvr>
                                        <p:cTn id="15" dur="1000" fill="hold"/>
                                        <p:tgtEl>
                                          <p:spTgt spid="2052"/>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1000"/>
                                        <p:tgtEl>
                                          <p:spTgt spid="12"/>
                                        </p:tgtEl>
                                      </p:cBhvr>
                                    </p:animEffect>
                                    <p:anim calcmode="lin" valueType="num">
                                      <p:cBhvr>
                                        <p:cTn id="20" dur="1000" fill="hold"/>
                                        <p:tgtEl>
                                          <p:spTgt spid="12"/>
                                        </p:tgtEl>
                                        <p:attrNameLst>
                                          <p:attrName>ppt_x</p:attrName>
                                        </p:attrNameLst>
                                      </p:cBhvr>
                                      <p:tavLst>
                                        <p:tav tm="0">
                                          <p:val>
                                            <p:strVal val="#ppt_x"/>
                                          </p:val>
                                        </p:tav>
                                        <p:tav tm="100000">
                                          <p:val>
                                            <p:strVal val="#ppt_x"/>
                                          </p:val>
                                        </p:tav>
                                      </p:tavLst>
                                    </p:anim>
                                    <p:anim calcmode="lin" valueType="num">
                                      <p:cBhvr>
                                        <p:cTn id="21" dur="1000" fill="hold"/>
                                        <p:tgtEl>
                                          <p:spTgt spid="12"/>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2" presetClass="entr" presetSubtype="2" fill="hold" grpId="0" nodeType="afterEffect">
                                  <p:stCondLst>
                                    <p:cond delay="0"/>
                                  </p:stCondLst>
                                  <p:childTnLst>
                                    <p:set>
                                      <p:cBhvr>
                                        <p:cTn id="24" dur="1" fill="hold">
                                          <p:stCondLst>
                                            <p:cond delay="0"/>
                                          </p:stCondLst>
                                        </p:cTn>
                                        <p:tgtEl>
                                          <p:spTgt spid="2053"/>
                                        </p:tgtEl>
                                        <p:attrNameLst>
                                          <p:attrName>style.visibility</p:attrName>
                                        </p:attrNameLst>
                                      </p:cBhvr>
                                      <p:to>
                                        <p:strVal val="visible"/>
                                      </p:to>
                                    </p:set>
                                    <p:anim calcmode="lin" valueType="num">
                                      <p:cBhvr additive="base">
                                        <p:cTn id="25" dur="500" fill="hold"/>
                                        <p:tgtEl>
                                          <p:spTgt spid="2053"/>
                                        </p:tgtEl>
                                        <p:attrNameLst>
                                          <p:attrName>ppt_x</p:attrName>
                                        </p:attrNameLst>
                                      </p:cBhvr>
                                      <p:tavLst>
                                        <p:tav tm="0">
                                          <p:val>
                                            <p:strVal val="1+#ppt_w/2"/>
                                          </p:val>
                                        </p:tav>
                                        <p:tav tm="100000">
                                          <p:val>
                                            <p:strVal val="#ppt_x"/>
                                          </p:val>
                                        </p:tav>
                                      </p:tavLst>
                                    </p:anim>
                                    <p:anim calcmode="lin" valueType="num">
                                      <p:cBhvr additive="base">
                                        <p:cTn id="26" dur="500" fill="hold"/>
                                        <p:tgtEl>
                                          <p:spTgt spid="2053"/>
                                        </p:tgtEl>
                                        <p:attrNameLst>
                                          <p:attrName>ppt_y</p:attrName>
                                        </p:attrNameLst>
                                      </p:cBhvr>
                                      <p:tavLst>
                                        <p:tav tm="0">
                                          <p:val>
                                            <p:strVal val="#ppt_y"/>
                                          </p:val>
                                        </p:tav>
                                        <p:tav tm="100000">
                                          <p:val>
                                            <p:strVal val="#ppt_y"/>
                                          </p:val>
                                        </p:tav>
                                      </p:tavLst>
                                    </p:anim>
                                  </p:childTnLst>
                                </p:cTn>
                              </p:par>
                            </p:childTnLst>
                          </p:cTn>
                        </p:par>
                        <p:par>
                          <p:cTn id="27" fill="hold">
                            <p:stCondLst>
                              <p:cond delay="3500"/>
                            </p:stCondLst>
                            <p:childTnLst>
                              <p:par>
                                <p:cTn id="28" presetID="2" presetClass="entr" presetSubtype="2" fill="hold" grpId="0" nodeType="afterEffect">
                                  <p:stCondLst>
                                    <p:cond delay="0"/>
                                  </p:stCondLst>
                                  <p:childTnLst>
                                    <p:set>
                                      <p:cBhvr>
                                        <p:cTn id="29" dur="1" fill="hold">
                                          <p:stCondLst>
                                            <p:cond delay="0"/>
                                          </p:stCondLst>
                                        </p:cTn>
                                        <p:tgtEl>
                                          <p:spTgt spid="6"/>
                                        </p:tgtEl>
                                        <p:attrNameLst>
                                          <p:attrName>style.visibility</p:attrName>
                                        </p:attrNameLst>
                                      </p:cBhvr>
                                      <p:to>
                                        <p:strVal val="visible"/>
                                      </p:to>
                                    </p:set>
                                    <p:anim calcmode="lin" valueType="num">
                                      <p:cBhvr additive="base">
                                        <p:cTn id="30" dur="500" fill="hold"/>
                                        <p:tgtEl>
                                          <p:spTgt spid="6"/>
                                        </p:tgtEl>
                                        <p:attrNameLst>
                                          <p:attrName>ppt_x</p:attrName>
                                        </p:attrNameLst>
                                      </p:cBhvr>
                                      <p:tavLst>
                                        <p:tav tm="0">
                                          <p:val>
                                            <p:strVal val="1+#ppt_w/2"/>
                                          </p:val>
                                        </p:tav>
                                        <p:tav tm="100000">
                                          <p:val>
                                            <p:strVal val="#ppt_x"/>
                                          </p:val>
                                        </p:tav>
                                      </p:tavLst>
                                    </p:anim>
                                    <p:anim calcmode="lin" valueType="num">
                                      <p:cBhvr additive="base">
                                        <p:cTn id="31"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052" grpId="0"/>
      <p:bldP spid="2053"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图片 26">
            <a:extLst>
              <a:ext uri="{FF2B5EF4-FFF2-40B4-BE49-F238E27FC236}">
                <a16:creationId xmlns:a16="http://schemas.microsoft.com/office/drawing/2014/main" id="{D05A44E2-19A8-454F-B449-269161E34724}"/>
              </a:ext>
            </a:extLst>
          </p:cNvPr>
          <p:cNvPicPr>
            <a:picLocks noChangeAspect="1"/>
          </p:cNvPicPr>
          <p:nvPr/>
        </p:nvPicPr>
        <p:blipFill>
          <a:blip r:embed="rId8"/>
          <a:stretch>
            <a:fillRect/>
          </a:stretch>
        </p:blipFill>
        <p:spPr>
          <a:xfrm>
            <a:off x="3834" y="3090"/>
            <a:ext cx="9140036" cy="5141270"/>
          </a:xfrm>
          <a:prstGeom prst="rect">
            <a:avLst/>
          </a:prstGeom>
        </p:spPr>
      </p:pic>
      <p:sp>
        <p:nvSpPr>
          <p:cNvPr id="2" name="矩形 1">
            <a:extLst>
              <a:ext uri="{FF2B5EF4-FFF2-40B4-BE49-F238E27FC236}">
                <a16:creationId xmlns:a16="http://schemas.microsoft.com/office/drawing/2014/main" id="{3E89E077-F604-4640-99F7-B57420CDEED7}"/>
              </a:ext>
            </a:extLst>
          </p:cNvPr>
          <p:cNvSpPr/>
          <p:nvPr/>
        </p:nvSpPr>
        <p:spPr>
          <a:xfrm>
            <a:off x="215516" y="232284"/>
            <a:ext cx="8748972" cy="4716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MH_Entry_1"/>
          <p:cNvSpPr/>
          <p:nvPr>
            <p:custDataLst>
              <p:tags r:id="rId1"/>
            </p:custDataLst>
          </p:nvPr>
        </p:nvSpPr>
        <p:spPr>
          <a:xfrm>
            <a:off x="5196174" y="1348408"/>
            <a:ext cx="1753985" cy="384721"/>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algn="ctr"/>
            <a:r>
              <a:rPr lang="zh-CN" altLang="en-US" sz="17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en-US" altLang="zh-CN" sz="17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a:p>
            <a:pPr algn="ctr"/>
            <a:r>
              <a:rPr lang="en-US" altLang="zh-CN" sz="8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8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MH_Entry_2"/>
          <p:cNvSpPr/>
          <p:nvPr>
            <p:custDataLst>
              <p:tags r:id="rId2"/>
            </p:custDataLst>
          </p:nvPr>
        </p:nvSpPr>
        <p:spPr>
          <a:xfrm>
            <a:off x="5196174" y="2032484"/>
            <a:ext cx="1753985" cy="384721"/>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lgn="ctr"/>
            <a:r>
              <a:rPr lang="zh-CN" altLang="en-US" sz="17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工作完成情况</a:t>
            </a:r>
            <a:r>
              <a:rPr lang="en-US" altLang="zh-CN" sz="8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COMPLETION OF WORK</a:t>
            </a:r>
            <a:endParaRPr lang="zh-CN" altLang="en-US" sz="8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MH_Entry_3"/>
          <p:cNvSpPr/>
          <p:nvPr>
            <p:custDataLst>
              <p:tags r:id="rId3"/>
            </p:custDataLst>
          </p:nvPr>
        </p:nvSpPr>
        <p:spPr>
          <a:xfrm>
            <a:off x="5196174" y="2752564"/>
            <a:ext cx="1753985" cy="384721"/>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lgn="ctr"/>
            <a:r>
              <a:rPr lang="zh-CN" altLang="en-US" sz="17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成功项目展示</a:t>
            </a:r>
            <a:r>
              <a:rPr lang="en-US" altLang="zh-CN" sz="8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SUCCESSFUL PROJECT </a:t>
            </a:r>
            <a:endParaRPr lang="zh-CN" altLang="en-US" sz="8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MH_Entry_4"/>
          <p:cNvSpPr/>
          <p:nvPr>
            <p:custDataLst>
              <p:tags r:id="rId4"/>
            </p:custDataLst>
          </p:nvPr>
        </p:nvSpPr>
        <p:spPr>
          <a:xfrm>
            <a:off x="5196174" y="3472644"/>
            <a:ext cx="1753985" cy="384721"/>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lgn="ctr"/>
            <a:r>
              <a:rPr lang="zh-CN" altLang="en-US" sz="17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明年工作计划</a:t>
            </a:r>
            <a:endParaRPr lang="en-US" altLang="zh-CN" sz="17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a:p>
            <a:pPr lvl="0" algn="ctr"/>
            <a:r>
              <a:rPr lang="en-US" altLang="zh-CN" sz="8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NEXT YEAR WORK PLAN</a:t>
            </a:r>
            <a:endParaRPr lang="zh-CN" altLang="en-US" sz="8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2" name="Group 279">
            <a:extLst>
              <a:ext uri="{FF2B5EF4-FFF2-40B4-BE49-F238E27FC236}">
                <a16:creationId xmlns:a16="http://schemas.microsoft.com/office/drawing/2014/main" id="{2B5051E4-EEB0-477D-83A7-F1429A51EDA6}"/>
              </a:ext>
            </a:extLst>
          </p:cNvPr>
          <p:cNvGrpSpPr/>
          <p:nvPr/>
        </p:nvGrpSpPr>
        <p:grpSpPr>
          <a:xfrm>
            <a:off x="4535996" y="1210120"/>
            <a:ext cx="482633" cy="482721"/>
            <a:chOff x="846989" y="1401020"/>
            <a:chExt cx="877416" cy="877416"/>
          </a:xfrm>
          <a:effectLst/>
        </p:grpSpPr>
        <p:sp>
          <p:nvSpPr>
            <p:cNvPr id="13" name="Teardrop 108">
              <a:extLst>
                <a:ext uri="{FF2B5EF4-FFF2-40B4-BE49-F238E27FC236}">
                  <a16:creationId xmlns:a16="http://schemas.microsoft.com/office/drawing/2014/main" id="{B7816AAD-EA9C-4698-B51C-8F39CE467597}"/>
                </a:ext>
              </a:extLst>
            </p:cNvPr>
            <p:cNvSpPr/>
            <p:nvPr/>
          </p:nvSpPr>
          <p:spPr>
            <a:xfrm rot="8100000">
              <a:off x="846989" y="1401020"/>
              <a:ext cx="877416" cy="877416"/>
            </a:xfrm>
            <a:prstGeom prst="teardrop">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9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Oval 111">
              <a:extLst>
                <a:ext uri="{FF2B5EF4-FFF2-40B4-BE49-F238E27FC236}">
                  <a16:creationId xmlns:a16="http://schemas.microsoft.com/office/drawing/2014/main" id="{F6FABAE5-1996-4AE9-B4C7-D12804C2205E}"/>
                </a:ext>
              </a:extLst>
            </p:cNvPr>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altLang="zh-CN" sz="9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01</a:t>
              </a:r>
              <a:endParaRPr lang="en-US" sz="9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279">
            <a:extLst>
              <a:ext uri="{FF2B5EF4-FFF2-40B4-BE49-F238E27FC236}">
                <a16:creationId xmlns:a16="http://schemas.microsoft.com/office/drawing/2014/main" id="{73F0587D-8B78-4839-80FB-1D279FA485AD}"/>
              </a:ext>
            </a:extLst>
          </p:cNvPr>
          <p:cNvGrpSpPr/>
          <p:nvPr/>
        </p:nvGrpSpPr>
        <p:grpSpPr>
          <a:xfrm>
            <a:off x="4535996" y="1921308"/>
            <a:ext cx="482633" cy="482721"/>
            <a:chOff x="846989" y="1401020"/>
            <a:chExt cx="877416" cy="877416"/>
          </a:xfrm>
          <a:effectLst/>
        </p:grpSpPr>
        <p:sp>
          <p:nvSpPr>
            <p:cNvPr id="16" name="Teardrop 108">
              <a:extLst>
                <a:ext uri="{FF2B5EF4-FFF2-40B4-BE49-F238E27FC236}">
                  <a16:creationId xmlns:a16="http://schemas.microsoft.com/office/drawing/2014/main" id="{808BCAF1-37AA-4CA5-B5A7-08B24E4FE758}"/>
                </a:ext>
              </a:extLst>
            </p:cNvPr>
            <p:cNvSpPr/>
            <p:nvPr/>
          </p:nvSpPr>
          <p:spPr>
            <a:xfrm rot="8100000">
              <a:off x="846989" y="1401020"/>
              <a:ext cx="877416" cy="877416"/>
            </a:xfrm>
            <a:prstGeom prst="teardrop">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9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Oval 111">
              <a:extLst>
                <a:ext uri="{FF2B5EF4-FFF2-40B4-BE49-F238E27FC236}">
                  <a16:creationId xmlns:a16="http://schemas.microsoft.com/office/drawing/2014/main" id="{B54ACA7F-B699-47DF-B2AF-C41D01B45EDB}"/>
                </a:ext>
              </a:extLst>
            </p:cNvPr>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altLang="zh-CN" sz="9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02</a:t>
              </a:r>
              <a:endParaRPr lang="en-US" sz="9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8" name="Group 279">
            <a:extLst>
              <a:ext uri="{FF2B5EF4-FFF2-40B4-BE49-F238E27FC236}">
                <a16:creationId xmlns:a16="http://schemas.microsoft.com/office/drawing/2014/main" id="{CE4274FC-B69A-4044-81C6-2F1C680520C6}"/>
              </a:ext>
            </a:extLst>
          </p:cNvPr>
          <p:cNvGrpSpPr/>
          <p:nvPr/>
        </p:nvGrpSpPr>
        <p:grpSpPr>
          <a:xfrm>
            <a:off x="4535996" y="2654845"/>
            <a:ext cx="482633" cy="482721"/>
            <a:chOff x="846989" y="1401020"/>
            <a:chExt cx="877416" cy="877416"/>
          </a:xfrm>
          <a:effectLst/>
        </p:grpSpPr>
        <p:sp>
          <p:nvSpPr>
            <p:cNvPr id="19" name="Teardrop 108">
              <a:extLst>
                <a:ext uri="{FF2B5EF4-FFF2-40B4-BE49-F238E27FC236}">
                  <a16:creationId xmlns:a16="http://schemas.microsoft.com/office/drawing/2014/main" id="{AC502185-9132-4C2C-A0A9-26D12C13D250}"/>
                </a:ext>
              </a:extLst>
            </p:cNvPr>
            <p:cNvSpPr/>
            <p:nvPr/>
          </p:nvSpPr>
          <p:spPr>
            <a:xfrm rot="8100000">
              <a:off x="846989" y="1401020"/>
              <a:ext cx="877416" cy="877416"/>
            </a:xfrm>
            <a:prstGeom prst="teardrop">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9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Oval 111">
              <a:extLst>
                <a:ext uri="{FF2B5EF4-FFF2-40B4-BE49-F238E27FC236}">
                  <a16:creationId xmlns:a16="http://schemas.microsoft.com/office/drawing/2014/main" id="{8843DCD9-49F3-4E9E-BC8A-11BDC46D7524}"/>
                </a:ext>
              </a:extLst>
            </p:cNvPr>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altLang="zh-CN" sz="9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03</a:t>
              </a:r>
              <a:endParaRPr lang="en-US" sz="9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1" name="Group 279">
            <a:extLst>
              <a:ext uri="{FF2B5EF4-FFF2-40B4-BE49-F238E27FC236}">
                <a16:creationId xmlns:a16="http://schemas.microsoft.com/office/drawing/2014/main" id="{BEB35325-64CF-4974-B72B-D880C3E514E6}"/>
              </a:ext>
            </a:extLst>
          </p:cNvPr>
          <p:cNvGrpSpPr/>
          <p:nvPr/>
        </p:nvGrpSpPr>
        <p:grpSpPr>
          <a:xfrm>
            <a:off x="4535996" y="3364632"/>
            <a:ext cx="482633" cy="482721"/>
            <a:chOff x="846989" y="1401020"/>
            <a:chExt cx="877416" cy="877416"/>
          </a:xfrm>
          <a:effectLst/>
        </p:grpSpPr>
        <p:sp>
          <p:nvSpPr>
            <p:cNvPr id="22" name="Teardrop 108">
              <a:extLst>
                <a:ext uri="{FF2B5EF4-FFF2-40B4-BE49-F238E27FC236}">
                  <a16:creationId xmlns:a16="http://schemas.microsoft.com/office/drawing/2014/main" id="{746C8B15-531E-403F-B484-95F9E8041067}"/>
                </a:ext>
              </a:extLst>
            </p:cNvPr>
            <p:cNvSpPr/>
            <p:nvPr/>
          </p:nvSpPr>
          <p:spPr>
            <a:xfrm rot="8100000">
              <a:off x="846989" y="1401020"/>
              <a:ext cx="877416" cy="877416"/>
            </a:xfrm>
            <a:prstGeom prst="teardrop">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9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Oval 111">
              <a:extLst>
                <a:ext uri="{FF2B5EF4-FFF2-40B4-BE49-F238E27FC236}">
                  <a16:creationId xmlns:a16="http://schemas.microsoft.com/office/drawing/2014/main" id="{D321EFC4-FD2D-43FE-9757-281FB12C6879}"/>
                </a:ext>
              </a:extLst>
            </p:cNvPr>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altLang="zh-CN" sz="9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04</a:t>
              </a:r>
              <a:endParaRPr lang="en-US" sz="9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4" name="MH_Others_1"/>
          <p:cNvSpPr txBox="1"/>
          <p:nvPr>
            <p:custDataLst>
              <p:tags r:id="rId5"/>
            </p:custDataLst>
          </p:nvPr>
        </p:nvSpPr>
        <p:spPr>
          <a:xfrm>
            <a:off x="2335696" y="1743616"/>
            <a:ext cx="483091" cy="1477328"/>
          </a:xfrm>
          <a:prstGeom prst="rect">
            <a:avLst/>
          </a:prstGeom>
          <a:noFill/>
        </p:spPr>
        <p:txBody>
          <a:bodyPr vert="horz" wrap="square" lIns="0" tIns="0" rIns="0" bIns="0" rtlCol="0" anchor="ctr" anchorCtr="0">
            <a:spAutoFit/>
          </a:bodyPr>
          <a:lstStyle/>
          <a:p>
            <a:pPr algn="ctr"/>
            <a:r>
              <a:rPr lang="zh-CN" altLang="en-US" sz="4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目  录</a:t>
            </a:r>
          </a:p>
        </p:txBody>
      </p:sp>
      <p:sp>
        <p:nvSpPr>
          <p:cNvPr id="26" name="MH_Others_2"/>
          <p:cNvSpPr txBox="1"/>
          <p:nvPr>
            <p:custDataLst>
              <p:tags r:id="rId6"/>
            </p:custDataLst>
          </p:nvPr>
        </p:nvSpPr>
        <p:spPr>
          <a:xfrm rot="5400000">
            <a:off x="1256983" y="2359170"/>
            <a:ext cx="1691680" cy="246221"/>
          </a:xfrm>
          <a:prstGeom prst="rect">
            <a:avLst/>
          </a:prstGeom>
          <a:solidFill>
            <a:schemeClr val="accent3"/>
          </a:solidFill>
        </p:spPr>
        <p:txBody>
          <a:bodyPr wrap="square" lIns="0" tIns="0" rIns="0" bIns="0">
            <a:spAutoFit/>
          </a:bodyPr>
          <a:lstStyle/>
          <a:p>
            <a:pPr algn="ctr">
              <a:defRPr/>
            </a:pPr>
            <a:r>
              <a:rPr lang="en-US" altLang="zh-CN" sz="1600" dirty="0">
                <a:solidFill>
                  <a:schemeClr val="bg1"/>
                </a:solidFill>
                <a:latin typeface="Arial" panose="020B0604020202020204" pitchFamily="34" charset="0"/>
                <a:ea typeface="微软雅黑" panose="020B0503020204020204" pitchFamily="34" charset="-122"/>
                <a:sym typeface="Arial" panose="020B0604020202020204" pitchFamily="34" charset="0"/>
              </a:rPr>
              <a:t>CONTENTS </a:t>
            </a:r>
            <a:endParaRPr lang="zh-CN" alt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801280539"/>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0-#ppt_h/2"/>
                                          </p:val>
                                        </p:tav>
                                        <p:tav tm="100000">
                                          <p:val>
                                            <p:strVal val="#ppt_y"/>
                                          </p:val>
                                        </p:tav>
                                      </p:tavLst>
                                    </p:anim>
                                  </p:childTnLst>
                                </p:cTn>
                              </p:par>
                              <p:par>
                                <p:cTn id="9" presetID="42" presetClass="entr" presetSubtype="0" fill="hold" grpId="0" nodeType="withEffect">
                                  <p:stCondLst>
                                    <p:cond delay="200"/>
                                  </p:stCondLst>
                                  <p:childTnLst>
                                    <p:set>
                                      <p:cBhvr>
                                        <p:cTn id="10" dur="1" fill="hold">
                                          <p:stCondLst>
                                            <p:cond delay="0"/>
                                          </p:stCondLst>
                                        </p:cTn>
                                        <p:tgtEl>
                                          <p:spTgt spid="26"/>
                                        </p:tgtEl>
                                        <p:attrNameLst>
                                          <p:attrName>style.visibility</p:attrName>
                                        </p:attrNameLst>
                                      </p:cBhvr>
                                      <p:to>
                                        <p:strVal val="visible"/>
                                      </p:to>
                                    </p:set>
                                    <p:animEffect transition="in" filter="fade">
                                      <p:cBhvr>
                                        <p:cTn id="11" dur="1000"/>
                                        <p:tgtEl>
                                          <p:spTgt spid="26"/>
                                        </p:tgtEl>
                                      </p:cBhvr>
                                    </p:animEffect>
                                    <p:anim calcmode="lin" valueType="num">
                                      <p:cBhvr>
                                        <p:cTn id="12" dur="1000" fill="hold"/>
                                        <p:tgtEl>
                                          <p:spTgt spid="26"/>
                                        </p:tgtEl>
                                        <p:attrNameLst>
                                          <p:attrName>ppt_x</p:attrName>
                                        </p:attrNameLst>
                                      </p:cBhvr>
                                      <p:tavLst>
                                        <p:tav tm="0">
                                          <p:val>
                                            <p:strVal val="#ppt_x"/>
                                          </p:val>
                                        </p:tav>
                                        <p:tav tm="100000">
                                          <p:val>
                                            <p:strVal val="#ppt_x"/>
                                          </p:val>
                                        </p:tav>
                                      </p:tavLst>
                                    </p:anim>
                                    <p:anim calcmode="lin" valueType="num">
                                      <p:cBhvr>
                                        <p:cTn id="13" dur="1000" fill="hold"/>
                                        <p:tgtEl>
                                          <p:spTgt spid="26"/>
                                        </p:tgtEl>
                                        <p:attrNameLst>
                                          <p:attrName>ppt_y</p:attrName>
                                        </p:attrNameLst>
                                      </p:cBhvr>
                                      <p:tavLst>
                                        <p:tav tm="0">
                                          <p:val>
                                            <p:strVal val="#ppt_y+.1"/>
                                          </p:val>
                                        </p:tav>
                                        <p:tav tm="100000">
                                          <p:val>
                                            <p:strVal val="#ppt_y"/>
                                          </p:val>
                                        </p:tav>
                                      </p:tavLst>
                                    </p:anim>
                                  </p:childTnLst>
                                </p:cTn>
                              </p:par>
                            </p:childTnLst>
                          </p:cTn>
                        </p:par>
                        <p:par>
                          <p:cTn id="14" fill="hold">
                            <p:stCondLst>
                              <p:cond delay="1200"/>
                            </p:stCondLst>
                            <p:childTnLst>
                              <p:par>
                                <p:cTn id="15" presetID="2" presetClass="entr" presetSubtype="1" accel="50000" decel="50000"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additive="base">
                                        <p:cTn id="17" dur="500" fill="hold"/>
                                        <p:tgtEl>
                                          <p:spTgt spid="12"/>
                                        </p:tgtEl>
                                        <p:attrNameLst>
                                          <p:attrName>ppt_x</p:attrName>
                                        </p:attrNameLst>
                                      </p:cBhvr>
                                      <p:tavLst>
                                        <p:tav tm="0">
                                          <p:val>
                                            <p:strVal val="#ppt_x"/>
                                          </p:val>
                                        </p:tav>
                                        <p:tav tm="100000">
                                          <p:val>
                                            <p:strVal val="#ppt_x"/>
                                          </p:val>
                                        </p:tav>
                                      </p:tavLst>
                                    </p:anim>
                                    <p:anim calcmode="lin" valueType="num">
                                      <p:cBhvr additive="base">
                                        <p:cTn id="18" dur="500" fill="hold"/>
                                        <p:tgtEl>
                                          <p:spTgt spid="12"/>
                                        </p:tgtEl>
                                        <p:attrNameLst>
                                          <p:attrName>ppt_y</p:attrName>
                                        </p:attrNameLst>
                                      </p:cBhvr>
                                      <p:tavLst>
                                        <p:tav tm="0">
                                          <p:val>
                                            <p:strVal val="0-#ppt_h/2"/>
                                          </p:val>
                                        </p:tav>
                                        <p:tav tm="100000">
                                          <p:val>
                                            <p:strVal val="#ppt_y"/>
                                          </p:val>
                                        </p:tav>
                                      </p:tavLst>
                                    </p:anim>
                                  </p:childTnLst>
                                </p:cTn>
                              </p:par>
                            </p:childTnLst>
                          </p:cTn>
                        </p:par>
                        <p:par>
                          <p:cTn id="19" fill="hold">
                            <p:stCondLst>
                              <p:cond delay="1700"/>
                            </p:stCondLst>
                            <p:childTnLst>
                              <p:par>
                                <p:cTn id="20" presetID="22" presetClass="entr" presetSubtype="4"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down)">
                                      <p:cBhvr>
                                        <p:cTn id="22" dur="500"/>
                                        <p:tgtEl>
                                          <p:spTgt spid="8"/>
                                        </p:tgtEl>
                                      </p:cBhvr>
                                    </p:animEffect>
                                  </p:childTnLst>
                                </p:cTn>
                              </p:par>
                            </p:childTnLst>
                          </p:cTn>
                        </p:par>
                        <p:par>
                          <p:cTn id="23" fill="hold">
                            <p:stCondLst>
                              <p:cond delay="2200"/>
                            </p:stCondLst>
                            <p:childTnLst>
                              <p:par>
                                <p:cTn id="24" presetID="2" presetClass="entr" presetSubtype="1" accel="50000" decel="50000" fill="hold" nodeType="afterEffect">
                                  <p:stCondLst>
                                    <p:cond delay="0"/>
                                  </p:stCondLst>
                                  <p:childTnLst>
                                    <p:set>
                                      <p:cBhvr>
                                        <p:cTn id="25" dur="1" fill="hold">
                                          <p:stCondLst>
                                            <p:cond delay="0"/>
                                          </p:stCondLst>
                                        </p:cTn>
                                        <p:tgtEl>
                                          <p:spTgt spid="15"/>
                                        </p:tgtEl>
                                        <p:attrNameLst>
                                          <p:attrName>style.visibility</p:attrName>
                                        </p:attrNameLst>
                                      </p:cBhvr>
                                      <p:to>
                                        <p:strVal val="visible"/>
                                      </p:to>
                                    </p:set>
                                    <p:anim calcmode="lin" valueType="num">
                                      <p:cBhvr additive="base">
                                        <p:cTn id="26" dur="500" fill="hold"/>
                                        <p:tgtEl>
                                          <p:spTgt spid="15"/>
                                        </p:tgtEl>
                                        <p:attrNameLst>
                                          <p:attrName>ppt_x</p:attrName>
                                        </p:attrNameLst>
                                      </p:cBhvr>
                                      <p:tavLst>
                                        <p:tav tm="0">
                                          <p:val>
                                            <p:strVal val="#ppt_x"/>
                                          </p:val>
                                        </p:tav>
                                        <p:tav tm="100000">
                                          <p:val>
                                            <p:strVal val="#ppt_x"/>
                                          </p:val>
                                        </p:tav>
                                      </p:tavLst>
                                    </p:anim>
                                    <p:anim calcmode="lin" valueType="num">
                                      <p:cBhvr additive="base">
                                        <p:cTn id="27" dur="500" fill="hold"/>
                                        <p:tgtEl>
                                          <p:spTgt spid="15"/>
                                        </p:tgtEl>
                                        <p:attrNameLst>
                                          <p:attrName>ppt_y</p:attrName>
                                        </p:attrNameLst>
                                      </p:cBhvr>
                                      <p:tavLst>
                                        <p:tav tm="0">
                                          <p:val>
                                            <p:strVal val="0-#ppt_h/2"/>
                                          </p:val>
                                        </p:tav>
                                        <p:tav tm="100000">
                                          <p:val>
                                            <p:strVal val="#ppt_y"/>
                                          </p:val>
                                        </p:tav>
                                      </p:tavLst>
                                    </p:anim>
                                  </p:childTnLst>
                                </p:cTn>
                              </p:par>
                            </p:childTnLst>
                          </p:cTn>
                        </p:par>
                        <p:par>
                          <p:cTn id="28" fill="hold">
                            <p:stCondLst>
                              <p:cond delay="2700"/>
                            </p:stCondLst>
                            <p:childTnLst>
                              <p:par>
                                <p:cTn id="29" presetID="22" presetClass="entr" presetSubtype="4"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down)">
                                      <p:cBhvr>
                                        <p:cTn id="31" dur="500"/>
                                        <p:tgtEl>
                                          <p:spTgt spid="9"/>
                                        </p:tgtEl>
                                      </p:cBhvr>
                                    </p:animEffect>
                                  </p:childTnLst>
                                </p:cTn>
                              </p:par>
                            </p:childTnLst>
                          </p:cTn>
                        </p:par>
                        <p:par>
                          <p:cTn id="32" fill="hold">
                            <p:stCondLst>
                              <p:cond delay="3200"/>
                            </p:stCondLst>
                            <p:childTnLst>
                              <p:par>
                                <p:cTn id="33" presetID="2" presetClass="entr" presetSubtype="1" accel="50000" decel="50000" fill="hold" nodeType="after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500" fill="hold"/>
                                        <p:tgtEl>
                                          <p:spTgt spid="18"/>
                                        </p:tgtEl>
                                        <p:attrNameLst>
                                          <p:attrName>ppt_x</p:attrName>
                                        </p:attrNameLst>
                                      </p:cBhvr>
                                      <p:tavLst>
                                        <p:tav tm="0">
                                          <p:val>
                                            <p:strVal val="#ppt_x"/>
                                          </p:val>
                                        </p:tav>
                                        <p:tav tm="100000">
                                          <p:val>
                                            <p:strVal val="#ppt_x"/>
                                          </p:val>
                                        </p:tav>
                                      </p:tavLst>
                                    </p:anim>
                                    <p:anim calcmode="lin" valueType="num">
                                      <p:cBhvr additive="base">
                                        <p:cTn id="36" dur="500" fill="hold"/>
                                        <p:tgtEl>
                                          <p:spTgt spid="18"/>
                                        </p:tgtEl>
                                        <p:attrNameLst>
                                          <p:attrName>ppt_y</p:attrName>
                                        </p:attrNameLst>
                                      </p:cBhvr>
                                      <p:tavLst>
                                        <p:tav tm="0">
                                          <p:val>
                                            <p:strVal val="0-#ppt_h/2"/>
                                          </p:val>
                                        </p:tav>
                                        <p:tav tm="100000">
                                          <p:val>
                                            <p:strVal val="#ppt_y"/>
                                          </p:val>
                                        </p:tav>
                                      </p:tavLst>
                                    </p:anim>
                                  </p:childTnLst>
                                </p:cTn>
                              </p:par>
                            </p:childTnLst>
                          </p:cTn>
                        </p:par>
                        <p:par>
                          <p:cTn id="37" fill="hold">
                            <p:stCondLst>
                              <p:cond delay="3700"/>
                            </p:stCondLst>
                            <p:childTnLst>
                              <p:par>
                                <p:cTn id="38" presetID="22" presetClass="entr" presetSubtype="4" fill="hold" grpId="0" nodeType="after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wipe(down)">
                                      <p:cBhvr>
                                        <p:cTn id="40" dur="500"/>
                                        <p:tgtEl>
                                          <p:spTgt spid="10"/>
                                        </p:tgtEl>
                                      </p:cBhvr>
                                    </p:animEffect>
                                  </p:childTnLst>
                                </p:cTn>
                              </p:par>
                            </p:childTnLst>
                          </p:cTn>
                        </p:par>
                        <p:par>
                          <p:cTn id="41" fill="hold">
                            <p:stCondLst>
                              <p:cond delay="4200"/>
                            </p:stCondLst>
                            <p:childTnLst>
                              <p:par>
                                <p:cTn id="42" presetID="2" presetClass="entr" presetSubtype="1" accel="50000" decel="50000" fill="hold" nodeType="afterEffect">
                                  <p:stCondLst>
                                    <p:cond delay="0"/>
                                  </p:stCondLst>
                                  <p:childTnLst>
                                    <p:set>
                                      <p:cBhvr>
                                        <p:cTn id="43" dur="1" fill="hold">
                                          <p:stCondLst>
                                            <p:cond delay="0"/>
                                          </p:stCondLst>
                                        </p:cTn>
                                        <p:tgtEl>
                                          <p:spTgt spid="21"/>
                                        </p:tgtEl>
                                        <p:attrNameLst>
                                          <p:attrName>style.visibility</p:attrName>
                                        </p:attrNameLst>
                                      </p:cBhvr>
                                      <p:to>
                                        <p:strVal val="visible"/>
                                      </p:to>
                                    </p:set>
                                    <p:anim calcmode="lin" valueType="num">
                                      <p:cBhvr additive="base">
                                        <p:cTn id="44" dur="500" fill="hold"/>
                                        <p:tgtEl>
                                          <p:spTgt spid="21"/>
                                        </p:tgtEl>
                                        <p:attrNameLst>
                                          <p:attrName>ppt_x</p:attrName>
                                        </p:attrNameLst>
                                      </p:cBhvr>
                                      <p:tavLst>
                                        <p:tav tm="0">
                                          <p:val>
                                            <p:strVal val="#ppt_x"/>
                                          </p:val>
                                        </p:tav>
                                        <p:tav tm="100000">
                                          <p:val>
                                            <p:strVal val="#ppt_x"/>
                                          </p:val>
                                        </p:tav>
                                      </p:tavLst>
                                    </p:anim>
                                    <p:anim calcmode="lin" valueType="num">
                                      <p:cBhvr additive="base">
                                        <p:cTn id="45" dur="500" fill="hold"/>
                                        <p:tgtEl>
                                          <p:spTgt spid="21"/>
                                        </p:tgtEl>
                                        <p:attrNameLst>
                                          <p:attrName>ppt_y</p:attrName>
                                        </p:attrNameLst>
                                      </p:cBhvr>
                                      <p:tavLst>
                                        <p:tav tm="0">
                                          <p:val>
                                            <p:strVal val="0-#ppt_h/2"/>
                                          </p:val>
                                        </p:tav>
                                        <p:tav tm="100000">
                                          <p:val>
                                            <p:strVal val="#ppt_y"/>
                                          </p:val>
                                        </p:tav>
                                      </p:tavLst>
                                    </p:anim>
                                  </p:childTnLst>
                                </p:cTn>
                              </p:par>
                            </p:childTnLst>
                          </p:cTn>
                        </p:par>
                        <p:par>
                          <p:cTn id="46" fill="hold">
                            <p:stCondLst>
                              <p:cond delay="4700"/>
                            </p:stCondLst>
                            <p:childTnLst>
                              <p:par>
                                <p:cTn id="47" presetID="22" presetClass="entr" presetSubtype="4" fill="hold" grpId="0" nodeType="after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wipe(down)">
                                      <p:cBhvr>
                                        <p:cTn id="4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24" grpId="0"/>
      <p:bldP spid="26"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290"/>
          <p:cNvGrpSpPr/>
          <p:nvPr/>
        </p:nvGrpSpPr>
        <p:grpSpPr>
          <a:xfrm>
            <a:off x="0" y="973571"/>
            <a:ext cx="4542262" cy="3751049"/>
            <a:chOff x="-1646303" y="0"/>
            <a:chExt cx="12113363" cy="10003343"/>
          </a:xfrm>
        </p:grpSpPr>
        <p:sp>
          <p:nvSpPr>
            <p:cNvPr id="3271" name="Shape 3271"/>
            <p:cNvSpPr/>
            <p:nvPr/>
          </p:nvSpPr>
          <p:spPr>
            <a:xfrm>
              <a:off x="-1636724" y="1991671"/>
              <a:ext cx="3756471" cy="1205720"/>
            </a:xfrm>
            <a:prstGeom prst="rect">
              <a:avLst/>
            </a:prstGeom>
            <a:solidFill>
              <a:schemeClr val="accent1"/>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350">
                <a:latin typeface="Arial" panose="020B0604020202020204" pitchFamily="34" charset="0"/>
                <a:ea typeface="微软雅黑" panose="020B0503020204020204" pitchFamily="34" charset="-122"/>
                <a:sym typeface="Arial" panose="020B0604020202020204" pitchFamily="34" charset="0"/>
              </a:endParaRPr>
            </a:p>
          </p:txBody>
        </p:sp>
        <p:sp>
          <p:nvSpPr>
            <p:cNvPr id="3272" name="Shape 3272"/>
            <p:cNvSpPr/>
            <p:nvPr/>
          </p:nvSpPr>
          <p:spPr>
            <a:xfrm>
              <a:off x="-1646303" y="3188891"/>
              <a:ext cx="3778204" cy="1205720"/>
            </a:xfrm>
            <a:prstGeom prst="rect">
              <a:avLst/>
            </a:prstGeom>
            <a:solidFill>
              <a:schemeClr val="accent2"/>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350">
                <a:latin typeface="Arial" panose="020B0604020202020204" pitchFamily="34" charset="0"/>
                <a:ea typeface="微软雅黑" panose="020B0503020204020204" pitchFamily="34" charset="-122"/>
                <a:sym typeface="Arial" panose="020B0604020202020204" pitchFamily="34" charset="0"/>
              </a:endParaRPr>
            </a:p>
          </p:txBody>
        </p:sp>
        <p:sp>
          <p:nvSpPr>
            <p:cNvPr id="3273" name="Shape 3273"/>
            <p:cNvSpPr/>
            <p:nvPr/>
          </p:nvSpPr>
          <p:spPr>
            <a:xfrm>
              <a:off x="-1646303" y="4386111"/>
              <a:ext cx="3778204" cy="1205720"/>
            </a:xfrm>
            <a:prstGeom prst="rect">
              <a:avLst/>
            </a:prstGeom>
            <a:solidFill>
              <a:schemeClr val="accent3"/>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350">
                <a:latin typeface="Arial" panose="020B0604020202020204" pitchFamily="34" charset="0"/>
                <a:ea typeface="微软雅黑" panose="020B0503020204020204" pitchFamily="34" charset="-122"/>
                <a:sym typeface="Arial" panose="020B0604020202020204" pitchFamily="34" charset="0"/>
              </a:endParaRPr>
            </a:p>
          </p:txBody>
        </p:sp>
        <p:sp>
          <p:nvSpPr>
            <p:cNvPr id="3274" name="Shape 3274"/>
            <p:cNvSpPr/>
            <p:nvPr/>
          </p:nvSpPr>
          <p:spPr>
            <a:xfrm>
              <a:off x="-1646303" y="5555779"/>
              <a:ext cx="3778204" cy="1205720"/>
            </a:xfrm>
            <a:prstGeom prst="rect">
              <a:avLst/>
            </a:prstGeom>
            <a:solidFill>
              <a:schemeClr val="accent4"/>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350">
                <a:latin typeface="Arial" panose="020B0604020202020204" pitchFamily="34" charset="0"/>
                <a:ea typeface="微软雅黑" panose="020B0503020204020204" pitchFamily="34" charset="-122"/>
                <a:sym typeface="Arial" panose="020B0604020202020204" pitchFamily="34" charset="0"/>
              </a:endParaRPr>
            </a:p>
          </p:txBody>
        </p:sp>
        <p:sp>
          <p:nvSpPr>
            <p:cNvPr id="3275" name="Shape 3275"/>
            <p:cNvSpPr/>
            <p:nvPr/>
          </p:nvSpPr>
          <p:spPr>
            <a:xfrm>
              <a:off x="-1636724" y="6764597"/>
              <a:ext cx="3756471" cy="1205720"/>
            </a:xfrm>
            <a:prstGeom prst="rect">
              <a:avLst/>
            </a:prstGeom>
            <a:solidFill>
              <a:schemeClr val="accent5"/>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350">
                <a:latin typeface="Arial" panose="020B0604020202020204" pitchFamily="34" charset="0"/>
                <a:ea typeface="微软雅黑" panose="020B0503020204020204" pitchFamily="34" charset="-122"/>
                <a:sym typeface="Arial" panose="020B0604020202020204" pitchFamily="34" charset="0"/>
              </a:endParaRPr>
            </a:p>
          </p:txBody>
        </p:sp>
        <p:sp>
          <p:nvSpPr>
            <p:cNvPr id="3259" name="Shape 3259"/>
            <p:cNvSpPr/>
            <p:nvPr/>
          </p:nvSpPr>
          <p:spPr>
            <a:xfrm>
              <a:off x="6065230" y="6821586"/>
              <a:ext cx="4381730" cy="1143872"/>
            </a:xfrm>
            <a:custGeom>
              <a:avLst/>
              <a:gdLst/>
              <a:ahLst/>
              <a:cxnLst>
                <a:cxn ang="0">
                  <a:pos x="wd2" y="hd2"/>
                </a:cxn>
                <a:cxn ang="5400000">
                  <a:pos x="wd2" y="hd2"/>
                </a:cxn>
                <a:cxn ang="10800000">
                  <a:pos x="wd2" y="hd2"/>
                </a:cxn>
                <a:cxn ang="16200000">
                  <a:pos x="wd2" y="hd2"/>
                </a:cxn>
              </a:cxnLst>
              <a:rect l="0" t="0" r="r" b="b"/>
              <a:pathLst>
                <a:path w="21600" h="21600" extrusionOk="0">
                  <a:moveTo>
                    <a:pt x="48" y="0"/>
                  </a:moveTo>
                  <a:lnTo>
                    <a:pt x="17063" y="0"/>
                  </a:lnTo>
                  <a:lnTo>
                    <a:pt x="21600" y="10796"/>
                  </a:lnTo>
                  <a:lnTo>
                    <a:pt x="17174" y="21600"/>
                  </a:lnTo>
                  <a:lnTo>
                    <a:pt x="0" y="21600"/>
                  </a:lnTo>
                  <a:lnTo>
                    <a:pt x="48" y="0"/>
                  </a:lnTo>
                  <a:close/>
                </a:path>
              </a:pathLst>
            </a:custGeom>
            <a:solidFill>
              <a:srgbClr val="ECAE7E"/>
            </a:solidFill>
            <a:ln w="25400" cap="flat">
              <a:noFill/>
              <a:prstDash val="solid"/>
              <a:miter lim="400000"/>
            </a:ln>
            <a:effectLst/>
          </p:spPr>
          <p:txBody>
            <a:bodyPr wrap="square" lIns="0" tIns="0" rIns="0" bIns="0" numCol="1" anchor="ctr">
              <a:noAutofit/>
            </a:bodyPr>
            <a:lstStyle/>
            <a:p>
              <a:pPr lvl="0">
                <a:lnSpc>
                  <a:spcPct val="120000"/>
                </a:lnSpc>
                <a:defRPr sz="3600">
                  <a:solidFill>
                    <a:srgbClr val="FFFFFF"/>
                  </a:solidFill>
                </a:defRPr>
              </a:pPr>
              <a:endParaRPr sz="1350">
                <a:latin typeface="Arial" panose="020B0604020202020204" pitchFamily="34" charset="0"/>
                <a:ea typeface="微软雅黑" panose="020B0503020204020204" pitchFamily="34" charset="-122"/>
                <a:sym typeface="Arial" panose="020B0604020202020204" pitchFamily="34" charset="0"/>
              </a:endParaRPr>
            </a:p>
          </p:txBody>
        </p:sp>
        <p:sp>
          <p:nvSpPr>
            <p:cNvPr id="3260" name="Shape 3260"/>
            <p:cNvSpPr/>
            <p:nvPr/>
          </p:nvSpPr>
          <p:spPr>
            <a:xfrm>
              <a:off x="6085331" y="5620846"/>
              <a:ext cx="4381729" cy="1209025"/>
            </a:xfrm>
            <a:custGeom>
              <a:avLst/>
              <a:gdLst/>
              <a:ahLst/>
              <a:cxnLst>
                <a:cxn ang="0">
                  <a:pos x="wd2" y="hd2"/>
                </a:cxn>
                <a:cxn ang="5400000">
                  <a:pos x="wd2" y="hd2"/>
                </a:cxn>
                <a:cxn ang="10800000">
                  <a:pos x="wd2" y="hd2"/>
                </a:cxn>
                <a:cxn ang="16200000">
                  <a:pos x="wd2" y="hd2"/>
                </a:cxn>
              </a:cxnLst>
              <a:rect l="0" t="0" r="r" b="b"/>
              <a:pathLst>
                <a:path w="21600" h="21600" extrusionOk="0">
                  <a:moveTo>
                    <a:pt x="48" y="0"/>
                  </a:moveTo>
                  <a:lnTo>
                    <a:pt x="17063" y="0"/>
                  </a:lnTo>
                  <a:lnTo>
                    <a:pt x="21600" y="10796"/>
                  </a:lnTo>
                  <a:lnTo>
                    <a:pt x="17174" y="21600"/>
                  </a:lnTo>
                  <a:lnTo>
                    <a:pt x="0" y="21600"/>
                  </a:lnTo>
                  <a:lnTo>
                    <a:pt x="48" y="0"/>
                  </a:lnTo>
                  <a:close/>
                </a:path>
              </a:pathLst>
            </a:custGeom>
            <a:solidFill>
              <a:srgbClr val="ECAE7E"/>
            </a:solidFill>
            <a:ln w="25400" cap="flat">
              <a:noFill/>
              <a:prstDash val="solid"/>
              <a:miter lim="400000"/>
            </a:ln>
            <a:effectLst/>
          </p:spPr>
          <p:txBody>
            <a:bodyPr wrap="square" lIns="0" tIns="0" rIns="0" bIns="0" numCol="1" anchor="ctr">
              <a:noAutofit/>
            </a:bodyPr>
            <a:lstStyle/>
            <a:p>
              <a:pPr lvl="0">
                <a:lnSpc>
                  <a:spcPct val="120000"/>
                </a:lnSpc>
                <a:defRPr sz="3600">
                  <a:solidFill>
                    <a:srgbClr val="FFFFFF"/>
                  </a:solidFill>
                </a:defRPr>
              </a:pPr>
              <a:endParaRPr sz="1350">
                <a:latin typeface="Arial" panose="020B0604020202020204" pitchFamily="34" charset="0"/>
                <a:ea typeface="微软雅黑" panose="020B0503020204020204" pitchFamily="34" charset="-122"/>
                <a:sym typeface="Arial" panose="020B0604020202020204" pitchFamily="34" charset="0"/>
              </a:endParaRPr>
            </a:p>
          </p:txBody>
        </p:sp>
        <p:sp>
          <p:nvSpPr>
            <p:cNvPr id="3261" name="Shape 3261"/>
            <p:cNvSpPr/>
            <p:nvPr/>
          </p:nvSpPr>
          <p:spPr>
            <a:xfrm>
              <a:off x="6085325" y="4401350"/>
              <a:ext cx="4381729" cy="1209026"/>
            </a:xfrm>
            <a:custGeom>
              <a:avLst/>
              <a:gdLst/>
              <a:ahLst/>
              <a:cxnLst>
                <a:cxn ang="0">
                  <a:pos x="wd2" y="hd2"/>
                </a:cxn>
                <a:cxn ang="5400000">
                  <a:pos x="wd2" y="hd2"/>
                </a:cxn>
                <a:cxn ang="10800000">
                  <a:pos x="wd2" y="hd2"/>
                </a:cxn>
                <a:cxn ang="16200000">
                  <a:pos x="wd2" y="hd2"/>
                </a:cxn>
              </a:cxnLst>
              <a:rect l="0" t="0" r="r" b="b"/>
              <a:pathLst>
                <a:path w="21600" h="21600" extrusionOk="0">
                  <a:moveTo>
                    <a:pt x="48" y="0"/>
                  </a:moveTo>
                  <a:lnTo>
                    <a:pt x="17063" y="0"/>
                  </a:lnTo>
                  <a:lnTo>
                    <a:pt x="21600" y="10796"/>
                  </a:lnTo>
                  <a:lnTo>
                    <a:pt x="17174" y="21600"/>
                  </a:lnTo>
                  <a:lnTo>
                    <a:pt x="0" y="21600"/>
                  </a:lnTo>
                  <a:lnTo>
                    <a:pt x="48" y="0"/>
                  </a:lnTo>
                  <a:close/>
                </a:path>
              </a:pathLst>
            </a:custGeom>
            <a:solidFill>
              <a:srgbClr val="ECAE7E"/>
            </a:solidFill>
            <a:ln w="25400" cap="flat">
              <a:noFill/>
              <a:prstDash val="solid"/>
              <a:miter lim="400000"/>
            </a:ln>
            <a:effectLst/>
          </p:spPr>
          <p:txBody>
            <a:bodyPr wrap="square" lIns="0" tIns="0" rIns="0" bIns="0" numCol="1" anchor="ctr">
              <a:noAutofit/>
            </a:bodyPr>
            <a:lstStyle/>
            <a:p>
              <a:pPr lvl="0">
                <a:lnSpc>
                  <a:spcPct val="120000"/>
                </a:lnSpc>
                <a:defRPr sz="3600">
                  <a:solidFill>
                    <a:srgbClr val="FFFFFF"/>
                  </a:solidFill>
                </a:defRPr>
              </a:pPr>
              <a:endParaRPr sz="1350">
                <a:latin typeface="Arial" panose="020B0604020202020204" pitchFamily="34" charset="0"/>
                <a:ea typeface="微软雅黑" panose="020B0503020204020204" pitchFamily="34" charset="-122"/>
                <a:sym typeface="Arial" panose="020B0604020202020204" pitchFamily="34" charset="0"/>
              </a:endParaRPr>
            </a:p>
          </p:txBody>
        </p:sp>
        <p:sp>
          <p:nvSpPr>
            <p:cNvPr id="3262" name="Shape 3262"/>
            <p:cNvSpPr/>
            <p:nvPr/>
          </p:nvSpPr>
          <p:spPr>
            <a:xfrm>
              <a:off x="6067213" y="4386181"/>
              <a:ext cx="3478230" cy="1205720"/>
            </a:xfrm>
            <a:prstGeom prst="rect">
              <a:avLst/>
            </a:prstGeom>
            <a:solidFill>
              <a:schemeClr val="accent3"/>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350">
                <a:latin typeface="Arial" panose="020B0604020202020204" pitchFamily="34" charset="0"/>
                <a:ea typeface="微软雅黑" panose="020B0503020204020204" pitchFamily="34" charset="-122"/>
                <a:sym typeface="Arial" panose="020B0604020202020204" pitchFamily="34" charset="0"/>
              </a:endParaRPr>
            </a:p>
          </p:txBody>
        </p:sp>
        <p:sp>
          <p:nvSpPr>
            <p:cNvPr id="3263" name="Shape 3263"/>
            <p:cNvSpPr/>
            <p:nvPr/>
          </p:nvSpPr>
          <p:spPr>
            <a:xfrm>
              <a:off x="6085325" y="3173320"/>
              <a:ext cx="4381729" cy="1209025"/>
            </a:xfrm>
            <a:custGeom>
              <a:avLst/>
              <a:gdLst/>
              <a:ahLst/>
              <a:cxnLst>
                <a:cxn ang="0">
                  <a:pos x="wd2" y="hd2"/>
                </a:cxn>
                <a:cxn ang="5400000">
                  <a:pos x="wd2" y="hd2"/>
                </a:cxn>
                <a:cxn ang="10800000">
                  <a:pos x="wd2" y="hd2"/>
                </a:cxn>
                <a:cxn ang="16200000">
                  <a:pos x="wd2" y="hd2"/>
                </a:cxn>
              </a:cxnLst>
              <a:rect l="0" t="0" r="r" b="b"/>
              <a:pathLst>
                <a:path w="21600" h="21600" extrusionOk="0">
                  <a:moveTo>
                    <a:pt x="48" y="0"/>
                  </a:moveTo>
                  <a:lnTo>
                    <a:pt x="17063" y="0"/>
                  </a:lnTo>
                  <a:lnTo>
                    <a:pt x="21600" y="10796"/>
                  </a:lnTo>
                  <a:lnTo>
                    <a:pt x="17174" y="21600"/>
                  </a:lnTo>
                  <a:lnTo>
                    <a:pt x="0" y="21600"/>
                  </a:lnTo>
                  <a:lnTo>
                    <a:pt x="48" y="0"/>
                  </a:lnTo>
                  <a:close/>
                </a:path>
              </a:pathLst>
            </a:custGeom>
            <a:solidFill>
              <a:srgbClr val="ECAE7E"/>
            </a:solidFill>
            <a:ln w="25400" cap="flat">
              <a:noFill/>
              <a:prstDash val="solid"/>
              <a:miter lim="400000"/>
            </a:ln>
            <a:effectLst/>
          </p:spPr>
          <p:txBody>
            <a:bodyPr wrap="square" lIns="0" tIns="0" rIns="0" bIns="0" numCol="1" anchor="ctr">
              <a:noAutofit/>
            </a:bodyPr>
            <a:lstStyle/>
            <a:p>
              <a:pPr lvl="0">
                <a:lnSpc>
                  <a:spcPct val="120000"/>
                </a:lnSpc>
                <a:defRPr sz="3600">
                  <a:solidFill>
                    <a:srgbClr val="FFFFFF"/>
                  </a:solidFill>
                </a:defRPr>
              </a:pPr>
              <a:endParaRPr sz="1350">
                <a:latin typeface="Arial" panose="020B0604020202020204" pitchFamily="34" charset="0"/>
                <a:ea typeface="微软雅黑" panose="020B0503020204020204" pitchFamily="34" charset="-122"/>
                <a:sym typeface="Arial" panose="020B0604020202020204" pitchFamily="34" charset="0"/>
              </a:endParaRPr>
            </a:p>
          </p:txBody>
        </p:sp>
        <p:sp>
          <p:nvSpPr>
            <p:cNvPr id="3264" name="Shape 3264"/>
            <p:cNvSpPr/>
            <p:nvPr/>
          </p:nvSpPr>
          <p:spPr>
            <a:xfrm>
              <a:off x="6082670" y="1951919"/>
              <a:ext cx="4381729" cy="1209025"/>
            </a:xfrm>
            <a:custGeom>
              <a:avLst/>
              <a:gdLst/>
              <a:ahLst/>
              <a:cxnLst>
                <a:cxn ang="0">
                  <a:pos x="wd2" y="hd2"/>
                </a:cxn>
                <a:cxn ang="5400000">
                  <a:pos x="wd2" y="hd2"/>
                </a:cxn>
                <a:cxn ang="10800000">
                  <a:pos x="wd2" y="hd2"/>
                </a:cxn>
                <a:cxn ang="16200000">
                  <a:pos x="wd2" y="hd2"/>
                </a:cxn>
              </a:cxnLst>
              <a:rect l="0" t="0" r="r" b="b"/>
              <a:pathLst>
                <a:path w="21600" h="21600" extrusionOk="0">
                  <a:moveTo>
                    <a:pt x="48" y="0"/>
                  </a:moveTo>
                  <a:lnTo>
                    <a:pt x="17063" y="0"/>
                  </a:lnTo>
                  <a:lnTo>
                    <a:pt x="21600" y="10796"/>
                  </a:lnTo>
                  <a:lnTo>
                    <a:pt x="17174" y="21600"/>
                  </a:lnTo>
                  <a:lnTo>
                    <a:pt x="0" y="21600"/>
                  </a:lnTo>
                  <a:lnTo>
                    <a:pt x="48" y="0"/>
                  </a:lnTo>
                  <a:close/>
                </a:path>
              </a:pathLst>
            </a:custGeom>
            <a:solidFill>
              <a:srgbClr val="ECAE7E"/>
            </a:solidFill>
            <a:ln w="25400" cap="flat">
              <a:noFill/>
              <a:prstDash val="solid"/>
              <a:miter lim="400000"/>
            </a:ln>
            <a:effectLst/>
          </p:spPr>
          <p:txBody>
            <a:bodyPr wrap="square" lIns="0" tIns="0" rIns="0" bIns="0" numCol="1" anchor="ctr">
              <a:noAutofit/>
            </a:bodyPr>
            <a:lstStyle/>
            <a:p>
              <a:pPr lvl="0">
                <a:lnSpc>
                  <a:spcPct val="120000"/>
                </a:lnSpc>
                <a:defRPr sz="3600">
                  <a:solidFill>
                    <a:srgbClr val="FFFFFF"/>
                  </a:solidFill>
                </a:defRPr>
              </a:pPr>
              <a:endParaRPr sz="1350">
                <a:latin typeface="Arial" panose="020B0604020202020204" pitchFamily="34" charset="0"/>
                <a:ea typeface="微软雅黑" panose="020B0503020204020204" pitchFamily="34" charset="-122"/>
                <a:sym typeface="Arial" panose="020B0604020202020204" pitchFamily="34" charset="0"/>
              </a:endParaRPr>
            </a:p>
          </p:txBody>
        </p:sp>
        <p:pic>
          <p:nvPicPr>
            <p:cNvPr id="3265" name="image2.png"/>
            <p:cNvPicPr/>
            <p:nvPr/>
          </p:nvPicPr>
          <p:blipFill>
            <a:blip r:embed="rId3" cstate="print">
              <a:extLst/>
            </a:blip>
            <a:stretch>
              <a:fillRect/>
            </a:stretch>
          </p:blipFill>
          <p:spPr>
            <a:xfrm>
              <a:off x="0" y="0"/>
              <a:ext cx="7991742" cy="10003343"/>
            </a:xfrm>
            <a:prstGeom prst="rect">
              <a:avLst/>
            </a:prstGeom>
            <a:ln w="12700" cap="flat">
              <a:noFill/>
              <a:miter lim="400000"/>
            </a:ln>
            <a:effectLst/>
          </p:spPr>
        </p:pic>
        <p:sp>
          <p:nvSpPr>
            <p:cNvPr id="3266" name="Shape 3266"/>
            <p:cNvSpPr/>
            <p:nvPr/>
          </p:nvSpPr>
          <p:spPr>
            <a:xfrm>
              <a:off x="2387685" y="1991672"/>
              <a:ext cx="3377551" cy="1205719"/>
            </a:xfrm>
            <a:prstGeom prst="rect">
              <a:avLst/>
            </a:prstGeom>
            <a:solidFill>
              <a:schemeClr val="accent1"/>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350">
                <a:latin typeface="Arial" panose="020B0604020202020204" pitchFamily="34" charset="0"/>
                <a:ea typeface="微软雅黑" panose="020B0503020204020204" pitchFamily="34" charset="-122"/>
                <a:sym typeface="Arial" panose="020B0604020202020204" pitchFamily="34" charset="0"/>
              </a:endParaRPr>
            </a:p>
          </p:txBody>
        </p:sp>
        <p:sp>
          <p:nvSpPr>
            <p:cNvPr id="3267" name="Shape 3267"/>
            <p:cNvSpPr/>
            <p:nvPr/>
          </p:nvSpPr>
          <p:spPr>
            <a:xfrm>
              <a:off x="2382945" y="3187673"/>
              <a:ext cx="3389692" cy="1205720"/>
            </a:xfrm>
            <a:prstGeom prst="rect">
              <a:avLst/>
            </a:prstGeom>
            <a:solidFill>
              <a:schemeClr val="accent2"/>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350">
                <a:latin typeface="Arial" panose="020B0604020202020204" pitchFamily="34" charset="0"/>
                <a:ea typeface="微软雅黑" panose="020B0503020204020204" pitchFamily="34" charset="-122"/>
                <a:sym typeface="Arial" panose="020B0604020202020204" pitchFamily="34" charset="0"/>
              </a:endParaRPr>
            </a:p>
          </p:txBody>
        </p:sp>
        <p:sp>
          <p:nvSpPr>
            <p:cNvPr id="3268" name="Shape 3268"/>
            <p:cNvSpPr/>
            <p:nvPr/>
          </p:nvSpPr>
          <p:spPr>
            <a:xfrm>
              <a:off x="2370245" y="4386112"/>
              <a:ext cx="3412431" cy="1205720"/>
            </a:xfrm>
            <a:prstGeom prst="rect">
              <a:avLst/>
            </a:prstGeom>
            <a:solidFill>
              <a:schemeClr val="accent3"/>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350">
                <a:latin typeface="Arial" panose="020B0604020202020204" pitchFamily="34" charset="0"/>
                <a:ea typeface="微软雅黑" panose="020B0503020204020204" pitchFamily="34" charset="-122"/>
                <a:sym typeface="Arial" panose="020B0604020202020204" pitchFamily="34" charset="0"/>
              </a:endParaRPr>
            </a:p>
          </p:txBody>
        </p:sp>
        <p:sp>
          <p:nvSpPr>
            <p:cNvPr id="3269" name="Shape 3269"/>
            <p:cNvSpPr/>
            <p:nvPr/>
          </p:nvSpPr>
          <p:spPr>
            <a:xfrm>
              <a:off x="2374985" y="5555778"/>
              <a:ext cx="3402951" cy="1205720"/>
            </a:xfrm>
            <a:prstGeom prst="rect">
              <a:avLst/>
            </a:prstGeom>
            <a:solidFill>
              <a:schemeClr val="accent4"/>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350">
                <a:latin typeface="Arial" panose="020B0604020202020204" pitchFamily="34" charset="0"/>
                <a:ea typeface="微软雅黑" panose="020B0503020204020204" pitchFamily="34" charset="-122"/>
                <a:sym typeface="Arial" panose="020B0604020202020204" pitchFamily="34" charset="0"/>
              </a:endParaRPr>
            </a:p>
          </p:txBody>
        </p:sp>
        <p:sp>
          <p:nvSpPr>
            <p:cNvPr id="3270" name="Shape 3270"/>
            <p:cNvSpPr/>
            <p:nvPr/>
          </p:nvSpPr>
          <p:spPr>
            <a:xfrm>
              <a:off x="2374985" y="6759738"/>
              <a:ext cx="3397652" cy="1205720"/>
            </a:xfrm>
            <a:prstGeom prst="rect">
              <a:avLst/>
            </a:prstGeom>
            <a:solidFill>
              <a:schemeClr val="accent5"/>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350">
                <a:latin typeface="Arial" panose="020B0604020202020204" pitchFamily="34" charset="0"/>
                <a:ea typeface="微软雅黑" panose="020B0503020204020204" pitchFamily="34" charset="-122"/>
                <a:sym typeface="Arial" panose="020B0604020202020204" pitchFamily="34" charset="0"/>
              </a:endParaRPr>
            </a:p>
          </p:txBody>
        </p:sp>
        <p:sp>
          <p:nvSpPr>
            <p:cNvPr id="3276" name="Shape 3276"/>
            <p:cNvSpPr/>
            <p:nvPr/>
          </p:nvSpPr>
          <p:spPr>
            <a:xfrm>
              <a:off x="6064558" y="1940941"/>
              <a:ext cx="3478231" cy="1205720"/>
            </a:xfrm>
            <a:prstGeom prst="rect">
              <a:avLst/>
            </a:prstGeom>
            <a:solidFill>
              <a:schemeClr val="accent1"/>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350">
                <a:latin typeface="Arial" panose="020B0604020202020204" pitchFamily="34" charset="0"/>
                <a:ea typeface="微软雅黑" panose="020B0503020204020204" pitchFamily="34" charset="-122"/>
                <a:sym typeface="Arial" panose="020B0604020202020204" pitchFamily="34" charset="0"/>
              </a:endParaRPr>
            </a:p>
          </p:txBody>
        </p:sp>
        <p:sp>
          <p:nvSpPr>
            <p:cNvPr id="3277" name="Shape 3277"/>
            <p:cNvSpPr/>
            <p:nvPr/>
          </p:nvSpPr>
          <p:spPr>
            <a:xfrm>
              <a:off x="6067213" y="3162342"/>
              <a:ext cx="3478230" cy="1205720"/>
            </a:xfrm>
            <a:prstGeom prst="rect">
              <a:avLst/>
            </a:prstGeom>
            <a:solidFill>
              <a:schemeClr val="accent2"/>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350">
                <a:latin typeface="Arial" panose="020B0604020202020204" pitchFamily="34" charset="0"/>
                <a:ea typeface="微软雅黑" panose="020B0503020204020204" pitchFamily="34" charset="-122"/>
                <a:sym typeface="Arial" panose="020B0604020202020204" pitchFamily="34" charset="0"/>
              </a:endParaRPr>
            </a:p>
          </p:txBody>
        </p:sp>
        <p:sp>
          <p:nvSpPr>
            <p:cNvPr id="3278" name="Shape 3278"/>
            <p:cNvSpPr/>
            <p:nvPr/>
          </p:nvSpPr>
          <p:spPr>
            <a:xfrm>
              <a:off x="6067219" y="5609868"/>
              <a:ext cx="3478230" cy="1205720"/>
            </a:xfrm>
            <a:prstGeom prst="rect">
              <a:avLst/>
            </a:prstGeom>
            <a:solidFill>
              <a:schemeClr val="accent4"/>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350">
                <a:latin typeface="Arial" panose="020B0604020202020204" pitchFamily="34" charset="0"/>
                <a:ea typeface="微软雅黑" panose="020B0503020204020204" pitchFamily="34" charset="-122"/>
                <a:sym typeface="Arial" panose="020B0604020202020204" pitchFamily="34" charset="0"/>
              </a:endParaRPr>
            </a:p>
          </p:txBody>
        </p:sp>
        <p:sp>
          <p:nvSpPr>
            <p:cNvPr id="3279" name="Shape 3279"/>
            <p:cNvSpPr/>
            <p:nvPr/>
          </p:nvSpPr>
          <p:spPr>
            <a:xfrm>
              <a:off x="6072518" y="6810608"/>
              <a:ext cx="3478229" cy="1205720"/>
            </a:xfrm>
            <a:prstGeom prst="rect">
              <a:avLst/>
            </a:prstGeom>
            <a:solidFill>
              <a:schemeClr val="accent5"/>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350">
                <a:latin typeface="Arial" panose="020B0604020202020204" pitchFamily="34" charset="0"/>
                <a:ea typeface="微软雅黑" panose="020B0503020204020204" pitchFamily="34" charset="-122"/>
                <a:sym typeface="Arial" panose="020B0604020202020204" pitchFamily="34" charset="0"/>
              </a:endParaRPr>
            </a:p>
          </p:txBody>
        </p:sp>
        <p:sp>
          <p:nvSpPr>
            <p:cNvPr id="3280" name="Shape 3280"/>
            <p:cNvSpPr/>
            <p:nvPr/>
          </p:nvSpPr>
          <p:spPr>
            <a:xfrm>
              <a:off x="10181681" y="2385692"/>
              <a:ext cx="256817" cy="34161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11118"/>
                  </a:lnTo>
                  <a:lnTo>
                    <a:pt x="563" y="21600"/>
                  </a:lnTo>
                  <a:lnTo>
                    <a:pt x="0" y="0"/>
                  </a:lnTo>
                  <a:close/>
                </a:path>
              </a:pathLst>
            </a:custGeom>
            <a:solidFill>
              <a:schemeClr val="tx1"/>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350">
                <a:latin typeface="Arial" panose="020B0604020202020204" pitchFamily="34" charset="0"/>
                <a:ea typeface="微软雅黑" panose="020B0503020204020204" pitchFamily="34" charset="-122"/>
                <a:sym typeface="Arial" panose="020B0604020202020204" pitchFamily="34" charset="0"/>
              </a:endParaRPr>
            </a:p>
          </p:txBody>
        </p:sp>
        <p:sp>
          <p:nvSpPr>
            <p:cNvPr id="3281" name="Shape 3281"/>
            <p:cNvSpPr/>
            <p:nvPr/>
          </p:nvSpPr>
          <p:spPr>
            <a:xfrm>
              <a:off x="10194381" y="3608243"/>
              <a:ext cx="256817" cy="34161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11118"/>
                  </a:lnTo>
                  <a:lnTo>
                    <a:pt x="563" y="21600"/>
                  </a:lnTo>
                  <a:lnTo>
                    <a:pt x="0" y="0"/>
                  </a:lnTo>
                  <a:close/>
                </a:path>
              </a:pathLst>
            </a:custGeom>
            <a:solidFill>
              <a:schemeClr val="tx1"/>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350">
                <a:latin typeface="Arial" panose="020B0604020202020204" pitchFamily="34" charset="0"/>
                <a:ea typeface="微软雅黑" panose="020B0503020204020204" pitchFamily="34" charset="-122"/>
                <a:sym typeface="Arial" panose="020B0604020202020204" pitchFamily="34" charset="0"/>
              </a:endParaRPr>
            </a:p>
          </p:txBody>
        </p:sp>
        <p:sp>
          <p:nvSpPr>
            <p:cNvPr id="3282" name="Shape 3282"/>
            <p:cNvSpPr/>
            <p:nvPr/>
          </p:nvSpPr>
          <p:spPr>
            <a:xfrm>
              <a:off x="10181681" y="4833156"/>
              <a:ext cx="256817" cy="34161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11118"/>
                  </a:lnTo>
                  <a:lnTo>
                    <a:pt x="563" y="21600"/>
                  </a:lnTo>
                  <a:lnTo>
                    <a:pt x="0" y="0"/>
                  </a:lnTo>
                  <a:close/>
                </a:path>
              </a:pathLst>
            </a:custGeom>
            <a:solidFill>
              <a:schemeClr val="tx1"/>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350">
                <a:latin typeface="Arial" panose="020B0604020202020204" pitchFamily="34" charset="0"/>
                <a:ea typeface="微软雅黑" panose="020B0503020204020204" pitchFamily="34" charset="-122"/>
                <a:sym typeface="Arial" panose="020B0604020202020204" pitchFamily="34" charset="0"/>
              </a:endParaRPr>
            </a:p>
          </p:txBody>
        </p:sp>
        <p:sp>
          <p:nvSpPr>
            <p:cNvPr id="3283" name="Shape 3283"/>
            <p:cNvSpPr/>
            <p:nvPr/>
          </p:nvSpPr>
          <p:spPr>
            <a:xfrm>
              <a:off x="10181681" y="6049166"/>
              <a:ext cx="256817" cy="34161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11118"/>
                  </a:lnTo>
                  <a:lnTo>
                    <a:pt x="563" y="21600"/>
                  </a:lnTo>
                  <a:lnTo>
                    <a:pt x="0" y="0"/>
                  </a:lnTo>
                  <a:close/>
                </a:path>
              </a:pathLst>
            </a:custGeom>
            <a:solidFill>
              <a:schemeClr val="tx1"/>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350">
                <a:latin typeface="Arial" panose="020B0604020202020204" pitchFamily="34" charset="0"/>
                <a:ea typeface="微软雅黑" panose="020B0503020204020204" pitchFamily="34" charset="-122"/>
                <a:sym typeface="Arial" panose="020B0604020202020204" pitchFamily="34" charset="0"/>
              </a:endParaRPr>
            </a:p>
          </p:txBody>
        </p:sp>
        <p:sp>
          <p:nvSpPr>
            <p:cNvPr id="3284" name="Shape 3284"/>
            <p:cNvSpPr/>
            <p:nvPr/>
          </p:nvSpPr>
          <p:spPr>
            <a:xfrm>
              <a:off x="10168982" y="7199887"/>
              <a:ext cx="256816" cy="34161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11118"/>
                  </a:lnTo>
                  <a:lnTo>
                    <a:pt x="563" y="21600"/>
                  </a:lnTo>
                  <a:lnTo>
                    <a:pt x="0" y="0"/>
                  </a:lnTo>
                  <a:close/>
                </a:path>
              </a:pathLst>
            </a:custGeom>
            <a:solidFill>
              <a:schemeClr val="tx1"/>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350">
                <a:latin typeface="Arial" panose="020B0604020202020204" pitchFamily="34" charset="0"/>
                <a:ea typeface="微软雅黑" panose="020B0503020204020204" pitchFamily="34" charset="-122"/>
                <a:sym typeface="Arial" panose="020B0604020202020204" pitchFamily="34" charset="0"/>
              </a:endParaRPr>
            </a:p>
          </p:txBody>
        </p:sp>
        <p:sp>
          <p:nvSpPr>
            <p:cNvPr id="3285" name="Shape 3285"/>
            <p:cNvSpPr/>
            <p:nvPr/>
          </p:nvSpPr>
          <p:spPr>
            <a:xfrm>
              <a:off x="2891589" y="2358081"/>
              <a:ext cx="2393953" cy="49041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3800">
                  <a:solidFill>
                    <a:srgbClr val="FFFFFF"/>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996"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sz="99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286" name="Shape 3286"/>
            <p:cNvSpPr/>
            <p:nvPr/>
          </p:nvSpPr>
          <p:spPr>
            <a:xfrm>
              <a:off x="2891589" y="4756459"/>
              <a:ext cx="2393953" cy="49041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3800">
                  <a:solidFill>
                    <a:srgbClr val="FFFFFF"/>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996"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sz="99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287" name="Shape 3287"/>
            <p:cNvSpPr/>
            <p:nvPr/>
          </p:nvSpPr>
          <p:spPr>
            <a:xfrm>
              <a:off x="2921270" y="3511688"/>
              <a:ext cx="2393953" cy="49041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3800">
                  <a:solidFill>
                    <a:srgbClr val="FFFFFF"/>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996"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sz="99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288" name="Shape 3288"/>
            <p:cNvSpPr/>
            <p:nvPr/>
          </p:nvSpPr>
          <p:spPr>
            <a:xfrm>
              <a:off x="2890058" y="7175229"/>
              <a:ext cx="2393953" cy="49041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3800">
                  <a:solidFill>
                    <a:srgbClr val="FFFFFF"/>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996"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sz="99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289" name="Shape 3289"/>
            <p:cNvSpPr/>
            <p:nvPr/>
          </p:nvSpPr>
          <p:spPr>
            <a:xfrm>
              <a:off x="2838484" y="6001237"/>
              <a:ext cx="2393953" cy="49041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3800">
                  <a:solidFill>
                    <a:srgbClr val="FFFFFF"/>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996"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sz="99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 name="Group 3295"/>
          <p:cNvGrpSpPr/>
          <p:nvPr/>
        </p:nvGrpSpPr>
        <p:grpSpPr>
          <a:xfrm>
            <a:off x="5284861" y="1581950"/>
            <a:ext cx="2369808" cy="563687"/>
            <a:chOff x="0" y="0"/>
            <a:chExt cx="6319834" cy="1503242"/>
          </a:xfrm>
        </p:grpSpPr>
        <p:sp>
          <p:nvSpPr>
            <p:cNvPr id="3291" name="Shape 3291"/>
            <p:cNvSpPr/>
            <p:nvPr/>
          </p:nvSpPr>
          <p:spPr>
            <a:xfrm>
              <a:off x="0" y="242490"/>
              <a:ext cx="864618" cy="126075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3175" cap="flat">
              <a:solidFill>
                <a:srgbClr val="FFFFFF"/>
              </a:solidFill>
              <a:prstDash val="solid"/>
              <a:miter lim="400000"/>
            </a:ln>
            <a:effectLst/>
          </p:spPr>
          <p:txBody>
            <a:bodyPr wrap="square" lIns="0" tIns="0" rIns="0" bIns="0" numCol="1" anchor="t" anchorCtr="0">
              <a:spAutoFit/>
            </a:bodyPr>
            <a:lstStyle/>
            <a:p>
              <a:pPr lvl="0">
                <a:lnSpc>
                  <a:spcPct val="120000"/>
                </a:lnSpc>
                <a:defRPr sz="3600">
                  <a:solidFill>
                    <a:srgbClr val="FFFFFF"/>
                  </a:solidFill>
                </a:defRPr>
              </a:pPr>
              <a:endParaRPr sz="256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92" name="Shape 3292"/>
            <p:cNvSpPr/>
            <p:nvPr/>
          </p:nvSpPr>
          <p:spPr>
            <a:xfrm>
              <a:off x="211870" y="348548"/>
              <a:ext cx="760935" cy="98049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nchorCtr="0">
              <a:spAutoFit/>
            </a:bodyPr>
            <a:lstStyle>
              <a:lvl1pPr>
                <a:defRPr sz="3000">
                  <a:solidFill>
                    <a:srgbClr val="828589"/>
                  </a:solidFill>
                  <a:latin typeface="FontAwesome"/>
                  <a:ea typeface="FontAwesome"/>
                  <a:cs typeface="FontAwesome"/>
                  <a:sym typeface="FontAwesome"/>
                </a:defRPr>
              </a:lvl1pPr>
            </a:lstStyle>
            <a:p>
              <a:pPr lvl="0">
                <a:lnSpc>
                  <a:spcPct val="120000"/>
                </a:lnSpc>
                <a:defRPr sz="1800">
                  <a:solidFill>
                    <a:srgbClr val="000000"/>
                  </a:solidFill>
                </a:defRPr>
              </a:pPr>
              <a:r>
                <a:rPr lang="en-US" sz="199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01</a:t>
              </a:r>
              <a:endParaRPr sz="199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93" name="Shape 3293"/>
            <p:cNvSpPr/>
            <p:nvPr/>
          </p:nvSpPr>
          <p:spPr>
            <a:xfrm>
              <a:off x="1231281" y="0"/>
              <a:ext cx="2393950" cy="49041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nchorCtr="0">
              <a:spAutoFit/>
            </a:bodyPr>
            <a:lstStyle>
              <a:lvl1pPr algn="l">
                <a:defRPr sz="2800">
                  <a:solidFill>
                    <a:srgbClr val="4A5E6C"/>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996"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996"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94" name="Shape 3294"/>
            <p:cNvSpPr/>
            <p:nvPr/>
          </p:nvSpPr>
          <p:spPr>
            <a:xfrm>
              <a:off x="1269381" y="539889"/>
              <a:ext cx="5050453" cy="56052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chorCtr="0">
              <a:spAutoFit/>
            </a:bodyPr>
            <a:lstStyle>
              <a:lvl1pPr algn="l" defTabSz="457200">
                <a:defRPr sz="1800">
                  <a:solidFill>
                    <a:srgbClr val="828589"/>
                  </a:solidFill>
                  <a:latin typeface="STIXGeneral-Regular"/>
                  <a:ea typeface="STIXGeneral-Regular"/>
                  <a:cs typeface="STIXGeneral-Regular"/>
                  <a:sym typeface="STIXGeneral-Regular"/>
                </a:defRPr>
              </a:lvl1pPr>
            </a:lstStyle>
            <a:p>
              <a:pPr lvl="0">
                <a:lnSpc>
                  <a:spcPct val="120000"/>
                </a:lnSpc>
                <a:defRPr>
                  <a:solidFill>
                    <a:srgbClr val="000000"/>
                  </a:solidFill>
                </a:defRPr>
              </a:pPr>
              <a:r>
                <a:rPr lang="en-US" altLang="zh-CN" sz="569"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569"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 name="Group 3300"/>
          <p:cNvGrpSpPr/>
          <p:nvPr/>
        </p:nvGrpSpPr>
        <p:grpSpPr>
          <a:xfrm>
            <a:off x="5284859" y="2092792"/>
            <a:ext cx="2376951" cy="561769"/>
            <a:chOff x="0" y="0"/>
            <a:chExt cx="6338884" cy="1498130"/>
          </a:xfrm>
        </p:grpSpPr>
        <p:sp>
          <p:nvSpPr>
            <p:cNvPr id="3296" name="Shape 3296"/>
            <p:cNvSpPr/>
            <p:nvPr/>
          </p:nvSpPr>
          <p:spPr>
            <a:xfrm>
              <a:off x="0" y="237375"/>
              <a:ext cx="864618" cy="126075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3175" cap="flat">
              <a:solidFill>
                <a:srgbClr val="FFFFFF"/>
              </a:solidFill>
              <a:prstDash val="solid"/>
              <a:miter lim="400000"/>
            </a:ln>
            <a:effectLst/>
          </p:spPr>
          <p:txBody>
            <a:bodyPr wrap="square" lIns="0" tIns="0" rIns="0" bIns="0" numCol="1" anchor="t" anchorCtr="0">
              <a:spAutoFit/>
            </a:bodyPr>
            <a:lstStyle/>
            <a:p>
              <a:pPr lvl="0">
                <a:lnSpc>
                  <a:spcPct val="120000"/>
                </a:lnSpc>
                <a:defRPr sz="3600">
                  <a:solidFill>
                    <a:srgbClr val="FFFFFF"/>
                  </a:solidFill>
                </a:defRPr>
              </a:pPr>
              <a:endParaRPr sz="256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97" name="Shape 3297"/>
            <p:cNvSpPr/>
            <p:nvPr/>
          </p:nvSpPr>
          <p:spPr>
            <a:xfrm>
              <a:off x="211873" y="310448"/>
              <a:ext cx="760935" cy="98049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nchorCtr="0">
              <a:spAutoFit/>
            </a:bodyPr>
            <a:lstStyle>
              <a:lvl1pPr>
                <a:defRPr sz="3000">
                  <a:solidFill>
                    <a:srgbClr val="828589"/>
                  </a:solidFill>
                  <a:latin typeface="FontAwesome"/>
                  <a:ea typeface="FontAwesome"/>
                  <a:cs typeface="FontAwesome"/>
                  <a:sym typeface="FontAwesome"/>
                </a:defRPr>
              </a:lvl1pPr>
            </a:lstStyle>
            <a:p>
              <a:pPr>
                <a:lnSpc>
                  <a:spcPct val="120000"/>
                </a:lnSpc>
                <a:defRPr sz="1800">
                  <a:solidFill>
                    <a:srgbClr val="000000"/>
                  </a:solidFill>
                </a:defRPr>
              </a:pPr>
              <a:r>
                <a:rPr lang="en-US" sz="199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02</a:t>
              </a:r>
              <a:endParaRPr sz="199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98" name="Shape 3298"/>
            <p:cNvSpPr/>
            <p:nvPr/>
          </p:nvSpPr>
          <p:spPr>
            <a:xfrm>
              <a:off x="1250330" y="0"/>
              <a:ext cx="2393950" cy="49041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nchorCtr="0">
              <a:spAutoFit/>
            </a:bodyPr>
            <a:lstStyle>
              <a:lvl1pPr algn="l">
                <a:defRPr sz="2800">
                  <a:solidFill>
                    <a:srgbClr val="CD321B"/>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996"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996"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99" name="Shape 3299"/>
            <p:cNvSpPr/>
            <p:nvPr/>
          </p:nvSpPr>
          <p:spPr>
            <a:xfrm>
              <a:off x="1288431" y="539890"/>
              <a:ext cx="5050453" cy="56052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chorCtr="0">
              <a:spAutoFit/>
            </a:bodyPr>
            <a:lstStyle>
              <a:lvl1pPr algn="l" defTabSz="457200">
                <a:defRPr sz="1800">
                  <a:solidFill>
                    <a:srgbClr val="828589"/>
                  </a:solidFill>
                  <a:latin typeface="STIXGeneral-Regular"/>
                  <a:ea typeface="STIXGeneral-Regular"/>
                  <a:cs typeface="STIXGeneral-Regular"/>
                  <a:sym typeface="STIXGeneral-Regular"/>
                </a:defRPr>
              </a:lvl1pPr>
            </a:lstStyle>
            <a:p>
              <a:pPr>
                <a:lnSpc>
                  <a:spcPct val="120000"/>
                </a:lnSpc>
                <a:defRPr>
                  <a:solidFill>
                    <a:srgbClr val="000000"/>
                  </a:solidFill>
                </a:defRPr>
              </a:pPr>
              <a:r>
                <a:rPr lang="en-US" altLang="zh-CN" sz="569"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569"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 name="Group 3305"/>
          <p:cNvGrpSpPr/>
          <p:nvPr/>
        </p:nvGrpSpPr>
        <p:grpSpPr>
          <a:xfrm>
            <a:off x="5284859" y="2594109"/>
            <a:ext cx="2376951" cy="571967"/>
            <a:chOff x="0" y="0"/>
            <a:chExt cx="6338884" cy="1525325"/>
          </a:xfrm>
        </p:grpSpPr>
        <p:sp>
          <p:nvSpPr>
            <p:cNvPr id="3301" name="Shape 3301"/>
            <p:cNvSpPr/>
            <p:nvPr/>
          </p:nvSpPr>
          <p:spPr>
            <a:xfrm>
              <a:off x="0" y="264571"/>
              <a:ext cx="864618" cy="126075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3175" cap="flat">
              <a:solidFill>
                <a:srgbClr val="FFFFFF"/>
              </a:solidFill>
              <a:prstDash val="solid"/>
              <a:miter lim="400000"/>
            </a:ln>
            <a:effectLst/>
          </p:spPr>
          <p:txBody>
            <a:bodyPr wrap="square" lIns="0" tIns="0" rIns="0" bIns="0" numCol="1" anchor="t" anchorCtr="0">
              <a:spAutoFit/>
            </a:bodyPr>
            <a:lstStyle/>
            <a:p>
              <a:pPr lvl="0">
                <a:lnSpc>
                  <a:spcPct val="120000"/>
                </a:lnSpc>
                <a:defRPr sz="3600">
                  <a:solidFill>
                    <a:srgbClr val="FFFFFF"/>
                  </a:solidFill>
                </a:defRPr>
              </a:pPr>
              <a:endParaRPr sz="256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02" name="Shape 3302"/>
            <p:cNvSpPr/>
            <p:nvPr/>
          </p:nvSpPr>
          <p:spPr>
            <a:xfrm>
              <a:off x="211873" y="297749"/>
              <a:ext cx="760935" cy="98049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nchorCtr="0">
              <a:spAutoFit/>
            </a:bodyPr>
            <a:lstStyle>
              <a:lvl1pPr>
                <a:defRPr sz="3000">
                  <a:solidFill>
                    <a:srgbClr val="828589"/>
                  </a:solidFill>
                  <a:latin typeface="FontAwesome"/>
                  <a:ea typeface="FontAwesome"/>
                  <a:cs typeface="FontAwesome"/>
                  <a:sym typeface="FontAwesome"/>
                </a:defRPr>
              </a:lvl1pPr>
            </a:lstStyle>
            <a:p>
              <a:pPr>
                <a:lnSpc>
                  <a:spcPct val="120000"/>
                </a:lnSpc>
                <a:defRPr sz="1800">
                  <a:solidFill>
                    <a:srgbClr val="000000"/>
                  </a:solidFill>
                </a:defRPr>
              </a:pPr>
              <a:r>
                <a:rPr lang="en-US" sz="199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03</a:t>
              </a:r>
              <a:endParaRPr sz="199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03" name="Shape 3303"/>
            <p:cNvSpPr/>
            <p:nvPr/>
          </p:nvSpPr>
          <p:spPr>
            <a:xfrm>
              <a:off x="1250330" y="0"/>
              <a:ext cx="2393950" cy="49041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nchorCtr="0">
              <a:spAutoFit/>
            </a:bodyPr>
            <a:lstStyle>
              <a:lvl1pPr algn="l">
                <a:defRPr sz="2800">
                  <a:solidFill>
                    <a:srgbClr val="FBBE48"/>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996"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996"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04" name="Shape 3304"/>
            <p:cNvSpPr/>
            <p:nvPr/>
          </p:nvSpPr>
          <p:spPr>
            <a:xfrm>
              <a:off x="1288431" y="539892"/>
              <a:ext cx="5050453" cy="56052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chorCtr="0">
              <a:spAutoFit/>
            </a:bodyPr>
            <a:lstStyle>
              <a:lvl1pPr algn="l" defTabSz="457200">
                <a:defRPr sz="1800">
                  <a:solidFill>
                    <a:srgbClr val="828589"/>
                  </a:solidFill>
                  <a:latin typeface="STIXGeneral-Regular"/>
                  <a:ea typeface="STIXGeneral-Regular"/>
                  <a:cs typeface="STIXGeneral-Regular"/>
                  <a:sym typeface="STIXGeneral-Regular"/>
                </a:defRPr>
              </a:lvl1pPr>
            </a:lstStyle>
            <a:p>
              <a:pPr>
                <a:lnSpc>
                  <a:spcPct val="120000"/>
                </a:lnSpc>
                <a:defRPr>
                  <a:solidFill>
                    <a:srgbClr val="000000"/>
                  </a:solidFill>
                </a:defRPr>
              </a:pPr>
              <a:r>
                <a:rPr lang="en-US" altLang="zh-CN" sz="569"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569"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 name="Group 3310"/>
          <p:cNvGrpSpPr/>
          <p:nvPr/>
        </p:nvGrpSpPr>
        <p:grpSpPr>
          <a:xfrm>
            <a:off x="5284859" y="3106323"/>
            <a:ext cx="2359876" cy="563043"/>
            <a:chOff x="0" y="0"/>
            <a:chExt cx="6293347" cy="1501528"/>
          </a:xfrm>
        </p:grpSpPr>
        <p:sp>
          <p:nvSpPr>
            <p:cNvPr id="3306" name="Shape 3306"/>
            <p:cNvSpPr/>
            <p:nvPr/>
          </p:nvSpPr>
          <p:spPr>
            <a:xfrm>
              <a:off x="0" y="240773"/>
              <a:ext cx="864618" cy="126075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3175" cap="flat">
              <a:solidFill>
                <a:srgbClr val="FFFFFF"/>
              </a:solidFill>
              <a:prstDash val="solid"/>
              <a:miter lim="400000"/>
            </a:ln>
            <a:effectLst/>
          </p:spPr>
          <p:txBody>
            <a:bodyPr wrap="square" lIns="0" tIns="0" rIns="0" bIns="0" numCol="1" anchor="t" anchorCtr="0">
              <a:spAutoFit/>
            </a:bodyPr>
            <a:lstStyle/>
            <a:p>
              <a:pPr lvl="0">
                <a:lnSpc>
                  <a:spcPct val="120000"/>
                </a:lnSpc>
                <a:defRPr sz="3600">
                  <a:solidFill>
                    <a:srgbClr val="FFFFFF"/>
                  </a:solidFill>
                </a:defRPr>
              </a:pPr>
              <a:endParaRPr sz="256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07" name="Shape 3307"/>
            <p:cNvSpPr/>
            <p:nvPr/>
          </p:nvSpPr>
          <p:spPr>
            <a:xfrm>
              <a:off x="211870" y="310902"/>
              <a:ext cx="760935" cy="98049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nchorCtr="0">
              <a:spAutoFit/>
            </a:bodyPr>
            <a:lstStyle>
              <a:lvl1pPr>
                <a:defRPr sz="3000">
                  <a:solidFill>
                    <a:srgbClr val="828589"/>
                  </a:solidFill>
                  <a:latin typeface="FontAwesome"/>
                  <a:ea typeface="FontAwesome"/>
                  <a:cs typeface="FontAwesome"/>
                  <a:sym typeface="FontAwesome"/>
                </a:defRPr>
              </a:lvl1pPr>
            </a:lstStyle>
            <a:p>
              <a:pPr>
                <a:lnSpc>
                  <a:spcPct val="120000"/>
                </a:lnSpc>
                <a:defRPr sz="1800">
                  <a:solidFill>
                    <a:srgbClr val="000000"/>
                  </a:solidFill>
                </a:defRPr>
              </a:pPr>
              <a:r>
                <a:rPr lang="en-US" sz="199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04</a:t>
              </a:r>
              <a:endParaRPr sz="199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08" name="Shape 3308"/>
            <p:cNvSpPr/>
            <p:nvPr/>
          </p:nvSpPr>
          <p:spPr>
            <a:xfrm>
              <a:off x="1204794" y="0"/>
              <a:ext cx="2393950" cy="49041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nchorCtr="0">
              <a:spAutoFit/>
            </a:bodyPr>
            <a:lstStyle>
              <a:lvl1pPr algn="l">
                <a:defRPr sz="2800">
                  <a:solidFill>
                    <a:srgbClr val="809D2C"/>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996"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996"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09" name="Shape 3309"/>
            <p:cNvSpPr/>
            <p:nvPr/>
          </p:nvSpPr>
          <p:spPr>
            <a:xfrm>
              <a:off x="1242895" y="539890"/>
              <a:ext cx="5050452" cy="56052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chorCtr="0">
              <a:spAutoFit/>
            </a:bodyPr>
            <a:lstStyle>
              <a:lvl1pPr algn="l" defTabSz="457200">
                <a:defRPr sz="1800">
                  <a:solidFill>
                    <a:srgbClr val="828589"/>
                  </a:solidFill>
                  <a:latin typeface="STIXGeneral-Regular"/>
                  <a:ea typeface="STIXGeneral-Regular"/>
                  <a:cs typeface="STIXGeneral-Regular"/>
                  <a:sym typeface="STIXGeneral-Regular"/>
                </a:defRPr>
              </a:lvl1pPr>
            </a:lstStyle>
            <a:p>
              <a:pPr>
                <a:lnSpc>
                  <a:spcPct val="120000"/>
                </a:lnSpc>
                <a:defRPr>
                  <a:solidFill>
                    <a:srgbClr val="000000"/>
                  </a:solidFill>
                </a:defRPr>
              </a:pPr>
              <a:r>
                <a:rPr lang="en-US" altLang="zh-CN" sz="569"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569"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 name="Group 3315"/>
          <p:cNvGrpSpPr/>
          <p:nvPr/>
        </p:nvGrpSpPr>
        <p:grpSpPr>
          <a:xfrm>
            <a:off x="5284860" y="3618536"/>
            <a:ext cx="2369808" cy="548366"/>
            <a:chOff x="0" y="0"/>
            <a:chExt cx="6319833" cy="1462389"/>
          </a:xfrm>
        </p:grpSpPr>
        <p:sp>
          <p:nvSpPr>
            <p:cNvPr id="3311" name="Shape 3311"/>
            <p:cNvSpPr/>
            <p:nvPr/>
          </p:nvSpPr>
          <p:spPr>
            <a:xfrm>
              <a:off x="0" y="201632"/>
              <a:ext cx="864618" cy="12607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3175" cap="flat">
              <a:solidFill>
                <a:srgbClr val="FFFFFF"/>
              </a:solidFill>
              <a:prstDash val="solid"/>
              <a:miter lim="400000"/>
            </a:ln>
            <a:effectLst/>
          </p:spPr>
          <p:txBody>
            <a:bodyPr wrap="square" lIns="0" tIns="0" rIns="0" bIns="0" numCol="1" anchor="t" anchorCtr="0">
              <a:spAutoFit/>
            </a:bodyPr>
            <a:lstStyle/>
            <a:p>
              <a:pPr lvl="0">
                <a:lnSpc>
                  <a:spcPct val="120000"/>
                </a:lnSpc>
                <a:defRPr sz="3600">
                  <a:solidFill>
                    <a:srgbClr val="FFFFFF"/>
                  </a:solidFill>
                </a:defRPr>
              </a:pPr>
              <a:endParaRPr sz="256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12" name="Shape 3312"/>
            <p:cNvSpPr/>
            <p:nvPr/>
          </p:nvSpPr>
          <p:spPr>
            <a:xfrm>
              <a:off x="211873" y="256955"/>
              <a:ext cx="760935" cy="98049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nchorCtr="0">
              <a:spAutoFit/>
            </a:bodyPr>
            <a:lstStyle>
              <a:lvl1pPr>
                <a:defRPr sz="3000">
                  <a:solidFill>
                    <a:srgbClr val="828589"/>
                  </a:solidFill>
                  <a:latin typeface="FontAwesome"/>
                  <a:ea typeface="FontAwesome"/>
                  <a:cs typeface="FontAwesome"/>
                  <a:sym typeface="FontAwesome"/>
                </a:defRPr>
              </a:lvl1pPr>
            </a:lstStyle>
            <a:p>
              <a:pPr>
                <a:lnSpc>
                  <a:spcPct val="120000"/>
                </a:lnSpc>
                <a:defRPr sz="1800">
                  <a:solidFill>
                    <a:srgbClr val="000000"/>
                  </a:solidFill>
                </a:defRPr>
              </a:pPr>
              <a:r>
                <a:rPr lang="en-US" sz="199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05</a:t>
              </a:r>
              <a:endParaRPr sz="199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13" name="Shape 3313"/>
            <p:cNvSpPr/>
            <p:nvPr/>
          </p:nvSpPr>
          <p:spPr>
            <a:xfrm>
              <a:off x="1231278" y="0"/>
              <a:ext cx="2393949" cy="49041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nchorCtr="0">
              <a:spAutoFit/>
            </a:bodyPr>
            <a:lstStyle>
              <a:lvl1pPr algn="l">
                <a:defRPr sz="2800">
                  <a:solidFill>
                    <a:srgbClr val="3A9A87"/>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996"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sp>
          <p:nvSpPr>
            <p:cNvPr id="3314" name="Shape 3314"/>
            <p:cNvSpPr/>
            <p:nvPr/>
          </p:nvSpPr>
          <p:spPr>
            <a:xfrm>
              <a:off x="1269381" y="539891"/>
              <a:ext cx="5050452" cy="56052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chorCtr="0">
              <a:spAutoFit/>
            </a:bodyPr>
            <a:lstStyle>
              <a:lvl1pPr algn="l" defTabSz="457200">
                <a:defRPr sz="1800">
                  <a:solidFill>
                    <a:srgbClr val="828589"/>
                  </a:solidFill>
                  <a:latin typeface="STIXGeneral-Regular"/>
                  <a:ea typeface="STIXGeneral-Regular"/>
                  <a:cs typeface="STIXGeneral-Regular"/>
                  <a:sym typeface="STIXGeneral-Regular"/>
                </a:defRPr>
              </a:lvl1pPr>
            </a:lstStyle>
            <a:p>
              <a:pPr>
                <a:lnSpc>
                  <a:spcPct val="120000"/>
                </a:lnSpc>
                <a:defRPr>
                  <a:solidFill>
                    <a:srgbClr val="000000"/>
                  </a:solidFill>
                </a:defRPr>
              </a:pPr>
              <a:r>
                <a:rPr lang="en-US" altLang="zh-CN" sz="569"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569"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Tree>
    <p:extLst>
      <p:ext uri="{BB962C8B-B14F-4D97-AF65-F5344CB8AC3E}">
        <p14:creationId xmlns:p14="http://schemas.microsoft.com/office/powerpoint/2010/main" val="4238194788"/>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iterate>
                                    <p:tmAbs val="0"/>
                                  </p:iterate>
                                  <p:childTnLst>
                                    <p:set>
                                      <p:cBhvr>
                                        <p:cTn id="6" fill="hold"/>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0-#ppt_w/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iterate>
                                    <p:tmAbs val="0"/>
                                  </p:iterate>
                                  <p:childTnLst>
                                    <p:set>
                                      <p:cBhvr>
                                        <p:cTn id="12" fill="hold"/>
                                        <p:tgtEl>
                                          <p:spTgt spid="3"/>
                                        </p:tgtEl>
                                        <p:attrNameLst>
                                          <p:attrName>style.visibility</p:attrName>
                                        </p:attrNameLst>
                                      </p:cBhvr>
                                      <p:to>
                                        <p:strVal val="visible"/>
                                      </p:to>
                                    </p:set>
                                    <p:animEffect transition="in" filter="wipe(left)">
                                      <p:cBhvr>
                                        <p:cTn id="13" dur="800"/>
                                        <p:tgtEl>
                                          <p:spTgt spid="3"/>
                                        </p:tgtEl>
                                      </p:cBhvr>
                                    </p:animEffect>
                                  </p:childTnLst>
                                </p:cTn>
                              </p:par>
                              <p:par>
                                <p:cTn id="14" presetID="22" presetClass="entr" presetSubtype="8" fill="hold" grpId="0" nodeType="withEffect">
                                  <p:stCondLst>
                                    <p:cond delay="500"/>
                                  </p:stCondLst>
                                  <p:iterate>
                                    <p:tmAbs val="0"/>
                                  </p:iterate>
                                  <p:childTnLst>
                                    <p:set>
                                      <p:cBhvr>
                                        <p:cTn id="15" fill="hold"/>
                                        <p:tgtEl>
                                          <p:spTgt spid="4"/>
                                        </p:tgtEl>
                                        <p:attrNameLst>
                                          <p:attrName>style.visibility</p:attrName>
                                        </p:attrNameLst>
                                      </p:cBhvr>
                                      <p:to>
                                        <p:strVal val="visible"/>
                                      </p:to>
                                    </p:set>
                                    <p:animEffect transition="in" filter="wipe(left)">
                                      <p:cBhvr>
                                        <p:cTn id="16" dur="800"/>
                                        <p:tgtEl>
                                          <p:spTgt spid="4"/>
                                        </p:tgtEl>
                                      </p:cBhvr>
                                    </p:animEffect>
                                  </p:childTnLst>
                                </p:cTn>
                              </p:par>
                              <p:par>
                                <p:cTn id="17" presetID="22" presetClass="entr" presetSubtype="8" fill="hold" grpId="0" nodeType="withEffect">
                                  <p:stCondLst>
                                    <p:cond delay="1000"/>
                                  </p:stCondLst>
                                  <p:iterate>
                                    <p:tmAbs val="0"/>
                                  </p:iterate>
                                  <p:childTnLst>
                                    <p:set>
                                      <p:cBhvr>
                                        <p:cTn id="18" fill="hold"/>
                                        <p:tgtEl>
                                          <p:spTgt spid="5"/>
                                        </p:tgtEl>
                                        <p:attrNameLst>
                                          <p:attrName>style.visibility</p:attrName>
                                        </p:attrNameLst>
                                      </p:cBhvr>
                                      <p:to>
                                        <p:strVal val="visible"/>
                                      </p:to>
                                    </p:set>
                                    <p:animEffect transition="in" filter="wipe(left)">
                                      <p:cBhvr>
                                        <p:cTn id="19" dur="800"/>
                                        <p:tgtEl>
                                          <p:spTgt spid="5"/>
                                        </p:tgtEl>
                                      </p:cBhvr>
                                    </p:animEffect>
                                  </p:childTnLst>
                                </p:cTn>
                              </p:par>
                              <p:par>
                                <p:cTn id="20" presetID="22" presetClass="entr" presetSubtype="8" fill="hold" grpId="0" nodeType="withEffect">
                                  <p:stCondLst>
                                    <p:cond delay="1500"/>
                                  </p:stCondLst>
                                  <p:iterate>
                                    <p:tmAbs val="0"/>
                                  </p:iterate>
                                  <p:childTnLst>
                                    <p:set>
                                      <p:cBhvr>
                                        <p:cTn id="21" fill="hold"/>
                                        <p:tgtEl>
                                          <p:spTgt spid="6"/>
                                        </p:tgtEl>
                                        <p:attrNameLst>
                                          <p:attrName>style.visibility</p:attrName>
                                        </p:attrNameLst>
                                      </p:cBhvr>
                                      <p:to>
                                        <p:strVal val="visible"/>
                                      </p:to>
                                    </p:set>
                                    <p:animEffect transition="in" filter="wipe(left)">
                                      <p:cBhvr>
                                        <p:cTn id="22" dur="800"/>
                                        <p:tgtEl>
                                          <p:spTgt spid="6"/>
                                        </p:tgtEl>
                                      </p:cBhvr>
                                    </p:animEffect>
                                  </p:childTnLst>
                                </p:cTn>
                              </p:par>
                              <p:par>
                                <p:cTn id="23" presetID="22" presetClass="entr" presetSubtype="8" fill="hold" grpId="0" nodeType="withEffect">
                                  <p:stCondLst>
                                    <p:cond delay="2000"/>
                                  </p:stCondLst>
                                  <p:iterate>
                                    <p:tmAbs val="0"/>
                                  </p:iterate>
                                  <p:childTnLst>
                                    <p:set>
                                      <p:cBhvr>
                                        <p:cTn id="24" fill="hold"/>
                                        <p:tgtEl>
                                          <p:spTgt spid="7"/>
                                        </p:tgtEl>
                                        <p:attrNameLst>
                                          <p:attrName>style.visibility</p:attrName>
                                        </p:attrNameLst>
                                      </p:cBhvr>
                                      <p:to>
                                        <p:strVal val="visible"/>
                                      </p:to>
                                    </p:set>
                                    <p:animEffect transition="in" filter="wipe(left)">
                                      <p:cBhvr>
                                        <p:cTn id="25" dur="8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dvAuto="0"/>
      <p:bldP spid="3" grpId="0" advAuto="0"/>
      <p:bldP spid="4" grpId="0" advAuto="0"/>
      <p:bldP spid="5" grpId="0" advAuto="0"/>
      <p:bldP spid="6" grpId="0" advAuto="0"/>
      <p:bldP spid="7" grpId="0" advAuto="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任意多边形 4"/>
          <p:cNvSpPr>
            <a:spLocks noChangeArrowheads="1"/>
          </p:cNvSpPr>
          <p:nvPr/>
        </p:nvSpPr>
        <p:spPr bwMode="auto">
          <a:xfrm>
            <a:off x="8743950" y="4623433"/>
            <a:ext cx="476250" cy="300130"/>
          </a:xfrm>
          <a:custGeom>
            <a:avLst/>
            <a:gdLst>
              <a:gd name="T0" fmla="*/ 154365 w 808522"/>
              <a:gd name="T1" fmla="*/ 0 h 510140"/>
              <a:gd name="T2" fmla="*/ 157334 w 808522"/>
              <a:gd name="T3" fmla="*/ 0 h 510140"/>
              <a:gd name="T4" fmla="*/ 498719 w 808522"/>
              <a:gd name="T5" fmla="*/ 0 h 510140"/>
              <a:gd name="T6" fmla="*/ 498719 w 808522"/>
              <a:gd name="T7" fmla="*/ 313717 h 510140"/>
              <a:gd name="T8" fmla="*/ 157341 w 808522"/>
              <a:gd name="T9" fmla="*/ 313717 h 510140"/>
              <a:gd name="T10" fmla="*/ 157334 w 808522"/>
              <a:gd name="T11" fmla="*/ 313718 h 510140"/>
              <a:gd name="T12" fmla="*/ 157328 w 808522"/>
              <a:gd name="T13" fmla="*/ 313717 h 510140"/>
              <a:gd name="T14" fmla="*/ 154365 w 808522"/>
              <a:gd name="T15" fmla="*/ 313717 h 510140"/>
              <a:gd name="T16" fmla="*/ 154365 w 808522"/>
              <a:gd name="T17" fmla="*/ 313420 h 510140"/>
              <a:gd name="T18" fmla="*/ 125625 w 808522"/>
              <a:gd name="T19" fmla="*/ 310531 h 510140"/>
              <a:gd name="T20" fmla="*/ 0 w 808522"/>
              <a:gd name="T21" fmla="*/ 156859 h 510140"/>
              <a:gd name="T22" fmla="*/ 125625 w 808522"/>
              <a:gd name="T23" fmla="*/ 3187 h 510140"/>
              <a:gd name="T24" fmla="*/ 154365 w 808522"/>
              <a:gd name="T25" fmla="*/ 298 h 51014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808522"/>
              <a:gd name="T40" fmla="*/ 0 h 510140"/>
              <a:gd name="T41" fmla="*/ 808522 w 808522"/>
              <a:gd name="T42" fmla="*/ 510140 h 51014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808522" h="510140">
                <a:moveTo>
                  <a:pt x="250256" y="0"/>
                </a:moveTo>
                <a:lnTo>
                  <a:pt x="255070" y="0"/>
                </a:lnTo>
                <a:lnTo>
                  <a:pt x="808522" y="0"/>
                </a:lnTo>
                <a:lnTo>
                  <a:pt x="808522" y="510139"/>
                </a:lnTo>
                <a:lnTo>
                  <a:pt x="255080" y="510139"/>
                </a:lnTo>
                <a:lnTo>
                  <a:pt x="255070" y="510140"/>
                </a:lnTo>
                <a:lnTo>
                  <a:pt x="255060" y="510139"/>
                </a:lnTo>
                <a:lnTo>
                  <a:pt x="250256" y="510139"/>
                </a:lnTo>
                <a:lnTo>
                  <a:pt x="250256" y="509655"/>
                </a:lnTo>
                <a:lnTo>
                  <a:pt x="203664" y="504958"/>
                </a:lnTo>
                <a:cubicBezTo>
                  <a:pt x="87433" y="481174"/>
                  <a:pt x="0" y="378332"/>
                  <a:pt x="0" y="255070"/>
                </a:cubicBezTo>
                <a:cubicBezTo>
                  <a:pt x="0" y="131808"/>
                  <a:pt x="87433" y="28967"/>
                  <a:pt x="203664" y="5182"/>
                </a:cubicBezTo>
                <a:lnTo>
                  <a:pt x="250256" y="485"/>
                </a:lnTo>
                <a:lnTo>
                  <a:pt x="250256" y="0"/>
                </a:lnTo>
                <a:close/>
              </a:path>
            </a:pathLst>
          </a:custGeom>
          <a:solidFill>
            <a:srgbClr val="F2F2F2">
              <a:alpha val="29803"/>
            </a:srgbClr>
          </a:solidFill>
          <a:ln>
            <a:noFill/>
          </a:ln>
          <a:extLst>
            <a:ext uri="{91240B29-F687-4F45-9708-019B960494DF}">
              <a14:hiddenLine xmlns:a14="http://schemas.microsoft.com/office/drawing/2010/main" w="12700">
                <a:solidFill>
                  <a:srgbClr val="000000"/>
                </a:solidFill>
                <a:bevel/>
                <a:headEnd/>
                <a:tailEnd/>
              </a14:hiddenLine>
            </a:ext>
          </a:extLst>
        </p:spPr>
        <p:txBody>
          <a:bodyPr lIns="68580" tIns="34290" rIns="68580" bIns="34290" anchor="ctr"/>
          <a:lstStyle/>
          <a:p>
            <a:pPr fontAlgn="base">
              <a:spcBef>
                <a:spcPct val="0"/>
              </a:spcBef>
              <a:spcAft>
                <a:spcPct val="0"/>
              </a:spcAft>
              <a:buFont typeface="Arial" panose="020B0604020202020204" pitchFamily="34" charset="0"/>
              <a:buNone/>
            </a:pPr>
            <a:endParaRPr lang="zh-CN" altLang="en-US">
              <a:solidFill>
                <a:prstClr val="black"/>
              </a:solidFill>
              <a:latin typeface="Arial" panose="020B0604020202020204" pitchFamily="34" charset="0"/>
              <a:ea typeface="宋体" panose="02010600030101010101" pitchFamily="2" charset="-122"/>
            </a:endParaRPr>
          </a:p>
        </p:txBody>
      </p:sp>
      <p:sp>
        <p:nvSpPr>
          <p:cNvPr id="32772" name="TextBox 15"/>
          <p:cNvSpPr>
            <a:spLocks noChangeArrowheads="1"/>
          </p:cNvSpPr>
          <p:nvPr/>
        </p:nvSpPr>
        <p:spPr bwMode="auto">
          <a:xfrm>
            <a:off x="8803482" y="4657973"/>
            <a:ext cx="340519" cy="221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1419" tIns="25709" rIns="51419" bIns="25709">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fontAlgn="base" hangingPunct="1">
              <a:lnSpc>
                <a:spcPct val="100000"/>
              </a:lnSpc>
              <a:spcBef>
                <a:spcPct val="0"/>
              </a:spcBef>
              <a:spcAft>
                <a:spcPct val="0"/>
              </a:spcAft>
              <a:buFont typeface="Arial" panose="020B0604020202020204" pitchFamily="34" charset="0"/>
              <a:buNone/>
            </a:pPr>
            <a:r>
              <a:rPr lang="zh-CN" altLang="zh-CN" sz="1100" dirty="0">
                <a:solidFill>
                  <a:prstClr val="white"/>
                </a:solidFill>
                <a:latin typeface="Arial Unicode MS" panose="020B0604020202020204" pitchFamily="34" charset="-122"/>
                <a:ea typeface="Arial Unicode MS" panose="020B0604020202020204" pitchFamily="34" charset="-122"/>
                <a:cs typeface="Arial Unicode MS" panose="020B0604020202020204" pitchFamily="34" charset="-122"/>
                <a:sym typeface="Arial Unicode MS" panose="020B0604020202020204" pitchFamily="34" charset="-122"/>
              </a:rPr>
              <a:t>* </a:t>
            </a:r>
            <a:endParaRPr lang="zh-CN" altLang="zh-CN" sz="1100" b="1" dirty="0">
              <a:solidFill>
                <a:prstClr val="white"/>
              </a:solidFill>
              <a:latin typeface="Arial Unicode MS" panose="020B0604020202020204" pitchFamily="34" charset="-122"/>
              <a:ea typeface="Arial Unicode MS" panose="020B0604020202020204" pitchFamily="34" charset="-122"/>
              <a:cs typeface="Arial Unicode MS" panose="020B0604020202020204" pitchFamily="34" charset="-122"/>
              <a:sym typeface="Arial Unicode MS" panose="020B0604020202020204" pitchFamily="34" charset="-122"/>
            </a:endParaRPr>
          </a:p>
        </p:txBody>
      </p:sp>
      <p:pic>
        <p:nvPicPr>
          <p:cNvPr id="9225" name="图片 21"/>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21788" y="1013535"/>
            <a:ext cx="4265727" cy="2473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sp>
        <p:nvSpPr>
          <p:cNvPr id="9226" name="矩形 22"/>
          <p:cNvSpPr>
            <a:spLocks noChangeArrowheads="1"/>
          </p:cNvSpPr>
          <p:nvPr/>
        </p:nvSpPr>
        <p:spPr bwMode="auto">
          <a:xfrm>
            <a:off x="4887516" y="1252924"/>
            <a:ext cx="4256484" cy="2262886"/>
          </a:xfrm>
          <a:prstGeom prst="rect">
            <a:avLst/>
          </a:prstGeom>
          <a:solidFill>
            <a:schemeClr val="bg1">
              <a:lumMod val="95000"/>
              <a:alpha val="29803"/>
            </a:schemeClr>
          </a:solidFill>
          <a:ln>
            <a:noFill/>
          </a:ln>
          <a:extLst/>
        </p:spPr>
        <p:txBody>
          <a:bodyPr lIns="91440" tIns="45720" rIns="91440" bIns="45720"/>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fontAlgn="base" hangingPunct="1">
              <a:lnSpc>
                <a:spcPct val="100000"/>
              </a:lnSpc>
              <a:spcBef>
                <a:spcPct val="0"/>
              </a:spcBef>
              <a:spcAft>
                <a:spcPct val="0"/>
              </a:spcAft>
              <a:buFont typeface="Arial" panose="020B0604020202020204" pitchFamily="34" charset="0"/>
              <a:buNone/>
            </a:pPr>
            <a:endParaRPr lang="zh-CN" altLang="zh-CN" sz="1800" dirty="0">
              <a:solidFill>
                <a:prstClr val="black"/>
              </a:solidFill>
              <a:latin typeface="Calibri" panose="020F0502020204030204" pitchFamily="34" charset="0"/>
              <a:ea typeface="宋体" panose="02010600030101010101" pitchFamily="2" charset="-122"/>
              <a:sym typeface="宋体" panose="02010600030101010101" pitchFamily="2" charset="-122"/>
            </a:endParaRPr>
          </a:p>
        </p:txBody>
      </p:sp>
      <p:sp>
        <p:nvSpPr>
          <p:cNvPr id="9227" name="矩形 19"/>
          <p:cNvSpPr>
            <a:spLocks noChangeArrowheads="1"/>
          </p:cNvSpPr>
          <p:nvPr/>
        </p:nvSpPr>
        <p:spPr bwMode="auto">
          <a:xfrm>
            <a:off x="5238750" y="1588784"/>
            <a:ext cx="3400425" cy="1252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fontAlgn="base" hangingPunct="1">
              <a:lnSpc>
                <a:spcPct val="130000"/>
              </a:lnSpc>
              <a:spcBef>
                <a:spcPct val="0"/>
              </a:spcBef>
              <a:spcAft>
                <a:spcPts val="375"/>
              </a:spcAft>
              <a:buNone/>
            </a:pPr>
            <a:r>
              <a:rPr lang="zh-CN" altLang="en-US" sz="900" dirty="0">
                <a:solidFill>
                  <a:schemeClr val="tx1">
                    <a:lumMod val="50000"/>
                    <a:lumOff val="50000"/>
                  </a:schemeClr>
                </a:solidFill>
                <a:latin typeface="微软雅黑" pitchFamily="34" charset="-122"/>
                <a:ea typeface="微软雅黑" pitchFamily="34" charset="-122"/>
                <a:sym typeface="方正兰亭黑_GBK" panose="02000000000000000000" pitchFamily="2" charset="-122"/>
              </a:rPr>
              <a:t>右键点击图片选择设置图片格式可直接替换图片。</a:t>
            </a:r>
            <a:endParaRPr lang="en-US" altLang="zh-CN" sz="900" dirty="0">
              <a:solidFill>
                <a:schemeClr val="tx1">
                  <a:lumMod val="50000"/>
                  <a:lumOff val="50000"/>
                </a:schemeClr>
              </a:solidFill>
              <a:latin typeface="微软雅黑" pitchFamily="34" charset="-122"/>
              <a:ea typeface="微软雅黑" pitchFamily="34" charset="-122"/>
              <a:sym typeface="方正兰亭黑_GBK" panose="02000000000000000000" pitchFamily="2" charset="-122"/>
            </a:endParaRPr>
          </a:p>
          <a:p>
            <a:pPr eaLnBrk="1" fontAlgn="base" hangingPunct="1">
              <a:lnSpc>
                <a:spcPct val="130000"/>
              </a:lnSpc>
              <a:spcBef>
                <a:spcPct val="0"/>
              </a:spcBef>
              <a:spcAft>
                <a:spcPts val="375"/>
              </a:spcAft>
              <a:buNone/>
            </a:pPr>
            <a:r>
              <a:rPr lang="zh-CN" altLang="en-US" sz="900" dirty="0">
                <a:solidFill>
                  <a:schemeClr val="tx1">
                    <a:lumMod val="50000"/>
                    <a:lumOff val="50000"/>
                  </a:schemeClr>
                </a:solidFill>
                <a:latin typeface="微软雅黑" pitchFamily="34" charset="-122"/>
                <a:ea typeface="微软雅黑" pitchFamily="34" charset="-122"/>
                <a:sym typeface="方正兰亭黑_GBK" panose="02000000000000000000" pitchFamily="2" charset="-122"/>
              </a:rPr>
              <a:t>您可以点击文字框输入您的描述说明，或者通过复制粘贴，在此录入上述图表的综合描述说明。</a:t>
            </a:r>
            <a:endParaRPr lang="en-US" altLang="zh-CN" sz="900" dirty="0">
              <a:solidFill>
                <a:schemeClr val="tx1">
                  <a:lumMod val="50000"/>
                  <a:lumOff val="50000"/>
                </a:schemeClr>
              </a:solidFill>
              <a:latin typeface="微软雅黑" pitchFamily="34" charset="-122"/>
              <a:ea typeface="微软雅黑" pitchFamily="34" charset="-122"/>
              <a:sym typeface="方正兰亭黑_GBK" panose="02000000000000000000" pitchFamily="2" charset="-122"/>
            </a:endParaRPr>
          </a:p>
          <a:p>
            <a:pPr eaLnBrk="1" fontAlgn="base" hangingPunct="1">
              <a:lnSpc>
                <a:spcPct val="130000"/>
              </a:lnSpc>
              <a:spcBef>
                <a:spcPct val="0"/>
              </a:spcBef>
              <a:spcAft>
                <a:spcPts val="375"/>
              </a:spcAft>
              <a:buNone/>
            </a:pPr>
            <a:r>
              <a:rPr lang="zh-CN" altLang="en-US" sz="900" dirty="0">
                <a:solidFill>
                  <a:schemeClr val="tx1">
                    <a:lumMod val="50000"/>
                    <a:lumOff val="50000"/>
                  </a:schemeClr>
                </a:solidFill>
                <a:latin typeface="微软雅黑" pitchFamily="34" charset="-122"/>
                <a:ea typeface="微软雅黑" pitchFamily="34" charset="-122"/>
                <a:sym typeface="方正兰亭黑_GBK" panose="02000000000000000000" pitchFamily="2" charset="-122"/>
              </a:rPr>
              <a:t>在此录入上述图表的综合描述说明，在此录入上述图表的综合描述说明，在此录入上述图表的综合描述说明，在此录入上述图表的综合描述说明，在此录入上述图表的综合描述说明 。</a:t>
            </a:r>
            <a:endParaRPr lang="en-US" altLang="zh-CN" sz="900" dirty="0">
              <a:solidFill>
                <a:schemeClr val="tx1">
                  <a:lumMod val="50000"/>
                  <a:lumOff val="50000"/>
                </a:schemeClr>
              </a:solidFill>
              <a:latin typeface="微软雅黑" pitchFamily="34" charset="-122"/>
              <a:ea typeface="微软雅黑" pitchFamily="34" charset="-122"/>
              <a:sym typeface="方正兰亭黑_GBK" panose="02000000000000000000" pitchFamily="2" charset="-122"/>
            </a:endParaRPr>
          </a:p>
        </p:txBody>
      </p:sp>
      <p:sp>
        <p:nvSpPr>
          <p:cNvPr id="9228" name="矩形 47"/>
          <p:cNvSpPr>
            <a:spLocks noChangeArrowheads="1"/>
          </p:cNvSpPr>
          <p:nvPr/>
        </p:nvSpPr>
        <p:spPr bwMode="auto">
          <a:xfrm>
            <a:off x="1062038" y="3755200"/>
            <a:ext cx="7136606" cy="609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fontAlgn="base" hangingPunct="1">
              <a:lnSpc>
                <a:spcPct val="130000"/>
              </a:lnSpc>
              <a:spcBef>
                <a:spcPct val="0"/>
              </a:spcBef>
              <a:spcAft>
                <a:spcPct val="0"/>
              </a:spcAft>
              <a:buFont typeface="Arial" panose="020B0604020202020204" pitchFamily="34" charset="0"/>
              <a:buNone/>
            </a:pPr>
            <a:r>
              <a:rPr lang="zh-CN" altLang="en-US" sz="900" dirty="0">
                <a:solidFill>
                  <a:schemeClr val="tx1">
                    <a:lumMod val="50000"/>
                    <a:lumOff val="50000"/>
                  </a:schemeClr>
                </a:solidFill>
                <a:latin typeface="微软雅黑" pitchFamily="34" charset="-122"/>
                <a:ea typeface="微软雅黑" pitchFamily="34" charset="-122"/>
                <a:sym typeface="方正兰亭黑_GBK" panose="02000000000000000000" pitchFamily="2" charset="-122"/>
              </a:rPr>
              <a:t>在此录入上述图表的综合描述说明，在此录入上述图表的综合描述说明。在此录入上述图表的综合描述说明，在此录入上述图表的描述说明，在此录入上述图表的综合描述说明，在此录入上述图表的综合描述说明。</a:t>
            </a:r>
            <a:endParaRPr lang="en-US" altLang="zh-CN" sz="900" dirty="0">
              <a:solidFill>
                <a:schemeClr val="tx1">
                  <a:lumMod val="50000"/>
                  <a:lumOff val="50000"/>
                </a:schemeClr>
              </a:solidFill>
              <a:latin typeface="微软雅黑" pitchFamily="34" charset="-122"/>
              <a:ea typeface="微软雅黑" pitchFamily="34" charset="-122"/>
              <a:sym typeface="方正兰亭黑_GBK" panose="02000000000000000000" pitchFamily="2" charset="-122"/>
            </a:endParaRPr>
          </a:p>
          <a:p>
            <a:pPr eaLnBrk="1" fontAlgn="base" hangingPunct="1">
              <a:lnSpc>
                <a:spcPct val="130000"/>
              </a:lnSpc>
              <a:spcBef>
                <a:spcPct val="0"/>
              </a:spcBef>
              <a:spcAft>
                <a:spcPct val="0"/>
              </a:spcAft>
              <a:buFont typeface="Arial" panose="020B0604020202020204" pitchFamily="34" charset="0"/>
              <a:buNone/>
            </a:pPr>
            <a:r>
              <a:rPr lang="zh-CN" altLang="en-US" sz="900" dirty="0">
                <a:solidFill>
                  <a:schemeClr val="tx1">
                    <a:lumMod val="50000"/>
                    <a:lumOff val="50000"/>
                  </a:schemeClr>
                </a:solidFill>
                <a:latin typeface="微软雅黑" pitchFamily="34" charset="-122"/>
                <a:ea typeface="微软雅黑" pitchFamily="34" charset="-122"/>
                <a:sym typeface="方正兰亭黑_GBK" panose="02000000000000000000" pitchFamily="2" charset="-122"/>
              </a:rPr>
              <a:t>在此录入上述图表的综合描述说明，在此录入上述图表的综合描述说明。在此录入上述图表的综合描述说明。</a:t>
            </a:r>
          </a:p>
        </p:txBody>
      </p:sp>
      <p:grpSp>
        <p:nvGrpSpPr>
          <p:cNvPr id="3" name="组合 14"/>
          <p:cNvGrpSpPr>
            <a:grpSpLocks/>
          </p:cNvGrpSpPr>
          <p:nvPr/>
        </p:nvGrpSpPr>
        <p:grpSpPr bwMode="auto">
          <a:xfrm>
            <a:off x="1949054" y="1742422"/>
            <a:ext cx="210740" cy="332287"/>
            <a:chOff x="0" y="0"/>
            <a:chExt cx="474034" cy="743490"/>
          </a:xfrm>
          <a:solidFill>
            <a:schemeClr val="accent1"/>
          </a:solidFill>
        </p:grpSpPr>
        <p:grpSp>
          <p:nvGrpSpPr>
            <p:cNvPr id="4" name="组合 15"/>
            <p:cNvGrpSpPr>
              <a:grpSpLocks/>
            </p:cNvGrpSpPr>
            <p:nvPr/>
          </p:nvGrpSpPr>
          <p:grpSpPr bwMode="auto">
            <a:xfrm>
              <a:off x="0" y="0"/>
              <a:ext cx="474034" cy="743490"/>
              <a:chOff x="0" y="0"/>
              <a:chExt cx="474034" cy="743490"/>
            </a:xfrm>
            <a:grpFill/>
          </p:grpSpPr>
          <p:sp>
            <p:nvSpPr>
              <p:cNvPr id="32783" name="同心圆 17"/>
              <p:cNvSpPr>
                <a:spLocks noChangeArrowheads="1"/>
              </p:cNvSpPr>
              <p:nvPr/>
            </p:nvSpPr>
            <p:spPr bwMode="auto">
              <a:xfrm>
                <a:off x="0" y="0"/>
                <a:ext cx="474034" cy="474034"/>
              </a:xfrm>
              <a:custGeom>
                <a:avLst/>
                <a:gdLst>
                  <a:gd name="T0" fmla="*/ 5201579 w 21600"/>
                  <a:gd name="T1" fmla="*/ 0 h 21600"/>
                  <a:gd name="T2" fmla="*/ 1523383 w 21600"/>
                  <a:gd name="T3" fmla="*/ 1523383 h 21600"/>
                  <a:gd name="T4" fmla="*/ 0 w 21600"/>
                  <a:gd name="T5" fmla="*/ 5201579 h 21600"/>
                  <a:gd name="T6" fmla="*/ 1523383 w 21600"/>
                  <a:gd name="T7" fmla="*/ 8879776 h 21600"/>
                  <a:gd name="T8" fmla="*/ 5201579 w 21600"/>
                  <a:gd name="T9" fmla="*/ 10403159 h 21600"/>
                  <a:gd name="T10" fmla="*/ 8879776 w 21600"/>
                  <a:gd name="T11" fmla="*/ 8879776 h 21600"/>
                  <a:gd name="T12" fmla="*/ 10403159 w 21600"/>
                  <a:gd name="T13" fmla="*/ 5201579 h 21600"/>
                  <a:gd name="T14" fmla="*/ 8879776 w 21600"/>
                  <a:gd name="T15" fmla="*/ 1523383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p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fontAlgn="base">
                  <a:spcBef>
                    <a:spcPct val="0"/>
                  </a:spcBef>
                  <a:spcAft>
                    <a:spcPct val="0"/>
                  </a:spcAft>
                  <a:buFont typeface="Arial" panose="020B0604020202020204" pitchFamily="34" charset="0"/>
                  <a:buNone/>
                </a:pPr>
                <a:endParaRPr lang="zh-CN" altLang="en-US">
                  <a:solidFill>
                    <a:prstClr val="black"/>
                  </a:solidFill>
                  <a:latin typeface="Arial" panose="020B0604020202020204" pitchFamily="34" charset="0"/>
                  <a:ea typeface="宋体" panose="02010600030101010101" pitchFamily="2" charset="-122"/>
                </a:endParaRPr>
              </a:p>
            </p:txBody>
          </p:sp>
          <p:sp>
            <p:nvSpPr>
              <p:cNvPr id="32784" name="等腰三角形 18"/>
              <p:cNvSpPr>
                <a:spLocks noChangeArrowheads="1"/>
              </p:cNvSpPr>
              <p:nvPr/>
            </p:nvSpPr>
            <p:spPr bwMode="auto">
              <a:xfrm rot="10800000">
                <a:off x="28216" y="351576"/>
                <a:ext cx="417601" cy="391914"/>
              </a:xfrm>
              <a:prstGeom prst="triangle">
                <a:avLst>
                  <a:gd name="adj" fmla="val 50000"/>
                </a:avLst>
              </a:prstGeom>
              <a:grp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fontAlgn="base" hangingPunct="1">
                  <a:lnSpc>
                    <a:spcPct val="100000"/>
                  </a:lnSpc>
                  <a:spcBef>
                    <a:spcPct val="0"/>
                  </a:spcBef>
                  <a:spcAft>
                    <a:spcPct val="0"/>
                  </a:spcAft>
                  <a:buFont typeface="Arial" panose="020B0604020202020204" pitchFamily="34" charset="0"/>
                  <a:buNone/>
                </a:pPr>
                <a:endParaRPr lang="zh-CN" altLang="zh-CN" sz="1800" dirty="0">
                  <a:solidFill>
                    <a:srgbClr val="FFFFFF"/>
                  </a:solidFill>
                  <a:latin typeface="宋体" panose="02010600030101010101" pitchFamily="2" charset="-122"/>
                  <a:ea typeface="宋体" panose="02010600030101010101" pitchFamily="2" charset="-122"/>
                  <a:sym typeface="宋体" panose="02010600030101010101" pitchFamily="2" charset="-122"/>
                </a:endParaRPr>
              </a:p>
            </p:txBody>
          </p:sp>
        </p:grpSp>
        <p:sp>
          <p:nvSpPr>
            <p:cNvPr id="32782" name="椭圆 16"/>
            <p:cNvSpPr>
              <a:spLocks noChangeArrowheads="1"/>
            </p:cNvSpPr>
            <p:nvPr/>
          </p:nvSpPr>
          <p:spPr bwMode="auto">
            <a:xfrm>
              <a:off x="165009" y="165009"/>
              <a:ext cx="144016" cy="144016"/>
            </a:xfrm>
            <a:prstGeom prst="ellipse">
              <a:avLst/>
            </a:prstGeom>
            <a:grp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fontAlgn="base" hangingPunct="1">
                <a:lnSpc>
                  <a:spcPct val="100000"/>
                </a:lnSpc>
                <a:spcBef>
                  <a:spcPct val="0"/>
                </a:spcBef>
                <a:spcAft>
                  <a:spcPct val="0"/>
                </a:spcAft>
                <a:buFont typeface="Arial" panose="020B0604020202020204" pitchFamily="34" charset="0"/>
                <a:buNone/>
              </a:pPr>
              <a:endParaRPr lang="zh-CN" altLang="zh-CN" sz="1800" dirty="0">
                <a:solidFill>
                  <a:srgbClr val="FFFFFF"/>
                </a:solidFill>
                <a:latin typeface="宋体" panose="02010600030101010101" pitchFamily="2" charset="-122"/>
                <a:ea typeface="宋体" panose="02010600030101010101" pitchFamily="2" charset="-122"/>
                <a:sym typeface="宋体" panose="02010600030101010101" pitchFamily="2" charset="-122"/>
              </a:endParaRPr>
            </a:p>
          </p:txBody>
        </p:sp>
      </p:grpSp>
    </p:spTree>
    <p:extLst>
      <p:ext uri="{BB962C8B-B14F-4D97-AF65-F5344CB8AC3E}">
        <p14:creationId xmlns:p14="http://schemas.microsoft.com/office/powerpoint/2010/main" val="1783109012"/>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2" fill="hold" nodeType="afterEffect">
                                  <p:stCondLst>
                                    <p:cond delay="0"/>
                                  </p:stCondLst>
                                  <p:childTnLst>
                                    <p:set>
                                      <p:cBhvr>
                                        <p:cTn id="6" dur="1" fill="hold">
                                          <p:stCondLst>
                                            <p:cond delay="0"/>
                                          </p:stCondLst>
                                        </p:cTn>
                                        <p:tgtEl>
                                          <p:spTgt spid="9225"/>
                                        </p:tgtEl>
                                        <p:attrNameLst>
                                          <p:attrName>style.visibility</p:attrName>
                                        </p:attrNameLst>
                                      </p:cBhvr>
                                      <p:to>
                                        <p:strVal val="visible"/>
                                      </p:to>
                                    </p:set>
                                    <p:animEffect>
                                      <p:cBhvr>
                                        <p:cTn id="7" dur="1000"/>
                                        <p:tgtEl>
                                          <p:spTgt spid="9225"/>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9226"/>
                                        </p:tgtEl>
                                        <p:attrNameLst>
                                          <p:attrName>style.visibility</p:attrName>
                                        </p:attrNameLst>
                                      </p:cBhvr>
                                      <p:to>
                                        <p:strVal val="visible"/>
                                      </p:to>
                                    </p:set>
                                    <p:animEffect>
                                      <p:cBhvr>
                                        <p:cTn id="10" dur="1000"/>
                                        <p:tgtEl>
                                          <p:spTgt spid="9226"/>
                                        </p:tgtEl>
                                      </p:cBhvr>
                                    </p:animEffect>
                                  </p:childTnLst>
                                </p:cTn>
                              </p:par>
                            </p:childTnLst>
                          </p:cTn>
                        </p:par>
                        <p:par>
                          <p:cTn id="11" fill="hold" nodeType="afterGroup">
                            <p:stCondLst>
                              <p:cond delay="1000"/>
                            </p:stCondLst>
                            <p:childTnLst>
                              <p:par>
                                <p:cTn id="12" presetID="42" presetClass="entr" presetSubtype="0" fill="hold" nodeType="afterEffect">
                                  <p:stCondLst>
                                    <p:cond delay="250"/>
                                  </p:stCondLst>
                                  <p:childTnLst>
                                    <p:set>
                                      <p:cBhvr>
                                        <p:cTn id="13" dur="1" fill="hold">
                                          <p:stCondLst>
                                            <p:cond delay="0"/>
                                          </p:stCondLst>
                                        </p:cTn>
                                        <p:tgtEl>
                                          <p:spTgt spid="3"/>
                                        </p:tgtEl>
                                        <p:attrNameLst>
                                          <p:attrName>style.visibility</p:attrName>
                                        </p:attrNameLst>
                                      </p:cBhvr>
                                      <p:to>
                                        <p:strVal val="visible"/>
                                      </p:to>
                                    </p:set>
                                    <p:animEffect>
                                      <p:cBhvr>
                                        <p:cTn id="14" dur="750"/>
                                        <p:tgtEl>
                                          <p:spTgt spid="3"/>
                                        </p:tgtEl>
                                      </p:cBhvr>
                                    </p:animEffect>
                                    <p:anim calcmode="lin" valueType="num">
                                      <p:cBhvr>
                                        <p:cTn id="15" dur="750" fill="hold"/>
                                        <p:tgtEl>
                                          <p:spTgt spid="3"/>
                                        </p:tgtEl>
                                        <p:attrNameLst>
                                          <p:attrName>ppt_x</p:attrName>
                                        </p:attrNameLst>
                                      </p:cBhvr>
                                      <p:tavLst>
                                        <p:tav tm="0">
                                          <p:val>
                                            <p:strVal val="#ppt_x"/>
                                          </p:val>
                                        </p:tav>
                                        <p:tav tm="100000">
                                          <p:val>
                                            <p:strVal val="#ppt_x"/>
                                          </p:val>
                                        </p:tav>
                                      </p:tavLst>
                                    </p:anim>
                                    <p:anim calcmode="lin" valueType="num">
                                      <p:cBhvr>
                                        <p:cTn id="16" dur="750" fill="hold"/>
                                        <p:tgtEl>
                                          <p:spTgt spid="3"/>
                                        </p:tgtEl>
                                        <p:attrNameLst>
                                          <p:attrName>ppt_y</p:attrName>
                                        </p:attrNameLst>
                                      </p:cBhvr>
                                      <p:tavLst>
                                        <p:tav tm="0">
                                          <p:val>
                                            <p:strVal val="#ppt_y+.1"/>
                                          </p:val>
                                        </p:tav>
                                        <p:tav tm="100000">
                                          <p:val>
                                            <p:strVal val="#ppt_y"/>
                                          </p:val>
                                        </p:tav>
                                      </p:tavLst>
                                    </p:anim>
                                  </p:childTnLst>
                                </p:cTn>
                              </p:par>
                            </p:childTnLst>
                          </p:cTn>
                        </p:par>
                        <p:par>
                          <p:cTn id="17" fill="hold" nodeType="afterGroup">
                            <p:stCondLst>
                              <p:cond delay="2000"/>
                            </p:stCondLst>
                            <p:childTnLst>
                              <p:par>
                                <p:cTn id="18" presetID="26" presetClass="emph" presetSubtype="0" fill="hold" nodeType="afterEffect">
                                  <p:stCondLst>
                                    <p:cond delay="0"/>
                                  </p:stCondLst>
                                  <p:childTnLst>
                                    <p:animEffect>
                                      <p:cBhvr>
                                        <p:cTn id="19" dur="500" tmFilter="0, 0; .2, .5; .8, .5; 1, 0"/>
                                        <p:tgtEl>
                                          <p:spTgt spid="3"/>
                                        </p:tgtEl>
                                      </p:cBhvr>
                                    </p:animEffect>
                                    <p:animScale>
                                      <p:cBhvr>
                                        <p:cTn id="20" dur="250" autoRev="1" fill="hold"/>
                                        <p:tgtEl>
                                          <p:spTgt spid="3"/>
                                        </p:tgtEl>
                                      </p:cBhvr>
                                      <p:by x="105000" y="105000"/>
                                    </p:animScale>
                                  </p:childTnLst>
                                </p:cTn>
                              </p:par>
                            </p:childTnLst>
                          </p:cTn>
                        </p:par>
                        <p:par>
                          <p:cTn id="21" fill="hold" nodeType="afterGroup">
                            <p:stCondLst>
                              <p:cond delay="2500"/>
                            </p:stCondLst>
                            <p:childTnLst>
                              <p:par>
                                <p:cTn id="22" presetID="14" presetClass="entr" presetSubtype="10" fill="hold" grpId="0" nodeType="afterEffect">
                                  <p:stCondLst>
                                    <p:cond delay="0"/>
                                  </p:stCondLst>
                                  <p:childTnLst>
                                    <p:set>
                                      <p:cBhvr>
                                        <p:cTn id="23" dur="1" fill="hold">
                                          <p:stCondLst>
                                            <p:cond delay="0"/>
                                          </p:stCondLst>
                                        </p:cTn>
                                        <p:tgtEl>
                                          <p:spTgt spid="9227"/>
                                        </p:tgtEl>
                                        <p:attrNameLst>
                                          <p:attrName>style.visibility</p:attrName>
                                        </p:attrNameLst>
                                      </p:cBhvr>
                                      <p:to>
                                        <p:strVal val="visible"/>
                                      </p:to>
                                    </p:set>
                                    <p:animEffect>
                                      <p:cBhvr>
                                        <p:cTn id="24" dur="750"/>
                                        <p:tgtEl>
                                          <p:spTgt spid="9227"/>
                                        </p:tgtEl>
                                      </p:cBhvr>
                                    </p:animEffect>
                                  </p:childTnLst>
                                </p:cTn>
                              </p:par>
                            </p:childTnLst>
                          </p:cTn>
                        </p:par>
                        <p:par>
                          <p:cTn id="25" fill="hold" nodeType="afterGroup">
                            <p:stCondLst>
                              <p:cond delay="3250"/>
                            </p:stCondLst>
                            <p:childTnLst>
                              <p:par>
                                <p:cTn id="26" presetID="16" presetClass="entr" presetSubtype="37" fill="hold" grpId="0" nodeType="afterEffect">
                                  <p:stCondLst>
                                    <p:cond delay="0"/>
                                  </p:stCondLst>
                                  <p:childTnLst>
                                    <p:set>
                                      <p:cBhvr>
                                        <p:cTn id="27" dur="1" fill="hold">
                                          <p:stCondLst>
                                            <p:cond delay="0"/>
                                          </p:stCondLst>
                                        </p:cTn>
                                        <p:tgtEl>
                                          <p:spTgt spid="9228"/>
                                        </p:tgtEl>
                                        <p:attrNameLst>
                                          <p:attrName>style.visibility</p:attrName>
                                        </p:attrNameLst>
                                      </p:cBhvr>
                                      <p:to>
                                        <p:strVal val="visible"/>
                                      </p:to>
                                    </p:set>
                                    <p:animEffect>
                                      <p:cBhvr>
                                        <p:cTn id="28" dur="500"/>
                                        <p:tgtEl>
                                          <p:spTgt spid="92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6" grpId="0" bldLvl="0" animBg="1" autoUpdateAnimBg="0"/>
      <p:bldP spid="9227" grpId="0" bldLvl="0" autoUpdateAnimBg="0"/>
      <p:bldP spid="9228" grpId="0" bldLvl="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1"/>
          <p:cNvGrpSpPr/>
          <p:nvPr/>
        </p:nvGrpSpPr>
        <p:grpSpPr>
          <a:xfrm>
            <a:off x="2320907" y="1997447"/>
            <a:ext cx="4160925" cy="1892300"/>
            <a:chOff x="3345973" y="2694618"/>
            <a:chExt cx="5547900" cy="2522288"/>
          </a:xfrm>
        </p:grpSpPr>
        <p:sp>
          <p:nvSpPr>
            <p:cNvPr id="7" name="Shape 1918"/>
            <p:cNvSpPr/>
            <p:nvPr/>
          </p:nvSpPr>
          <p:spPr>
            <a:xfrm>
              <a:off x="3345973" y="3538210"/>
              <a:ext cx="1033993" cy="1034033"/>
            </a:xfrm>
            <a:custGeom>
              <a:avLst/>
              <a:gdLst/>
              <a:ahLst/>
              <a:cxnLst>
                <a:cxn ang="0">
                  <a:pos x="wd2" y="hd2"/>
                </a:cxn>
                <a:cxn ang="5400000">
                  <a:pos x="wd2" y="hd2"/>
                </a:cxn>
                <a:cxn ang="10800000">
                  <a:pos x="wd2" y="hd2"/>
                </a:cxn>
                <a:cxn ang="16200000">
                  <a:pos x="wd2" y="hd2"/>
                </a:cxn>
              </a:cxnLst>
              <a:rect l="0" t="0" r="r" b="b"/>
              <a:pathLst>
                <a:path w="21600" h="21600" extrusionOk="0">
                  <a:moveTo>
                    <a:pt x="10808" y="15372"/>
                  </a:moveTo>
                  <a:cubicBezTo>
                    <a:pt x="8371" y="15376"/>
                    <a:pt x="6391" y="13403"/>
                    <a:pt x="6387" y="10966"/>
                  </a:cubicBezTo>
                  <a:cubicBezTo>
                    <a:pt x="6383" y="8528"/>
                    <a:pt x="8355" y="6548"/>
                    <a:pt x="10793" y="6545"/>
                  </a:cubicBezTo>
                  <a:cubicBezTo>
                    <a:pt x="13231" y="6540"/>
                    <a:pt x="15211" y="8514"/>
                    <a:pt x="15215" y="10951"/>
                  </a:cubicBezTo>
                  <a:cubicBezTo>
                    <a:pt x="15219" y="13389"/>
                    <a:pt x="13246" y="15368"/>
                    <a:pt x="10808" y="15372"/>
                  </a:cubicBezTo>
                  <a:close/>
                  <a:moveTo>
                    <a:pt x="21600" y="11965"/>
                  </a:moveTo>
                  <a:cubicBezTo>
                    <a:pt x="21537" y="11178"/>
                    <a:pt x="21536" y="10387"/>
                    <a:pt x="21597" y="9600"/>
                  </a:cubicBezTo>
                  <a:cubicBezTo>
                    <a:pt x="20571" y="9522"/>
                    <a:pt x="19545" y="9442"/>
                    <a:pt x="18521" y="9364"/>
                  </a:cubicBezTo>
                  <a:cubicBezTo>
                    <a:pt x="18437" y="8954"/>
                    <a:pt x="18321" y="8557"/>
                    <a:pt x="18176" y="8175"/>
                  </a:cubicBezTo>
                  <a:cubicBezTo>
                    <a:pt x="19029" y="7586"/>
                    <a:pt x="19882" y="6998"/>
                    <a:pt x="20735" y="6409"/>
                  </a:cubicBezTo>
                  <a:cubicBezTo>
                    <a:pt x="20287" y="5760"/>
                    <a:pt x="19890" y="5075"/>
                    <a:pt x="19550" y="4363"/>
                  </a:cubicBezTo>
                  <a:cubicBezTo>
                    <a:pt x="18600" y="4819"/>
                    <a:pt x="17648" y="5274"/>
                    <a:pt x="16697" y="5729"/>
                  </a:cubicBezTo>
                  <a:cubicBezTo>
                    <a:pt x="16434" y="5433"/>
                    <a:pt x="16149" y="5156"/>
                    <a:pt x="15844" y="4902"/>
                  </a:cubicBezTo>
                  <a:cubicBezTo>
                    <a:pt x="16299" y="3945"/>
                    <a:pt x="16754" y="2988"/>
                    <a:pt x="17209" y="2030"/>
                  </a:cubicBezTo>
                  <a:cubicBezTo>
                    <a:pt x="16495" y="1691"/>
                    <a:pt x="15810" y="1297"/>
                    <a:pt x="15159" y="852"/>
                  </a:cubicBezTo>
                  <a:cubicBezTo>
                    <a:pt x="14555" y="1733"/>
                    <a:pt x="13951" y="2616"/>
                    <a:pt x="13346" y="3498"/>
                  </a:cubicBezTo>
                  <a:cubicBezTo>
                    <a:pt x="12982" y="3374"/>
                    <a:pt x="12608" y="3275"/>
                    <a:pt x="12222" y="3205"/>
                  </a:cubicBezTo>
                  <a:cubicBezTo>
                    <a:pt x="12136" y="2137"/>
                    <a:pt x="12050" y="1069"/>
                    <a:pt x="11965" y="0"/>
                  </a:cubicBezTo>
                  <a:cubicBezTo>
                    <a:pt x="11177" y="64"/>
                    <a:pt x="10386" y="66"/>
                    <a:pt x="9600" y="4"/>
                  </a:cubicBezTo>
                  <a:cubicBezTo>
                    <a:pt x="9518" y="1073"/>
                    <a:pt x="9435" y="2142"/>
                    <a:pt x="9353" y="3210"/>
                  </a:cubicBezTo>
                  <a:cubicBezTo>
                    <a:pt x="8968" y="3282"/>
                    <a:pt x="8593" y="3381"/>
                    <a:pt x="8229" y="3506"/>
                  </a:cubicBezTo>
                  <a:cubicBezTo>
                    <a:pt x="7622" y="2627"/>
                    <a:pt x="7015" y="1746"/>
                    <a:pt x="6409" y="866"/>
                  </a:cubicBezTo>
                  <a:cubicBezTo>
                    <a:pt x="5759" y="1314"/>
                    <a:pt x="5074" y="1710"/>
                    <a:pt x="4362" y="2052"/>
                  </a:cubicBezTo>
                  <a:cubicBezTo>
                    <a:pt x="4821" y="3008"/>
                    <a:pt x="5278" y="3964"/>
                    <a:pt x="5736" y="4920"/>
                  </a:cubicBezTo>
                  <a:cubicBezTo>
                    <a:pt x="5432" y="5175"/>
                    <a:pt x="5148" y="5452"/>
                    <a:pt x="4886" y="5749"/>
                  </a:cubicBezTo>
                  <a:cubicBezTo>
                    <a:pt x="3933" y="5298"/>
                    <a:pt x="2982" y="4845"/>
                    <a:pt x="2029" y="4393"/>
                  </a:cubicBezTo>
                  <a:cubicBezTo>
                    <a:pt x="1690" y="5105"/>
                    <a:pt x="1296" y="5792"/>
                    <a:pt x="850" y="6443"/>
                  </a:cubicBezTo>
                  <a:cubicBezTo>
                    <a:pt x="1705" y="7028"/>
                    <a:pt x="2560" y="7614"/>
                    <a:pt x="3416" y="8199"/>
                  </a:cubicBezTo>
                  <a:cubicBezTo>
                    <a:pt x="3273" y="8583"/>
                    <a:pt x="3157" y="8980"/>
                    <a:pt x="3075" y="9390"/>
                  </a:cubicBezTo>
                  <a:cubicBezTo>
                    <a:pt x="2050" y="9472"/>
                    <a:pt x="1025" y="9554"/>
                    <a:pt x="0" y="9636"/>
                  </a:cubicBezTo>
                  <a:cubicBezTo>
                    <a:pt x="63" y="10424"/>
                    <a:pt x="64" y="11214"/>
                    <a:pt x="4" y="12001"/>
                  </a:cubicBezTo>
                  <a:cubicBezTo>
                    <a:pt x="1010" y="12078"/>
                    <a:pt x="2016" y="12156"/>
                    <a:pt x="3022" y="12234"/>
                  </a:cubicBezTo>
                  <a:cubicBezTo>
                    <a:pt x="3092" y="12665"/>
                    <a:pt x="3197" y="13084"/>
                    <a:pt x="3334" y="13489"/>
                  </a:cubicBezTo>
                  <a:cubicBezTo>
                    <a:pt x="2512" y="14057"/>
                    <a:pt x="1688" y="14625"/>
                    <a:pt x="864" y="15192"/>
                  </a:cubicBezTo>
                  <a:cubicBezTo>
                    <a:pt x="1312" y="15843"/>
                    <a:pt x="1709" y="16526"/>
                    <a:pt x="2050" y="17238"/>
                  </a:cubicBezTo>
                  <a:cubicBezTo>
                    <a:pt x="2938" y="16813"/>
                    <a:pt x="3825" y="16388"/>
                    <a:pt x="4712" y="15963"/>
                  </a:cubicBezTo>
                  <a:cubicBezTo>
                    <a:pt x="4996" y="16310"/>
                    <a:pt x="5310" y="16631"/>
                    <a:pt x="5650" y="16924"/>
                  </a:cubicBezTo>
                  <a:cubicBezTo>
                    <a:pt x="5230" y="17807"/>
                    <a:pt x="4811" y="18689"/>
                    <a:pt x="4391" y="19572"/>
                  </a:cubicBezTo>
                  <a:cubicBezTo>
                    <a:pt x="5105" y="19910"/>
                    <a:pt x="5790" y="20305"/>
                    <a:pt x="6442" y="20750"/>
                  </a:cubicBezTo>
                  <a:cubicBezTo>
                    <a:pt x="6988" y="19952"/>
                    <a:pt x="7535" y="19156"/>
                    <a:pt x="8080" y="18358"/>
                  </a:cubicBezTo>
                  <a:cubicBezTo>
                    <a:pt x="8505" y="18514"/>
                    <a:pt x="8949" y="18635"/>
                    <a:pt x="9404" y="18717"/>
                  </a:cubicBezTo>
                  <a:cubicBezTo>
                    <a:pt x="9481" y="19678"/>
                    <a:pt x="9559" y="20639"/>
                    <a:pt x="9636" y="21600"/>
                  </a:cubicBezTo>
                  <a:cubicBezTo>
                    <a:pt x="10423" y="21537"/>
                    <a:pt x="11214" y="21536"/>
                    <a:pt x="12001" y="21597"/>
                  </a:cubicBezTo>
                  <a:cubicBezTo>
                    <a:pt x="12075" y="20635"/>
                    <a:pt x="12149" y="19673"/>
                    <a:pt x="12223" y="18712"/>
                  </a:cubicBezTo>
                  <a:cubicBezTo>
                    <a:pt x="12678" y="18628"/>
                    <a:pt x="13120" y="18506"/>
                    <a:pt x="13546" y="18349"/>
                  </a:cubicBezTo>
                  <a:cubicBezTo>
                    <a:pt x="14094" y="19145"/>
                    <a:pt x="14643" y="19940"/>
                    <a:pt x="15192" y="20736"/>
                  </a:cubicBezTo>
                  <a:cubicBezTo>
                    <a:pt x="15842" y="20287"/>
                    <a:pt x="16526" y="19891"/>
                    <a:pt x="17238" y="19550"/>
                  </a:cubicBezTo>
                  <a:cubicBezTo>
                    <a:pt x="16816" y="18668"/>
                    <a:pt x="16394" y="17788"/>
                    <a:pt x="15972" y="16907"/>
                  </a:cubicBezTo>
                  <a:cubicBezTo>
                    <a:pt x="16310" y="16613"/>
                    <a:pt x="16622" y="16290"/>
                    <a:pt x="16905" y="15942"/>
                  </a:cubicBezTo>
                  <a:cubicBezTo>
                    <a:pt x="17794" y="16365"/>
                    <a:pt x="18683" y="16787"/>
                    <a:pt x="19572" y="17208"/>
                  </a:cubicBezTo>
                  <a:cubicBezTo>
                    <a:pt x="19910" y="16495"/>
                    <a:pt x="20304" y="15810"/>
                    <a:pt x="20750" y="15160"/>
                  </a:cubicBezTo>
                  <a:cubicBezTo>
                    <a:pt x="19926" y="14594"/>
                    <a:pt x="19100" y="14029"/>
                    <a:pt x="18275" y="13465"/>
                  </a:cubicBezTo>
                  <a:cubicBezTo>
                    <a:pt x="18411" y="13059"/>
                    <a:pt x="18514" y="12640"/>
                    <a:pt x="18584" y="12208"/>
                  </a:cubicBezTo>
                  <a:cubicBezTo>
                    <a:pt x="19589" y="12126"/>
                    <a:pt x="20595" y="12045"/>
                    <a:pt x="21600" y="11965"/>
                  </a:cubicBezTo>
                  <a:close/>
                </a:path>
              </a:pathLst>
            </a:custGeom>
            <a:solidFill>
              <a:srgbClr val="F1F1F1"/>
            </a:solidFill>
            <a:ln w="12700" cap="flat">
              <a:noFill/>
              <a:miter lim="400000"/>
            </a:ln>
            <a:effectLst/>
          </p:spPr>
          <p:txBody>
            <a:bodyPr wrap="square" lIns="38100" tIns="38100" rIns="38100" bIns="38100" numCol="1" anchor="ctr">
              <a:noAutofit/>
            </a:bodyPr>
            <a:lstStyle/>
            <a:p>
              <a:pPr>
                <a:defRPr sz="3200">
                  <a:solidFill>
                    <a:srgbClr val="FFFFFF"/>
                  </a:solidFill>
                  <a:latin typeface="Helvetica Light"/>
                  <a:ea typeface="Helvetica Light"/>
                  <a:cs typeface="Helvetica Light"/>
                  <a:sym typeface="Helvetica Light"/>
                </a:defRPr>
              </a:pPr>
              <a:endParaRPr sz="2400" dirty="0">
                <a:latin typeface="微软雅黑"/>
                <a:ea typeface="Helvetica Light"/>
                <a:cs typeface="Helvetica Light"/>
                <a:sym typeface="Helvetica Light"/>
              </a:endParaRPr>
            </a:p>
          </p:txBody>
        </p:sp>
        <p:sp>
          <p:nvSpPr>
            <p:cNvPr id="8" name="Shape 1919"/>
            <p:cNvSpPr/>
            <p:nvPr/>
          </p:nvSpPr>
          <p:spPr>
            <a:xfrm>
              <a:off x="4405914" y="3108409"/>
              <a:ext cx="1498259" cy="1498316"/>
            </a:xfrm>
            <a:custGeom>
              <a:avLst/>
              <a:gdLst/>
              <a:ahLst/>
              <a:cxnLst>
                <a:cxn ang="0">
                  <a:pos x="wd2" y="hd2"/>
                </a:cxn>
                <a:cxn ang="5400000">
                  <a:pos x="wd2" y="hd2"/>
                </a:cxn>
                <a:cxn ang="10800000">
                  <a:pos x="wd2" y="hd2"/>
                </a:cxn>
                <a:cxn ang="16200000">
                  <a:pos x="wd2" y="hd2"/>
                </a:cxn>
              </a:cxnLst>
              <a:rect l="0" t="0" r="r" b="b"/>
              <a:pathLst>
                <a:path w="21600" h="21600" extrusionOk="0">
                  <a:moveTo>
                    <a:pt x="10808" y="15372"/>
                  </a:moveTo>
                  <a:cubicBezTo>
                    <a:pt x="8371" y="15376"/>
                    <a:pt x="6391" y="13403"/>
                    <a:pt x="6387" y="10966"/>
                  </a:cubicBezTo>
                  <a:cubicBezTo>
                    <a:pt x="6383" y="8528"/>
                    <a:pt x="8355" y="6548"/>
                    <a:pt x="10793" y="6545"/>
                  </a:cubicBezTo>
                  <a:cubicBezTo>
                    <a:pt x="13231" y="6540"/>
                    <a:pt x="15211" y="8514"/>
                    <a:pt x="15215" y="10951"/>
                  </a:cubicBezTo>
                  <a:cubicBezTo>
                    <a:pt x="15219" y="13389"/>
                    <a:pt x="13246" y="15368"/>
                    <a:pt x="10808" y="15372"/>
                  </a:cubicBezTo>
                  <a:close/>
                  <a:moveTo>
                    <a:pt x="21600" y="11965"/>
                  </a:moveTo>
                  <a:cubicBezTo>
                    <a:pt x="21537" y="11178"/>
                    <a:pt x="21536" y="10387"/>
                    <a:pt x="21597" y="9600"/>
                  </a:cubicBezTo>
                  <a:cubicBezTo>
                    <a:pt x="20571" y="9522"/>
                    <a:pt x="19545" y="9442"/>
                    <a:pt x="18521" y="9364"/>
                  </a:cubicBezTo>
                  <a:cubicBezTo>
                    <a:pt x="18437" y="8954"/>
                    <a:pt x="18321" y="8557"/>
                    <a:pt x="18176" y="8175"/>
                  </a:cubicBezTo>
                  <a:cubicBezTo>
                    <a:pt x="19029" y="7586"/>
                    <a:pt x="19882" y="6998"/>
                    <a:pt x="20735" y="6409"/>
                  </a:cubicBezTo>
                  <a:cubicBezTo>
                    <a:pt x="20287" y="5760"/>
                    <a:pt x="19890" y="5075"/>
                    <a:pt x="19550" y="4363"/>
                  </a:cubicBezTo>
                  <a:cubicBezTo>
                    <a:pt x="18600" y="4819"/>
                    <a:pt x="17648" y="5274"/>
                    <a:pt x="16697" y="5729"/>
                  </a:cubicBezTo>
                  <a:cubicBezTo>
                    <a:pt x="16434" y="5433"/>
                    <a:pt x="16149" y="5156"/>
                    <a:pt x="15844" y="4902"/>
                  </a:cubicBezTo>
                  <a:cubicBezTo>
                    <a:pt x="16299" y="3945"/>
                    <a:pt x="16754" y="2988"/>
                    <a:pt x="17209" y="2030"/>
                  </a:cubicBezTo>
                  <a:cubicBezTo>
                    <a:pt x="16495" y="1691"/>
                    <a:pt x="15810" y="1297"/>
                    <a:pt x="15159" y="852"/>
                  </a:cubicBezTo>
                  <a:cubicBezTo>
                    <a:pt x="14555" y="1733"/>
                    <a:pt x="13951" y="2616"/>
                    <a:pt x="13346" y="3498"/>
                  </a:cubicBezTo>
                  <a:cubicBezTo>
                    <a:pt x="12982" y="3374"/>
                    <a:pt x="12608" y="3275"/>
                    <a:pt x="12222" y="3205"/>
                  </a:cubicBezTo>
                  <a:cubicBezTo>
                    <a:pt x="12136" y="2137"/>
                    <a:pt x="12050" y="1069"/>
                    <a:pt x="11965" y="0"/>
                  </a:cubicBezTo>
                  <a:cubicBezTo>
                    <a:pt x="11177" y="64"/>
                    <a:pt x="10386" y="66"/>
                    <a:pt x="9600" y="4"/>
                  </a:cubicBezTo>
                  <a:cubicBezTo>
                    <a:pt x="9518" y="1073"/>
                    <a:pt x="9435" y="2142"/>
                    <a:pt x="9353" y="3210"/>
                  </a:cubicBezTo>
                  <a:cubicBezTo>
                    <a:pt x="8968" y="3282"/>
                    <a:pt x="8593" y="3381"/>
                    <a:pt x="8229" y="3506"/>
                  </a:cubicBezTo>
                  <a:cubicBezTo>
                    <a:pt x="7622" y="2627"/>
                    <a:pt x="7015" y="1746"/>
                    <a:pt x="6409" y="866"/>
                  </a:cubicBezTo>
                  <a:cubicBezTo>
                    <a:pt x="5759" y="1314"/>
                    <a:pt x="5074" y="1710"/>
                    <a:pt x="4362" y="2052"/>
                  </a:cubicBezTo>
                  <a:cubicBezTo>
                    <a:pt x="4821" y="3008"/>
                    <a:pt x="5278" y="3964"/>
                    <a:pt x="5736" y="4920"/>
                  </a:cubicBezTo>
                  <a:cubicBezTo>
                    <a:pt x="5432" y="5175"/>
                    <a:pt x="5148" y="5452"/>
                    <a:pt x="4886" y="5749"/>
                  </a:cubicBezTo>
                  <a:cubicBezTo>
                    <a:pt x="3933" y="5298"/>
                    <a:pt x="2982" y="4845"/>
                    <a:pt x="2029" y="4393"/>
                  </a:cubicBezTo>
                  <a:cubicBezTo>
                    <a:pt x="1690" y="5105"/>
                    <a:pt x="1296" y="5792"/>
                    <a:pt x="850" y="6443"/>
                  </a:cubicBezTo>
                  <a:cubicBezTo>
                    <a:pt x="1705" y="7028"/>
                    <a:pt x="2560" y="7614"/>
                    <a:pt x="3416" y="8199"/>
                  </a:cubicBezTo>
                  <a:cubicBezTo>
                    <a:pt x="3273" y="8583"/>
                    <a:pt x="3157" y="8980"/>
                    <a:pt x="3075" y="9390"/>
                  </a:cubicBezTo>
                  <a:cubicBezTo>
                    <a:pt x="2050" y="9472"/>
                    <a:pt x="1025" y="9554"/>
                    <a:pt x="0" y="9636"/>
                  </a:cubicBezTo>
                  <a:cubicBezTo>
                    <a:pt x="63" y="10424"/>
                    <a:pt x="64" y="11214"/>
                    <a:pt x="4" y="12001"/>
                  </a:cubicBezTo>
                  <a:cubicBezTo>
                    <a:pt x="1010" y="12078"/>
                    <a:pt x="2016" y="12156"/>
                    <a:pt x="3022" y="12234"/>
                  </a:cubicBezTo>
                  <a:cubicBezTo>
                    <a:pt x="3092" y="12665"/>
                    <a:pt x="3197" y="13084"/>
                    <a:pt x="3334" y="13489"/>
                  </a:cubicBezTo>
                  <a:cubicBezTo>
                    <a:pt x="2512" y="14057"/>
                    <a:pt x="1688" y="14625"/>
                    <a:pt x="864" y="15192"/>
                  </a:cubicBezTo>
                  <a:cubicBezTo>
                    <a:pt x="1312" y="15843"/>
                    <a:pt x="1709" y="16526"/>
                    <a:pt x="2050" y="17238"/>
                  </a:cubicBezTo>
                  <a:cubicBezTo>
                    <a:pt x="2938" y="16813"/>
                    <a:pt x="3825" y="16388"/>
                    <a:pt x="4712" y="15963"/>
                  </a:cubicBezTo>
                  <a:cubicBezTo>
                    <a:pt x="4996" y="16310"/>
                    <a:pt x="5310" y="16631"/>
                    <a:pt x="5650" y="16924"/>
                  </a:cubicBezTo>
                  <a:cubicBezTo>
                    <a:pt x="5230" y="17807"/>
                    <a:pt x="4811" y="18689"/>
                    <a:pt x="4391" y="19572"/>
                  </a:cubicBezTo>
                  <a:cubicBezTo>
                    <a:pt x="5105" y="19910"/>
                    <a:pt x="5790" y="20305"/>
                    <a:pt x="6442" y="20750"/>
                  </a:cubicBezTo>
                  <a:cubicBezTo>
                    <a:pt x="6988" y="19952"/>
                    <a:pt x="7535" y="19156"/>
                    <a:pt x="8080" y="18358"/>
                  </a:cubicBezTo>
                  <a:cubicBezTo>
                    <a:pt x="8505" y="18514"/>
                    <a:pt x="8949" y="18635"/>
                    <a:pt x="9404" y="18717"/>
                  </a:cubicBezTo>
                  <a:cubicBezTo>
                    <a:pt x="9481" y="19678"/>
                    <a:pt x="9559" y="20639"/>
                    <a:pt x="9636" y="21600"/>
                  </a:cubicBezTo>
                  <a:cubicBezTo>
                    <a:pt x="10423" y="21537"/>
                    <a:pt x="11214" y="21536"/>
                    <a:pt x="12001" y="21597"/>
                  </a:cubicBezTo>
                  <a:cubicBezTo>
                    <a:pt x="12075" y="20635"/>
                    <a:pt x="12149" y="19673"/>
                    <a:pt x="12223" y="18712"/>
                  </a:cubicBezTo>
                  <a:cubicBezTo>
                    <a:pt x="12678" y="18628"/>
                    <a:pt x="13120" y="18506"/>
                    <a:pt x="13546" y="18349"/>
                  </a:cubicBezTo>
                  <a:cubicBezTo>
                    <a:pt x="14094" y="19145"/>
                    <a:pt x="14643" y="19940"/>
                    <a:pt x="15192" y="20736"/>
                  </a:cubicBezTo>
                  <a:cubicBezTo>
                    <a:pt x="15842" y="20287"/>
                    <a:pt x="16526" y="19891"/>
                    <a:pt x="17238" y="19550"/>
                  </a:cubicBezTo>
                  <a:cubicBezTo>
                    <a:pt x="16816" y="18668"/>
                    <a:pt x="16394" y="17788"/>
                    <a:pt x="15972" y="16907"/>
                  </a:cubicBezTo>
                  <a:cubicBezTo>
                    <a:pt x="16310" y="16613"/>
                    <a:pt x="16622" y="16290"/>
                    <a:pt x="16905" y="15942"/>
                  </a:cubicBezTo>
                  <a:cubicBezTo>
                    <a:pt x="17794" y="16365"/>
                    <a:pt x="18683" y="16787"/>
                    <a:pt x="19572" y="17208"/>
                  </a:cubicBezTo>
                  <a:cubicBezTo>
                    <a:pt x="19910" y="16495"/>
                    <a:pt x="20304" y="15810"/>
                    <a:pt x="20750" y="15160"/>
                  </a:cubicBezTo>
                  <a:cubicBezTo>
                    <a:pt x="19926" y="14594"/>
                    <a:pt x="19100" y="14029"/>
                    <a:pt x="18275" y="13465"/>
                  </a:cubicBezTo>
                  <a:cubicBezTo>
                    <a:pt x="18411" y="13059"/>
                    <a:pt x="18514" y="12640"/>
                    <a:pt x="18584" y="12208"/>
                  </a:cubicBezTo>
                  <a:cubicBezTo>
                    <a:pt x="19589" y="12126"/>
                    <a:pt x="20595" y="12045"/>
                    <a:pt x="21600" y="11965"/>
                  </a:cubicBezTo>
                  <a:close/>
                </a:path>
              </a:pathLst>
            </a:custGeom>
            <a:solidFill>
              <a:srgbClr val="F1F1F1"/>
            </a:solidFill>
            <a:ln w="12700" cap="flat">
              <a:noFill/>
              <a:miter lim="400000"/>
            </a:ln>
            <a:effectLst/>
          </p:spPr>
          <p:txBody>
            <a:bodyPr wrap="square" lIns="38100" tIns="38100" rIns="38100" bIns="38100" numCol="1" anchor="ctr">
              <a:noAutofit/>
            </a:bodyPr>
            <a:lstStyle/>
            <a:p>
              <a:pPr>
                <a:defRPr sz="3200">
                  <a:solidFill>
                    <a:srgbClr val="FFFFFF"/>
                  </a:solidFill>
                  <a:latin typeface="Helvetica Light"/>
                  <a:ea typeface="Helvetica Light"/>
                  <a:cs typeface="Helvetica Light"/>
                  <a:sym typeface="Helvetica Light"/>
                </a:defRPr>
              </a:pPr>
              <a:endParaRPr sz="2400" dirty="0">
                <a:latin typeface="微软雅黑"/>
                <a:ea typeface="Helvetica Light"/>
                <a:cs typeface="Helvetica Light"/>
                <a:sym typeface="Helvetica Light"/>
              </a:endParaRPr>
            </a:p>
          </p:txBody>
        </p:sp>
        <p:sp>
          <p:nvSpPr>
            <p:cNvPr id="9" name="Shape 1920"/>
            <p:cNvSpPr/>
            <p:nvPr/>
          </p:nvSpPr>
          <p:spPr>
            <a:xfrm>
              <a:off x="5996192" y="3446848"/>
              <a:ext cx="1216710" cy="1216756"/>
            </a:xfrm>
            <a:custGeom>
              <a:avLst/>
              <a:gdLst/>
              <a:ahLst/>
              <a:cxnLst>
                <a:cxn ang="0">
                  <a:pos x="wd2" y="hd2"/>
                </a:cxn>
                <a:cxn ang="5400000">
                  <a:pos x="wd2" y="hd2"/>
                </a:cxn>
                <a:cxn ang="10800000">
                  <a:pos x="wd2" y="hd2"/>
                </a:cxn>
                <a:cxn ang="16200000">
                  <a:pos x="wd2" y="hd2"/>
                </a:cxn>
              </a:cxnLst>
              <a:rect l="0" t="0" r="r" b="b"/>
              <a:pathLst>
                <a:path w="21600" h="21600" extrusionOk="0">
                  <a:moveTo>
                    <a:pt x="10808" y="15372"/>
                  </a:moveTo>
                  <a:cubicBezTo>
                    <a:pt x="8371" y="15376"/>
                    <a:pt x="6391" y="13403"/>
                    <a:pt x="6387" y="10966"/>
                  </a:cubicBezTo>
                  <a:cubicBezTo>
                    <a:pt x="6383" y="8528"/>
                    <a:pt x="8355" y="6548"/>
                    <a:pt x="10793" y="6545"/>
                  </a:cubicBezTo>
                  <a:cubicBezTo>
                    <a:pt x="13231" y="6540"/>
                    <a:pt x="15211" y="8514"/>
                    <a:pt x="15215" y="10951"/>
                  </a:cubicBezTo>
                  <a:cubicBezTo>
                    <a:pt x="15219" y="13389"/>
                    <a:pt x="13246" y="15368"/>
                    <a:pt x="10808" y="15372"/>
                  </a:cubicBezTo>
                  <a:close/>
                  <a:moveTo>
                    <a:pt x="21600" y="11965"/>
                  </a:moveTo>
                  <a:cubicBezTo>
                    <a:pt x="21537" y="11178"/>
                    <a:pt x="21536" y="10387"/>
                    <a:pt x="21597" y="9600"/>
                  </a:cubicBezTo>
                  <a:cubicBezTo>
                    <a:pt x="20571" y="9522"/>
                    <a:pt x="19545" y="9442"/>
                    <a:pt x="18521" y="9364"/>
                  </a:cubicBezTo>
                  <a:cubicBezTo>
                    <a:pt x="18437" y="8954"/>
                    <a:pt x="18321" y="8557"/>
                    <a:pt x="18176" y="8175"/>
                  </a:cubicBezTo>
                  <a:cubicBezTo>
                    <a:pt x="19029" y="7586"/>
                    <a:pt x="19882" y="6998"/>
                    <a:pt x="20735" y="6409"/>
                  </a:cubicBezTo>
                  <a:cubicBezTo>
                    <a:pt x="20287" y="5760"/>
                    <a:pt x="19890" y="5075"/>
                    <a:pt x="19550" y="4363"/>
                  </a:cubicBezTo>
                  <a:cubicBezTo>
                    <a:pt x="18600" y="4819"/>
                    <a:pt x="17648" y="5274"/>
                    <a:pt x="16697" y="5729"/>
                  </a:cubicBezTo>
                  <a:cubicBezTo>
                    <a:pt x="16434" y="5433"/>
                    <a:pt x="16149" y="5156"/>
                    <a:pt x="15844" y="4902"/>
                  </a:cubicBezTo>
                  <a:cubicBezTo>
                    <a:pt x="16299" y="3945"/>
                    <a:pt x="16754" y="2988"/>
                    <a:pt x="17209" y="2030"/>
                  </a:cubicBezTo>
                  <a:cubicBezTo>
                    <a:pt x="16495" y="1691"/>
                    <a:pt x="15810" y="1297"/>
                    <a:pt x="15159" y="852"/>
                  </a:cubicBezTo>
                  <a:cubicBezTo>
                    <a:pt x="14555" y="1733"/>
                    <a:pt x="13951" y="2616"/>
                    <a:pt x="13346" y="3498"/>
                  </a:cubicBezTo>
                  <a:cubicBezTo>
                    <a:pt x="12982" y="3374"/>
                    <a:pt x="12608" y="3275"/>
                    <a:pt x="12222" y="3205"/>
                  </a:cubicBezTo>
                  <a:cubicBezTo>
                    <a:pt x="12136" y="2137"/>
                    <a:pt x="12050" y="1069"/>
                    <a:pt x="11965" y="0"/>
                  </a:cubicBezTo>
                  <a:cubicBezTo>
                    <a:pt x="11177" y="64"/>
                    <a:pt x="10386" y="66"/>
                    <a:pt x="9600" y="4"/>
                  </a:cubicBezTo>
                  <a:cubicBezTo>
                    <a:pt x="9518" y="1073"/>
                    <a:pt x="9435" y="2142"/>
                    <a:pt x="9353" y="3210"/>
                  </a:cubicBezTo>
                  <a:cubicBezTo>
                    <a:pt x="8968" y="3282"/>
                    <a:pt x="8593" y="3381"/>
                    <a:pt x="8229" y="3506"/>
                  </a:cubicBezTo>
                  <a:cubicBezTo>
                    <a:pt x="7622" y="2627"/>
                    <a:pt x="7015" y="1746"/>
                    <a:pt x="6409" y="866"/>
                  </a:cubicBezTo>
                  <a:cubicBezTo>
                    <a:pt x="5759" y="1314"/>
                    <a:pt x="5074" y="1710"/>
                    <a:pt x="4362" y="2052"/>
                  </a:cubicBezTo>
                  <a:cubicBezTo>
                    <a:pt x="4821" y="3008"/>
                    <a:pt x="5278" y="3964"/>
                    <a:pt x="5736" y="4920"/>
                  </a:cubicBezTo>
                  <a:cubicBezTo>
                    <a:pt x="5432" y="5175"/>
                    <a:pt x="5148" y="5452"/>
                    <a:pt x="4886" y="5749"/>
                  </a:cubicBezTo>
                  <a:cubicBezTo>
                    <a:pt x="3933" y="5298"/>
                    <a:pt x="2982" y="4845"/>
                    <a:pt x="2029" y="4393"/>
                  </a:cubicBezTo>
                  <a:cubicBezTo>
                    <a:pt x="1690" y="5105"/>
                    <a:pt x="1296" y="5792"/>
                    <a:pt x="850" y="6443"/>
                  </a:cubicBezTo>
                  <a:cubicBezTo>
                    <a:pt x="1705" y="7028"/>
                    <a:pt x="2560" y="7614"/>
                    <a:pt x="3416" y="8199"/>
                  </a:cubicBezTo>
                  <a:cubicBezTo>
                    <a:pt x="3273" y="8583"/>
                    <a:pt x="3157" y="8980"/>
                    <a:pt x="3075" y="9390"/>
                  </a:cubicBezTo>
                  <a:cubicBezTo>
                    <a:pt x="2050" y="9472"/>
                    <a:pt x="1025" y="9554"/>
                    <a:pt x="0" y="9636"/>
                  </a:cubicBezTo>
                  <a:cubicBezTo>
                    <a:pt x="63" y="10424"/>
                    <a:pt x="64" y="11214"/>
                    <a:pt x="4" y="12001"/>
                  </a:cubicBezTo>
                  <a:cubicBezTo>
                    <a:pt x="1010" y="12078"/>
                    <a:pt x="2016" y="12156"/>
                    <a:pt x="3022" y="12234"/>
                  </a:cubicBezTo>
                  <a:cubicBezTo>
                    <a:pt x="3092" y="12665"/>
                    <a:pt x="3197" y="13084"/>
                    <a:pt x="3334" y="13489"/>
                  </a:cubicBezTo>
                  <a:cubicBezTo>
                    <a:pt x="2512" y="14057"/>
                    <a:pt x="1688" y="14625"/>
                    <a:pt x="864" y="15192"/>
                  </a:cubicBezTo>
                  <a:cubicBezTo>
                    <a:pt x="1312" y="15843"/>
                    <a:pt x="1709" y="16526"/>
                    <a:pt x="2050" y="17238"/>
                  </a:cubicBezTo>
                  <a:cubicBezTo>
                    <a:pt x="2938" y="16813"/>
                    <a:pt x="3825" y="16388"/>
                    <a:pt x="4712" y="15963"/>
                  </a:cubicBezTo>
                  <a:cubicBezTo>
                    <a:pt x="4996" y="16310"/>
                    <a:pt x="5310" y="16631"/>
                    <a:pt x="5650" y="16924"/>
                  </a:cubicBezTo>
                  <a:cubicBezTo>
                    <a:pt x="5230" y="17807"/>
                    <a:pt x="4811" y="18689"/>
                    <a:pt x="4391" y="19572"/>
                  </a:cubicBezTo>
                  <a:cubicBezTo>
                    <a:pt x="5105" y="19910"/>
                    <a:pt x="5790" y="20305"/>
                    <a:pt x="6442" y="20750"/>
                  </a:cubicBezTo>
                  <a:cubicBezTo>
                    <a:pt x="6988" y="19952"/>
                    <a:pt x="7535" y="19156"/>
                    <a:pt x="8080" y="18358"/>
                  </a:cubicBezTo>
                  <a:cubicBezTo>
                    <a:pt x="8505" y="18514"/>
                    <a:pt x="8949" y="18635"/>
                    <a:pt x="9404" y="18717"/>
                  </a:cubicBezTo>
                  <a:cubicBezTo>
                    <a:pt x="9481" y="19678"/>
                    <a:pt x="9559" y="20639"/>
                    <a:pt x="9636" y="21600"/>
                  </a:cubicBezTo>
                  <a:cubicBezTo>
                    <a:pt x="10423" y="21537"/>
                    <a:pt x="11214" y="21536"/>
                    <a:pt x="12001" y="21597"/>
                  </a:cubicBezTo>
                  <a:cubicBezTo>
                    <a:pt x="12075" y="20635"/>
                    <a:pt x="12149" y="19673"/>
                    <a:pt x="12223" y="18712"/>
                  </a:cubicBezTo>
                  <a:cubicBezTo>
                    <a:pt x="12678" y="18628"/>
                    <a:pt x="13120" y="18506"/>
                    <a:pt x="13546" y="18349"/>
                  </a:cubicBezTo>
                  <a:cubicBezTo>
                    <a:pt x="14094" y="19145"/>
                    <a:pt x="14643" y="19940"/>
                    <a:pt x="15192" y="20736"/>
                  </a:cubicBezTo>
                  <a:cubicBezTo>
                    <a:pt x="15842" y="20287"/>
                    <a:pt x="16526" y="19891"/>
                    <a:pt x="17238" y="19550"/>
                  </a:cubicBezTo>
                  <a:cubicBezTo>
                    <a:pt x="16816" y="18668"/>
                    <a:pt x="16394" y="17788"/>
                    <a:pt x="15972" y="16907"/>
                  </a:cubicBezTo>
                  <a:cubicBezTo>
                    <a:pt x="16310" y="16613"/>
                    <a:pt x="16622" y="16290"/>
                    <a:pt x="16905" y="15942"/>
                  </a:cubicBezTo>
                  <a:cubicBezTo>
                    <a:pt x="17794" y="16365"/>
                    <a:pt x="18683" y="16787"/>
                    <a:pt x="19572" y="17208"/>
                  </a:cubicBezTo>
                  <a:cubicBezTo>
                    <a:pt x="19910" y="16495"/>
                    <a:pt x="20304" y="15810"/>
                    <a:pt x="20750" y="15160"/>
                  </a:cubicBezTo>
                  <a:cubicBezTo>
                    <a:pt x="19926" y="14594"/>
                    <a:pt x="19100" y="14029"/>
                    <a:pt x="18275" y="13465"/>
                  </a:cubicBezTo>
                  <a:cubicBezTo>
                    <a:pt x="18411" y="13059"/>
                    <a:pt x="18514" y="12640"/>
                    <a:pt x="18584" y="12208"/>
                  </a:cubicBezTo>
                  <a:cubicBezTo>
                    <a:pt x="19589" y="12126"/>
                    <a:pt x="20595" y="12045"/>
                    <a:pt x="21600" y="11965"/>
                  </a:cubicBezTo>
                  <a:close/>
                </a:path>
              </a:pathLst>
            </a:custGeom>
            <a:solidFill>
              <a:srgbClr val="F1F1F1"/>
            </a:solidFill>
            <a:ln w="12700" cap="flat">
              <a:noFill/>
              <a:miter lim="400000"/>
            </a:ln>
            <a:effectLst/>
          </p:spPr>
          <p:txBody>
            <a:bodyPr wrap="square" lIns="38100" tIns="38100" rIns="38100" bIns="38100" numCol="1" anchor="ctr">
              <a:noAutofit/>
            </a:bodyPr>
            <a:lstStyle/>
            <a:p>
              <a:pPr>
                <a:defRPr sz="3200">
                  <a:solidFill>
                    <a:srgbClr val="FFFFFF"/>
                  </a:solidFill>
                  <a:latin typeface="Helvetica Light"/>
                  <a:ea typeface="Helvetica Light"/>
                  <a:cs typeface="Helvetica Light"/>
                  <a:sym typeface="Helvetica Light"/>
                </a:defRPr>
              </a:pPr>
              <a:endParaRPr sz="2400" dirty="0">
                <a:latin typeface="微软雅黑"/>
                <a:ea typeface="Helvetica Light"/>
                <a:cs typeface="Helvetica Light"/>
                <a:sym typeface="Helvetica Light"/>
              </a:endParaRPr>
            </a:p>
          </p:txBody>
        </p:sp>
        <p:sp>
          <p:nvSpPr>
            <p:cNvPr id="10" name="Shape 1921"/>
            <p:cNvSpPr/>
            <p:nvPr/>
          </p:nvSpPr>
          <p:spPr>
            <a:xfrm>
              <a:off x="5797470" y="2694618"/>
              <a:ext cx="747531" cy="747559"/>
            </a:xfrm>
            <a:custGeom>
              <a:avLst/>
              <a:gdLst/>
              <a:ahLst/>
              <a:cxnLst>
                <a:cxn ang="0">
                  <a:pos x="wd2" y="hd2"/>
                </a:cxn>
                <a:cxn ang="5400000">
                  <a:pos x="wd2" y="hd2"/>
                </a:cxn>
                <a:cxn ang="10800000">
                  <a:pos x="wd2" y="hd2"/>
                </a:cxn>
                <a:cxn ang="16200000">
                  <a:pos x="wd2" y="hd2"/>
                </a:cxn>
              </a:cxnLst>
              <a:rect l="0" t="0" r="r" b="b"/>
              <a:pathLst>
                <a:path w="21600" h="21600" extrusionOk="0">
                  <a:moveTo>
                    <a:pt x="10808" y="15372"/>
                  </a:moveTo>
                  <a:cubicBezTo>
                    <a:pt x="8371" y="15376"/>
                    <a:pt x="6391" y="13403"/>
                    <a:pt x="6387" y="10966"/>
                  </a:cubicBezTo>
                  <a:cubicBezTo>
                    <a:pt x="6383" y="8528"/>
                    <a:pt x="8355" y="6548"/>
                    <a:pt x="10793" y="6545"/>
                  </a:cubicBezTo>
                  <a:cubicBezTo>
                    <a:pt x="13231" y="6540"/>
                    <a:pt x="15211" y="8514"/>
                    <a:pt x="15215" y="10951"/>
                  </a:cubicBezTo>
                  <a:cubicBezTo>
                    <a:pt x="15219" y="13389"/>
                    <a:pt x="13246" y="15368"/>
                    <a:pt x="10808" y="15372"/>
                  </a:cubicBezTo>
                  <a:close/>
                  <a:moveTo>
                    <a:pt x="21600" y="11965"/>
                  </a:moveTo>
                  <a:cubicBezTo>
                    <a:pt x="21537" y="11178"/>
                    <a:pt x="21536" y="10387"/>
                    <a:pt x="21597" y="9600"/>
                  </a:cubicBezTo>
                  <a:cubicBezTo>
                    <a:pt x="20571" y="9522"/>
                    <a:pt x="19545" y="9442"/>
                    <a:pt x="18521" y="9364"/>
                  </a:cubicBezTo>
                  <a:cubicBezTo>
                    <a:pt x="18437" y="8954"/>
                    <a:pt x="18321" y="8557"/>
                    <a:pt x="18176" y="8175"/>
                  </a:cubicBezTo>
                  <a:cubicBezTo>
                    <a:pt x="19029" y="7586"/>
                    <a:pt x="19882" y="6998"/>
                    <a:pt x="20735" y="6409"/>
                  </a:cubicBezTo>
                  <a:cubicBezTo>
                    <a:pt x="20287" y="5760"/>
                    <a:pt x="19890" y="5075"/>
                    <a:pt x="19550" y="4363"/>
                  </a:cubicBezTo>
                  <a:cubicBezTo>
                    <a:pt x="18600" y="4819"/>
                    <a:pt x="17648" y="5274"/>
                    <a:pt x="16697" y="5729"/>
                  </a:cubicBezTo>
                  <a:cubicBezTo>
                    <a:pt x="16434" y="5433"/>
                    <a:pt x="16149" y="5156"/>
                    <a:pt x="15844" y="4902"/>
                  </a:cubicBezTo>
                  <a:cubicBezTo>
                    <a:pt x="16299" y="3945"/>
                    <a:pt x="16754" y="2988"/>
                    <a:pt x="17209" y="2030"/>
                  </a:cubicBezTo>
                  <a:cubicBezTo>
                    <a:pt x="16495" y="1691"/>
                    <a:pt x="15810" y="1297"/>
                    <a:pt x="15159" y="852"/>
                  </a:cubicBezTo>
                  <a:cubicBezTo>
                    <a:pt x="14555" y="1733"/>
                    <a:pt x="13951" y="2616"/>
                    <a:pt x="13346" y="3498"/>
                  </a:cubicBezTo>
                  <a:cubicBezTo>
                    <a:pt x="12982" y="3374"/>
                    <a:pt x="12608" y="3275"/>
                    <a:pt x="12222" y="3205"/>
                  </a:cubicBezTo>
                  <a:cubicBezTo>
                    <a:pt x="12136" y="2137"/>
                    <a:pt x="12050" y="1069"/>
                    <a:pt x="11965" y="0"/>
                  </a:cubicBezTo>
                  <a:cubicBezTo>
                    <a:pt x="11177" y="64"/>
                    <a:pt x="10386" y="66"/>
                    <a:pt x="9600" y="4"/>
                  </a:cubicBezTo>
                  <a:cubicBezTo>
                    <a:pt x="9518" y="1073"/>
                    <a:pt x="9435" y="2142"/>
                    <a:pt x="9353" y="3210"/>
                  </a:cubicBezTo>
                  <a:cubicBezTo>
                    <a:pt x="8968" y="3282"/>
                    <a:pt x="8593" y="3381"/>
                    <a:pt x="8229" y="3506"/>
                  </a:cubicBezTo>
                  <a:cubicBezTo>
                    <a:pt x="7622" y="2627"/>
                    <a:pt x="7015" y="1746"/>
                    <a:pt x="6409" y="866"/>
                  </a:cubicBezTo>
                  <a:cubicBezTo>
                    <a:pt x="5759" y="1314"/>
                    <a:pt x="5074" y="1710"/>
                    <a:pt x="4362" y="2052"/>
                  </a:cubicBezTo>
                  <a:cubicBezTo>
                    <a:pt x="4821" y="3008"/>
                    <a:pt x="5278" y="3964"/>
                    <a:pt x="5736" y="4920"/>
                  </a:cubicBezTo>
                  <a:cubicBezTo>
                    <a:pt x="5432" y="5175"/>
                    <a:pt x="5148" y="5452"/>
                    <a:pt x="4886" y="5749"/>
                  </a:cubicBezTo>
                  <a:cubicBezTo>
                    <a:pt x="3933" y="5298"/>
                    <a:pt x="2982" y="4845"/>
                    <a:pt x="2029" y="4393"/>
                  </a:cubicBezTo>
                  <a:cubicBezTo>
                    <a:pt x="1690" y="5105"/>
                    <a:pt x="1296" y="5792"/>
                    <a:pt x="850" y="6443"/>
                  </a:cubicBezTo>
                  <a:cubicBezTo>
                    <a:pt x="1705" y="7028"/>
                    <a:pt x="2560" y="7614"/>
                    <a:pt x="3416" y="8199"/>
                  </a:cubicBezTo>
                  <a:cubicBezTo>
                    <a:pt x="3273" y="8583"/>
                    <a:pt x="3157" y="8980"/>
                    <a:pt x="3075" y="9390"/>
                  </a:cubicBezTo>
                  <a:cubicBezTo>
                    <a:pt x="2050" y="9472"/>
                    <a:pt x="1025" y="9554"/>
                    <a:pt x="0" y="9636"/>
                  </a:cubicBezTo>
                  <a:cubicBezTo>
                    <a:pt x="63" y="10424"/>
                    <a:pt x="64" y="11214"/>
                    <a:pt x="4" y="12001"/>
                  </a:cubicBezTo>
                  <a:cubicBezTo>
                    <a:pt x="1010" y="12078"/>
                    <a:pt x="2016" y="12156"/>
                    <a:pt x="3022" y="12234"/>
                  </a:cubicBezTo>
                  <a:cubicBezTo>
                    <a:pt x="3092" y="12665"/>
                    <a:pt x="3197" y="13084"/>
                    <a:pt x="3334" y="13489"/>
                  </a:cubicBezTo>
                  <a:cubicBezTo>
                    <a:pt x="2512" y="14057"/>
                    <a:pt x="1688" y="14625"/>
                    <a:pt x="864" y="15192"/>
                  </a:cubicBezTo>
                  <a:cubicBezTo>
                    <a:pt x="1312" y="15843"/>
                    <a:pt x="1709" y="16526"/>
                    <a:pt x="2050" y="17238"/>
                  </a:cubicBezTo>
                  <a:cubicBezTo>
                    <a:pt x="2938" y="16813"/>
                    <a:pt x="3825" y="16388"/>
                    <a:pt x="4712" y="15963"/>
                  </a:cubicBezTo>
                  <a:cubicBezTo>
                    <a:pt x="4996" y="16310"/>
                    <a:pt x="5310" y="16631"/>
                    <a:pt x="5650" y="16924"/>
                  </a:cubicBezTo>
                  <a:cubicBezTo>
                    <a:pt x="5230" y="17807"/>
                    <a:pt x="4811" y="18689"/>
                    <a:pt x="4391" y="19572"/>
                  </a:cubicBezTo>
                  <a:cubicBezTo>
                    <a:pt x="5105" y="19910"/>
                    <a:pt x="5790" y="20305"/>
                    <a:pt x="6442" y="20750"/>
                  </a:cubicBezTo>
                  <a:cubicBezTo>
                    <a:pt x="6988" y="19952"/>
                    <a:pt x="7535" y="19156"/>
                    <a:pt x="8080" y="18358"/>
                  </a:cubicBezTo>
                  <a:cubicBezTo>
                    <a:pt x="8505" y="18514"/>
                    <a:pt x="8949" y="18635"/>
                    <a:pt x="9404" y="18717"/>
                  </a:cubicBezTo>
                  <a:cubicBezTo>
                    <a:pt x="9481" y="19678"/>
                    <a:pt x="9559" y="20639"/>
                    <a:pt x="9636" y="21600"/>
                  </a:cubicBezTo>
                  <a:cubicBezTo>
                    <a:pt x="10423" y="21537"/>
                    <a:pt x="11214" y="21536"/>
                    <a:pt x="12001" y="21597"/>
                  </a:cubicBezTo>
                  <a:cubicBezTo>
                    <a:pt x="12075" y="20635"/>
                    <a:pt x="12149" y="19673"/>
                    <a:pt x="12223" y="18712"/>
                  </a:cubicBezTo>
                  <a:cubicBezTo>
                    <a:pt x="12678" y="18628"/>
                    <a:pt x="13120" y="18506"/>
                    <a:pt x="13546" y="18349"/>
                  </a:cubicBezTo>
                  <a:cubicBezTo>
                    <a:pt x="14094" y="19145"/>
                    <a:pt x="14643" y="19940"/>
                    <a:pt x="15192" y="20736"/>
                  </a:cubicBezTo>
                  <a:cubicBezTo>
                    <a:pt x="15842" y="20287"/>
                    <a:pt x="16526" y="19891"/>
                    <a:pt x="17238" y="19550"/>
                  </a:cubicBezTo>
                  <a:cubicBezTo>
                    <a:pt x="16816" y="18668"/>
                    <a:pt x="16394" y="17788"/>
                    <a:pt x="15972" y="16907"/>
                  </a:cubicBezTo>
                  <a:cubicBezTo>
                    <a:pt x="16310" y="16613"/>
                    <a:pt x="16622" y="16290"/>
                    <a:pt x="16905" y="15942"/>
                  </a:cubicBezTo>
                  <a:cubicBezTo>
                    <a:pt x="17794" y="16365"/>
                    <a:pt x="18683" y="16787"/>
                    <a:pt x="19572" y="17208"/>
                  </a:cubicBezTo>
                  <a:cubicBezTo>
                    <a:pt x="19910" y="16495"/>
                    <a:pt x="20304" y="15810"/>
                    <a:pt x="20750" y="15160"/>
                  </a:cubicBezTo>
                  <a:cubicBezTo>
                    <a:pt x="19926" y="14594"/>
                    <a:pt x="19100" y="14029"/>
                    <a:pt x="18275" y="13465"/>
                  </a:cubicBezTo>
                  <a:cubicBezTo>
                    <a:pt x="18411" y="13059"/>
                    <a:pt x="18514" y="12640"/>
                    <a:pt x="18584" y="12208"/>
                  </a:cubicBezTo>
                  <a:cubicBezTo>
                    <a:pt x="19589" y="12126"/>
                    <a:pt x="20595" y="12045"/>
                    <a:pt x="21600" y="11965"/>
                  </a:cubicBezTo>
                  <a:close/>
                </a:path>
              </a:pathLst>
            </a:custGeom>
            <a:solidFill>
              <a:srgbClr val="F1F1F1"/>
            </a:solidFill>
            <a:ln w="12700" cap="flat">
              <a:noFill/>
              <a:miter lim="400000"/>
            </a:ln>
            <a:effectLst/>
          </p:spPr>
          <p:txBody>
            <a:bodyPr wrap="square" lIns="38100" tIns="38100" rIns="38100" bIns="38100" numCol="1" anchor="ctr">
              <a:noAutofit/>
            </a:bodyPr>
            <a:lstStyle/>
            <a:p>
              <a:pPr>
                <a:defRPr sz="3200">
                  <a:solidFill>
                    <a:srgbClr val="FFFFFF"/>
                  </a:solidFill>
                  <a:latin typeface="Helvetica Light"/>
                  <a:ea typeface="Helvetica Light"/>
                  <a:cs typeface="Helvetica Light"/>
                  <a:sym typeface="Helvetica Light"/>
                </a:defRPr>
              </a:pPr>
              <a:endParaRPr sz="2400" dirty="0">
                <a:latin typeface="微软雅黑"/>
                <a:ea typeface="Helvetica Light"/>
                <a:cs typeface="Helvetica Light"/>
                <a:sym typeface="Helvetica Light"/>
              </a:endParaRPr>
            </a:p>
          </p:txBody>
        </p:sp>
        <p:sp>
          <p:nvSpPr>
            <p:cNvPr id="11" name="Shape 1922"/>
            <p:cNvSpPr/>
            <p:nvPr/>
          </p:nvSpPr>
          <p:spPr>
            <a:xfrm>
              <a:off x="6936848" y="4530710"/>
              <a:ext cx="686169" cy="686196"/>
            </a:xfrm>
            <a:custGeom>
              <a:avLst/>
              <a:gdLst/>
              <a:ahLst/>
              <a:cxnLst>
                <a:cxn ang="0">
                  <a:pos x="wd2" y="hd2"/>
                </a:cxn>
                <a:cxn ang="5400000">
                  <a:pos x="wd2" y="hd2"/>
                </a:cxn>
                <a:cxn ang="10800000">
                  <a:pos x="wd2" y="hd2"/>
                </a:cxn>
                <a:cxn ang="16200000">
                  <a:pos x="wd2" y="hd2"/>
                </a:cxn>
              </a:cxnLst>
              <a:rect l="0" t="0" r="r" b="b"/>
              <a:pathLst>
                <a:path w="21600" h="21600" extrusionOk="0">
                  <a:moveTo>
                    <a:pt x="10808" y="15372"/>
                  </a:moveTo>
                  <a:cubicBezTo>
                    <a:pt x="8371" y="15376"/>
                    <a:pt x="6391" y="13403"/>
                    <a:pt x="6387" y="10966"/>
                  </a:cubicBezTo>
                  <a:cubicBezTo>
                    <a:pt x="6383" y="8528"/>
                    <a:pt x="8355" y="6548"/>
                    <a:pt x="10793" y="6545"/>
                  </a:cubicBezTo>
                  <a:cubicBezTo>
                    <a:pt x="13231" y="6540"/>
                    <a:pt x="15211" y="8514"/>
                    <a:pt x="15215" y="10951"/>
                  </a:cubicBezTo>
                  <a:cubicBezTo>
                    <a:pt x="15219" y="13389"/>
                    <a:pt x="13246" y="15368"/>
                    <a:pt x="10808" y="15372"/>
                  </a:cubicBezTo>
                  <a:close/>
                  <a:moveTo>
                    <a:pt x="21600" y="11965"/>
                  </a:moveTo>
                  <a:cubicBezTo>
                    <a:pt x="21537" y="11178"/>
                    <a:pt x="21536" y="10387"/>
                    <a:pt x="21597" y="9600"/>
                  </a:cubicBezTo>
                  <a:cubicBezTo>
                    <a:pt x="20571" y="9522"/>
                    <a:pt x="19545" y="9442"/>
                    <a:pt x="18521" y="9364"/>
                  </a:cubicBezTo>
                  <a:cubicBezTo>
                    <a:pt x="18437" y="8954"/>
                    <a:pt x="18321" y="8557"/>
                    <a:pt x="18176" y="8175"/>
                  </a:cubicBezTo>
                  <a:cubicBezTo>
                    <a:pt x="19029" y="7586"/>
                    <a:pt x="19882" y="6998"/>
                    <a:pt x="20735" y="6409"/>
                  </a:cubicBezTo>
                  <a:cubicBezTo>
                    <a:pt x="20287" y="5760"/>
                    <a:pt x="19890" y="5075"/>
                    <a:pt x="19550" y="4363"/>
                  </a:cubicBezTo>
                  <a:cubicBezTo>
                    <a:pt x="18600" y="4819"/>
                    <a:pt x="17648" y="5274"/>
                    <a:pt x="16697" y="5729"/>
                  </a:cubicBezTo>
                  <a:cubicBezTo>
                    <a:pt x="16434" y="5433"/>
                    <a:pt x="16149" y="5156"/>
                    <a:pt x="15844" y="4902"/>
                  </a:cubicBezTo>
                  <a:cubicBezTo>
                    <a:pt x="16299" y="3945"/>
                    <a:pt x="16754" y="2988"/>
                    <a:pt x="17209" y="2030"/>
                  </a:cubicBezTo>
                  <a:cubicBezTo>
                    <a:pt x="16495" y="1691"/>
                    <a:pt x="15810" y="1297"/>
                    <a:pt x="15159" y="852"/>
                  </a:cubicBezTo>
                  <a:cubicBezTo>
                    <a:pt x="14555" y="1733"/>
                    <a:pt x="13951" y="2616"/>
                    <a:pt x="13346" y="3498"/>
                  </a:cubicBezTo>
                  <a:cubicBezTo>
                    <a:pt x="12982" y="3374"/>
                    <a:pt x="12608" y="3275"/>
                    <a:pt x="12222" y="3205"/>
                  </a:cubicBezTo>
                  <a:cubicBezTo>
                    <a:pt x="12136" y="2137"/>
                    <a:pt x="12050" y="1069"/>
                    <a:pt x="11965" y="0"/>
                  </a:cubicBezTo>
                  <a:cubicBezTo>
                    <a:pt x="11177" y="64"/>
                    <a:pt x="10386" y="66"/>
                    <a:pt x="9600" y="4"/>
                  </a:cubicBezTo>
                  <a:cubicBezTo>
                    <a:pt x="9518" y="1073"/>
                    <a:pt x="9435" y="2142"/>
                    <a:pt x="9353" y="3210"/>
                  </a:cubicBezTo>
                  <a:cubicBezTo>
                    <a:pt x="8968" y="3282"/>
                    <a:pt x="8593" y="3381"/>
                    <a:pt x="8229" y="3506"/>
                  </a:cubicBezTo>
                  <a:cubicBezTo>
                    <a:pt x="7622" y="2627"/>
                    <a:pt x="7015" y="1746"/>
                    <a:pt x="6409" y="866"/>
                  </a:cubicBezTo>
                  <a:cubicBezTo>
                    <a:pt x="5759" y="1314"/>
                    <a:pt x="5074" y="1710"/>
                    <a:pt x="4362" y="2052"/>
                  </a:cubicBezTo>
                  <a:cubicBezTo>
                    <a:pt x="4821" y="3008"/>
                    <a:pt x="5278" y="3964"/>
                    <a:pt x="5736" y="4920"/>
                  </a:cubicBezTo>
                  <a:cubicBezTo>
                    <a:pt x="5432" y="5175"/>
                    <a:pt x="5148" y="5452"/>
                    <a:pt x="4886" y="5749"/>
                  </a:cubicBezTo>
                  <a:cubicBezTo>
                    <a:pt x="3933" y="5298"/>
                    <a:pt x="2982" y="4845"/>
                    <a:pt x="2029" y="4393"/>
                  </a:cubicBezTo>
                  <a:cubicBezTo>
                    <a:pt x="1690" y="5105"/>
                    <a:pt x="1296" y="5792"/>
                    <a:pt x="850" y="6443"/>
                  </a:cubicBezTo>
                  <a:cubicBezTo>
                    <a:pt x="1705" y="7028"/>
                    <a:pt x="2560" y="7614"/>
                    <a:pt x="3416" y="8199"/>
                  </a:cubicBezTo>
                  <a:cubicBezTo>
                    <a:pt x="3273" y="8583"/>
                    <a:pt x="3157" y="8980"/>
                    <a:pt x="3075" y="9390"/>
                  </a:cubicBezTo>
                  <a:cubicBezTo>
                    <a:pt x="2050" y="9472"/>
                    <a:pt x="1025" y="9554"/>
                    <a:pt x="0" y="9636"/>
                  </a:cubicBezTo>
                  <a:cubicBezTo>
                    <a:pt x="63" y="10424"/>
                    <a:pt x="64" y="11214"/>
                    <a:pt x="4" y="12001"/>
                  </a:cubicBezTo>
                  <a:cubicBezTo>
                    <a:pt x="1010" y="12078"/>
                    <a:pt x="2016" y="12156"/>
                    <a:pt x="3022" y="12234"/>
                  </a:cubicBezTo>
                  <a:cubicBezTo>
                    <a:pt x="3092" y="12665"/>
                    <a:pt x="3197" y="13084"/>
                    <a:pt x="3334" y="13489"/>
                  </a:cubicBezTo>
                  <a:cubicBezTo>
                    <a:pt x="2512" y="14057"/>
                    <a:pt x="1688" y="14625"/>
                    <a:pt x="864" y="15192"/>
                  </a:cubicBezTo>
                  <a:cubicBezTo>
                    <a:pt x="1312" y="15843"/>
                    <a:pt x="1709" y="16526"/>
                    <a:pt x="2050" y="17238"/>
                  </a:cubicBezTo>
                  <a:cubicBezTo>
                    <a:pt x="2938" y="16813"/>
                    <a:pt x="3825" y="16388"/>
                    <a:pt x="4712" y="15963"/>
                  </a:cubicBezTo>
                  <a:cubicBezTo>
                    <a:pt x="4996" y="16310"/>
                    <a:pt x="5310" y="16631"/>
                    <a:pt x="5650" y="16924"/>
                  </a:cubicBezTo>
                  <a:cubicBezTo>
                    <a:pt x="5230" y="17807"/>
                    <a:pt x="4811" y="18689"/>
                    <a:pt x="4391" y="19572"/>
                  </a:cubicBezTo>
                  <a:cubicBezTo>
                    <a:pt x="5105" y="19910"/>
                    <a:pt x="5790" y="20305"/>
                    <a:pt x="6442" y="20750"/>
                  </a:cubicBezTo>
                  <a:cubicBezTo>
                    <a:pt x="6988" y="19952"/>
                    <a:pt x="7535" y="19156"/>
                    <a:pt x="8080" y="18358"/>
                  </a:cubicBezTo>
                  <a:cubicBezTo>
                    <a:pt x="8505" y="18514"/>
                    <a:pt x="8949" y="18635"/>
                    <a:pt x="9404" y="18717"/>
                  </a:cubicBezTo>
                  <a:cubicBezTo>
                    <a:pt x="9481" y="19678"/>
                    <a:pt x="9559" y="20639"/>
                    <a:pt x="9636" y="21600"/>
                  </a:cubicBezTo>
                  <a:cubicBezTo>
                    <a:pt x="10423" y="21537"/>
                    <a:pt x="11214" y="21536"/>
                    <a:pt x="12001" y="21597"/>
                  </a:cubicBezTo>
                  <a:cubicBezTo>
                    <a:pt x="12075" y="20635"/>
                    <a:pt x="12149" y="19673"/>
                    <a:pt x="12223" y="18712"/>
                  </a:cubicBezTo>
                  <a:cubicBezTo>
                    <a:pt x="12678" y="18628"/>
                    <a:pt x="13120" y="18506"/>
                    <a:pt x="13546" y="18349"/>
                  </a:cubicBezTo>
                  <a:cubicBezTo>
                    <a:pt x="14094" y="19145"/>
                    <a:pt x="14643" y="19940"/>
                    <a:pt x="15192" y="20736"/>
                  </a:cubicBezTo>
                  <a:cubicBezTo>
                    <a:pt x="15842" y="20287"/>
                    <a:pt x="16526" y="19891"/>
                    <a:pt x="17238" y="19550"/>
                  </a:cubicBezTo>
                  <a:cubicBezTo>
                    <a:pt x="16816" y="18668"/>
                    <a:pt x="16394" y="17788"/>
                    <a:pt x="15972" y="16907"/>
                  </a:cubicBezTo>
                  <a:cubicBezTo>
                    <a:pt x="16310" y="16613"/>
                    <a:pt x="16622" y="16290"/>
                    <a:pt x="16905" y="15942"/>
                  </a:cubicBezTo>
                  <a:cubicBezTo>
                    <a:pt x="17794" y="16365"/>
                    <a:pt x="18683" y="16787"/>
                    <a:pt x="19572" y="17208"/>
                  </a:cubicBezTo>
                  <a:cubicBezTo>
                    <a:pt x="19910" y="16495"/>
                    <a:pt x="20304" y="15810"/>
                    <a:pt x="20750" y="15160"/>
                  </a:cubicBezTo>
                  <a:cubicBezTo>
                    <a:pt x="19926" y="14594"/>
                    <a:pt x="19100" y="14029"/>
                    <a:pt x="18275" y="13465"/>
                  </a:cubicBezTo>
                  <a:cubicBezTo>
                    <a:pt x="18411" y="13059"/>
                    <a:pt x="18514" y="12640"/>
                    <a:pt x="18584" y="12208"/>
                  </a:cubicBezTo>
                  <a:cubicBezTo>
                    <a:pt x="19589" y="12126"/>
                    <a:pt x="20595" y="12045"/>
                    <a:pt x="21600" y="11965"/>
                  </a:cubicBezTo>
                  <a:close/>
                </a:path>
              </a:pathLst>
            </a:custGeom>
            <a:solidFill>
              <a:srgbClr val="F1F1F1"/>
            </a:solidFill>
            <a:ln w="12700" cap="flat">
              <a:noFill/>
              <a:miter lim="400000"/>
            </a:ln>
            <a:effectLst/>
          </p:spPr>
          <p:txBody>
            <a:bodyPr wrap="square" lIns="38100" tIns="38100" rIns="38100" bIns="38100" numCol="1" anchor="ctr">
              <a:noAutofit/>
            </a:bodyPr>
            <a:lstStyle/>
            <a:p>
              <a:pPr>
                <a:defRPr sz="3200">
                  <a:solidFill>
                    <a:srgbClr val="FFFFFF"/>
                  </a:solidFill>
                  <a:latin typeface="Helvetica Light"/>
                  <a:ea typeface="Helvetica Light"/>
                  <a:cs typeface="Helvetica Light"/>
                  <a:sym typeface="Helvetica Light"/>
                </a:defRPr>
              </a:pPr>
              <a:endParaRPr sz="2400" dirty="0">
                <a:latin typeface="微软雅黑"/>
                <a:ea typeface="Helvetica Light"/>
                <a:cs typeface="Helvetica Light"/>
                <a:sym typeface="Helvetica Light"/>
              </a:endParaRPr>
            </a:p>
          </p:txBody>
        </p:sp>
        <p:sp>
          <p:nvSpPr>
            <p:cNvPr id="12" name="Shape 1923"/>
            <p:cNvSpPr/>
            <p:nvPr/>
          </p:nvSpPr>
          <p:spPr>
            <a:xfrm>
              <a:off x="7317794" y="3125623"/>
              <a:ext cx="1576079" cy="1576140"/>
            </a:xfrm>
            <a:custGeom>
              <a:avLst/>
              <a:gdLst/>
              <a:ahLst/>
              <a:cxnLst>
                <a:cxn ang="0">
                  <a:pos x="wd2" y="hd2"/>
                </a:cxn>
                <a:cxn ang="5400000">
                  <a:pos x="wd2" y="hd2"/>
                </a:cxn>
                <a:cxn ang="10800000">
                  <a:pos x="wd2" y="hd2"/>
                </a:cxn>
                <a:cxn ang="16200000">
                  <a:pos x="wd2" y="hd2"/>
                </a:cxn>
              </a:cxnLst>
              <a:rect l="0" t="0" r="r" b="b"/>
              <a:pathLst>
                <a:path w="21600" h="21600" extrusionOk="0">
                  <a:moveTo>
                    <a:pt x="10808" y="15372"/>
                  </a:moveTo>
                  <a:cubicBezTo>
                    <a:pt x="8371" y="15376"/>
                    <a:pt x="6391" y="13403"/>
                    <a:pt x="6387" y="10966"/>
                  </a:cubicBezTo>
                  <a:cubicBezTo>
                    <a:pt x="6383" y="8528"/>
                    <a:pt x="8355" y="6548"/>
                    <a:pt x="10793" y="6545"/>
                  </a:cubicBezTo>
                  <a:cubicBezTo>
                    <a:pt x="13231" y="6540"/>
                    <a:pt x="15211" y="8514"/>
                    <a:pt x="15215" y="10951"/>
                  </a:cubicBezTo>
                  <a:cubicBezTo>
                    <a:pt x="15219" y="13389"/>
                    <a:pt x="13246" y="15368"/>
                    <a:pt x="10808" y="15372"/>
                  </a:cubicBezTo>
                  <a:close/>
                  <a:moveTo>
                    <a:pt x="21600" y="11965"/>
                  </a:moveTo>
                  <a:cubicBezTo>
                    <a:pt x="21537" y="11178"/>
                    <a:pt x="21536" y="10387"/>
                    <a:pt x="21597" y="9600"/>
                  </a:cubicBezTo>
                  <a:cubicBezTo>
                    <a:pt x="20571" y="9522"/>
                    <a:pt x="19545" y="9442"/>
                    <a:pt x="18521" y="9364"/>
                  </a:cubicBezTo>
                  <a:cubicBezTo>
                    <a:pt x="18437" y="8954"/>
                    <a:pt x="18321" y="8557"/>
                    <a:pt x="18176" y="8175"/>
                  </a:cubicBezTo>
                  <a:cubicBezTo>
                    <a:pt x="19029" y="7586"/>
                    <a:pt x="19882" y="6998"/>
                    <a:pt x="20735" y="6409"/>
                  </a:cubicBezTo>
                  <a:cubicBezTo>
                    <a:pt x="20287" y="5760"/>
                    <a:pt x="19890" y="5075"/>
                    <a:pt x="19550" y="4363"/>
                  </a:cubicBezTo>
                  <a:cubicBezTo>
                    <a:pt x="18600" y="4819"/>
                    <a:pt x="17648" y="5274"/>
                    <a:pt x="16697" y="5729"/>
                  </a:cubicBezTo>
                  <a:cubicBezTo>
                    <a:pt x="16434" y="5433"/>
                    <a:pt x="16149" y="5156"/>
                    <a:pt x="15844" y="4902"/>
                  </a:cubicBezTo>
                  <a:cubicBezTo>
                    <a:pt x="16299" y="3945"/>
                    <a:pt x="16754" y="2988"/>
                    <a:pt x="17209" y="2030"/>
                  </a:cubicBezTo>
                  <a:cubicBezTo>
                    <a:pt x="16495" y="1691"/>
                    <a:pt x="15810" y="1297"/>
                    <a:pt x="15159" y="852"/>
                  </a:cubicBezTo>
                  <a:cubicBezTo>
                    <a:pt x="14555" y="1733"/>
                    <a:pt x="13951" y="2616"/>
                    <a:pt x="13346" y="3498"/>
                  </a:cubicBezTo>
                  <a:cubicBezTo>
                    <a:pt x="12982" y="3374"/>
                    <a:pt x="12608" y="3275"/>
                    <a:pt x="12222" y="3205"/>
                  </a:cubicBezTo>
                  <a:cubicBezTo>
                    <a:pt x="12136" y="2137"/>
                    <a:pt x="12050" y="1069"/>
                    <a:pt x="11965" y="0"/>
                  </a:cubicBezTo>
                  <a:cubicBezTo>
                    <a:pt x="11177" y="64"/>
                    <a:pt x="10386" y="66"/>
                    <a:pt x="9600" y="4"/>
                  </a:cubicBezTo>
                  <a:cubicBezTo>
                    <a:pt x="9518" y="1073"/>
                    <a:pt x="9435" y="2142"/>
                    <a:pt x="9353" y="3210"/>
                  </a:cubicBezTo>
                  <a:cubicBezTo>
                    <a:pt x="8968" y="3282"/>
                    <a:pt x="8593" y="3381"/>
                    <a:pt x="8229" y="3506"/>
                  </a:cubicBezTo>
                  <a:cubicBezTo>
                    <a:pt x="7622" y="2627"/>
                    <a:pt x="7015" y="1746"/>
                    <a:pt x="6409" y="866"/>
                  </a:cubicBezTo>
                  <a:cubicBezTo>
                    <a:pt x="5759" y="1314"/>
                    <a:pt x="5074" y="1710"/>
                    <a:pt x="4362" y="2052"/>
                  </a:cubicBezTo>
                  <a:cubicBezTo>
                    <a:pt x="4821" y="3008"/>
                    <a:pt x="5278" y="3964"/>
                    <a:pt x="5736" y="4920"/>
                  </a:cubicBezTo>
                  <a:cubicBezTo>
                    <a:pt x="5432" y="5175"/>
                    <a:pt x="5148" y="5452"/>
                    <a:pt x="4886" y="5749"/>
                  </a:cubicBezTo>
                  <a:cubicBezTo>
                    <a:pt x="3933" y="5298"/>
                    <a:pt x="2982" y="4845"/>
                    <a:pt x="2029" y="4393"/>
                  </a:cubicBezTo>
                  <a:cubicBezTo>
                    <a:pt x="1690" y="5105"/>
                    <a:pt x="1296" y="5792"/>
                    <a:pt x="850" y="6443"/>
                  </a:cubicBezTo>
                  <a:cubicBezTo>
                    <a:pt x="1705" y="7028"/>
                    <a:pt x="2560" y="7614"/>
                    <a:pt x="3416" y="8199"/>
                  </a:cubicBezTo>
                  <a:cubicBezTo>
                    <a:pt x="3273" y="8583"/>
                    <a:pt x="3157" y="8980"/>
                    <a:pt x="3075" y="9390"/>
                  </a:cubicBezTo>
                  <a:cubicBezTo>
                    <a:pt x="2050" y="9472"/>
                    <a:pt x="1025" y="9554"/>
                    <a:pt x="0" y="9636"/>
                  </a:cubicBezTo>
                  <a:cubicBezTo>
                    <a:pt x="63" y="10424"/>
                    <a:pt x="64" y="11214"/>
                    <a:pt x="4" y="12001"/>
                  </a:cubicBezTo>
                  <a:cubicBezTo>
                    <a:pt x="1010" y="12078"/>
                    <a:pt x="2016" y="12156"/>
                    <a:pt x="3022" y="12234"/>
                  </a:cubicBezTo>
                  <a:cubicBezTo>
                    <a:pt x="3092" y="12665"/>
                    <a:pt x="3197" y="13084"/>
                    <a:pt x="3334" y="13489"/>
                  </a:cubicBezTo>
                  <a:cubicBezTo>
                    <a:pt x="2512" y="14057"/>
                    <a:pt x="1688" y="14625"/>
                    <a:pt x="864" y="15192"/>
                  </a:cubicBezTo>
                  <a:cubicBezTo>
                    <a:pt x="1312" y="15843"/>
                    <a:pt x="1709" y="16526"/>
                    <a:pt x="2050" y="17238"/>
                  </a:cubicBezTo>
                  <a:cubicBezTo>
                    <a:pt x="2938" y="16813"/>
                    <a:pt x="3825" y="16388"/>
                    <a:pt x="4712" y="15963"/>
                  </a:cubicBezTo>
                  <a:cubicBezTo>
                    <a:pt x="4996" y="16310"/>
                    <a:pt x="5310" y="16631"/>
                    <a:pt x="5650" y="16924"/>
                  </a:cubicBezTo>
                  <a:cubicBezTo>
                    <a:pt x="5230" y="17807"/>
                    <a:pt x="4811" y="18689"/>
                    <a:pt x="4391" y="19572"/>
                  </a:cubicBezTo>
                  <a:cubicBezTo>
                    <a:pt x="5105" y="19910"/>
                    <a:pt x="5790" y="20305"/>
                    <a:pt x="6442" y="20750"/>
                  </a:cubicBezTo>
                  <a:cubicBezTo>
                    <a:pt x="6988" y="19952"/>
                    <a:pt x="7535" y="19156"/>
                    <a:pt x="8080" y="18358"/>
                  </a:cubicBezTo>
                  <a:cubicBezTo>
                    <a:pt x="8505" y="18514"/>
                    <a:pt x="8949" y="18635"/>
                    <a:pt x="9404" y="18717"/>
                  </a:cubicBezTo>
                  <a:cubicBezTo>
                    <a:pt x="9481" y="19678"/>
                    <a:pt x="9559" y="20639"/>
                    <a:pt x="9636" y="21600"/>
                  </a:cubicBezTo>
                  <a:cubicBezTo>
                    <a:pt x="10423" y="21537"/>
                    <a:pt x="11214" y="21536"/>
                    <a:pt x="12001" y="21597"/>
                  </a:cubicBezTo>
                  <a:cubicBezTo>
                    <a:pt x="12075" y="20635"/>
                    <a:pt x="12149" y="19673"/>
                    <a:pt x="12223" y="18712"/>
                  </a:cubicBezTo>
                  <a:cubicBezTo>
                    <a:pt x="12678" y="18628"/>
                    <a:pt x="13120" y="18506"/>
                    <a:pt x="13546" y="18349"/>
                  </a:cubicBezTo>
                  <a:cubicBezTo>
                    <a:pt x="14094" y="19145"/>
                    <a:pt x="14643" y="19940"/>
                    <a:pt x="15192" y="20736"/>
                  </a:cubicBezTo>
                  <a:cubicBezTo>
                    <a:pt x="15842" y="20287"/>
                    <a:pt x="16526" y="19891"/>
                    <a:pt x="17238" y="19550"/>
                  </a:cubicBezTo>
                  <a:cubicBezTo>
                    <a:pt x="16816" y="18668"/>
                    <a:pt x="16394" y="17788"/>
                    <a:pt x="15972" y="16907"/>
                  </a:cubicBezTo>
                  <a:cubicBezTo>
                    <a:pt x="16310" y="16613"/>
                    <a:pt x="16622" y="16290"/>
                    <a:pt x="16905" y="15942"/>
                  </a:cubicBezTo>
                  <a:cubicBezTo>
                    <a:pt x="17794" y="16365"/>
                    <a:pt x="18683" y="16787"/>
                    <a:pt x="19572" y="17208"/>
                  </a:cubicBezTo>
                  <a:cubicBezTo>
                    <a:pt x="19910" y="16495"/>
                    <a:pt x="20304" y="15810"/>
                    <a:pt x="20750" y="15160"/>
                  </a:cubicBezTo>
                  <a:cubicBezTo>
                    <a:pt x="19926" y="14594"/>
                    <a:pt x="19100" y="14029"/>
                    <a:pt x="18275" y="13465"/>
                  </a:cubicBezTo>
                  <a:cubicBezTo>
                    <a:pt x="18411" y="13059"/>
                    <a:pt x="18514" y="12640"/>
                    <a:pt x="18584" y="12208"/>
                  </a:cubicBezTo>
                  <a:cubicBezTo>
                    <a:pt x="19589" y="12126"/>
                    <a:pt x="20595" y="12045"/>
                    <a:pt x="21600" y="11965"/>
                  </a:cubicBezTo>
                  <a:close/>
                </a:path>
              </a:pathLst>
            </a:custGeom>
            <a:solidFill>
              <a:srgbClr val="F1F1F1"/>
            </a:solidFill>
            <a:ln w="12700" cap="flat">
              <a:noFill/>
              <a:miter lim="400000"/>
            </a:ln>
            <a:effectLst/>
          </p:spPr>
          <p:txBody>
            <a:bodyPr wrap="square" lIns="38100" tIns="38100" rIns="38100" bIns="38100" numCol="1" anchor="ctr">
              <a:noAutofit/>
            </a:bodyPr>
            <a:lstStyle/>
            <a:p>
              <a:pPr>
                <a:defRPr sz="3200">
                  <a:solidFill>
                    <a:srgbClr val="FFFFFF"/>
                  </a:solidFill>
                  <a:latin typeface="Helvetica Light"/>
                  <a:ea typeface="Helvetica Light"/>
                  <a:cs typeface="Helvetica Light"/>
                  <a:sym typeface="Helvetica Light"/>
                </a:defRPr>
              </a:pPr>
              <a:endParaRPr sz="2400" dirty="0">
                <a:latin typeface="微软雅黑"/>
                <a:ea typeface="Helvetica Light"/>
                <a:cs typeface="Helvetica Light"/>
                <a:sym typeface="Helvetica Light"/>
              </a:endParaRPr>
            </a:p>
          </p:txBody>
        </p:sp>
      </p:grpSp>
      <p:sp>
        <p:nvSpPr>
          <p:cNvPr id="13" name="Shape 1931"/>
          <p:cNvSpPr/>
          <p:nvPr/>
        </p:nvSpPr>
        <p:spPr>
          <a:xfrm>
            <a:off x="1459240" y="2977373"/>
            <a:ext cx="1265319" cy="404362"/>
          </a:xfrm>
          <a:custGeom>
            <a:avLst/>
            <a:gdLst/>
            <a:ahLst/>
            <a:cxnLst>
              <a:cxn ang="0">
                <a:pos x="wd2" y="hd2"/>
              </a:cxn>
              <a:cxn ang="5400000">
                <a:pos x="wd2" y="hd2"/>
              </a:cxn>
              <a:cxn ang="10800000">
                <a:pos x="wd2" y="hd2"/>
              </a:cxn>
              <a:cxn ang="16200000">
                <a:pos x="wd2" y="hd2"/>
              </a:cxn>
            </a:cxnLst>
            <a:rect l="0" t="0" r="r" b="b"/>
            <a:pathLst>
              <a:path w="21600" h="18203" extrusionOk="0">
                <a:moveTo>
                  <a:pt x="0" y="18203"/>
                </a:moveTo>
                <a:cubicBezTo>
                  <a:pt x="6036" y="1983"/>
                  <a:pt x="13236" y="-3397"/>
                  <a:pt x="21600" y="2063"/>
                </a:cubicBezTo>
              </a:path>
            </a:pathLst>
          </a:custGeom>
          <a:ln w="25400">
            <a:solidFill>
              <a:schemeClr val="accent1"/>
            </a:solidFill>
            <a:miter lim="400000"/>
            <a:headEnd type="triangle"/>
            <a:tailEnd type="oval"/>
          </a:ln>
        </p:spPr>
        <p:txBody>
          <a:bodyPr lIns="68580" tIns="34290" rIns="68580" bIns="34290"/>
          <a:lstStyle/>
          <a:p>
            <a:pPr>
              <a:defRPr/>
            </a:pPr>
            <a:endParaRPr sz="1000" kern="0" dirty="0">
              <a:latin typeface="微软雅黑"/>
              <a:ea typeface="微软雅黑"/>
            </a:endParaRPr>
          </a:p>
        </p:txBody>
      </p:sp>
      <p:sp>
        <p:nvSpPr>
          <p:cNvPr id="14" name="Shape 1932"/>
          <p:cNvSpPr/>
          <p:nvPr/>
        </p:nvSpPr>
        <p:spPr>
          <a:xfrm>
            <a:off x="3580884" y="1708755"/>
            <a:ext cx="189228" cy="1181855"/>
          </a:xfrm>
          <a:custGeom>
            <a:avLst/>
            <a:gdLst/>
            <a:ahLst/>
            <a:cxnLst>
              <a:cxn ang="0">
                <a:pos x="wd2" y="hd2"/>
              </a:cxn>
              <a:cxn ang="5400000">
                <a:pos x="wd2" y="hd2"/>
              </a:cxn>
              <a:cxn ang="10800000">
                <a:pos x="wd2" y="hd2"/>
              </a:cxn>
              <a:cxn ang="16200000">
                <a:pos x="wd2" y="hd2"/>
              </a:cxn>
            </a:cxnLst>
            <a:rect l="0" t="0" r="r" b="b"/>
            <a:pathLst>
              <a:path w="16477" h="21600" extrusionOk="0">
                <a:moveTo>
                  <a:pt x="0" y="0"/>
                </a:moveTo>
                <a:cubicBezTo>
                  <a:pt x="19121" y="3557"/>
                  <a:pt x="21600" y="10757"/>
                  <a:pt x="7438" y="21600"/>
                </a:cubicBezTo>
              </a:path>
            </a:pathLst>
          </a:custGeom>
          <a:ln w="25400">
            <a:solidFill>
              <a:schemeClr val="accent2"/>
            </a:solidFill>
            <a:miter lim="400000"/>
            <a:headEnd type="triangle"/>
            <a:tailEnd type="oval"/>
          </a:ln>
        </p:spPr>
        <p:txBody>
          <a:bodyPr lIns="68580" tIns="34290" rIns="68580" bIns="34290"/>
          <a:lstStyle/>
          <a:p>
            <a:pPr>
              <a:defRPr/>
            </a:pPr>
            <a:endParaRPr sz="1000" kern="0" dirty="0">
              <a:latin typeface="微软雅黑"/>
              <a:ea typeface="微软雅黑"/>
            </a:endParaRPr>
          </a:p>
        </p:txBody>
      </p:sp>
      <p:sp>
        <p:nvSpPr>
          <p:cNvPr id="15" name="Shape 1933"/>
          <p:cNvSpPr/>
          <p:nvPr/>
        </p:nvSpPr>
        <p:spPr>
          <a:xfrm>
            <a:off x="5269856" y="3618368"/>
            <a:ext cx="322899" cy="359214"/>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9013" y="17716"/>
                  <a:pt x="1813" y="10516"/>
                  <a:pt x="0" y="0"/>
                </a:cubicBezTo>
              </a:path>
            </a:pathLst>
          </a:custGeom>
          <a:ln w="25400">
            <a:solidFill>
              <a:schemeClr val="accent2"/>
            </a:solidFill>
            <a:miter lim="400000"/>
            <a:headEnd type="triangle"/>
            <a:tailEnd type="oval"/>
          </a:ln>
        </p:spPr>
        <p:txBody>
          <a:bodyPr lIns="68580" tIns="34290" rIns="68580" bIns="34290"/>
          <a:lstStyle/>
          <a:p>
            <a:pPr>
              <a:defRPr/>
            </a:pPr>
            <a:endParaRPr sz="1000" kern="0" dirty="0">
              <a:latin typeface="微软雅黑"/>
              <a:ea typeface="微软雅黑"/>
            </a:endParaRPr>
          </a:p>
        </p:txBody>
      </p:sp>
      <p:sp>
        <p:nvSpPr>
          <p:cNvPr id="16" name="Shape 1934"/>
          <p:cNvSpPr/>
          <p:nvPr/>
        </p:nvSpPr>
        <p:spPr>
          <a:xfrm>
            <a:off x="4215040" y="2991008"/>
            <a:ext cx="549158" cy="718622"/>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9667" y="19821"/>
                  <a:pt x="16867" y="12621"/>
                  <a:pt x="21600" y="0"/>
                </a:cubicBezTo>
              </a:path>
            </a:pathLst>
          </a:custGeom>
          <a:ln w="25400">
            <a:solidFill>
              <a:schemeClr val="accent1"/>
            </a:solidFill>
            <a:miter lim="400000"/>
            <a:headEnd type="triangle"/>
            <a:tailEnd type="oval"/>
          </a:ln>
        </p:spPr>
        <p:txBody>
          <a:bodyPr lIns="68580" tIns="34290" rIns="68580" bIns="34290"/>
          <a:lstStyle/>
          <a:p>
            <a:pPr>
              <a:defRPr/>
            </a:pPr>
            <a:endParaRPr sz="1000" kern="0" dirty="0">
              <a:latin typeface="微软雅黑"/>
              <a:ea typeface="微软雅黑"/>
            </a:endParaRPr>
          </a:p>
        </p:txBody>
      </p:sp>
      <p:sp>
        <p:nvSpPr>
          <p:cNvPr id="17" name="Shape 1925"/>
          <p:cNvSpPr/>
          <p:nvPr/>
        </p:nvSpPr>
        <p:spPr>
          <a:xfrm>
            <a:off x="2320908" y="2630339"/>
            <a:ext cx="775495" cy="775764"/>
          </a:xfrm>
          <a:custGeom>
            <a:avLst/>
            <a:gdLst/>
            <a:ahLst/>
            <a:cxnLst>
              <a:cxn ang="0">
                <a:pos x="wd2" y="hd2"/>
              </a:cxn>
              <a:cxn ang="5400000">
                <a:pos x="wd2" y="hd2"/>
              </a:cxn>
              <a:cxn ang="10800000">
                <a:pos x="wd2" y="hd2"/>
              </a:cxn>
              <a:cxn ang="16200000">
                <a:pos x="wd2" y="hd2"/>
              </a:cxn>
            </a:cxnLst>
            <a:rect l="0" t="0" r="r" b="b"/>
            <a:pathLst>
              <a:path w="21600" h="21600" extrusionOk="0">
                <a:moveTo>
                  <a:pt x="10808" y="15372"/>
                </a:moveTo>
                <a:cubicBezTo>
                  <a:pt x="8371" y="15376"/>
                  <a:pt x="6391" y="13403"/>
                  <a:pt x="6387" y="10966"/>
                </a:cubicBezTo>
                <a:cubicBezTo>
                  <a:pt x="6383" y="8528"/>
                  <a:pt x="8355" y="6548"/>
                  <a:pt x="10793" y="6545"/>
                </a:cubicBezTo>
                <a:cubicBezTo>
                  <a:pt x="13231" y="6540"/>
                  <a:pt x="15211" y="8514"/>
                  <a:pt x="15215" y="10951"/>
                </a:cubicBezTo>
                <a:cubicBezTo>
                  <a:pt x="15219" y="13389"/>
                  <a:pt x="13246" y="15368"/>
                  <a:pt x="10808" y="15372"/>
                </a:cubicBezTo>
                <a:close/>
                <a:moveTo>
                  <a:pt x="21600" y="11965"/>
                </a:moveTo>
                <a:cubicBezTo>
                  <a:pt x="21537" y="11178"/>
                  <a:pt x="21536" y="10387"/>
                  <a:pt x="21597" y="9600"/>
                </a:cubicBezTo>
                <a:cubicBezTo>
                  <a:pt x="20571" y="9522"/>
                  <a:pt x="19545" y="9442"/>
                  <a:pt x="18521" y="9364"/>
                </a:cubicBezTo>
                <a:cubicBezTo>
                  <a:pt x="18437" y="8954"/>
                  <a:pt x="18321" y="8557"/>
                  <a:pt x="18176" y="8175"/>
                </a:cubicBezTo>
                <a:cubicBezTo>
                  <a:pt x="19029" y="7586"/>
                  <a:pt x="19882" y="6998"/>
                  <a:pt x="20735" y="6409"/>
                </a:cubicBezTo>
                <a:cubicBezTo>
                  <a:pt x="20287" y="5760"/>
                  <a:pt x="19890" y="5075"/>
                  <a:pt x="19550" y="4363"/>
                </a:cubicBezTo>
                <a:cubicBezTo>
                  <a:pt x="18600" y="4819"/>
                  <a:pt x="17648" y="5274"/>
                  <a:pt x="16697" y="5729"/>
                </a:cubicBezTo>
                <a:cubicBezTo>
                  <a:pt x="16434" y="5433"/>
                  <a:pt x="16149" y="5156"/>
                  <a:pt x="15844" y="4902"/>
                </a:cubicBezTo>
                <a:cubicBezTo>
                  <a:pt x="16299" y="3945"/>
                  <a:pt x="16754" y="2988"/>
                  <a:pt x="17209" y="2030"/>
                </a:cubicBezTo>
                <a:cubicBezTo>
                  <a:pt x="16495" y="1691"/>
                  <a:pt x="15810" y="1297"/>
                  <a:pt x="15159" y="852"/>
                </a:cubicBezTo>
                <a:cubicBezTo>
                  <a:pt x="14555" y="1733"/>
                  <a:pt x="13951" y="2616"/>
                  <a:pt x="13346" y="3498"/>
                </a:cubicBezTo>
                <a:cubicBezTo>
                  <a:pt x="12982" y="3374"/>
                  <a:pt x="12608" y="3275"/>
                  <a:pt x="12222" y="3205"/>
                </a:cubicBezTo>
                <a:cubicBezTo>
                  <a:pt x="12136" y="2137"/>
                  <a:pt x="12050" y="1069"/>
                  <a:pt x="11965" y="0"/>
                </a:cubicBezTo>
                <a:cubicBezTo>
                  <a:pt x="11177" y="64"/>
                  <a:pt x="10386" y="66"/>
                  <a:pt x="9600" y="4"/>
                </a:cubicBezTo>
                <a:cubicBezTo>
                  <a:pt x="9518" y="1073"/>
                  <a:pt x="9435" y="2142"/>
                  <a:pt x="9353" y="3210"/>
                </a:cubicBezTo>
                <a:cubicBezTo>
                  <a:pt x="8968" y="3282"/>
                  <a:pt x="8593" y="3381"/>
                  <a:pt x="8229" y="3506"/>
                </a:cubicBezTo>
                <a:cubicBezTo>
                  <a:pt x="7622" y="2627"/>
                  <a:pt x="7015" y="1746"/>
                  <a:pt x="6409" y="866"/>
                </a:cubicBezTo>
                <a:cubicBezTo>
                  <a:pt x="5759" y="1314"/>
                  <a:pt x="5074" y="1710"/>
                  <a:pt x="4362" y="2052"/>
                </a:cubicBezTo>
                <a:cubicBezTo>
                  <a:pt x="4821" y="3008"/>
                  <a:pt x="5278" y="3964"/>
                  <a:pt x="5736" y="4920"/>
                </a:cubicBezTo>
                <a:cubicBezTo>
                  <a:pt x="5432" y="5175"/>
                  <a:pt x="5148" y="5452"/>
                  <a:pt x="4886" y="5749"/>
                </a:cubicBezTo>
                <a:cubicBezTo>
                  <a:pt x="3933" y="5298"/>
                  <a:pt x="2982" y="4845"/>
                  <a:pt x="2029" y="4393"/>
                </a:cubicBezTo>
                <a:cubicBezTo>
                  <a:pt x="1690" y="5105"/>
                  <a:pt x="1296" y="5792"/>
                  <a:pt x="850" y="6443"/>
                </a:cubicBezTo>
                <a:cubicBezTo>
                  <a:pt x="1705" y="7028"/>
                  <a:pt x="2560" y="7614"/>
                  <a:pt x="3416" y="8199"/>
                </a:cubicBezTo>
                <a:cubicBezTo>
                  <a:pt x="3273" y="8583"/>
                  <a:pt x="3157" y="8980"/>
                  <a:pt x="3075" y="9390"/>
                </a:cubicBezTo>
                <a:cubicBezTo>
                  <a:pt x="2050" y="9472"/>
                  <a:pt x="1025" y="9554"/>
                  <a:pt x="0" y="9636"/>
                </a:cubicBezTo>
                <a:cubicBezTo>
                  <a:pt x="63" y="10424"/>
                  <a:pt x="64" y="11214"/>
                  <a:pt x="4" y="12001"/>
                </a:cubicBezTo>
                <a:cubicBezTo>
                  <a:pt x="1010" y="12078"/>
                  <a:pt x="2016" y="12156"/>
                  <a:pt x="3022" y="12234"/>
                </a:cubicBezTo>
                <a:cubicBezTo>
                  <a:pt x="3092" y="12665"/>
                  <a:pt x="3197" y="13084"/>
                  <a:pt x="3334" y="13489"/>
                </a:cubicBezTo>
                <a:cubicBezTo>
                  <a:pt x="2512" y="14057"/>
                  <a:pt x="1688" y="14625"/>
                  <a:pt x="864" y="15192"/>
                </a:cubicBezTo>
                <a:cubicBezTo>
                  <a:pt x="1312" y="15843"/>
                  <a:pt x="1709" y="16526"/>
                  <a:pt x="2050" y="17238"/>
                </a:cubicBezTo>
                <a:cubicBezTo>
                  <a:pt x="2938" y="16813"/>
                  <a:pt x="3825" y="16388"/>
                  <a:pt x="4712" y="15963"/>
                </a:cubicBezTo>
                <a:cubicBezTo>
                  <a:pt x="4996" y="16310"/>
                  <a:pt x="5310" y="16631"/>
                  <a:pt x="5650" y="16924"/>
                </a:cubicBezTo>
                <a:cubicBezTo>
                  <a:pt x="5230" y="17807"/>
                  <a:pt x="4811" y="18689"/>
                  <a:pt x="4391" y="19572"/>
                </a:cubicBezTo>
                <a:cubicBezTo>
                  <a:pt x="5105" y="19910"/>
                  <a:pt x="5790" y="20305"/>
                  <a:pt x="6442" y="20750"/>
                </a:cubicBezTo>
                <a:cubicBezTo>
                  <a:pt x="6988" y="19952"/>
                  <a:pt x="7535" y="19156"/>
                  <a:pt x="8080" y="18358"/>
                </a:cubicBezTo>
                <a:cubicBezTo>
                  <a:pt x="8505" y="18514"/>
                  <a:pt x="8949" y="18635"/>
                  <a:pt x="9404" y="18717"/>
                </a:cubicBezTo>
                <a:cubicBezTo>
                  <a:pt x="9481" y="19678"/>
                  <a:pt x="9559" y="20639"/>
                  <a:pt x="9636" y="21600"/>
                </a:cubicBezTo>
                <a:cubicBezTo>
                  <a:pt x="10423" y="21537"/>
                  <a:pt x="11214" y="21536"/>
                  <a:pt x="12001" y="21597"/>
                </a:cubicBezTo>
                <a:cubicBezTo>
                  <a:pt x="12075" y="20635"/>
                  <a:pt x="12149" y="19673"/>
                  <a:pt x="12223" y="18712"/>
                </a:cubicBezTo>
                <a:cubicBezTo>
                  <a:pt x="12678" y="18628"/>
                  <a:pt x="13120" y="18506"/>
                  <a:pt x="13546" y="18349"/>
                </a:cubicBezTo>
                <a:cubicBezTo>
                  <a:pt x="14094" y="19145"/>
                  <a:pt x="14643" y="19940"/>
                  <a:pt x="15192" y="20736"/>
                </a:cubicBezTo>
                <a:cubicBezTo>
                  <a:pt x="15842" y="20287"/>
                  <a:pt x="16526" y="19891"/>
                  <a:pt x="17238" y="19550"/>
                </a:cubicBezTo>
                <a:cubicBezTo>
                  <a:pt x="16816" y="18668"/>
                  <a:pt x="16394" y="17788"/>
                  <a:pt x="15972" y="16907"/>
                </a:cubicBezTo>
                <a:cubicBezTo>
                  <a:pt x="16310" y="16613"/>
                  <a:pt x="16622" y="16290"/>
                  <a:pt x="16905" y="15942"/>
                </a:cubicBezTo>
                <a:cubicBezTo>
                  <a:pt x="17794" y="16365"/>
                  <a:pt x="18683" y="16787"/>
                  <a:pt x="19572" y="17208"/>
                </a:cubicBezTo>
                <a:cubicBezTo>
                  <a:pt x="19910" y="16495"/>
                  <a:pt x="20304" y="15810"/>
                  <a:pt x="20750" y="15160"/>
                </a:cubicBezTo>
                <a:cubicBezTo>
                  <a:pt x="19926" y="14594"/>
                  <a:pt x="19100" y="14029"/>
                  <a:pt x="18275" y="13465"/>
                </a:cubicBezTo>
                <a:cubicBezTo>
                  <a:pt x="18411" y="13059"/>
                  <a:pt x="18514" y="12640"/>
                  <a:pt x="18584" y="12208"/>
                </a:cubicBezTo>
                <a:cubicBezTo>
                  <a:pt x="19589" y="12126"/>
                  <a:pt x="20595" y="12045"/>
                  <a:pt x="21600" y="11965"/>
                </a:cubicBezTo>
                <a:close/>
              </a:path>
            </a:pathLst>
          </a:custGeom>
          <a:solidFill>
            <a:schemeClr val="accent1"/>
          </a:solidFill>
          <a:ln w="12700">
            <a:miter lim="400000"/>
          </a:ln>
        </p:spPr>
        <p:txBody>
          <a:bodyPr lIns="28575" tIns="28575" rIns="28575" bIns="28575" anchor="ctr"/>
          <a:lstStyle/>
          <a:p>
            <a:pPr>
              <a:defRPr sz="3200">
                <a:solidFill>
                  <a:srgbClr val="FFFFFF"/>
                </a:solidFill>
                <a:latin typeface="Helvetica Light"/>
                <a:ea typeface="Helvetica Light"/>
                <a:cs typeface="Helvetica Light"/>
                <a:sym typeface="Helvetica Light"/>
              </a:defRPr>
            </a:pPr>
            <a:endParaRPr sz="2400" kern="0" dirty="0">
              <a:latin typeface="微软雅黑"/>
              <a:ea typeface="Helvetica Light"/>
              <a:cs typeface="Helvetica Light"/>
              <a:sym typeface="Helvetica Light"/>
            </a:endParaRPr>
          </a:p>
        </p:txBody>
      </p:sp>
      <p:sp>
        <p:nvSpPr>
          <p:cNvPr id="18" name="Shape 1926"/>
          <p:cNvSpPr/>
          <p:nvPr/>
        </p:nvSpPr>
        <p:spPr>
          <a:xfrm>
            <a:off x="3115863" y="2307888"/>
            <a:ext cx="1123694" cy="1124085"/>
          </a:xfrm>
          <a:custGeom>
            <a:avLst/>
            <a:gdLst/>
            <a:ahLst/>
            <a:cxnLst>
              <a:cxn ang="0">
                <a:pos x="wd2" y="hd2"/>
              </a:cxn>
              <a:cxn ang="5400000">
                <a:pos x="wd2" y="hd2"/>
              </a:cxn>
              <a:cxn ang="10800000">
                <a:pos x="wd2" y="hd2"/>
              </a:cxn>
              <a:cxn ang="16200000">
                <a:pos x="wd2" y="hd2"/>
              </a:cxn>
            </a:cxnLst>
            <a:rect l="0" t="0" r="r" b="b"/>
            <a:pathLst>
              <a:path w="21600" h="21600" extrusionOk="0">
                <a:moveTo>
                  <a:pt x="10808" y="15372"/>
                </a:moveTo>
                <a:cubicBezTo>
                  <a:pt x="8371" y="15376"/>
                  <a:pt x="6391" y="13403"/>
                  <a:pt x="6387" y="10966"/>
                </a:cubicBezTo>
                <a:cubicBezTo>
                  <a:pt x="6383" y="8528"/>
                  <a:pt x="8355" y="6548"/>
                  <a:pt x="10793" y="6545"/>
                </a:cubicBezTo>
                <a:cubicBezTo>
                  <a:pt x="13231" y="6540"/>
                  <a:pt x="15211" y="8514"/>
                  <a:pt x="15215" y="10951"/>
                </a:cubicBezTo>
                <a:cubicBezTo>
                  <a:pt x="15219" y="13389"/>
                  <a:pt x="13246" y="15368"/>
                  <a:pt x="10808" y="15372"/>
                </a:cubicBezTo>
                <a:close/>
                <a:moveTo>
                  <a:pt x="21600" y="11965"/>
                </a:moveTo>
                <a:cubicBezTo>
                  <a:pt x="21537" y="11178"/>
                  <a:pt x="21536" y="10387"/>
                  <a:pt x="21597" y="9600"/>
                </a:cubicBezTo>
                <a:cubicBezTo>
                  <a:pt x="20571" y="9522"/>
                  <a:pt x="19545" y="9442"/>
                  <a:pt x="18521" y="9364"/>
                </a:cubicBezTo>
                <a:cubicBezTo>
                  <a:pt x="18437" y="8954"/>
                  <a:pt x="18321" y="8557"/>
                  <a:pt x="18176" y="8175"/>
                </a:cubicBezTo>
                <a:cubicBezTo>
                  <a:pt x="19029" y="7586"/>
                  <a:pt x="19882" y="6998"/>
                  <a:pt x="20735" y="6409"/>
                </a:cubicBezTo>
                <a:cubicBezTo>
                  <a:pt x="20287" y="5760"/>
                  <a:pt x="19890" y="5075"/>
                  <a:pt x="19550" y="4363"/>
                </a:cubicBezTo>
                <a:cubicBezTo>
                  <a:pt x="18600" y="4819"/>
                  <a:pt x="17648" y="5274"/>
                  <a:pt x="16697" y="5729"/>
                </a:cubicBezTo>
                <a:cubicBezTo>
                  <a:pt x="16434" y="5433"/>
                  <a:pt x="16149" y="5156"/>
                  <a:pt x="15844" y="4902"/>
                </a:cubicBezTo>
                <a:cubicBezTo>
                  <a:pt x="16299" y="3945"/>
                  <a:pt x="16754" y="2988"/>
                  <a:pt x="17209" y="2030"/>
                </a:cubicBezTo>
                <a:cubicBezTo>
                  <a:pt x="16495" y="1691"/>
                  <a:pt x="15810" y="1297"/>
                  <a:pt x="15159" y="852"/>
                </a:cubicBezTo>
                <a:cubicBezTo>
                  <a:pt x="14555" y="1733"/>
                  <a:pt x="13951" y="2616"/>
                  <a:pt x="13346" y="3498"/>
                </a:cubicBezTo>
                <a:cubicBezTo>
                  <a:pt x="12982" y="3374"/>
                  <a:pt x="12608" y="3275"/>
                  <a:pt x="12222" y="3205"/>
                </a:cubicBezTo>
                <a:cubicBezTo>
                  <a:pt x="12136" y="2137"/>
                  <a:pt x="12050" y="1069"/>
                  <a:pt x="11965" y="0"/>
                </a:cubicBezTo>
                <a:cubicBezTo>
                  <a:pt x="11177" y="64"/>
                  <a:pt x="10386" y="66"/>
                  <a:pt x="9600" y="4"/>
                </a:cubicBezTo>
                <a:cubicBezTo>
                  <a:pt x="9518" y="1073"/>
                  <a:pt x="9435" y="2142"/>
                  <a:pt x="9353" y="3210"/>
                </a:cubicBezTo>
                <a:cubicBezTo>
                  <a:pt x="8968" y="3282"/>
                  <a:pt x="8593" y="3381"/>
                  <a:pt x="8229" y="3506"/>
                </a:cubicBezTo>
                <a:cubicBezTo>
                  <a:pt x="7622" y="2627"/>
                  <a:pt x="7015" y="1746"/>
                  <a:pt x="6409" y="866"/>
                </a:cubicBezTo>
                <a:cubicBezTo>
                  <a:pt x="5759" y="1314"/>
                  <a:pt x="5074" y="1710"/>
                  <a:pt x="4362" y="2052"/>
                </a:cubicBezTo>
                <a:cubicBezTo>
                  <a:pt x="4821" y="3008"/>
                  <a:pt x="5278" y="3964"/>
                  <a:pt x="5736" y="4920"/>
                </a:cubicBezTo>
                <a:cubicBezTo>
                  <a:pt x="5432" y="5175"/>
                  <a:pt x="5148" y="5452"/>
                  <a:pt x="4886" y="5749"/>
                </a:cubicBezTo>
                <a:cubicBezTo>
                  <a:pt x="3933" y="5298"/>
                  <a:pt x="2982" y="4845"/>
                  <a:pt x="2029" y="4393"/>
                </a:cubicBezTo>
                <a:cubicBezTo>
                  <a:pt x="1690" y="5105"/>
                  <a:pt x="1296" y="5792"/>
                  <a:pt x="850" y="6443"/>
                </a:cubicBezTo>
                <a:cubicBezTo>
                  <a:pt x="1705" y="7028"/>
                  <a:pt x="2560" y="7614"/>
                  <a:pt x="3416" y="8199"/>
                </a:cubicBezTo>
                <a:cubicBezTo>
                  <a:pt x="3273" y="8583"/>
                  <a:pt x="3157" y="8980"/>
                  <a:pt x="3075" y="9390"/>
                </a:cubicBezTo>
                <a:cubicBezTo>
                  <a:pt x="2050" y="9472"/>
                  <a:pt x="1025" y="9554"/>
                  <a:pt x="0" y="9636"/>
                </a:cubicBezTo>
                <a:cubicBezTo>
                  <a:pt x="63" y="10424"/>
                  <a:pt x="64" y="11214"/>
                  <a:pt x="4" y="12001"/>
                </a:cubicBezTo>
                <a:cubicBezTo>
                  <a:pt x="1010" y="12078"/>
                  <a:pt x="2016" y="12156"/>
                  <a:pt x="3022" y="12234"/>
                </a:cubicBezTo>
                <a:cubicBezTo>
                  <a:pt x="3092" y="12665"/>
                  <a:pt x="3197" y="13084"/>
                  <a:pt x="3334" y="13489"/>
                </a:cubicBezTo>
                <a:cubicBezTo>
                  <a:pt x="2512" y="14057"/>
                  <a:pt x="1688" y="14625"/>
                  <a:pt x="864" y="15192"/>
                </a:cubicBezTo>
                <a:cubicBezTo>
                  <a:pt x="1312" y="15843"/>
                  <a:pt x="1709" y="16526"/>
                  <a:pt x="2050" y="17238"/>
                </a:cubicBezTo>
                <a:cubicBezTo>
                  <a:pt x="2938" y="16813"/>
                  <a:pt x="3825" y="16388"/>
                  <a:pt x="4712" y="15963"/>
                </a:cubicBezTo>
                <a:cubicBezTo>
                  <a:pt x="4996" y="16310"/>
                  <a:pt x="5310" y="16631"/>
                  <a:pt x="5650" y="16924"/>
                </a:cubicBezTo>
                <a:cubicBezTo>
                  <a:pt x="5230" y="17807"/>
                  <a:pt x="4811" y="18689"/>
                  <a:pt x="4391" y="19572"/>
                </a:cubicBezTo>
                <a:cubicBezTo>
                  <a:pt x="5105" y="19910"/>
                  <a:pt x="5790" y="20305"/>
                  <a:pt x="6442" y="20750"/>
                </a:cubicBezTo>
                <a:cubicBezTo>
                  <a:pt x="6988" y="19952"/>
                  <a:pt x="7535" y="19156"/>
                  <a:pt x="8080" y="18358"/>
                </a:cubicBezTo>
                <a:cubicBezTo>
                  <a:pt x="8505" y="18514"/>
                  <a:pt x="8949" y="18635"/>
                  <a:pt x="9404" y="18717"/>
                </a:cubicBezTo>
                <a:cubicBezTo>
                  <a:pt x="9481" y="19678"/>
                  <a:pt x="9559" y="20639"/>
                  <a:pt x="9636" y="21600"/>
                </a:cubicBezTo>
                <a:cubicBezTo>
                  <a:pt x="10423" y="21537"/>
                  <a:pt x="11214" y="21536"/>
                  <a:pt x="12001" y="21597"/>
                </a:cubicBezTo>
                <a:cubicBezTo>
                  <a:pt x="12075" y="20635"/>
                  <a:pt x="12149" y="19673"/>
                  <a:pt x="12223" y="18712"/>
                </a:cubicBezTo>
                <a:cubicBezTo>
                  <a:pt x="12678" y="18628"/>
                  <a:pt x="13120" y="18506"/>
                  <a:pt x="13546" y="18349"/>
                </a:cubicBezTo>
                <a:cubicBezTo>
                  <a:pt x="14094" y="19145"/>
                  <a:pt x="14643" y="19940"/>
                  <a:pt x="15192" y="20736"/>
                </a:cubicBezTo>
                <a:cubicBezTo>
                  <a:pt x="15842" y="20287"/>
                  <a:pt x="16526" y="19891"/>
                  <a:pt x="17238" y="19550"/>
                </a:cubicBezTo>
                <a:cubicBezTo>
                  <a:pt x="16816" y="18668"/>
                  <a:pt x="16394" y="17788"/>
                  <a:pt x="15972" y="16907"/>
                </a:cubicBezTo>
                <a:cubicBezTo>
                  <a:pt x="16310" y="16613"/>
                  <a:pt x="16622" y="16290"/>
                  <a:pt x="16905" y="15942"/>
                </a:cubicBezTo>
                <a:cubicBezTo>
                  <a:pt x="17794" y="16365"/>
                  <a:pt x="18683" y="16787"/>
                  <a:pt x="19572" y="17208"/>
                </a:cubicBezTo>
                <a:cubicBezTo>
                  <a:pt x="19910" y="16495"/>
                  <a:pt x="20304" y="15810"/>
                  <a:pt x="20750" y="15160"/>
                </a:cubicBezTo>
                <a:cubicBezTo>
                  <a:pt x="19926" y="14594"/>
                  <a:pt x="19100" y="14029"/>
                  <a:pt x="18275" y="13465"/>
                </a:cubicBezTo>
                <a:cubicBezTo>
                  <a:pt x="18411" y="13059"/>
                  <a:pt x="18514" y="12640"/>
                  <a:pt x="18584" y="12208"/>
                </a:cubicBezTo>
                <a:cubicBezTo>
                  <a:pt x="19589" y="12126"/>
                  <a:pt x="20595" y="12045"/>
                  <a:pt x="21600" y="11965"/>
                </a:cubicBezTo>
                <a:close/>
              </a:path>
            </a:pathLst>
          </a:custGeom>
          <a:solidFill>
            <a:schemeClr val="accent2"/>
          </a:solidFill>
          <a:ln w="12700">
            <a:miter lim="400000"/>
          </a:ln>
        </p:spPr>
        <p:txBody>
          <a:bodyPr lIns="28575" tIns="28575" rIns="28575" bIns="28575" anchor="ctr"/>
          <a:lstStyle/>
          <a:p>
            <a:pPr>
              <a:defRPr sz="3200">
                <a:solidFill>
                  <a:srgbClr val="FFFFFF"/>
                </a:solidFill>
                <a:latin typeface="Helvetica Light"/>
                <a:ea typeface="Helvetica Light"/>
                <a:cs typeface="Helvetica Light"/>
                <a:sym typeface="Helvetica Light"/>
              </a:defRPr>
            </a:pPr>
            <a:endParaRPr sz="2400" kern="0" dirty="0">
              <a:latin typeface="微软雅黑"/>
              <a:ea typeface="Helvetica Light"/>
              <a:cs typeface="Helvetica Light"/>
              <a:sym typeface="Helvetica Light"/>
            </a:endParaRPr>
          </a:p>
        </p:txBody>
      </p:sp>
      <p:sp>
        <p:nvSpPr>
          <p:cNvPr id="19" name="Shape 1927"/>
          <p:cNvSpPr/>
          <p:nvPr/>
        </p:nvSpPr>
        <p:spPr>
          <a:xfrm>
            <a:off x="4308571" y="2561795"/>
            <a:ext cx="912533" cy="912849"/>
          </a:xfrm>
          <a:custGeom>
            <a:avLst/>
            <a:gdLst/>
            <a:ahLst/>
            <a:cxnLst>
              <a:cxn ang="0">
                <a:pos x="wd2" y="hd2"/>
              </a:cxn>
              <a:cxn ang="5400000">
                <a:pos x="wd2" y="hd2"/>
              </a:cxn>
              <a:cxn ang="10800000">
                <a:pos x="wd2" y="hd2"/>
              </a:cxn>
              <a:cxn ang="16200000">
                <a:pos x="wd2" y="hd2"/>
              </a:cxn>
            </a:cxnLst>
            <a:rect l="0" t="0" r="r" b="b"/>
            <a:pathLst>
              <a:path w="21600" h="21600" extrusionOk="0">
                <a:moveTo>
                  <a:pt x="10808" y="15372"/>
                </a:moveTo>
                <a:cubicBezTo>
                  <a:pt x="8371" y="15376"/>
                  <a:pt x="6391" y="13403"/>
                  <a:pt x="6387" y="10966"/>
                </a:cubicBezTo>
                <a:cubicBezTo>
                  <a:pt x="6383" y="8528"/>
                  <a:pt x="8355" y="6548"/>
                  <a:pt x="10793" y="6545"/>
                </a:cubicBezTo>
                <a:cubicBezTo>
                  <a:pt x="13231" y="6540"/>
                  <a:pt x="15211" y="8514"/>
                  <a:pt x="15215" y="10951"/>
                </a:cubicBezTo>
                <a:cubicBezTo>
                  <a:pt x="15219" y="13389"/>
                  <a:pt x="13246" y="15368"/>
                  <a:pt x="10808" y="15372"/>
                </a:cubicBezTo>
                <a:close/>
                <a:moveTo>
                  <a:pt x="21600" y="11965"/>
                </a:moveTo>
                <a:cubicBezTo>
                  <a:pt x="21537" y="11178"/>
                  <a:pt x="21536" y="10387"/>
                  <a:pt x="21597" y="9600"/>
                </a:cubicBezTo>
                <a:cubicBezTo>
                  <a:pt x="20571" y="9522"/>
                  <a:pt x="19545" y="9442"/>
                  <a:pt x="18521" y="9364"/>
                </a:cubicBezTo>
                <a:cubicBezTo>
                  <a:pt x="18437" y="8954"/>
                  <a:pt x="18321" y="8557"/>
                  <a:pt x="18176" y="8175"/>
                </a:cubicBezTo>
                <a:cubicBezTo>
                  <a:pt x="19029" y="7586"/>
                  <a:pt x="19882" y="6998"/>
                  <a:pt x="20735" y="6409"/>
                </a:cubicBezTo>
                <a:cubicBezTo>
                  <a:pt x="20287" y="5760"/>
                  <a:pt x="19890" y="5075"/>
                  <a:pt x="19550" y="4363"/>
                </a:cubicBezTo>
                <a:cubicBezTo>
                  <a:pt x="18600" y="4819"/>
                  <a:pt x="17648" y="5274"/>
                  <a:pt x="16697" y="5729"/>
                </a:cubicBezTo>
                <a:cubicBezTo>
                  <a:pt x="16434" y="5433"/>
                  <a:pt x="16149" y="5156"/>
                  <a:pt x="15844" y="4902"/>
                </a:cubicBezTo>
                <a:cubicBezTo>
                  <a:pt x="16299" y="3945"/>
                  <a:pt x="16754" y="2988"/>
                  <a:pt x="17209" y="2030"/>
                </a:cubicBezTo>
                <a:cubicBezTo>
                  <a:pt x="16495" y="1691"/>
                  <a:pt x="15810" y="1297"/>
                  <a:pt x="15159" y="852"/>
                </a:cubicBezTo>
                <a:cubicBezTo>
                  <a:pt x="14555" y="1733"/>
                  <a:pt x="13951" y="2616"/>
                  <a:pt x="13346" y="3498"/>
                </a:cubicBezTo>
                <a:cubicBezTo>
                  <a:pt x="12982" y="3374"/>
                  <a:pt x="12608" y="3275"/>
                  <a:pt x="12222" y="3205"/>
                </a:cubicBezTo>
                <a:cubicBezTo>
                  <a:pt x="12136" y="2137"/>
                  <a:pt x="12050" y="1069"/>
                  <a:pt x="11965" y="0"/>
                </a:cubicBezTo>
                <a:cubicBezTo>
                  <a:pt x="11177" y="64"/>
                  <a:pt x="10386" y="66"/>
                  <a:pt x="9600" y="4"/>
                </a:cubicBezTo>
                <a:cubicBezTo>
                  <a:pt x="9518" y="1073"/>
                  <a:pt x="9435" y="2142"/>
                  <a:pt x="9353" y="3210"/>
                </a:cubicBezTo>
                <a:cubicBezTo>
                  <a:pt x="8968" y="3282"/>
                  <a:pt x="8593" y="3381"/>
                  <a:pt x="8229" y="3506"/>
                </a:cubicBezTo>
                <a:cubicBezTo>
                  <a:pt x="7622" y="2627"/>
                  <a:pt x="7015" y="1746"/>
                  <a:pt x="6409" y="866"/>
                </a:cubicBezTo>
                <a:cubicBezTo>
                  <a:pt x="5759" y="1314"/>
                  <a:pt x="5074" y="1710"/>
                  <a:pt x="4362" y="2052"/>
                </a:cubicBezTo>
                <a:cubicBezTo>
                  <a:pt x="4821" y="3008"/>
                  <a:pt x="5278" y="3964"/>
                  <a:pt x="5736" y="4920"/>
                </a:cubicBezTo>
                <a:cubicBezTo>
                  <a:pt x="5432" y="5175"/>
                  <a:pt x="5148" y="5452"/>
                  <a:pt x="4886" y="5749"/>
                </a:cubicBezTo>
                <a:cubicBezTo>
                  <a:pt x="3933" y="5298"/>
                  <a:pt x="2982" y="4845"/>
                  <a:pt x="2029" y="4393"/>
                </a:cubicBezTo>
                <a:cubicBezTo>
                  <a:pt x="1690" y="5105"/>
                  <a:pt x="1296" y="5792"/>
                  <a:pt x="850" y="6443"/>
                </a:cubicBezTo>
                <a:cubicBezTo>
                  <a:pt x="1705" y="7028"/>
                  <a:pt x="2560" y="7614"/>
                  <a:pt x="3416" y="8199"/>
                </a:cubicBezTo>
                <a:cubicBezTo>
                  <a:pt x="3273" y="8583"/>
                  <a:pt x="3157" y="8980"/>
                  <a:pt x="3075" y="9390"/>
                </a:cubicBezTo>
                <a:cubicBezTo>
                  <a:pt x="2050" y="9472"/>
                  <a:pt x="1025" y="9554"/>
                  <a:pt x="0" y="9636"/>
                </a:cubicBezTo>
                <a:cubicBezTo>
                  <a:pt x="63" y="10424"/>
                  <a:pt x="64" y="11214"/>
                  <a:pt x="4" y="12001"/>
                </a:cubicBezTo>
                <a:cubicBezTo>
                  <a:pt x="1010" y="12078"/>
                  <a:pt x="2016" y="12156"/>
                  <a:pt x="3022" y="12234"/>
                </a:cubicBezTo>
                <a:cubicBezTo>
                  <a:pt x="3092" y="12665"/>
                  <a:pt x="3197" y="13084"/>
                  <a:pt x="3334" y="13489"/>
                </a:cubicBezTo>
                <a:cubicBezTo>
                  <a:pt x="2512" y="14057"/>
                  <a:pt x="1688" y="14625"/>
                  <a:pt x="864" y="15192"/>
                </a:cubicBezTo>
                <a:cubicBezTo>
                  <a:pt x="1312" y="15843"/>
                  <a:pt x="1709" y="16526"/>
                  <a:pt x="2050" y="17238"/>
                </a:cubicBezTo>
                <a:cubicBezTo>
                  <a:pt x="2938" y="16813"/>
                  <a:pt x="3825" y="16388"/>
                  <a:pt x="4712" y="15963"/>
                </a:cubicBezTo>
                <a:cubicBezTo>
                  <a:pt x="4996" y="16310"/>
                  <a:pt x="5310" y="16631"/>
                  <a:pt x="5650" y="16924"/>
                </a:cubicBezTo>
                <a:cubicBezTo>
                  <a:pt x="5230" y="17807"/>
                  <a:pt x="4811" y="18689"/>
                  <a:pt x="4391" y="19572"/>
                </a:cubicBezTo>
                <a:cubicBezTo>
                  <a:pt x="5105" y="19910"/>
                  <a:pt x="5790" y="20305"/>
                  <a:pt x="6442" y="20750"/>
                </a:cubicBezTo>
                <a:cubicBezTo>
                  <a:pt x="6988" y="19952"/>
                  <a:pt x="7535" y="19156"/>
                  <a:pt x="8080" y="18358"/>
                </a:cubicBezTo>
                <a:cubicBezTo>
                  <a:pt x="8505" y="18514"/>
                  <a:pt x="8949" y="18635"/>
                  <a:pt x="9404" y="18717"/>
                </a:cubicBezTo>
                <a:cubicBezTo>
                  <a:pt x="9481" y="19678"/>
                  <a:pt x="9559" y="20639"/>
                  <a:pt x="9636" y="21600"/>
                </a:cubicBezTo>
                <a:cubicBezTo>
                  <a:pt x="10423" y="21537"/>
                  <a:pt x="11214" y="21536"/>
                  <a:pt x="12001" y="21597"/>
                </a:cubicBezTo>
                <a:cubicBezTo>
                  <a:pt x="12075" y="20635"/>
                  <a:pt x="12149" y="19673"/>
                  <a:pt x="12223" y="18712"/>
                </a:cubicBezTo>
                <a:cubicBezTo>
                  <a:pt x="12678" y="18628"/>
                  <a:pt x="13120" y="18506"/>
                  <a:pt x="13546" y="18349"/>
                </a:cubicBezTo>
                <a:cubicBezTo>
                  <a:pt x="14094" y="19145"/>
                  <a:pt x="14643" y="19940"/>
                  <a:pt x="15192" y="20736"/>
                </a:cubicBezTo>
                <a:cubicBezTo>
                  <a:pt x="15842" y="20287"/>
                  <a:pt x="16526" y="19891"/>
                  <a:pt x="17238" y="19550"/>
                </a:cubicBezTo>
                <a:cubicBezTo>
                  <a:pt x="16816" y="18668"/>
                  <a:pt x="16394" y="17788"/>
                  <a:pt x="15972" y="16907"/>
                </a:cubicBezTo>
                <a:cubicBezTo>
                  <a:pt x="16310" y="16613"/>
                  <a:pt x="16622" y="16290"/>
                  <a:pt x="16905" y="15942"/>
                </a:cubicBezTo>
                <a:cubicBezTo>
                  <a:pt x="17794" y="16365"/>
                  <a:pt x="18683" y="16787"/>
                  <a:pt x="19572" y="17208"/>
                </a:cubicBezTo>
                <a:cubicBezTo>
                  <a:pt x="19910" y="16495"/>
                  <a:pt x="20304" y="15810"/>
                  <a:pt x="20750" y="15160"/>
                </a:cubicBezTo>
                <a:cubicBezTo>
                  <a:pt x="19926" y="14594"/>
                  <a:pt x="19100" y="14029"/>
                  <a:pt x="18275" y="13465"/>
                </a:cubicBezTo>
                <a:cubicBezTo>
                  <a:pt x="18411" y="13059"/>
                  <a:pt x="18514" y="12640"/>
                  <a:pt x="18584" y="12208"/>
                </a:cubicBezTo>
                <a:cubicBezTo>
                  <a:pt x="19589" y="12126"/>
                  <a:pt x="20595" y="12045"/>
                  <a:pt x="21600" y="11965"/>
                </a:cubicBezTo>
                <a:close/>
              </a:path>
            </a:pathLst>
          </a:custGeom>
          <a:solidFill>
            <a:schemeClr val="accent1"/>
          </a:solidFill>
          <a:ln w="12700">
            <a:miter lim="400000"/>
          </a:ln>
        </p:spPr>
        <p:txBody>
          <a:bodyPr lIns="28575" tIns="28575" rIns="28575" bIns="28575" anchor="ctr"/>
          <a:lstStyle/>
          <a:p>
            <a:pPr>
              <a:defRPr sz="3200">
                <a:solidFill>
                  <a:srgbClr val="FFFFFF"/>
                </a:solidFill>
                <a:latin typeface="Helvetica Light"/>
                <a:ea typeface="Helvetica Light"/>
                <a:cs typeface="Helvetica Light"/>
                <a:sym typeface="Helvetica Light"/>
              </a:defRPr>
            </a:pPr>
            <a:endParaRPr sz="2400" kern="0" dirty="0">
              <a:latin typeface="微软雅黑"/>
              <a:ea typeface="Helvetica Light"/>
              <a:cs typeface="Helvetica Light"/>
              <a:sym typeface="Helvetica Light"/>
            </a:endParaRPr>
          </a:p>
        </p:txBody>
      </p:sp>
      <p:sp>
        <p:nvSpPr>
          <p:cNvPr id="20" name="Shape 1928"/>
          <p:cNvSpPr/>
          <p:nvPr/>
        </p:nvSpPr>
        <p:spPr>
          <a:xfrm>
            <a:off x="4159530" y="1997449"/>
            <a:ext cx="560648" cy="560842"/>
          </a:xfrm>
          <a:custGeom>
            <a:avLst/>
            <a:gdLst/>
            <a:ahLst/>
            <a:cxnLst>
              <a:cxn ang="0">
                <a:pos x="wd2" y="hd2"/>
              </a:cxn>
              <a:cxn ang="5400000">
                <a:pos x="wd2" y="hd2"/>
              </a:cxn>
              <a:cxn ang="10800000">
                <a:pos x="wd2" y="hd2"/>
              </a:cxn>
              <a:cxn ang="16200000">
                <a:pos x="wd2" y="hd2"/>
              </a:cxn>
            </a:cxnLst>
            <a:rect l="0" t="0" r="r" b="b"/>
            <a:pathLst>
              <a:path w="21600" h="21600" extrusionOk="0">
                <a:moveTo>
                  <a:pt x="10808" y="15372"/>
                </a:moveTo>
                <a:cubicBezTo>
                  <a:pt x="8371" y="15376"/>
                  <a:pt x="6391" y="13403"/>
                  <a:pt x="6387" y="10966"/>
                </a:cubicBezTo>
                <a:cubicBezTo>
                  <a:pt x="6383" y="8528"/>
                  <a:pt x="8355" y="6548"/>
                  <a:pt x="10793" y="6545"/>
                </a:cubicBezTo>
                <a:cubicBezTo>
                  <a:pt x="13231" y="6540"/>
                  <a:pt x="15211" y="8514"/>
                  <a:pt x="15215" y="10951"/>
                </a:cubicBezTo>
                <a:cubicBezTo>
                  <a:pt x="15219" y="13389"/>
                  <a:pt x="13246" y="15368"/>
                  <a:pt x="10808" y="15372"/>
                </a:cubicBezTo>
                <a:close/>
                <a:moveTo>
                  <a:pt x="21600" y="11965"/>
                </a:moveTo>
                <a:cubicBezTo>
                  <a:pt x="21537" y="11178"/>
                  <a:pt x="21536" y="10387"/>
                  <a:pt x="21597" y="9600"/>
                </a:cubicBezTo>
                <a:cubicBezTo>
                  <a:pt x="20571" y="9522"/>
                  <a:pt x="19545" y="9442"/>
                  <a:pt x="18521" y="9364"/>
                </a:cubicBezTo>
                <a:cubicBezTo>
                  <a:pt x="18437" y="8954"/>
                  <a:pt x="18321" y="8557"/>
                  <a:pt x="18176" y="8175"/>
                </a:cubicBezTo>
                <a:cubicBezTo>
                  <a:pt x="19029" y="7586"/>
                  <a:pt x="19882" y="6998"/>
                  <a:pt x="20735" y="6409"/>
                </a:cubicBezTo>
                <a:cubicBezTo>
                  <a:pt x="20287" y="5760"/>
                  <a:pt x="19890" y="5075"/>
                  <a:pt x="19550" y="4363"/>
                </a:cubicBezTo>
                <a:cubicBezTo>
                  <a:pt x="18600" y="4819"/>
                  <a:pt x="17648" y="5274"/>
                  <a:pt x="16697" y="5729"/>
                </a:cubicBezTo>
                <a:cubicBezTo>
                  <a:pt x="16434" y="5433"/>
                  <a:pt x="16149" y="5156"/>
                  <a:pt x="15844" y="4902"/>
                </a:cubicBezTo>
                <a:cubicBezTo>
                  <a:pt x="16299" y="3945"/>
                  <a:pt x="16754" y="2988"/>
                  <a:pt x="17209" y="2030"/>
                </a:cubicBezTo>
                <a:cubicBezTo>
                  <a:pt x="16495" y="1691"/>
                  <a:pt x="15810" y="1297"/>
                  <a:pt x="15159" y="852"/>
                </a:cubicBezTo>
                <a:cubicBezTo>
                  <a:pt x="14555" y="1733"/>
                  <a:pt x="13951" y="2616"/>
                  <a:pt x="13346" y="3498"/>
                </a:cubicBezTo>
                <a:cubicBezTo>
                  <a:pt x="12982" y="3374"/>
                  <a:pt x="12608" y="3275"/>
                  <a:pt x="12222" y="3205"/>
                </a:cubicBezTo>
                <a:cubicBezTo>
                  <a:pt x="12136" y="2137"/>
                  <a:pt x="12050" y="1069"/>
                  <a:pt x="11965" y="0"/>
                </a:cubicBezTo>
                <a:cubicBezTo>
                  <a:pt x="11177" y="64"/>
                  <a:pt x="10386" y="66"/>
                  <a:pt x="9600" y="4"/>
                </a:cubicBezTo>
                <a:cubicBezTo>
                  <a:pt x="9518" y="1073"/>
                  <a:pt x="9435" y="2142"/>
                  <a:pt x="9353" y="3210"/>
                </a:cubicBezTo>
                <a:cubicBezTo>
                  <a:pt x="8968" y="3282"/>
                  <a:pt x="8593" y="3381"/>
                  <a:pt x="8229" y="3506"/>
                </a:cubicBezTo>
                <a:cubicBezTo>
                  <a:pt x="7622" y="2627"/>
                  <a:pt x="7015" y="1746"/>
                  <a:pt x="6409" y="866"/>
                </a:cubicBezTo>
                <a:cubicBezTo>
                  <a:pt x="5759" y="1314"/>
                  <a:pt x="5074" y="1710"/>
                  <a:pt x="4362" y="2052"/>
                </a:cubicBezTo>
                <a:cubicBezTo>
                  <a:pt x="4821" y="3008"/>
                  <a:pt x="5278" y="3964"/>
                  <a:pt x="5736" y="4920"/>
                </a:cubicBezTo>
                <a:cubicBezTo>
                  <a:pt x="5432" y="5175"/>
                  <a:pt x="5148" y="5452"/>
                  <a:pt x="4886" y="5749"/>
                </a:cubicBezTo>
                <a:cubicBezTo>
                  <a:pt x="3933" y="5298"/>
                  <a:pt x="2982" y="4845"/>
                  <a:pt x="2029" y="4393"/>
                </a:cubicBezTo>
                <a:cubicBezTo>
                  <a:pt x="1690" y="5105"/>
                  <a:pt x="1296" y="5792"/>
                  <a:pt x="850" y="6443"/>
                </a:cubicBezTo>
                <a:cubicBezTo>
                  <a:pt x="1705" y="7028"/>
                  <a:pt x="2560" y="7614"/>
                  <a:pt x="3416" y="8199"/>
                </a:cubicBezTo>
                <a:cubicBezTo>
                  <a:pt x="3273" y="8583"/>
                  <a:pt x="3157" y="8980"/>
                  <a:pt x="3075" y="9390"/>
                </a:cubicBezTo>
                <a:cubicBezTo>
                  <a:pt x="2050" y="9472"/>
                  <a:pt x="1025" y="9554"/>
                  <a:pt x="0" y="9636"/>
                </a:cubicBezTo>
                <a:cubicBezTo>
                  <a:pt x="63" y="10424"/>
                  <a:pt x="64" y="11214"/>
                  <a:pt x="4" y="12001"/>
                </a:cubicBezTo>
                <a:cubicBezTo>
                  <a:pt x="1010" y="12078"/>
                  <a:pt x="2016" y="12156"/>
                  <a:pt x="3022" y="12234"/>
                </a:cubicBezTo>
                <a:cubicBezTo>
                  <a:pt x="3092" y="12665"/>
                  <a:pt x="3197" y="13084"/>
                  <a:pt x="3334" y="13489"/>
                </a:cubicBezTo>
                <a:cubicBezTo>
                  <a:pt x="2512" y="14057"/>
                  <a:pt x="1688" y="14625"/>
                  <a:pt x="864" y="15192"/>
                </a:cubicBezTo>
                <a:cubicBezTo>
                  <a:pt x="1312" y="15843"/>
                  <a:pt x="1709" y="16526"/>
                  <a:pt x="2050" y="17238"/>
                </a:cubicBezTo>
                <a:cubicBezTo>
                  <a:pt x="2938" y="16813"/>
                  <a:pt x="3825" y="16388"/>
                  <a:pt x="4712" y="15963"/>
                </a:cubicBezTo>
                <a:cubicBezTo>
                  <a:pt x="4996" y="16310"/>
                  <a:pt x="5310" y="16631"/>
                  <a:pt x="5650" y="16924"/>
                </a:cubicBezTo>
                <a:cubicBezTo>
                  <a:pt x="5230" y="17807"/>
                  <a:pt x="4811" y="18689"/>
                  <a:pt x="4391" y="19572"/>
                </a:cubicBezTo>
                <a:cubicBezTo>
                  <a:pt x="5105" y="19910"/>
                  <a:pt x="5790" y="20305"/>
                  <a:pt x="6442" y="20750"/>
                </a:cubicBezTo>
                <a:cubicBezTo>
                  <a:pt x="6988" y="19952"/>
                  <a:pt x="7535" y="19156"/>
                  <a:pt x="8080" y="18358"/>
                </a:cubicBezTo>
                <a:cubicBezTo>
                  <a:pt x="8505" y="18514"/>
                  <a:pt x="8949" y="18635"/>
                  <a:pt x="9404" y="18717"/>
                </a:cubicBezTo>
                <a:cubicBezTo>
                  <a:pt x="9481" y="19678"/>
                  <a:pt x="9559" y="20639"/>
                  <a:pt x="9636" y="21600"/>
                </a:cubicBezTo>
                <a:cubicBezTo>
                  <a:pt x="10423" y="21537"/>
                  <a:pt x="11214" y="21536"/>
                  <a:pt x="12001" y="21597"/>
                </a:cubicBezTo>
                <a:cubicBezTo>
                  <a:pt x="12075" y="20635"/>
                  <a:pt x="12149" y="19673"/>
                  <a:pt x="12223" y="18712"/>
                </a:cubicBezTo>
                <a:cubicBezTo>
                  <a:pt x="12678" y="18628"/>
                  <a:pt x="13120" y="18506"/>
                  <a:pt x="13546" y="18349"/>
                </a:cubicBezTo>
                <a:cubicBezTo>
                  <a:pt x="14094" y="19145"/>
                  <a:pt x="14643" y="19940"/>
                  <a:pt x="15192" y="20736"/>
                </a:cubicBezTo>
                <a:cubicBezTo>
                  <a:pt x="15842" y="20287"/>
                  <a:pt x="16526" y="19891"/>
                  <a:pt x="17238" y="19550"/>
                </a:cubicBezTo>
                <a:cubicBezTo>
                  <a:pt x="16816" y="18668"/>
                  <a:pt x="16394" y="17788"/>
                  <a:pt x="15972" y="16907"/>
                </a:cubicBezTo>
                <a:cubicBezTo>
                  <a:pt x="16310" y="16613"/>
                  <a:pt x="16622" y="16290"/>
                  <a:pt x="16905" y="15942"/>
                </a:cubicBezTo>
                <a:cubicBezTo>
                  <a:pt x="17794" y="16365"/>
                  <a:pt x="18683" y="16787"/>
                  <a:pt x="19572" y="17208"/>
                </a:cubicBezTo>
                <a:cubicBezTo>
                  <a:pt x="19910" y="16495"/>
                  <a:pt x="20304" y="15810"/>
                  <a:pt x="20750" y="15160"/>
                </a:cubicBezTo>
                <a:cubicBezTo>
                  <a:pt x="19926" y="14594"/>
                  <a:pt x="19100" y="14029"/>
                  <a:pt x="18275" y="13465"/>
                </a:cubicBezTo>
                <a:cubicBezTo>
                  <a:pt x="18411" y="13059"/>
                  <a:pt x="18514" y="12640"/>
                  <a:pt x="18584" y="12208"/>
                </a:cubicBezTo>
                <a:cubicBezTo>
                  <a:pt x="19589" y="12126"/>
                  <a:pt x="20595" y="12045"/>
                  <a:pt x="21600" y="11965"/>
                </a:cubicBezTo>
                <a:close/>
              </a:path>
            </a:pathLst>
          </a:custGeom>
          <a:solidFill>
            <a:schemeClr val="accent3"/>
          </a:solidFill>
          <a:ln w="12700">
            <a:miter lim="400000"/>
          </a:ln>
        </p:spPr>
        <p:txBody>
          <a:bodyPr lIns="28575" tIns="28575" rIns="28575" bIns="28575" anchor="ctr"/>
          <a:lstStyle/>
          <a:p>
            <a:pPr>
              <a:defRPr sz="3200">
                <a:solidFill>
                  <a:srgbClr val="FFFFFF"/>
                </a:solidFill>
                <a:latin typeface="Helvetica Light"/>
                <a:ea typeface="Helvetica Light"/>
                <a:cs typeface="Helvetica Light"/>
                <a:sym typeface="Helvetica Light"/>
              </a:defRPr>
            </a:pPr>
            <a:endParaRPr sz="2400" kern="0" dirty="0">
              <a:latin typeface="微软雅黑"/>
              <a:ea typeface="Helvetica Light"/>
              <a:cs typeface="Helvetica Light"/>
              <a:sym typeface="Helvetica Light"/>
            </a:endParaRPr>
          </a:p>
        </p:txBody>
      </p:sp>
      <p:sp>
        <p:nvSpPr>
          <p:cNvPr id="21" name="Shape 1929"/>
          <p:cNvSpPr/>
          <p:nvPr/>
        </p:nvSpPr>
        <p:spPr>
          <a:xfrm>
            <a:off x="5014063" y="3374943"/>
            <a:ext cx="514627" cy="514805"/>
          </a:xfrm>
          <a:custGeom>
            <a:avLst/>
            <a:gdLst/>
            <a:ahLst/>
            <a:cxnLst>
              <a:cxn ang="0">
                <a:pos x="wd2" y="hd2"/>
              </a:cxn>
              <a:cxn ang="5400000">
                <a:pos x="wd2" y="hd2"/>
              </a:cxn>
              <a:cxn ang="10800000">
                <a:pos x="wd2" y="hd2"/>
              </a:cxn>
              <a:cxn ang="16200000">
                <a:pos x="wd2" y="hd2"/>
              </a:cxn>
            </a:cxnLst>
            <a:rect l="0" t="0" r="r" b="b"/>
            <a:pathLst>
              <a:path w="21600" h="21600" extrusionOk="0">
                <a:moveTo>
                  <a:pt x="10808" y="15372"/>
                </a:moveTo>
                <a:cubicBezTo>
                  <a:pt x="8371" y="15376"/>
                  <a:pt x="6391" y="13403"/>
                  <a:pt x="6387" y="10966"/>
                </a:cubicBezTo>
                <a:cubicBezTo>
                  <a:pt x="6383" y="8528"/>
                  <a:pt x="8355" y="6548"/>
                  <a:pt x="10793" y="6545"/>
                </a:cubicBezTo>
                <a:cubicBezTo>
                  <a:pt x="13231" y="6540"/>
                  <a:pt x="15211" y="8514"/>
                  <a:pt x="15215" y="10951"/>
                </a:cubicBezTo>
                <a:cubicBezTo>
                  <a:pt x="15219" y="13389"/>
                  <a:pt x="13246" y="15368"/>
                  <a:pt x="10808" y="15372"/>
                </a:cubicBezTo>
                <a:close/>
                <a:moveTo>
                  <a:pt x="21600" y="11965"/>
                </a:moveTo>
                <a:cubicBezTo>
                  <a:pt x="21537" y="11178"/>
                  <a:pt x="21536" y="10387"/>
                  <a:pt x="21597" y="9600"/>
                </a:cubicBezTo>
                <a:cubicBezTo>
                  <a:pt x="20571" y="9522"/>
                  <a:pt x="19545" y="9442"/>
                  <a:pt x="18521" y="9364"/>
                </a:cubicBezTo>
                <a:cubicBezTo>
                  <a:pt x="18437" y="8954"/>
                  <a:pt x="18321" y="8557"/>
                  <a:pt x="18176" y="8175"/>
                </a:cubicBezTo>
                <a:cubicBezTo>
                  <a:pt x="19029" y="7586"/>
                  <a:pt x="19882" y="6998"/>
                  <a:pt x="20735" y="6409"/>
                </a:cubicBezTo>
                <a:cubicBezTo>
                  <a:pt x="20287" y="5760"/>
                  <a:pt x="19890" y="5075"/>
                  <a:pt x="19550" y="4363"/>
                </a:cubicBezTo>
                <a:cubicBezTo>
                  <a:pt x="18600" y="4819"/>
                  <a:pt x="17648" y="5274"/>
                  <a:pt x="16697" y="5729"/>
                </a:cubicBezTo>
                <a:cubicBezTo>
                  <a:pt x="16434" y="5433"/>
                  <a:pt x="16149" y="5156"/>
                  <a:pt x="15844" y="4902"/>
                </a:cubicBezTo>
                <a:cubicBezTo>
                  <a:pt x="16299" y="3945"/>
                  <a:pt x="16754" y="2988"/>
                  <a:pt x="17209" y="2030"/>
                </a:cubicBezTo>
                <a:cubicBezTo>
                  <a:pt x="16495" y="1691"/>
                  <a:pt x="15810" y="1297"/>
                  <a:pt x="15159" y="852"/>
                </a:cubicBezTo>
                <a:cubicBezTo>
                  <a:pt x="14555" y="1733"/>
                  <a:pt x="13951" y="2616"/>
                  <a:pt x="13346" y="3498"/>
                </a:cubicBezTo>
                <a:cubicBezTo>
                  <a:pt x="12982" y="3374"/>
                  <a:pt x="12608" y="3275"/>
                  <a:pt x="12222" y="3205"/>
                </a:cubicBezTo>
                <a:cubicBezTo>
                  <a:pt x="12136" y="2137"/>
                  <a:pt x="12050" y="1069"/>
                  <a:pt x="11965" y="0"/>
                </a:cubicBezTo>
                <a:cubicBezTo>
                  <a:pt x="11177" y="64"/>
                  <a:pt x="10386" y="66"/>
                  <a:pt x="9600" y="4"/>
                </a:cubicBezTo>
                <a:cubicBezTo>
                  <a:pt x="9518" y="1073"/>
                  <a:pt x="9435" y="2142"/>
                  <a:pt x="9353" y="3210"/>
                </a:cubicBezTo>
                <a:cubicBezTo>
                  <a:pt x="8968" y="3282"/>
                  <a:pt x="8593" y="3381"/>
                  <a:pt x="8229" y="3506"/>
                </a:cubicBezTo>
                <a:cubicBezTo>
                  <a:pt x="7622" y="2627"/>
                  <a:pt x="7015" y="1746"/>
                  <a:pt x="6409" y="866"/>
                </a:cubicBezTo>
                <a:cubicBezTo>
                  <a:pt x="5759" y="1314"/>
                  <a:pt x="5074" y="1710"/>
                  <a:pt x="4362" y="2052"/>
                </a:cubicBezTo>
                <a:cubicBezTo>
                  <a:pt x="4821" y="3008"/>
                  <a:pt x="5278" y="3964"/>
                  <a:pt x="5736" y="4920"/>
                </a:cubicBezTo>
                <a:cubicBezTo>
                  <a:pt x="5432" y="5175"/>
                  <a:pt x="5148" y="5452"/>
                  <a:pt x="4886" y="5749"/>
                </a:cubicBezTo>
                <a:cubicBezTo>
                  <a:pt x="3933" y="5298"/>
                  <a:pt x="2982" y="4845"/>
                  <a:pt x="2029" y="4393"/>
                </a:cubicBezTo>
                <a:cubicBezTo>
                  <a:pt x="1690" y="5105"/>
                  <a:pt x="1296" y="5792"/>
                  <a:pt x="850" y="6443"/>
                </a:cubicBezTo>
                <a:cubicBezTo>
                  <a:pt x="1705" y="7028"/>
                  <a:pt x="2560" y="7614"/>
                  <a:pt x="3416" y="8199"/>
                </a:cubicBezTo>
                <a:cubicBezTo>
                  <a:pt x="3273" y="8583"/>
                  <a:pt x="3157" y="8980"/>
                  <a:pt x="3075" y="9390"/>
                </a:cubicBezTo>
                <a:cubicBezTo>
                  <a:pt x="2050" y="9472"/>
                  <a:pt x="1025" y="9554"/>
                  <a:pt x="0" y="9636"/>
                </a:cubicBezTo>
                <a:cubicBezTo>
                  <a:pt x="63" y="10424"/>
                  <a:pt x="64" y="11214"/>
                  <a:pt x="4" y="12001"/>
                </a:cubicBezTo>
                <a:cubicBezTo>
                  <a:pt x="1010" y="12078"/>
                  <a:pt x="2016" y="12156"/>
                  <a:pt x="3022" y="12234"/>
                </a:cubicBezTo>
                <a:cubicBezTo>
                  <a:pt x="3092" y="12665"/>
                  <a:pt x="3197" y="13084"/>
                  <a:pt x="3334" y="13489"/>
                </a:cubicBezTo>
                <a:cubicBezTo>
                  <a:pt x="2512" y="14057"/>
                  <a:pt x="1688" y="14625"/>
                  <a:pt x="864" y="15192"/>
                </a:cubicBezTo>
                <a:cubicBezTo>
                  <a:pt x="1312" y="15843"/>
                  <a:pt x="1709" y="16526"/>
                  <a:pt x="2050" y="17238"/>
                </a:cubicBezTo>
                <a:cubicBezTo>
                  <a:pt x="2938" y="16813"/>
                  <a:pt x="3825" y="16388"/>
                  <a:pt x="4712" y="15963"/>
                </a:cubicBezTo>
                <a:cubicBezTo>
                  <a:pt x="4996" y="16310"/>
                  <a:pt x="5310" y="16631"/>
                  <a:pt x="5650" y="16924"/>
                </a:cubicBezTo>
                <a:cubicBezTo>
                  <a:pt x="5230" y="17807"/>
                  <a:pt x="4811" y="18689"/>
                  <a:pt x="4391" y="19572"/>
                </a:cubicBezTo>
                <a:cubicBezTo>
                  <a:pt x="5105" y="19910"/>
                  <a:pt x="5790" y="20305"/>
                  <a:pt x="6442" y="20750"/>
                </a:cubicBezTo>
                <a:cubicBezTo>
                  <a:pt x="6988" y="19952"/>
                  <a:pt x="7535" y="19156"/>
                  <a:pt x="8080" y="18358"/>
                </a:cubicBezTo>
                <a:cubicBezTo>
                  <a:pt x="8505" y="18514"/>
                  <a:pt x="8949" y="18635"/>
                  <a:pt x="9404" y="18717"/>
                </a:cubicBezTo>
                <a:cubicBezTo>
                  <a:pt x="9481" y="19678"/>
                  <a:pt x="9559" y="20639"/>
                  <a:pt x="9636" y="21600"/>
                </a:cubicBezTo>
                <a:cubicBezTo>
                  <a:pt x="10423" y="21537"/>
                  <a:pt x="11214" y="21536"/>
                  <a:pt x="12001" y="21597"/>
                </a:cubicBezTo>
                <a:cubicBezTo>
                  <a:pt x="12075" y="20635"/>
                  <a:pt x="12149" y="19673"/>
                  <a:pt x="12223" y="18712"/>
                </a:cubicBezTo>
                <a:cubicBezTo>
                  <a:pt x="12678" y="18628"/>
                  <a:pt x="13120" y="18506"/>
                  <a:pt x="13546" y="18349"/>
                </a:cubicBezTo>
                <a:cubicBezTo>
                  <a:pt x="14094" y="19145"/>
                  <a:pt x="14643" y="19940"/>
                  <a:pt x="15192" y="20736"/>
                </a:cubicBezTo>
                <a:cubicBezTo>
                  <a:pt x="15842" y="20287"/>
                  <a:pt x="16526" y="19891"/>
                  <a:pt x="17238" y="19550"/>
                </a:cubicBezTo>
                <a:cubicBezTo>
                  <a:pt x="16816" y="18668"/>
                  <a:pt x="16394" y="17788"/>
                  <a:pt x="15972" y="16907"/>
                </a:cubicBezTo>
                <a:cubicBezTo>
                  <a:pt x="16310" y="16613"/>
                  <a:pt x="16622" y="16290"/>
                  <a:pt x="16905" y="15942"/>
                </a:cubicBezTo>
                <a:cubicBezTo>
                  <a:pt x="17794" y="16365"/>
                  <a:pt x="18683" y="16787"/>
                  <a:pt x="19572" y="17208"/>
                </a:cubicBezTo>
                <a:cubicBezTo>
                  <a:pt x="19910" y="16495"/>
                  <a:pt x="20304" y="15810"/>
                  <a:pt x="20750" y="15160"/>
                </a:cubicBezTo>
                <a:cubicBezTo>
                  <a:pt x="19926" y="14594"/>
                  <a:pt x="19100" y="14029"/>
                  <a:pt x="18275" y="13465"/>
                </a:cubicBezTo>
                <a:cubicBezTo>
                  <a:pt x="18411" y="13059"/>
                  <a:pt x="18514" y="12640"/>
                  <a:pt x="18584" y="12208"/>
                </a:cubicBezTo>
                <a:cubicBezTo>
                  <a:pt x="19589" y="12126"/>
                  <a:pt x="20595" y="12045"/>
                  <a:pt x="21600" y="11965"/>
                </a:cubicBezTo>
                <a:close/>
              </a:path>
            </a:pathLst>
          </a:custGeom>
          <a:solidFill>
            <a:schemeClr val="accent2"/>
          </a:solidFill>
          <a:ln w="12700">
            <a:miter lim="400000"/>
          </a:ln>
        </p:spPr>
        <p:txBody>
          <a:bodyPr lIns="28575" tIns="28575" rIns="28575" bIns="28575" anchor="ctr"/>
          <a:lstStyle/>
          <a:p>
            <a:pPr>
              <a:defRPr sz="3200">
                <a:solidFill>
                  <a:srgbClr val="FFFFFF"/>
                </a:solidFill>
                <a:latin typeface="Helvetica Light"/>
                <a:ea typeface="Helvetica Light"/>
                <a:cs typeface="Helvetica Light"/>
                <a:sym typeface="Helvetica Light"/>
              </a:defRPr>
            </a:pPr>
            <a:endParaRPr sz="2400" kern="0" dirty="0">
              <a:latin typeface="微软雅黑"/>
              <a:ea typeface="Helvetica Light"/>
              <a:cs typeface="Helvetica Light"/>
              <a:sym typeface="Helvetica Light"/>
            </a:endParaRPr>
          </a:p>
        </p:txBody>
      </p:sp>
      <p:sp>
        <p:nvSpPr>
          <p:cNvPr id="22" name="Shape 1930"/>
          <p:cNvSpPr/>
          <p:nvPr/>
        </p:nvSpPr>
        <p:spPr>
          <a:xfrm>
            <a:off x="5299773" y="2320802"/>
            <a:ext cx="1182059" cy="1182470"/>
          </a:xfrm>
          <a:custGeom>
            <a:avLst/>
            <a:gdLst/>
            <a:ahLst/>
            <a:cxnLst>
              <a:cxn ang="0">
                <a:pos x="wd2" y="hd2"/>
              </a:cxn>
              <a:cxn ang="5400000">
                <a:pos x="wd2" y="hd2"/>
              </a:cxn>
              <a:cxn ang="10800000">
                <a:pos x="wd2" y="hd2"/>
              </a:cxn>
              <a:cxn ang="16200000">
                <a:pos x="wd2" y="hd2"/>
              </a:cxn>
            </a:cxnLst>
            <a:rect l="0" t="0" r="r" b="b"/>
            <a:pathLst>
              <a:path w="21600" h="21600" extrusionOk="0">
                <a:moveTo>
                  <a:pt x="10808" y="15372"/>
                </a:moveTo>
                <a:cubicBezTo>
                  <a:pt x="8371" y="15376"/>
                  <a:pt x="6391" y="13403"/>
                  <a:pt x="6387" y="10966"/>
                </a:cubicBezTo>
                <a:cubicBezTo>
                  <a:pt x="6383" y="8528"/>
                  <a:pt x="8355" y="6548"/>
                  <a:pt x="10793" y="6545"/>
                </a:cubicBezTo>
                <a:cubicBezTo>
                  <a:pt x="13231" y="6540"/>
                  <a:pt x="15211" y="8514"/>
                  <a:pt x="15215" y="10951"/>
                </a:cubicBezTo>
                <a:cubicBezTo>
                  <a:pt x="15219" y="13389"/>
                  <a:pt x="13246" y="15368"/>
                  <a:pt x="10808" y="15372"/>
                </a:cubicBezTo>
                <a:close/>
                <a:moveTo>
                  <a:pt x="21600" y="11965"/>
                </a:moveTo>
                <a:cubicBezTo>
                  <a:pt x="21537" y="11178"/>
                  <a:pt x="21536" y="10387"/>
                  <a:pt x="21597" y="9600"/>
                </a:cubicBezTo>
                <a:cubicBezTo>
                  <a:pt x="20571" y="9522"/>
                  <a:pt x="19545" y="9442"/>
                  <a:pt x="18521" y="9364"/>
                </a:cubicBezTo>
                <a:cubicBezTo>
                  <a:pt x="18437" y="8954"/>
                  <a:pt x="18321" y="8557"/>
                  <a:pt x="18176" y="8175"/>
                </a:cubicBezTo>
                <a:cubicBezTo>
                  <a:pt x="19029" y="7586"/>
                  <a:pt x="19882" y="6998"/>
                  <a:pt x="20735" y="6409"/>
                </a:cubicBezTo>
                <a:cubicBezTo>
                  <a:pt x="20287" y="5760"/>
                  <a:pt x="19890" y="5075"/>
                  <a:pt x="19550" y="4363"/>
                </a:cubicBezTo>
                <a:cubicBezTo>
                  <a:pt x="18600" y="4819"/>
                  <a:pt x="17648" y="5274"/>
                  <a:pt x="16697" y="5729"/>
                </a:cubicBezTo>
                <a:cubicBezTo>
                  <a:pt x="16434" y="5433"/>
                  <a:pt x="16149" y="5156"/>
                  <a:pt x="15844" y="4902"/>
                </a:cubicBezTo>
                <a:cubicBezTo>
                  <a:pt x="16299" y="3945"/>
                  <a:pt x="16754" y="2988"/>
                  <a:pt x="17209" y="2030"/>
                </a:cubicBezTo>
                <a:cubicBezTo>
                  <a:pt x="16495" y="1691"/>
                  <a:pt x="15810" y="1297"/>
                  <a:pt x="15159" y="852"/>
                </a:cubicBezTo>
                <a:cubicBezTo>
                  <a:pt x="14555" y="1733"/>
                  <a:pt x="13951" y="2616"/>
                  <a:pt x="13346" y="3498"/>
                </a:cubicBezTo>
                <a:cubicBezTo>
                  <a:pt x="12982" y="3374"/>
                  <a:pt x="12608" y="3275"/>
                  <a:pt x="12222" y="3205"/>
                </a:cubicBezTo>
                <a:cubicBezTo>
                  <a:pt x="12136" y="2137"/>
                  <a:pt x="12050" y="1069"/>
                  <a:pt x="11965" y="0"/>
                </a:cubicBezTo>
                <a:cubicBezTo>
                  <a:pt x="11177" y="64"/>
                  <a:pt x="10386" y="66"/>
                  <a:pt x="9600" y="4"/>
                </a:cubicBezTo>
                <a:cubicBezTo>
                  <a:pt x="9518" y="1073"/>
                  <a:pt x="9435" y="2142"/>
                  <a:pt x="9353" y="3210"/>
                </a:cubicBezTo>
                <a:cubicBezTo>
                  <a:pt x="8968" y="3282"/>
                  <a:pt x="8593" y="3381"/>
                  <a:pt x="8229" y="3506"/>
                </a:cubicBezTo>
                <a:cubicBezTo>
                  <a:pt x="7622" y="2627"/>
                  <a:pt x="7015" y="1746"/>
                  <a:pt x="6409" y="866"/>
                </a:cubicBezTo>
                <a:cubicBezTo>
                  <a:pt x="5759" y="1314"/>
                  <a:pt x="5074" y="1710"/>
                  <a:pt x="4362" y="2052"/>
                </a:cubicBezTo>
                <a:cubicBezTo>
                  <a:pt x="4821" y="3008"/>
                  <a:pt x="5278" y="3964"/>
                  <a:pt x="5736" y="4920"/>
                </a:cubicBezTo>
                <a:cubicBezTo>
                  <a:pt x="5432" y="5175"/>
                  <a:pt x="5148" y="5452"/>
                  <a:pt x="4886" y="5749"/>
                </a:cubicBezTo>
                <a:cubicBezTo>
                  <a:pt x="3933" y="5298"/>
                  <a:pt x="2982" y="4845"/>
                  <a:pt x="2029" y="4393"/>
                </a:cubicBezTo>
                <a:cubicBezTo>
                  <a:pt x="1690" y="5105"/>
                  <a:pt x="1296" y="5792"/>
                  <a:pt x="850" y="6443"/>
                </a:cubicBezTo>
                <a:cubicBezTo>
                  <a:pt x="1705" y="7028"/>
                  <a:pt x="2560" y="7614"/>
                  <a:pt x="3416" y="8199"/>
                </a:cubicBezTo>
                <a:cubicBezTo>
                  <a:pt x="3273" y="8583"/>
                  <a:pt x="3157" y="8980"/>
                  <a:pt x="3075" y="9390"/>
                </a:cubicBezTo>
                <a:cubicBezTo>
                  <a:pt x="2050" y="9472"/>
                  <a:pt x="1025" y="9554"/>
                  <a:pt x="0" y="9636"/>
                </a:cubicBezTo>
                <a:cubicBezTo>
                  <a:pt x="63" y="10424"/>
                  <a:pt x="64" y="11214"/>
                  <a:pt x="4" y="12001"/>
                </a:cubicBezTo>
                <a:cubicBezTo>
                  <a:pt x="1010" y="12078"/>
                  <a:pt x="2016" y="12156"/>
                  <a:pt x="3022" y="12234"/>
                </a:cubicBezTo>
                <a:cubicBezTo>
                  <a:pt x="3092" y="12665"/>
                  <a:pt x="3197" y="13084"/>
                  <a:pt x="3334" y="13489"/>
                </a:cubicBezTo>
                <a:cubicBezTo>
                  <a:pt x="2512" y="14057"/>
                  <a:pt x="1688" y="14625"/>
                  <a:pt x="864" y="15192"/>
                </a:cubicBezTo>
                <a:cubicBezTo>
                  <a:pt x="1312" y="15843"/>
                  <a:pt x="1709" y="16526"/>
                  <a:pt x="2050" y="17238"/>
                </a:cubicBezTo>
                <a:cubicBezTo>
                  <a:pt x="2938" y="16813"/>
                  <a:pt x="3825" y="16388"/>
                  <a:pt x="4712" y="15963"/>
                </a:cubicBezTo>
                <a:cubicBezTo>
                  <a:pt x="4996" y="16310"/>
                  <a:pt x="5310" y="16631"/>
                  <a:pt x="5650" y="16924"/>
                </a:cubicBezTo>
                <a:cubicBezTo>
                  <a:pt x="5230" y="17807"/>
                  <a:pt x="4811" y="18689"/>
                  <a:pt x="4391" y="19572"/>
                </a:cubicBezTo>
                <a:cubicBezTo>
                  <a:pt x="5105" y="19910"/>
                  <a:pt x="5790" y="20305"/>
                  <a:pt x="6442" y="20750"/>
                </a:cubicBezTo>
                <a:cubicBezTo>
                  <a:pt x="6988" y="19952"/>
                  <a:pt x="7535" y="19156"/>
                  <a:pt x="8080" y="18358"/>
                </a:cubicBezTo>
                <a:cubicBezTo>
                  <a:pt x="8505" y="18514"/>
                  <a:pt x="8949" y="18635"/>
                  <a:pt x="9404" y="18717"/>
                </a:cubicBezTo>
                <a:cubicBezTo>
                  <a:pt x="9481" y="19678"/>
                  <a:pt x="9559" y="20639"/>
                  <a:pt x="9636" y="21600"/>
                </a:cubicBezTo>
                <a:cubicBezTo>
                  <a:pt x="10423" y="21537"/>
                  <a:pt x="11214" y="21536"/>
                  <a:pt x="12001" y="21597"/>
                </a:cubicBezTo>
                <a:cubicBezTo>
                  <a:pt x="12075" y="20635"/>
                  <a:pt x="12149" y="19673"/>
                  <a:pt x="12223" y="18712"/>
                </a:cubicBezTo>
                <a:cubicBezTo>
                  <a:pt x="12678" y="18628"/>
                  <a:pt x="13120" y="18506"/>
                  <a:pt x="13546" y="18349"/>
                </a:cubicBezTo>
                <a:cubicBezTo>
                  <a:pt x="14094" y="19145"/>
                  <a:pt x="14643" y="19940"/>
                  <a:pt x="15192" y="20736"/>
                </a:cubicBezTo>
                <a:cubicBezTo>
                  <a:pt x="15842" y="20287"/>
                  <a:pt x="16526" y="19891"/>
                  <a:pt x="17238" y="19550"/>
                </a:cubicBezTo>
                <a:cubicBezTo>
                  <a:pt x="16816" y="18668"/>
                  <a:pt x="16394" y="17788"/>
                  <a:pt x="15972" y="16907"/>
                </a:cubicBezTo>
                <a:cubicBezTo>
                  <a:pt x="16310" y="16613"/>
                  <a:pt x="16622" y="16290"/>
                  <a:pt x="16905" y="15942"/>
                </a:cubicBezTo>
                <a:cubicBezTo>
                  <a:pt x="17794" y="16365"/>
                  <a:pt x="18683" y="16787"/>
                  <a:pt x="19572" y="17208"/>
                </a:cubicBezTo>
                <a:cubicBezTo>
                  <a:pt x="19910" y="16495"/>
                  <a:pt x="20304" y="15810"/>
                  <a:pt x="20750" y="15160"/>
                </a:cubicBezTo>
                <a:cubicBezTo>
                  <a:pt x="19926" y="14594"/>
                  <a:pt x="19100" y="14029"/>
                  <a:pt x="18275" y="13465"/>
                </a:cubicBezTo>
                <a:cubicBezTo>
                  <a:pt x="18411" y="13059"/>
                  <a:pt x="18514" y="12640"/>
                  <a:pt x="18584" y="12208"/>
                </a:cubicBezTo>
                <a:cubicBezTo>
                  <a:pt x="19589" y="12126"/>
                  <a:pt x="20595" y="12045"/>
                  <a:pt x="21600" y="11965"/>
                </a:cubicBezTo>
                <a:close/>
              </a:path>
            </a:pathLst>
          </a:custGeom>
          <a:solidFill>
            <a:schemeClr val="accent3"/>
          </a:solidFill>
          <a:ln w="12700">
            <a:miter lim="400000"/>
          </a:ln>
        </p:spPr>
        <p:txBody>
          <a:bodyPr lIns="28575" tIns="28575" rIns="28575" bIns="28575" anchor="ctr"/>
          <a:lstStyle/>
          <a:p>
            <a:pPr>
              <a:defRPr sz="3200">
                <a:solidFill>
                  <a:srgbClr val="FFFFFF"/>
                </a:solidFill>
                <a:latin typeface="Helvetica Light"/>
                <a:ea typeface="Helvetica Light"/>
                <a:cs typeface="Helvetica Light"/>
                <a:sym typeface="Helvetica Light"/>
              </a:defRPr>
            </a:pPr>
            <a:endParaRPr sz="2400" kern="0" dirty="0">
              <a:latin typeface="微软雅黑"/>
              <a:ea typeface="Helvetica Light"/>
              <a:cs typeface="Helvetica Light"/>
              <a:sym typeface="Helvetica Light"/>
            </a:endParaRPr>
          </a:p>
        </p:txBody>
      </p:sp>
      <p:sp>
        <p:nvSpPr>
          <p:cNvPr id="23" name="Shape 1935"/>
          <p:cNvSpPr/>
          <p:nvPr/>
        </p:nvSpPr>
        <p:spPr>
          <a:xfrm>
            <a:off x="5881232" y="2852726"/>
            <a:ext cx="912023" cy="78631"/>
          </a:xfrm>
          <a:custGeom>
            <a:avLst/>
            <a:gdLst/>
            <a:ahLst/>
            <a:cxnLst>
              <a:cxn ang="0">
                <a:pos x="wd2" y="hd2"/>
              </a:cxn>
              <a:cxn ang="5400000">
                <a:pos x="wd2" y="hd2"/>
              </a:cxn>
              <a:cxn ang="10800000">
                <a:pos x="wd2" y="hd2"/>
              </a:cxn>
              <a:cxn ang="16200000">
                <a:pos x="wd2" y="hd2"/>
              </a:cxn>
            </a:cxnLst>
            <a:rect l="0" t="0" r="r" b="b"/>
            <a:pathLst>
              <a:path w="21600" h="16274" extrusionOk="0">
                <a:moveTo>
                  <a:pt x="21600" y="16274"/>
                </a:moveTo>
                <a:cubicBezTo>
                  <a:pt x="15105" y="-3958"/>
                  <a:pt x="7905" y="-5326"/>
                  <a:pt x="0" y="12169"/>
                </a:cubicBezTo>
              </a:path>
            </a:pathLst>
          </a:custGeom>
          <a:ln w="25400">
            <a:solidFill>
              <a:schemeClr val="accent3"/>
            </a:solidFill>
            <a:miter lim="400000"/>
            <a:headEnd type="triangle"/>
            <a:tailEnd type="oval"/>
          </a:ln>
        </p:spPr>
        <p:txBody>
          <a:bodyPr lIns="68580" tIns="34290" rIns="68580" bIns="34290"/>
          <a:lstStyle/>
          <a:p>
            <a:pPr>
              <a:defRPr/>
            </a:pPr>
            <a:endParaRPr sz="1000" kern="0" dirty="0">
              <a:latin typeface="微软雅黑"/>
              <a:ea typeface="微软雅黑"/>
            </a:endParaRPr>
          </a:p>
        </p:txBody>
      </p:sp>
      <p:sp>
        <p:nvSpPr>
          <p:cNvPr id="24" name="Shape 1936"/>
          <p:cNvSpPr/>
          <p:nvPr/>
        </p:nvSpPr>
        <p:spPr>
          <a:xfrm>
            <a:off x="4444915" y="1728979"/>
            <a:ext cx="382550" cy="55406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7563" y="2893"/>
                  <a:pt x="363" y="10093"/>
                  <a:pt x="0" y="21600"/>
                </a:cubicBezTo>
              </a:path>
            </a:pathLst>
          </a:custGeom>
          <a:ln w="25400">
            <a:solidFill>
              <a:schemeClr val="accent3"/>
            </a:solidFill>
            <a:miter lim="400000"/>
            <a:headEnd type="triangle"/>
            <a:tailEnd type="oval"/>
          </a:ln>
        </p:spPr>
        <p:txBody>
          <a:bodyPr lIns="68580" tIns="34290" rIns="68580" bIns="34290"/>
          <a:lstStyle/>
          <a:p>
            <a:pPr>
              <a:defRPr/>
            </a:pPr>
            <a:endParaRPr sz="1000" kern="0" dirty="0">
              <a:latin typeface="微软雅黑"/>
              <a:ea typeface="微软雅黑"/>
            </a:endParaRPr>
          </a:p>
        </p:txBody>
      </p:sp>
      <p:sp>
        <p:nvSpPr>
          <p:cNvPr id="25" name="TextBox 26"/>
          <p:cNvSpPr txBox="1"/>
          <p:nvPr/>
        </p:nvSpPr>
        <p:spPr>
          <a:xfrm>
            <a:off x="5014062" y="1792112"/>
            <a:ext cx="1810990" cy="532262"/>
          </a:xfrm>
          <a:prstGeom prst="rect">
            <a:avLst/>
          </a:prstGeom>
          <a:noFill/>
        </p:spPr>
        <p:txBody>
          <a:bodyPr wrap="square" lIns="0" tIns="0" rIns="0" bIns="0" rtlCol="0">
            <a:spAutoFit/>
          </a:bodyPr>
          <a:lstStyle/>
          <a:p>
            <a:pPr>
              <a:lnSpc>
                <a:spcPct val="150000"/>
              </a:lnSpc>
            </a:pPr>
            <a:r>
              <a:rPr lang="zh-CN" altLang="en-US" sz="800" spc="225" dirty="0">
                <a:solidFill>
                  <a:schemeClr val="tx1">
                    <a:lumMod val="50000"/>
                    <a:lumOff val="50000"/>
                  </a:schemeClr>
                </a:solidFill>
                <a:latin typeface="微软雅黑"/>
                <a:ea typeface="微软雅黑"/>
              </a:rPr>
              <a:t>此处添加详细文本描述，建议与标题相关并符合整体语言风格，</a:t>
            </a:r>
          </a:p>
        </p:txBody>
      </p:sp>
      <p:sp>
        <p:nvSpPr>
          <p:cNvPr id="26" name="TextBox 27"/>
          <p:cNvSpPr txBox="1"/>
          <p:nvPr/>
        </p:nvSpPr>
        <p:spPr>
          <a:xfrm>
            <a:off x="5014064" y="1596337"/>
            <a:ext cx="1810989" cy="184666"/>
          </a:xfrm>
          <a:prstGeom prst="rect">
            <a:avLst/>
          </a:prstGeom>
          <a:noFill/>
        </p:spPr>
        <p:txBody>
          <a:bodyPr wrap="square" lIns="0" tIns="0" rIns="0" bIns="0" rtlCol="0">
            <a:spAutoFit/>
          </a:bodyPr>
          <a:lstStyle/>
          <a:p>
            <a:r>
              <a:rPr lang="zh-CN" altLang="en-US" sz="1200" kern="3000" spc="23" dirty="0">
                <a:solidFill>
                  <a:schemeClr val="tx1">
                    <a:lumMod val="75000"/>
                    <a:lumOff val="25000"/>
                  </a:schemeClr>
                </a:solidFill>
                <a:latin typeface="微软雅黑"/>
                <a:ea typeface="微软雅黑"/>
              </a:rPr>
              <a:t>添加标题</a:t>
            </a:r>
            <a:endParaRPr lang="en-US" altLang="zh-CN" sz="1200" kern="3000" spc="23" dirty="0">
              <a:solidFill>
                <a:schemeClr val="tx1">
                  <a:lumMod val="75000"/>
                  <a:lumOff val="25000"/>
                </a:schemeClr>
              </a:solidFill>
              <a:latin typeface="微软雅黑"/>
              <a:ea typeface="微软雅黑"/>
            </a:endParaRPr>
          </a:p>
        </p:txBody>
      </p:sp>
      <p:sp>
        <p:nvSpPr>
          <p:cNvPr id="27" name="TextBox 28"/>
          <p:cNvSpPr txBox="1"/>
          <p:nvPr/>
        </p:nvSpPr>
        <p:spPr>
          <a:xfrm>
            <a:off x="6710406" y="3248074"/>
            <a:ext cx="1810990" cy="532262"/>
          </a:xfrm>
          <a:prstGeom prst="rect">
            <a:avLst/>
          </a:prstGeom>
          <a:noFill/>
        </p:spPr>
        <p:txBody>
          <a:bodyPr wrap="square" lIns="0" tIns="0" rIns="0" bIns="0" rtlCol="0">
            <a:spAutoFit/>
          </a:bodyPr>
          <a:lstStyle/>
          <a:p>
            <a:pPr>
              <a:lnSpc>
                <a:spcPct val="150000"/>
              </a:lnSpc>
            </a:pPr>
            <a:r>
              <a:rPr lang="zh-CN" altLang="en-US" sz="800" spc="225" dirty="0">
                <a:solidFill>
                  <a:schemeClr val="tx1">
                    <a:lumMod val="50000"/>
                    <a:lumOff val="50000"/>
                  </a:schemeClr>
                </a:solidFill>
                <a:latin typeface="微软雅黑"/>
                <a:ea typeface="微软雅黑"/>
              </a:rPr>
              <a:t>此处添加详细文本描述，建议与标题相关并符合整体语言风格，</a:t>
            </a:r>
          </a:p>
        </p:txBody>
      </p:sp>
      <p:sp>
        <p:nvSpPr>
          <p:cNvPr id="28" name="TextBox 29"/>
          <p:cNvSpPr txBox="1"/>
          <p:nvPr/>
        </p:nvSpPr>
        <p:spPr>
          <a:xfrm>
            <a:off x="6710408" y="3052298"/>
            <a:ext cx="1810989" cy="184666"/>
          </a:xfrm>
          <a:prstGeom prst="rect">
            <a:avLst/>
          </a:prstGeom>
          <a:noFill/>
        </p:spPr>
        <p:txBody>
          <a:bodyPr wrap="square" lIns="0" tIns="0" rIns="0" bIns="0" rtlCol="0">
            <a:spAutoFit/>
          </a:bodyPr>
          <a:lstStyle/>
          <a:p>
            <a:r>
              <a:rPr lang="zh-CN" altLang="en-US" sz="1200" kern="3000" spc="23" dirty="0">
                <a:solidFill>
                  <a:schemeClr val="tx1">
                    <a:lumMod val="75000"/>
                    <a:lumOff val="25000"/>
                  </a:schemeClr>
                </a:solidFill>
                <a:latin typeface="微软雅黑"/>
                <a:ea typeface="微软雅黑"/>
              </a:rPr>
              <a:t>添加标题</a:t>
            </a:r>
            <a:endParaRPr lang="en-US" altLang="zh-CN" sz="1200" kern="3000" spc="23" dirty="0">
              <a:solidFill>
                <a:schemeClr val="tx1">
                  <a:lumMod val="75000"/>
                  <a:lumOff val="25000"/>
                </a:schemeClr>
              </a:solidFill>
              <a:latin typeface="微软雅黑"/>
              <a:ea typeface="微软雅黑"/>
            </a:endParaRPr>
          </a:p>
        </p:txBody>
      </p:sp>
      <p:sp>
        <p:nvSpPr>
          <p:cNvPr id="29" name="TextBox 30"/>
          <p:cNvSpPr txBox="1"/>
          <p:nvPr/>
        </p:nvSpPr>
        <p:spPr>
          <a:xfrm>
            <a:off x="5747537" y="4071591"/>
            <a:ext cx="1810990" cy="532262"/>
          </a:xfrm>
          <a:prstGeom prst="rect">
            <a:avLst/>
          </a:prstGeom>
          <a:noFill/>
        </p:spPr>
        <p:txBody>
          <a:bodyPr wrap="square" lIns="0" tIns="0" rIns="0" bIns="0" rtlCol="0">
            <a:spAutoFit/>
          </a:bodyPr>
          <a:lstStyle/>
          <a:p>
            <a:pPr>
              <a:lnSpc>
                <a:spcPct val="150000"/>
              </a:lnSpc>
            </a:pPr>
            <a:r>
              <a:rPr lang="zh-CN" altLang="en-US" sz="800" spc="225" dirty="0">
                <a:solidFill>
                  <a:schemeClr val="tx1">
                    <a:lumMod val="50000"/>
                    <a:lumOff val="50000"/>
                  </a:schemeClr>
                </a:solidFill>
                <a:latin typeface="微软雅黑"/>
                <a:ea typeface="微软雅黑"/>
              </a:rPr>
              <a:t>此处添加详细文本描述，建议与标题相关并符合整体语言风格，</a:t>
            </a:r>
          </a:p>
        </p:txBody>
      </p:sp>
      <p:sp>
        <p:nvSpPr>
          <p:cNvPr id="30" name="TextBox 31"/>
          <p:cNvSpPr txBox="1"/>
          <p:nvPr/>
        </p:nvSpPr>
        <p:spPr>
          <a:xfrm>
            <a:off x="5747537" y="3875816"/>
            <a:ext cx="1810989" cy="184666"/>
          </a:xfrm>
          <a:prstGeom prst="rect">
            <a:avLst/>
          </a:prstGeom>
          <a:noFill/>
        </p:spPr>
        <p:txBody>
          <a:bodyPr wrap="square" lIns="0" tIns="0" rIns="0" bIns="0" rtlCol="0">
            <a:spAutoFit/>
          </a:bodyPr>
          <a:lstStyle/>
          <a:p>
            <a:r>
              <a:rPr lang="zh-CN" altLang="en-US" sz="1200" kern="3000" spc="23" dirty="0">
                <a:solidFill>
                  <a:schemeClr val="tx1">
                    <a:lumMod val="75000"/>
                    <a:lumOff val="25000"/>
                  </a:schemeClr>
                </a:solidFill>
                <a:latin typeface="微软雅黑"/>
                <a:ea typeface="微软雅黑"/>
              </a:rPr>
              <a:t>添加标题</a:t>
            </a:r>
            <a:endParaRPr lang="en-US" altLang="zh-CN" sz="1200" kern="3000" spc="23" dirty="0">
              <a:solidFill>
                <a:schemeClr val="tx1">
                  <a:lumMod val="75000"/>
                  <a:lumOff val="25000"/>
                </a:schemeClr>
              </a:solidFill>
              <a:latin typeface="微软雅黑"/>
              <a:ea typeface="微软雅黑"/>
            </a:endParaRPr>
          </a:p>
        </p:txBody>
      </p:sp>
      <p:sp>
        <p:nvSpPr>
          <p:cNvPr id="31" name="TextBox 32"/>
          <p:cNvSpPr txBox="1"/>
          <p:nvPr/>
        </p:nvSpPr>
        <p:spPr>
          <a:xfrm>
            <a:off x="3294414" y="3868309"/>
            <a:ext cx="1810990" cy="532262"/>
          </a:xfrm>
          <a:prstGeom prst="rect">
            <a:avLst/>
          </a:prstGeom>
          <a:noFill/>
        </p:spPr>
        <p:txBody>
          <a:bodyPr wrap="square" lIns="0" tIns="0" rIns="0" bIns="0" rtlCol="0">
            <a:spAutoFit/>
          </a:bodyPr>
          <a:lstStyle/>
          <a:p>
            <a:pPr>
              <a:lnSpc>
                <a:spcPct val="150000"/>
              </a:lnSpc>
            </a:pPr>
            <a:r>
              <a:rPr lang="zh-CN" altLang="en-US" sz="800" spc="225" dirty="0">
                <a:solidFill>
                  <a:schemeClr val="tx1">
                    <a:lumMod val="50000"/>
                    <a:lumOff val="50000"/>
                  </a:schemeClr>
                </a:solidFill>
                <a:latin typeface="微软雅黑"/>
                <a:ea typeface="微软雅黑"/>
              </a:rPr>
              <a:t>此处添加详细文本描述，建议与标题相关并符合整体语言风格，</a:t>
            </a:r>
          </a:p>
        </p:txBody>
      </p:sp>
      <p:sp>
        <p:nvSpPr>
          <p:cNvPr id="32" name="TextBox 33"/>
          <p:cNvSpPr txBox="1"/>
          <p:nvPr/>
        </p:nvSpPr>
        <p:spPr>
          <a:xfrm>
            <a:off x="3294416" y="3672533"/>
            <a:ext cx="1810989" cy="184666"/>
          </a:xfrm>
          <a:prstGeom prst="rect">
            <a:avLst/>
          </a:prstGeom>
          <a:noFill/>
        </p:spPr>
        <p:txBody>
          <a:bodyPr wrap="square" lIns="0" tIns="0" rIns="0" bIns="0" rtlCol="0">
            <a:spAutoFit/>
          </a:bodyPr>
          <a:lstStyle/>
          <a:p>
            <a:r>
              <a:rPr lang="zh-CN" altLang="en-US" sz="1200" kern="3000" spc="23" dirty="0">
                <a:solidFill>
                  <a:schemeClr val="tx1">
                    <a:lumMod val="75000"/>
                    <a:lumOff val="25000"/>
                  </a:schemeClr>
                </a:solidFill>
                <a:latin typeface="微软雅黑"/>
                <a:ea typeface="微软雅黑"/>
              </a:rPr>
              <a:t>添加标题</a:t>
            </a:r>
            <a:endParaRPr lang="en-US" altLang="zh-CN" sz="1200" kern="3000" spc="23" dirty="0">
              <a:solidFill>
                <a:schemeClr val="tx1">
                  <a:lumMod val="75000"/>
                  <a:lumOff val="25000"/>
                </a:schemeClr>
              </a:solidFill>
              <a:latin typeface="微软雅黑"/>
              <a:ea typeface="微软雅黑"/>
            </a:endParaRPr>
          </a:p>
        </p:txBody>
      </p:sp>
      <p:sp>
        <p:nvSpPr>
          <p:cNvPr id="33" name="TextBox 34"/>
          <p:cNvSpPr txBox="1"/>
          <p:nvPr/>
        </p:nvSpPr>
        <p:spPr>
          <a:xfrm>
            <a:off x="1451687" y="3664457"/>
            <a:ext cx="1581639" cy="532262"/>
          </a:xfrm>
          <a:prstGeom prst="rect">
            <a:avLst/>
          </a:prstGeom>
          <a:noFill/>
        </p:spPr>
        <p:txBody>
          <a:bodyPr wrap="square" lIns="0" tIns="0" rIns="0" bIns="0" rtlCol="0">
            <a:spAutoFit/>
          </a:bodyPr>
          <a:lstStyle/>
          <a:p>
            <a:pPr>
              <a:lnSpc>
                <a:spcPct val="150000"/>
              </a:lnSpc>
            </a:pPr>
            <a:r>
              <a:rPr lang="zh-CN" altLang="en-US" sz="800" spc="225" dirty="0">
                <a:solidFill>
                  <a:schemeClr val="tx1">
                    <a:lumMod val="50000"/>
                    <a:lumOff val="50000"/>
                  </a:schemeClr>
                </a:solidFill>
                <a:latin typeface="微软雅黑"/>
                <a:ea typeface="微软雅黑"/>
              </a:rPr>
              <a:t>此处添加详细文本描述，建议与标题相关并符合整体语言风格，</a:t>
            </a:r>
          </a:p>
        </p:txBody>
      </p:sp>
      <p:sp>
        <p:nvSpPr>
          <p:cNvPr id="34" name="TextBox 35"/>
          <p:cNvSpPr txBox="1"/>
          <p:nvPr/>
        </p:nvSpPr>
        <p:spPr>
          <a:xfrm>
            <a:off x="1451687" y="3468681"/>
            <a:ext cx="1810989" cy="184666"/>
          </a:xfrm>
          <a:prstGeom prst="rect">
            <a:avLst/>
          </a:prstGeom>
          <a:noFill/>
        </p:spPr>
        <p:txBody>
          <a:bodyPr wrap="square" lIns="0" tIns="0" rIns="0" bIns="0" rtlCol="0">
            <a:spAutoFit/>
          </a:bodyPr>
          <a:lstStyle/>
          <a:p>
            <a:r>
              <a:rPr lang="zh-CN" altLang="en-US" sz="1200" kern="3000" spc="23" dirty="0">
                <a:solidFill>
                  <a:schemeClr val="tx1">
                    <a:lumMod val="75000"/>
                    <a:lumOff val="25000"/>
                  </a:schemeClr>
                </a:solidFill>
                <a:latin typeface="微软雅黑"/>
                <a:ea typeface="微软雅黑"/>
              </a:rPr>
              <a:t>添加标题</a:t>
            </a:r>
            <a:endParaRPr lang="en-US" altLang="zh-CN" sz="1200" kern="3000" spc="23" dirty="0">
              <a:solidFill>
                <a:schemeClr val="tx1">
                  <a:lumMod val="75000"/>
                  <a:lumOff val="25000"/>
                </a:schemeClr>
              </a:solidFill>
              <a:latin typeface="微软雅黑"/>
              <a:ea typeface="微软雅黑"/>
            </a:endParaRPr>
          </a:p>
        </p:txBody>
      </p:sp>
      <p:sp>
        <p:nvSpPr>
          <p:cNvPr id="35" name="TextBox 36"/>
          <p:cNvSpPr txBox="1"/>
          <p:nvPr/>
        </p:nvSpPr>
        <p:spPr>
          <a:xfrm>
            <a:off x="1685028" y="1799461"/>
            <a:ext cx="1810990" cy="532262"/>
          </a:xfrm>
          <a:prstGeom prst="rect">
            <a:avLst/>
          </a:prstGeom>
          <a:noFill/>
        </p:spPr>
        <p:txBody>
          <a:bodyPr wrap="square" lIns="0" tIns="0" rIns="0" bIns="0" rtlCol="0">
            <a:spAutoFit/>
          </a:bodyPr>
          <a:lstStyle/>
          <a:p>
            <a:pPr>
              <a:lnSpc>
                <a:spcPct val="150000"/>
              </a:lnSpc>
            </a:pPr>
            <a:r>
              <a:rPr lang="zh-CN" altLang="en-US" sz="800" spc="225" dirty="0">
                <a:solidFill>
                  <a:schemeClr val="tx1">
                    <a:lumMod val="50000"/>
                    <a:lumOff val="50000"/>
                  </a:schemeClr>
                </a:solidFill>
                <a:latin typeface="微软雅黑"/>
                <a:ea typeface="微软雅黑"/>
              </a:rPr>
              <a:t>此处添加详细文本描述，建议与标题相关并符合整体语言风格，</a:t>
            </a:r>
          </a:p>
        </p:txBody>
      </p:sp>
      <p:sp>
        <p:nvSpPr>
          <p:cNvPr id="36" name="TextBox 37"/>
          <p:cNvSpPr txBox="1"/>
          <p:nvPr/>
        </p:nvSpPr>
        <p:spPr>
          <a:xfrm>
            <a:off x="1685027" y="1596337"/>
            <a:ext cx="1810989" cy="184666"/>
          </a:xfrm>
          <a:prstGeom prst="rect">
            <a:avLst/>
          </a:prstGeom>
          <a:noFill/>
        </p:spPr>
        <p:txBody>
          <a:bodyPr wrap="square" lIns="0" tIns="0" rIns="0" bIns="0" rtlCol="0">
            <a:spAutoFit/>
          </a:bodyPr>
          <a:lstStyle/>
          <a:p>
            <a:r>
              <a:rPr lang="zh-CN" altLang="en-US" sz="1200" kern="3000" spc="23" dirty="0">
                <a:solidFill>
                  <a:schemeClr val="tx1">
                    <a:lumMod val="75000"/>
                    <a:lumOff val="25000"/>
                  </a:schemeClr>
                </a:solidFill>
                <a:latin typeface="微软雅黑"/>
                <a:ea typeface="微软雅黑"/>
              </a:rPr>
              <a:t>添加标题</a:t>
            </a:r>
            <a:endParaRPr lang="en-US" altLang="zh-CN" sz="1200" kern="3000" spc="23" dirty="0">
              <a:solidFill>
                <a:schemeClr val="tx1">
                  <a:lumMod val="75000"/>
                  <a:lumOff val="25000"/>
                </a:schemeClr>
              </a:solidFill>
              <a:latin typeface="微软雅黑"/>
              <a:ea typeface="微软雅黑"/>
            </a:endParaRPr>
          </a:p>
        </p:txBody>
      </p:sp>
    </p:spTree>
    <p:extLst>
      <p:ext uri="{BB962C8B-B14F-4D97-AF65-F5344CB8AC3E}">
        <p14:creationId xmlns:p14="http://schemas.microsoft.com/office/powerpoint/2010/main" val="1214251372"/>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
                                        <p:tgtEl>
                                          <p:spTgt spid="3"/>
                                        </p:tgtEl>
                                      </p:cBhvr>
                                    </p:animEffect>
                                  </p:childTnLst>
                                </p:cTn>
                              </p:par>
                            </p:childTnLst>
                          </p:cTn>
                        </p:par>
                        <p:par>
                          <p:cTn id="8" fill="hold">
                            <p:stCondLst>
                              <p:cond delay="200"/>
                            </p:stCondLst>
                            <p:childTnLst>
                              <p:par>
                                <p:cTn id="9" presetID="10" presetClass="entr" presetSubtype="0"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fade">
                                      <p:cBhvr>
                                        <p:cTn id="11" dur="200"/>
                                        <p:tgtEl>
                                          <p:spTgt spid="17"/>
                                        </p:tgtEl>
                                      </p:cBhvr>
                                    </p:animEffect>
                                  </p:childTnLst>
                                </p:cTn>
                              </p:par>
                            </p:childTnLst>
                          </p:cTn>
                        </p:par>
                        <p:par>
                          <p:cTn id="12" fill="hold">
                            <p:stCondLst>
                              <p:cond delay="400"/>
                            </p:stCondLst>
                            <p:childTnLst>
                              <p:par>
                                <p:cTn id="13" presetID="22" presetClass="entr" presetSubtype="2"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right)">
                                      <p:cBhvr>
                                        <p:cTn id="15" dur="200"/>
                                        <p:tgtEl>
                                          <p:spTgt spid="13"/>
                                        </p:tgtEl>
                                      </p:cBhvr>
                                    </p:animEffect>
                                  </p:childTnLst>
                                </p:cTn>
                              </p:par>
                            </p:childTnLst>
                          </p:cTn>
                        </p:par>
                        <p:par>
                          <p:cTn id="16" fill="hold">
                            <p:stCondLst>
                              <p:cond delay="600"/>
                            </p:stCondLst>
                            <p:childTnLst>
                              <p:par>
                                <p:cTn id="17" presetID="1" presetClass="entr" presetSubtype="0" fill="hold" grpId="0" nodeType="afterEffect">
                                  <p:stCondLst>
                                    <p:cond delay="0"/>
                                  </p:stCondLst>
                                  <p:childTnLst>
                                    <p:set>
                                      <p:cBhvr>
                                        <p:cTn id="18" dur="1" fill="hold">
                                          <p:stCondLst>
                                            <p:cond delay="199"/>
                                          </p:stCondLst>
                                        </p:cTn>
                                        <p:tgtEl>
                                          <p:spTgt spid="34"/>
                                        </p:tgtEl>
                                        <p:attrNameLst>
                                          <p:attrName>style.visibility</p:attrName>
                                        </p:attrNameLst>
                                      </p:cBhvr>
                                      <p:to>
                                        <p:strVal val="visible"/>
                                      </p:to>
                                    </p:set>
                                  </p:childTnLst>
                                </p:cTn>
                              </p:par>
                              <p:par>
                                <p:cTn id="19" presetID="18" presetClass="entr" presetSubtype="6" fill="hold" grpId="0" nodeType="withEffect">
                                  <p:stCondLst>
                                    <p:cond delay="0"/>
                                  </p:stCondLst>
                                  <p:childTnLst>
                                    <p:set>
                                      <p:cBhvr>
                                        <p:cTn id="20" dur="1" fill="hold">
                                          <p:stCondLst>
                                            <p:cond delay="0"/>
                                          </p:stCondLst>
                                        </p:cTn>
                                        <p:tgtEl>
                                          <p:spTgt spid="33"/>
                                        </p:tgtEl>
                                        <p:attrNameLst>
                                          <p:attrName>style.visibility</p:attrName>
                                        </p:attrNameLst>
                                      </p:cBhvr>
                                      <p:to>
                                        <p:strVal val="visible"/>
                                      </p:to>
                                    </p:set>
                                    <p:animEffect transition="in" filter="strips(downRight)">
                                      <p:cBhvr>
                                        <p:cTn id="21" dur="200"/>
                                        <p:tgtEl>
                                          <p:spTgt spid="33"/>
                                        </p:tgtEl>
                                      </p:cBhvr>
                                    </p:animEffect>
                                  </p:childTnLst>
                                </p:cTn>
                              </p:par>
                            </p:childTnLst>
                          </p:cTn>
                        </p:par>
                        <p:par>
                          <p:cTn id="22" fill="hold">
                            <p:stCondLst>
                              <p:cond delay="800"/>
                            </p:stCondLst>
                            <p:childTnLst>
                              <p:par>
                                <p:cTn id="23" presetID="10" presetClass="entr" presetSubtype="0"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200"/>
                                        <p:tgtEl>
                                          <p:spTgt spid="18"/>
                                        </p:tgtEl>
                                      </p:cBhvr>
                                    </p:animEffect>
                                  </p:childTnLst>
                                </p:cTn>
                              </p:par>
                            </p:childTnLst>
                          </p:cTn>
                        </p:par>
                        <p:par>
                          <p:cTn id="26" fill="hold">
                            <p:stCondLst>
                              <p:cond delay="1000"/>
                            </p:stCondLst>
                            <p:childTnLst>
                              <p:par>
                                <p:cTn id="27" presetID="22" presetClass="entr" presetSubtype="4" fill="hold" grpId="0" nodeType="after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wipe(down)">
                                      <p:cBhvr>
                                        <p:cTn id="29" dur="200"/>
                                        <p:tgtEl>
                                          <p:spTgt spid="14"/>
                                        </p:tgtEl>
                                      </p:cBhvr>
                                    </p:animEffect>
                                  </p:childTnLst>
                                </p:cTn>
                              </p:par>
                            </p:childTnLst>
                          </p:cTn>
                        </p:par>
                        <p:par>
                          <p:cTn id="30" fill="hold">
                            <p:stCondLst>
                              <p:cond delay="1200"/>
                            </p:stCondLst>
                            <p:childTnLst>
                              <p:par>
                                <p:cTn id="31" presetID="1" presetClass="entr" presetSubtype="0" fill="hold" grpId="0" nodeType="afterEffect">
                                  <p:stCondLst>
                                    <p:cond delay="0"/>
                                  </p:stCondLst>
                                  <p:childTnLst>
                                    <p:set>
                                      <p:cBhvr>
                                        <p:cTn id="32" dur="1" fill="hold">
                                          <p:stCondLst>
                                            <p:cond delay="199"/>
                                          </p:stCondLst>
                                        </p:cTn>
                                        <p:tgtEl>
                                          <p:spTgt spid="36"/>
                                        </p:tgtEl>
                                        <p:attrNameLst>
                                          <p:attrName>style.visibility</p:attrName>
                                        </p:attrNameLst>
                                      </p:cBhvr>
                                      <p:to>
                                        <p:strVal val="visible"/>
                                      </p:to>
                                    </p:set>
                                  </p:childTnLst>
                                </p:cTn>
                              </p:par>
                              <p:par>
                                <p:cTn id="33" presetID="18" presetClass="entr" presetSubtype="6" fill="hold" grpId="0" nodeType="withEffect">
                                  <p:stCondLst>
                                    <p:cond delay="0"/>
                                  </p:stCondLst>
                                  <p:childTnLst>
                                    <p:set>
                                      <p:cBhvr>
                                        <p:cTn id="34" dur="1" fill="hold">
                                          <p:stCondLst>
                                            <p:cond delay="0"/>
                                          </p:stCondLst>
                                        </p:cTn>
                                        <p:tgtEl>
                                          <p:spTgt spid="35"/>
                                        </p:tgtEl>
                                        <p:attrNameLst>
                                          <p:attrName>style.visibility</p:attrName>
                                        </p:attrNameLst>
                                      </p:cBhvr>
                                      <p:to>
                                        <p:strVal val="visible"/>
                                      </p:to>
                                    </p:set>
                                    <p:animEffect transition="in" filter="strips(downRight)">
                                      <p:cBhvr>
                                        <p:cTn id="35" dur="200"/>
                                        <p:tgtEl>
                                          <p:spTgt spid="35"/>
                                        </p:tgtEl>
                                      </p:cBhvr>
                                    </p:animEffect>
                                  </p:childTnLst>
                                </p:cTn>
                              </p:par>
                            </p:childTnLst>
                          </p:cTn>
                        </p:par>
                        <p:par>
                          <p:cTn id="36" fill="hold">
                            <p:stCondLst>
                              <p:cond delay="1400"/>
                            </p:stCondLst>
                            <p:childTnLst>
                              <p:par>
                                <p:cTn id="37" presetID="10" presetClass="entr" presetSubtype="0" fill="hold" grpId="0"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200"/>
                                        <p:tgtEl>
                                          <p:spTgt spid="19"/>
                                        </p:tgtEl>
                                      </p:cBhvr>
                                    </p:animEffect>
                                  </p:childTnLst>
                                </p:cTn>
                              </p:par>
                            </p:childTnLst>
                          </p:cTn>
                        </p:par>
                        <p:par>
                          <p:cTn id="40" fill="hold">
                            <p:stCondLst>
                              <p:cond delay="1600"/>
                            </p:stCondLst>
                            <p:childTnLst>
                              <p:par>
                                <p:cTn id="41" presetID="22" presetClass="entr" presetSubtype="1" fill="hold" grpId="0"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wipe(up)">
                                      <p:cBhvr>
                                        <p:cTn id="43" dur="200"/>
                                        <p:tgtEl>
                                          <p:spTgt spid="16"/>
                                        </p:tgtEl>
                                      </p:cBhvr>
                                    </p:animEffect>
                                  </p:childTnLst>
                                </p:cTn>
                              </p:par>
                            </p:childTnLst>
                          </p:cTn>
                        </p:par>
                        <p:par>
                          <p:cTn id="44" fill="hold">
                            <p:stCondLst>
                              <p:cond delay="1800"/>
                            </p:stCondLst>
                            <p:childTnLst>
                              <p:par>
                                <p:cTn id="45" presetID="1" presetClass="entr" presetSubtype="0" fill="hold" grpId="0" nodeType="afterEffect">
                                  <p:stCondLst>
                                    <p:cond delay="0"/>
                                  </p:stCondLst>
                                  <p:childTnLst>
                                    <p:set>
                                      <p:cBhvr>
                                        <p:cTn id="46" dur="1" fill="hold">
                                          <p:stCondLst>
                                            <p:cond delay="199"/>
                                          </p:stCondLst>
                                        </p:cTn>
                                        <p:tgtEl>
                                          <p:spTgt spid="32"/>
                                        </p:tgtEl>
                                        <p:attrNameLst>
                                          <p:attrName>style.visibility</p:attrName>
                                        </p:attrNameLst>
                                      </p:cBhvr>
                                      <p:to>
                                        <p:strVal val="visible"/>
                                      </p:to>
                                    </p:set>
                                  </p:childTnLst>
                                </p:cTn>
                              </p:par>
                              <p:par>
                                <p:cTn id="47" presetID="18" presetClass="entr" presetSubtype="6" fill="hold" grpId="0" nodeType="withEffect">
                                  <p:stCondLst>
                                    <p:cond delay="0"/>
                                  </p:stCondLst>
                                  <p:childTnLst>
                                    <p:set>
                                      <p:cBhvr>
                                        <p:cTn id="48" dur="1" fill="hold">
                                          <p:stCondLst>
                                            <p:cond delay="0"/>
                                          </p:stCondLst>
                                        </p:cTn>
                                        <p:tgtEl>
                                          <p:spTgt spid="31"/>
                                        </p:tgtEl>
                                        <p:attrNameLst>
                                          <p:attrName>style.visibility</p:attrName>
                                        </p:attrNameLst>
                                      </p:cBhvr>
                                      <p:to>
                                        <p:strVal val="visible"/>
                                      </p:to>
                                    </p:set>
                                    <p:animEffect transition="in" filter="strips(downRight)">
                                      <p:cBhvr>
                                        <p:cTn id="49" dur="200"/>
                                        <p:tgtEl>
                                          <p:spTgt spid="31"/>
                                        </p:tgtEl>
                                      </p:cBhvr>
                                    </p:animEffect>
                                  </p:childTnLst>
                                </p:cTn>
                              </p:par>
                            </p:childTnLst>
                          </p:cTn>
                        </p:par>
                        <p:par>
                          <p:cTn id="50" fill="hold">
                            <p:stCondLst>
                              <p:cond delay="2000"/>
                            </p:stCondLst>
                            <p:childTnLst>
                              <p:par>
                                <p:cTn id="51" presetID="10" presetClass="entr" presetSubtype="0" fill="hold" grpId="0" nodeType="after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fade">
                                      <p:cBhvr>
                                        <p:cTn id="53" dur="200"/>
                                        <p:tgtEl>
                                          <p:spTgt spid="20"/>
                                        </p:tgtEl>
                                      </p:cBhvr>
                                    </p:animEffect>
                                  </p:childTnLst>
                                </p:cTn>
                              </p:par>
                            </p:childTnLst>
                          </p:cTn>
                        </p:par>
                        <p:par>
                          <p:cTn id="54" fill="hold">
                            <p:stCondLst>
                              <p:cond delay="2200"/>
                            </p:stCondLst>
                            <p:childTnLst>
                              <p:par>
                                <p:cTn id="55" presetID="22" presetClass="entr" presetSubtype="4" fill="hold" grpId="0" nodeType="afterEffect">
                                  <p:stCondLst>
                                    <p:cond delay="0"/>
                                  </p:stCondLst>
                                  <p:childTnLst>
                                    <p:set>
                                      <p:cBhvr>
                                        <p:cTn id="56" dur="1" fill="hold">
                                          <p:stCondLst>
                                            <p:cond delay="0"/>
                                          </p:stCondLst>
                                        </p:cTn>
                                        <p:tgtEl>
                                          <p:spTgt spid="24"/>
                                        </p:tgtEl>
                                        <p:attrNameLst>
                                          <p:attrName>style.visibility</p:attrName>
                                        </p:attrNameLst>
                                      </p:cBhvr>
                                      <p:to>
                                        <p:strVal val="visible"/>
                                      </p:to>
                                    </p:set>
                                    <p:animEffect transition="in" filter="wipe(down)">
                                      <p:cBhvr>
                                        <p:cTn id="57" dur="200"/>
                                        <p:tgtEl>
                                          <p:spTgt spid="24"/>
                                        </p:tgtEl>
                                      </p:cBhvr>
                                    </p:animEffect>
                                  </p:childTnLst>
                                </p:cTn>
                              </p:par>
                            </p:childTnLst>
                          </p:cTn>
                        </p:par>
                        <p:par>
                          <p:cTn id="58" fill="hold">
                            <p:stCondLst>
                              <p:cond delay="2400"/>
                            </p:stCondLst>
                            <p:childTnLst>
                              <p:par>
                                <p:cTn id="59" presetID="1" presetClass="entr" presetSubtype="0" fill="hold" grpId="0" nodeType="afterEffect">
                                  <p:stCondLst>
                                    <p:cond delay="0"/>
                                  </p:stCondLst>
                                  <p:childTnLst>
                                    <p:set>
                                      <p:cBhvr>
                                        <p:cTn id="60" dur="1" fill="hold">
                                          <p:stCondLst>
                                            <p:cond delay="199"/>
                                          </p:stCondLst>
                                        </p:cTn>
                                        <p:tgtEl>
                                          <p:spTgt spid="26"/>
                                        </p:tgtEl>
                                        <p:attrNameLst>
                                          <p:attrName>style.visibility</p:attrName>
                                        </p:attrNameLst>
                                      </p:cBhvr>
                                      <p:to>
                                        <p:strVal val="visible"/>
                                      </p:to>
                                    </p:set>
                                  </p:childTnLst>
                                </p:cTn>
                              </p:par>
                              <p:par>
                                <p:cTn id="61" presetID="18" presetClass="entr" presetSubtype="6" fill="hold" grpId="0" nodeType="withEffect">
                                  <p:stCondLst>
                                    <p:cond delay="0"/>
                                  </p:stCondLst>
                                  <p:childTnLst>
                                    <p:set>
                                      <p:cBhvr>
                                        <p:cTn id="62" dur="1" fill="hold">
                                          <p:stCondLst>
                                            <p:cond delay="0"/>
                                          </p:stCondLst>
                                        </p:cTn>
                                        <p:tgtEl>
                                          <p:spTgt spid="25"/>
                                        </p:tgtEl>
                                        <p:attrNameLst>
                                          <p:attrName>style.visibility</p:attrName>
                                        </p:attrNameLst>
                                      </p:cBhvr>
                                      <p:to>
                                        <p:strVal val="visible"/>
                                      </p:to>
                                    </p:set>
                                    <p:animEffect transition="in" filter="strips(downRight)">
                                      <p:cBhvr>
                                        <p:cTn id="63" dur="200"/>
                                        <p:tgtEl>
                                          <p:spTgt spid="25"/>
                                        </p:tgtEl>
                                      </p:cBhvr>
                                    </p:animEffect>
                                  </p:childTnLst>
                                </p:cTn>
                              </p:par>
                            </p:childTnLst>
                          </p:cTn>
                        </p:par>
                        <p:par>
                          <p:cTn id="64" fill="hold">
                            <p:stCondLst>
                              <p:cond delay="2600"/>
                            </p:stCondLst>
                            <p:childTnLst>
                              <p:par>
                                <p:cTn id="65" presetID="10" presetClass="entr" presetSubtype="0"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fade">
                                      <p:cBhvr>
                                        <p:cTn id="67" dur="200"/>
                                        <p:tgtEl>
                                          <p:spTgt spid="21"/>
                                        </p:tgtEl>
                                      </p:cBhvr>
                                    </p:animEffect>
                                  </p:childTnLst>
                                </p:cTn>
                              </p:par>
                            </p:childTnLst>
                          </p:cTn>
                        </p:par>
                        <p:par>
                          <p:cTn id="68" fill="hold">
                            <p:stCondLst>
                              <p:cond delay="2800"/>
                            </p:stCondLst>
                            <p:childTnLst>
                              <p:par>
                                <p:cTn id="69" presetID="22" presetClass="entr" presetSubtype="1" fill="hold" grpId="0" nodeType="afterEffect">
                                  <p:stCondLst>
                                    <p:cond delay="0"/>
                                  </p:stCondLst>
                                  <p:childTnLst>
                                    <p:set>
                                      <p:cBhvr>
                                        <p:cTn id="70" dur="1" fill="hold">
                                          <p:stCondLst>
                                            <p:cond delay="0"/>
                                          </p:stCondLst>
                                        </p:cTn>
                                        <p:tgtEl>
                                          <p:spTgt spid="15"/>
                                        </p:tgtEl>
                                        <p:attrNameLst>
                                          <p:attrName>style.visibility</p:attrName>
                                        </p:attrNameLst>
                                      </p:cBhvr>
                                      <p:to>
                                        <p:strVal val="visible"/>
                                      </p:to>
                                    </p:set>
                                    <p:animEffect transition="in" filter="wipe(up)">
                                      <p:cBhvr>
                                        <p:cTn id="71" dur="200"/>
                                        <p:tgtEl>
                                          <p:spTgt spid="15"/>
                                        </p:tgtEl>
                                      </p:cBhvr>
                                    </p:animEffect>
                                  </p:childTnLst>
                                </p:cTn>
                              </p:par>
                            </p:childTnLst>
                          </p:cTn>
                        </p:par>
                        <p:par>
                          <p:cTn id="72" fill="hold">
                            <p:stCondLst>
                              <p:cond delay="3000"/>
                            </p:stCondLst>
                            <p:childTnLst>
                              <p:par>
                                <p:cTn id="73" presetID="1" presetClass="entr" presetSubtype="0" fill="hold" grpId="0" nodeType="afterEffect">
                                  <p:stCondLst>
                                    <p:cond delay="0"/>
                                  </p:stCondLst>
                                  <p:childTnLst>
                                    <p:set>
                                      <p:cBhvr>
                                        <p:cTn id="74" dur="1" fill="hold">
                                          <p:stCondLst>
                                            <p:cond delay="199"/>
                                          </p:stCondLst>
                                        </p:cTn>
                                        <p:tgtEl>
                                          <p:spTgt spid="30"/>
                                        </p:tgtEl>
                                        <p:attrNameLst>
                                          <p:attrName>style.visibility</p:attrName>
                                        </p:attrNameLst>
                                      </p:cBhvr>
                                      <p:to>
                                        <p:strVal val="visible"/>
                                      </p:to>
                                    </p:set>
                                  </p:childTnLst>
                                </p:cTn>
                              </p:par>
                              <p:par>
                                <p:cTn id="75" presetID="18" presetClass="entr" presetSubtype="6" fill="hold" grpId="0" nodeType="withEffect">
                                  <p:stCondLst>
                                    <p:cond delay="0"/>
                                  </p:stCondLst>
                                  <p:childTnLst>
                                    <p:set>
                                      <p:cBhvr>
                                        <p:cTn id="76" dur="1" fill="hold">
                                          <p:stCondLst>
                                            <p:cond delay="0"/>
                                          </p:stCondLst>
                                        </p:cTn>
                                        <p:tgtEl>
                                          <p:spTgt spid="29"/>
                                        </p:tgtEl>
                                        <p:attrNameLst>
                                          <p:attrName>style.visibility</p:attrName>
                                        </p:attrNameLst>
                                      </p:cBhvr>
                                      <p:to>
                                        <p:strVal val="visible"/>
                                      </p:to>
                                    </p:set>
                                    <p:animEffect transition="in" filter="strips(downRight)">
                                      <p:cBhvr>
                                        <p:cTn id="77" dur="200"/>
                                        <p:tgtEl>
                                          <p:spTgt spid="29"/>
                                        </p:tgtEl>
                                      </p:cBhvr>
                                    </p:animEffect>
                                  </p:childTnLst>
                                </p:cTn>
                              </p:par>
                            </p:childTnLst>
                          </p:cTn>
                        </p:par>
                        <p:par>
                          <p:cTn id="78" fill="hold">
                            <p:stCondLst>
                              <p:cond delay="3200"/>
                            </p:stCondLst>
                            <p:childTnLst>
                              <p:par>
                                <p:cTn id="79" presetID="10" presetClass="entr" presetSubtype="0" fill="hold" grpId="0" nodeType="afterEffect">
                                  <p:stCondLst>
                                    <p:cond delay="0"/>
                                  </p:stCondLst>
                                  <p:childTnLst>
                                    <p:set>
                                      <p:cBhvr>
                                        <p:cTn id="80" dur="1" fill="hold">
                                          <p:stCondLst>
                                            <p:cond delay="0"/>
                                          </p:stCondLst>
                                        </p:cTn>
                                        <p:tgtEl>
                                          <p:spTgt spid="22"/>
                                        </p:tgtEl>
                                        <p:attrNameLst>
                                          <p:attrName>style.visibility</p:attrName>
                                        </p:attrNameLst>
                                      </p:cBhvr>
                                      <p:to>
                                        <p:strVal val="visible"/>
                                      </p:to>
                                    </p:set>
                                    <p:animEffect transition="in" filter="fade">
                                      <p:cBhvr>
                                        <p:cTn id="81" dur="200"/>
                                        <p:tgtEl>
                                          <p:spTgt spid="22"/>
                                        </p:tgtEl>
                                      </p:cBhvr>
                                    </p:animEffect>
                                  </p:childTnLst>
                                </p:cTn>
                              </p:par>
                            </p:childTnLst>
                          </p:cTn>
                        </p:par>
                        <p:par>
                          <p:cTn id="82" fill="hold">
                            <p:stCondLst>
                              <p:cond delay="3400"/>
                            </p:stCondLst>
                            <p:childTnLst>
                              <p:par>
                                <p:cTn id="83" presetID="22" presetClass="entr" presetSubtype="8" fill="hold" grpId="0" nodeType="afterEffect">
                                  <p:stCondLst>
                                    <p:cond delay="0"/>
                                  </p:stCondLst>
                                  <p:childTnLst>
                                    <p:set>
                                      <p:cBhvr>
                                        <p:cTn id="84" dur="1" fill="hold">
                                          <p:stCondLst>
                                            <p:cond delay="0"/>
                                          </p:stCondLst>
                                        </p:cTn>
                                        <p:tgtEl>
                                          <p:spTgt spid="23"/>
                                        </p:tgtEl>
                                        <p:attrNameLst>
                                          <p:attrName>style.visibility</p:attrName>
                                        </p:attrNameLst>
                                      </p:cBhvr>
                                      <p:to>
                                        <p:strVal val="visible"/>
                                      </p:to>
                                    </p:set>
                                    <p:animEffect transition="in" filter="wipe(left)">
                                      <p:cBhvr>
                                        <p:cTn id="85" dur="200"/>
                                        <p:tgtEl>
                                          <p:spTgt spid="23"/>
                                        </p:tgtEl>
                                      </p:cBhvr>
                                    </p:animEffect>
                                  </p:childTnLst>
                                </p:cTn>
                              </p:par>
                            </p:childTnLst>
                          </p:cTn>
                        </p:par>
                        <p:par>
                          <p:cTn id="86" fill="hold">
                            <p:stCondLst>
                              <p:cond delay="3600"/>
                            </p:stCondLst>
                            <p:childTnLst>
                              <p:par>
                                <p:cTn id="87" presetID="1" presetClass="entr" presetSubtype="0" fill="hold" grpId="0" nodeType="afterEffect">
                                  <p:stCondLst>
                                    <p:cond delay="0"/>
                                  </p:stCondLst>
                                  <p:childTnLst>
                                    <p:set>
                                      <p:cBhvr>
                                        <p:cTn id="88" dur="1" fill="hold">
                                          <p:stCondLst>
                                            <p:cond delay="199"/>
                                          </p:stCondLst>
                                        </p:cTn>
                                        <p:tgtEl>
                                          <p:spTgt spid="28"/>
                                        </p:tgtEl>
                                        <p:attrNameLst>
                                          <p:attrName>style.visibility</p:attrName>
                                        </p:attrNameLst>
                                      </p:cBhvr>
                                      <p:to>
                                        <p:strVal val="visible"/>
                                      </p:to>
                                    </p:set>
                                  </p:childTnLst>
                                </p:cTn>
                              </p:par>
                              <p:par>
                                <p:cTn id="89" presetID="18" presetClass="entr" presetSubtype="6" fill="hold" grpId="0" nodeType="withEffect">
                                  <p:stCondLst>
                                    <p:cond delay="0"/>
                                  </p:stCondLst>
                                  <p:childTnLst>
                                    <p:set>
                                      <p:cBhvr>
                                        <p:cTn id="90" dur="1" fill="hold">
                                          <p:stCondLst>
                                            <p:cond delay="0"/>
                                          </p:stCondLst>
                                        </p:cTn>
                                        <p:tgtEl>
                                          <p:spTgt spid="27"/>
                                        </p:tgtEl>
                                        <p:attrNameLst>
                                          <p:attrName>style.visibility</p:attrName>
                                        </p:attrNameLst>
                                      </p:cBhvr>
                                      <p:to>
                                        <p:strVal val="visible"/>
                                      </p:to>
                                    </p:set>
                                    <p:animEffect transition="in" filter="strips(downRight)">
                                      <p:cBhvr>
                                        <p:cTn id="91" dur="2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p:bldP spid="26" grpId="0"/>
      <p:bldP spid="27" grpId="0"/>
      <p:bldP spid="28" grpId="0"/>
      <p:bldP spid="29" grpId="0"/>
      <p:bldP spid="30" grpId="0"/>
      <p:bldP spid="31" grpId="0"/>
      <p:bldP spid="32" grpId="0"/>
      <p:bldP spid="33" grpId="0"/>
      <p:bldP spid="34" grpId="0"/>
      <p:bldP spid="35" grpId="0"/>
      <p:bldP spid="3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984374" y="1869954"/>
            <a:ext cx="1515922" cy="1519617"/>
            <a:chOff x="1312099" y="2614471"/>
            <a:chExt cx="2020615" cy="2025531"/>
          </a:xfrm>
          <a:solidFill>
            <a:schemeClr val="accent1"/>
          </a:solidFill>
        </p:grpSpPr>
        <p:sp>
          <p:nvSpPr>
            <p:cNvPr id="3" name="Freeform 7"/>
            <p:cNvSpPr>
              <a:spLocks noEditPoints="1"/>
            </p:cNvSpPr>
            <p:nvPr/>
          </p:nvSpPr>
          <p:spPr bwMode="auto">
            <a:xfrm>
              <a:off x="1312099" y="2614471"/>
              <a:ext cx="2020615" cy="2025531"/>
            </a:xfrm>
            <a:custGeom>
              <a:avLst/>
              <a:gdLst>
                <a:gd name="T0" fmla="*/ 174 w 348"/>
                <a:gd name="T1" fmla="*/ 349 h 349"/>
                <a:gd name="T2" fmla="*/ 0 w 348"/>
                <a:gd name="T3" fmla="*/ 175 h 349"/>
                <a:gd name="T4" fmla="*/ 174 w 348"/>
                <a:gd name="T5" fmla="*/ 0 h 349"/>
                <a:gd name="T6" fmla="*/ 348 w 348"/>
                <a:gd name="T7" fmla="*/ 175 h 349"/>
                <a:gd name="T8" fmla="*/ 174 w 348"/>
                <a:gd name="T9" fmla="*/ 349 h 349"/>
                <a:gd name="T10" fmla="*/ 174 w 348"/>
                <a:gd name="T11" fmla="*/ 10 h 349"/>
                <a:gd name="T12" fmla="*/ 9 w 348"/>
                <a:gd name="T13" fmla="*/ 175 h 349"/>
                <a:gd name="T14" fmla="*/ 174 w 348"/>
                <a:gd name="T15" fmla="*/ 339 h 349"/>
                <a:gd name="T16" fmla="*/ 339 w 348"/>
                <a:gd name="T17" fmla="*/ 175 h 349"/>
                <a:gd name="T18" fmla="*/ 174 w 348"/>
                <a:gd name="T19" fmla="*/ 10 h 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8" h="349">
                  <a:moveTo>
                    <a:pt x="174" y="349"/>
                  </a:moveTo>
                  <a:cubicBezTo>
                    <a:pt x="78" y="349"/>
                    <a:pt x="0" y="270"/>
                    <a:pt x="0" y="175"/>
                  </a:cubicBezTo>
                  <a:cubicBezTo>
                    <a:pt x="0" y="79"/>
                    <a:pt x="78" y="0"/>
                    <a:pt x="174" y="0"/>
                  </a:cubicBezTo>
                  <a:cubicBezTo>
                    <a:pt x="270" y="0"/>
                    <a:pt x="348" y="79"/>
                    <a:pt x="348" y="175"/>
                  </a:cubicBezTo>
                  <a:cubicBezTo>
                    <a:pt x="348" y="270"/>
                    <a:pt x="270" y="349"/>
                    <a:pt x="174" y="349"/>
                  </a:cubicBezTo>
                  <a:close/>
                  <a:moveTo>
                    <a:pt x="174" y="10"/>
                  </a:moveTo>
                  <a:cubicBezTo>
                    <a:pt x="83" y="10"/>
                    <a:pt x="9" y="84"/>
                    <a:pt x="9" y="175"/>
                  </a:cubicBezTo>
                  <a:cubicBezTo>
                    <a:pt x="9" y="265"/>
                    <a:pt x="83" y="339"/>
                    <a:pt x="174" y="339"/>
                  </a:cubicBezTo>
                  <a:cubicBezTo>
                    <a:pt x="265" y="339"/>
                    <a:pt x="339" y="265"/>
                    <a:pt x="339" y="175"/>
                  </a:cubicBezTo>
                  <a:cubicBezTo>
                    <a:pt x="339" y="84"/>
                    <a:pt x="265" y="10"/>
                    <a:pt x="17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 name="Rectangle 8"/>
            <p:cNvSpPr>
              <a:spLocks noChangeArrowheads="1"/>
            </p:cNvSpPr>
            <p:nvPr/>
          </p:nvSpPr>
          <p:spPr bwMode="auto">
            <a:xfrm>
              <a:off x="2322407" y="2816041"/>
              <a:ext cx="12292" cy="2335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 name="Rectangle 9"/>
            <p:cNvSpPr>
              <a:spLocks noChangeArrowheads="1"/>
            </p:cNvSpPr>
            <p:nvPr/>
          </p:nvSpPr>
          <p:spPr bwMode="auto">
            <a:xfrm>
              <a:off x="2322407" y="4187699"/>
              <a:ext cx="12292" cy="238443"/>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 name="Rectangle 10"/>
            <p:cNvSpPr>
              <a:spLocks noChangeArrowheads="1"/>
            </p:cNvSpPr>
            <p:nvPr/>
          </p:nvSpPr>
          <p:spPr bwMode="auto">
            <a:xfrm>
              <a:off x="1525960" y="3612487"/>
              <a:ext cx="238443" cy="12292"/>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 name="Freeform 12"/>
            <p:cNvSpPr>
              <a:spLocks/>
            </p:cNvSpPr>
            <p:nvPr/>
          </p:nvSpPr>
          <p:spPr bwMode="auto">
            <a:xfrm>
              <a:off x="2637053" y="2914368"/>
              <a:ext cx="98327" cy="157323"/>
            </a:xfrm>
            <a:custGeom>
              <a:avLst/>
              <a:gdLst>
                <a:gd name="T0" fmla="*/ 4 w 40"/>
                <a:gd name="T1" fmla="*/ 64 h 64"/>
                <a:gd name="T2" fmla="*/ 0 w 40"/>
                <a:gd name="T3" fmla="*/ 60 h 64"/>
                <a:gd name="T4" fmla="*/ 35 w 40"/>
                <a:gd name="T5" fmla="*/ 0 h 64"/>
                <a:gd name="T6" fmla="*/ 40 w 40"/>
                <a:gd name="T7" fmla="*/ 3 h 64"/>
                <a:gd name="T8" fmla="*/ 4 w 40"/>
                <a:gd name="T9" fmla="*/ 64 h 64"/>
              </a:gdLst>
              <a:ahLst/>
              <a:cxnLst>
                <a:cxn ang="0">
                  <a:pos x="T0" y="T1"/>
                </a:cxn>
                <a:cxn ang="0">
                  <a:pos x="T2" y="T3"/>
                </a:cxn>
                <a:cxn ang="0">
                  <a:pos x="T4" y="T5"/>
                </a:cxn>
                <a:cxn ang="0">
                  <a:pos x="T6" y="T7"/>
                </a:cxn>
                <a:cxn ang="0">
                  <a:pos x="T8" y="T9"/>
                </a:cxn>
              </a:cxnLst>
              <a:rect l="0" t="0" r="r" b="b"/>
              <a:pathLst>
                <a:path w="40" h="64">
                  <a:moveTo>
                    <a:pt x="4" y="64"/>
                  </a:moveTo>
                  <a:lnTo>
                    <a:pt x="0" y="60"/>
                  </a:lnTo>
                  <a:lnTo>
                    <a:pt x="35" y="0"/>
                  </a:lnTo>
                  <a:lnTo>
                    <a:pt x="40" y="3"/>
                  </a:lnTo>
                  <a:lnTo>
                    <a:pt x="4" y="6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13"/>
            <p:cNvSpPr>
              <a:spLocks/>
            </p:cNvSpPr>
            <p:nvPr/>
          </p:nvSpPr>
          <p:spPr bwMode="auto">
            <a:xfrm>
              <a:off x="2880411" y="3211807"/>
              <a:ext cx="149949" cy="93410"/>
            </a:xfrm>
            <a:custGeom>
              <a:avLst/>
              <a:gdLst>
                <a:gd name="T0" fmla="*/ 2 w 61"/>
                <a:gd name="T1" fmla="*/ 38 h 38"/>
                <a:gd name="T2" fmla="*/ 0 w 61"/>
                <a:gd name="T3" fmla="*/ 33 h 38"/>
                <a:gd name="T4" fmla="*/ 56 w 61"/>
                <a:gd name="T5" fmla="*/ 0 h 38"/>
                <a:gd name="T6" fmla="*/ 61 w 61"/>
                <a:gd name="T7" fmla="*/ 5 h 38"/>
                <a:gd name="T8" fmla="*/ 2 w 61"/>
                <a:gd name="T9" fmla="*/ 38 h 38"/>
              </a:gdLst>
              <a:ahLst/>
              <a:cxnLst>
                <a:cxn ang="0">
                  <a:pos x="T0" y="T1"/>
                </a:cxn>
                <a:cxn ang="0">
                  <a:pos x="T2" y="T3"/>
                </a:cxn>
                <a:cxn ang="0">
                  <a:pos x="T4" y="T5"/>
                </a:cxn>
                <a:cxn ang="0">
                  <a:pos x="T6" y="T7"/>
                </a:cxn>
                <a:cxn ang="0">
                  <a:pos x="T8" y="T9"/>
                </a:cxn>
              </a:cxnLst>
              <a:rect l="0" t="0" r="r" b="b"/>
              <a:pathLst>
                <a:path w="61" h="38">
                  <a:moveTo>
                    <a:pt x="2" y="38"/>
                  </a:moveTo>
                  <a:lnTo>
                    <a:pt x="0" y="33"/>
                  </a:lnTo>
                  <a:lnTo>
                    <a:pt x="56" y="0"/>
                  </a:lnTo>
                  <a:lnTo>
                    <a:pt x="61" y="5"/>
                  </a:lnTo>
                  <a:lnTo>
                    <a:pt x="2"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14"/>
            <p:cNvSpPr>
              <a:spLocks/>
            </p:cNvSpPr>
            <p:nvPr/>
          </p:nvSpPr>
          <p:spPr bwMode="auto">
            <a:xfrm>
              <a:off x="1916809" y="4170493"/>
              <a:ext cx="98327" cy="149949"/>
            </a:xfrm>
            <a:custGeom>
              <a:avLst/>
              <a:gdLst>
                <a:gd name="T0" fmla="*/ 4 w 40"/>
                <a:gd name="T1" fmla="*/ 61 h 61"/>
                <a:gd name="T2" fmla="*/ 0 w 40"/>
                <a:gd name="T3" fmla="*/ 56 h 61"/>
                <a:gd name="T4" fmla="*/ 35 w 40"/>
                <a:gd name="T5" fmla="*/ 0 h 61"/>
                <a:gd name="T6" fmla="*/ 40 w 40"/>
                <a:gd name="T7" fmla="*/ 2 h 61"/>
                <a:gd name="T8" fmla="*/ 4 w 40"/>
                <a:gd name="T9" fmla="*/ 61 h 61"/>
              </a:gdLst>
              <a:ahLst/>
              <a:cxnLst>
                <a:cxn ang="0">
                  <a:pos x="T0" y="T1"/>
                </a:cxn>
                <a:cxn ang="0">
                  <a:pos x="T2" y="T3"/>
                </a:cxn>
                <a:cxn ang="0">
                  <a:pos x="T4" y="T5"/>
                </a:cxn>
                <a:cxn ang="0">
                  <a:pos x="T6" y="T7"/>
                </a:cxn>
                <a:cxn ang="0">
                  <a:pos x="T8" y="T9"/>
                </a:cxn>
              </a:cxnLst>
              <a:rect l="0" t="0" r="r" b="b"/>
              <a:pathLst>
                <a:path w="40" h="61">
                  <a:moveTo>
                    <a:pt x="4" y="61"/>
                  </a:moveTo>
                  <a:lnTo>
                    <a:pt x="0" y="56"/>
                  </a:lnTo>
                  <a:lnTo>
                    <a:pt x="35" y="0"/>
                  </a:lnTo>
                  <a:lnTo>
                    <a:pt x="40" y="2"/>
                  </a:lnTo>
                  <a:lnTo>
                    <a:pt x="4" y="61"/>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15"/>
            <p:cNvSpPr>
              <a:spLocks/>
            </p:cNvSpPr>
            <p:nvPr/>
          </p:nvSpPr>
          <p:spPr bwMode="auto">
            <a:xfrm>
              <a:off x="1631661" y="3932049"/>
              <a:ext cx="149949" cy="93410"/>
            </a:xfrm>
            <a:custGeom>
              <a:avLst/>
              <a:gdLst>
                <a:gd name="T0" fmla="*/ 2 w 61"/>
                <a:gd name="T1" fmla="*/ 38 h 38"/>
                <a:gd name="T2" fmla="*/ 0 w 61"/>
                <a:gd name="T3" fmla="*/ 35 h 38"/>
                <a:gd name="T4" fmla="*/ 59 w 61"/>
                <a:gd name="T5" fmla="*/ 0 h 38"/>
                <a:gd name="T6" fmla="*/ 61 w 61"/>
                <a:gd name="T7" fmla="*/ 5 h 38"/>
                <a:gd name="T8" fmla="*/ 2 w 61"/>
                <a:gd name="T9" fmla="*/ 38 h 38"/>
              </a:gdLst>
              <a:ahLst/>
              <a:cxnLst>
                <a:cxn ang="0">
                  <a:pos x="T0" y="T1"/>
                </a:cxn>
                <a:cxn ang="0">
                  <a:pos x="T2" y="T3"/>
                </a:cxn>
                <a:cxn ang="0">
                  <a:pos x="T4" y="T5"/>
                </a:cxn>
                <a:cxn ang="0">
                  <a:pos x="T6" y="T7"/>
                </a:cxn>
                <a:cxn ang="0">
                  <a:pos x="T8" y="T9"/>
                </a:cxn>
              </a:cxnLst>
              <a:rect l="0" t="0" r="r" b="b"/>
              <a:pathLst>
                <a:path w="61" h="38">
                  <a:moveTo>
                    <a:pt x="2" y="38"/>
                  </a:moveTo>
                  <a:lnTo>
                    <a:pt x="0" y="35"/>
                  </a:lnTo>
                  <a:lnTo>
                    <a:pt x="59" y="0"/>
                  </a:lnTo>
                  <a:lnTo>
                    <a:pt x="61" y="5"/>
                  </a:lnTo>
                  <a:lnTo>
                    <a:pt x="2" y="38"/>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16"/>
            <p:cNvSpPr>
              <a:spLocks/>
            </p:cNvSpPr>
            <p:nvPr/>
          </p:nvSpPr>
          <p:spPr bwMode="auto">
            <a:xfrm>
              <a:off x="1631661" y="3211807"/>
              <a:ext cx="149949" cy="98327"/>
            </a:xfrm>
            <a:custGeom>
              <a:avLst/>
              <a:gdLst>
                <a:gd name="T0" fmla="*/ 59 w 61"/>
                <a:gd name="T1" fmla="*/ 40 h 40"/>
                <a:gd name="T2" fmla="*/ 0 w 61"/>
                <a:gd name="T3" fmla="*/ 5 h 40"/>
                <a:gd name="T4" fmla="*/ 2 w 61"/>
                <a:gd name="T5" fmla="*/ 0 h 40"/>
                <a:gd name="T6" fmla="*/ 61 w 61"/>
                <a:gd name="T7" fmla="*/ 35 h 40"/>
                <a:gd name="T8" fmla="*/ 59 w 61"/>
                <a:gd name="T9" fmla="*/ 40 h 40"/>
              </a:gdLst>
              <a:ahLst/>
              <a:cxnLst>
                <a:cxn ang="0">
                  <a:pos x="T0" y="T1"/>
                </a:cxn>
                <a:cxn ang="0">
                  <a:pos x="T2" y="T3"/>
                </a:cxn>
                <a:cxn ang="0">
                  <a:pos x="T4" y="T5"/>
                </a:cxn>
                <a:cxn ang="0">
                  <a:pos x="T6" y="T7"/>
                </a:cxn>
                <a:cxn ang="0">
                  <a:pos x="T8" y="T9"/>
                </a:cxn>
              </a:cxnLst>
              <a:rect l="0" t="0" r="r" b="b"/>
              <a:pathLst>
                <a:path w="61" h="40">
                  <a:moveTo>
                    <a:pt x="59" y="40"/>
                  </a:moveTo>
                  <a:lnTo>
                    <a:pt x="0" y="5"/>
                  </a:lnTo>
                  <a:lnTo>
                    <a:pt x="2" y="0"/>
                  </a:lnTo>
                  <a:lnTo>
                    <a:pt x="61" y="35"/>
                  </a:lnTo>
                  <a:lnTo>
                    <a:pt x="59"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17"/>
            <p:cNvSpPr>
              <a:spLocks/>
            </p:cNvSpPr>
            <p:nvPr/>
          </p:nvSpPr>
          <p:spPr bwMode="auto">
            <a:xfrm>
              <a:off x="2880411" y="3932049"/>
              <a:ext cx="145033" cy="93410"/>
            </a:xfrm>
            <a:custGeom>
              <a:avLst/>
              <a:gdLst>
                <a:gd name="T0" fmla="*/ 56 w 59"/>
                <a:gd name="T1" fmla="*/ 38 h 38"/>
                <a:gd name="T2" fmla="*/ 0 w 59"/>
                <a:gd name="T3" fmla="*/ 5 h 38"/>
                <a:gd name="T4" fmla="*/ 2 w 59"/>
                <a:gd name="T5" fmla="*/ 0 h 38"/>
                <a:gd name="T6" fmla="*/ 59 w 59"/>
                <a:gd name="T7" fmla="*/ 35 h 38"/>
                <a:gd name="T8" fmla="*/ 56 w 59"/>
                <a:gd name="T9" fmla="*/ 38 h 38"/>
              </a:gdLst>
              <a:ahLst/>
              <a:cxnLst>
                <a:cxn ang="0">
                  <a:pos x="T0" y="T1"/>
                </a:cxn>
                <a:cxn ang="0">
                  <a:pos x="T2" y="T3"/>
                </a:cxn>
                <a:cxn ang="0">
                  <a:pos x="T4" y="T5"/>
                </a:cxn>
                <a:cxn ang="0">
                  <a:pos x="T6" y="T7"/>
                </a:cxn>
                <a:cxn ang="0">
                  <a:pos x="T8" y="T9"/>
                </a:cxn>
              </a:cxnLst>
              <a:rect l="0" t="0" r="r" b="b"/>
              <a:pathLst>
                <a:path w="59" h="38">
                  <a:moveTo>
                    <a:pt x="56" y="38"/>
                  </a:moveTo>
                  <a:lnTo>
                    <a:pt x="0" y="5"/>
                  </a:lnTo>
                  <a:lnTo>
                    <a:pt x="2" y="0"/>
                  </a:lnTo>
                  <a:lnTo>
                    <a:pt x="59" y="35"/>
                  </a:lnTo>
                  <a:lnTo>
                    <a:pt x="56" y="38"/>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18"/>
            <p:cNvSpPr>
              <a:spLocks/>
            </p:cNvSpPr>
            <p:nvPr/>
          </p:nvSpPr>
          <p:spPr bwMode="auto">
            <a:xfrm>
              <a:off x="2624761" y="4180325"/>
              <a:ext cx="93410" cy="152406"/>
            </a:xfrm>
            <a:custGeom>
              <a:avLst/>
              <a:gdLst>
                <a:gd name="T0" fmla="*/ 33 w 38"/>
                <a:gd name="T1" fmla="*/ 62 h 62"/>
                <a:gd name="T2" fmla="*/ 0 w 38"/>
                <a:gd name="T3" fmla="*/ 3 h 62"/>
                <a:gd name="T4" fmla="*/ 5 w 38"/>
                <a:gd name="T5" fmla="*/ 0 h 62"/>
                <a:gd name="T6" fmla="*/ 38 w 38"/>
                <a:gd name="T7" fmla="*/ 59 h 62"/>
                <a:gd name="T8" fmla="*/ 33 w 38"/>
                <a:gd name="T9" fmla="*/ 62 h 62"/>
              </a:gdLst>
              <a:ahLst/>
              <a:cxnLst>
                <a:cxn ang="0">
                  <a:pos x="T0" y="T1"/>
                </a:cxn>
                <a:cxn ang="0">
                  <a:pos x="T2" y="T3"/>
                </a:cxn>
                <a:cxn ang="0">
                  <a:pos x="T4" y="T5"/>
                </a:cxn>
                <a:cxn ang="0">
                  <a:pos x="T6" y="T7"/>
                </a:cxn>
                <a:cxn ang="0">
                  <a:pos x="T8" y="T9"/>
                </a:cxn>
              </a:cxnLst>
              <a:rect l="0" t="0" r="r" b="b"/>
              <a:pathLst>
                <a:path w="38" h="62">
                  <a:moveTo>
                    <a:pt x="33" y="62"/>
                  </a:moveTo>
                  <a:lnTo>
                    <a:pt x="0" y="3"/>
                  </a:lnTo>
                  <a:lnTo>
                    <a:pt x="5" y="0"/>
                  </a:lnTo>
                  <a:lnTo>
                    <a:pt x="38" y="59"/>
                  </a:lnTo>
                  <a:lnTo>
                    <a:pt x="33" y="62"/>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19"/>
            <p:cNvSpPr>
              <a:spLocks/>
            </p:cNvSpPr>
            <p:nvPr/>
          </p:nvSpPr>
          <p:spPr bwMode="auto">
            <a:xfrm>
              <a:off x="1899602" y="2934033"/>
              <a:ext cx="98327" cy="149949"/>
            </a:xfrm>
            <a:custGeom>
              <a:avLst/>
              <a:gdLst>
                <a:gd name="T0" fmla="*/ 35 w 40"/>
                <a:gd name="T1" fmla="*/ 61 h 61"/>
                <a:gd name="T2" fmla="*/ 0 w 40"/>
                <a:gd name="T3" fmla="*/ 2 h 61"/>
                <a:gd name="T4" fmla="*/ 4 w 40"/>
                <a:gd name="T5" fmla="*/ 0 h 61"/>
                <a:gd name="T6" fmla="*/ 40 w 40"/>
                <a:gd name="T7" fmla="*/ 59 h 61"/>
                <a:gd name="T8" fmla="*/ 35 w 40"/>
                <a:gd name="T9" fmla="*/ 61 h 61"/>
              </a:gdLst>
              <a:ahLst/>
              <a:cxnLst>
                <a:cxn ang="0">
                  <a:pos x="T0" y="T1"/>
                </a:cxn>
                <a:cxn ang="0">
                  <a:pos x="T2" y="T3"/>
                </a:cxn>
                <a:cxn ang="0">
                  <a:pos x="T4" y="T5"/>
                </a:cxn>
                <a:cxn ang="0">
                  <a:pos x="T6" y="T7"/>
                </a:cxn>
                <a:cxn ang="0">
                  <a:pos x="T8" y="T9"/>
                </a:cxn>
              </a:cxnLst>
              <a:rect l="0" t="0" r="r" b="b"/>
              <a:pathLst>
                <a:path w="40" h="61">
                  <a:moveTo>
                    <a:pt x="35" y="61"/>
                  </a:moveTo>
                  <a:lnTo>
                    <a:pt x="0" y="2"/>
                  </a:lnTo>
                  <a:lnTo>
                    <a:pt x="4" y="0"/>
                  </a:lnTo>
                  <a:lnTo>
                    <a:pt x="40" y="59"/>
                  </a:lnTo>
                  <a:lnTo>
                    <a:pt x="35" y="61"/>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Rectangle 10"/>
            <p:cNvSpPr>
              <a:spLocks noChangeArrowheads="1"/>
            </p:cNvSpPr>
            <p:nvPr/>
          </p:nvSpPr>
          <p:spPr bwMode="auto">
            <a:xfrm>
              <a:off x="2935710" y="3612487"/>
              <a:ext cx="238443" cy="1229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6" name="组合 15"/>
          <p:cNvGrpSpPr/>
          <p:nvPr/>
        </p:nvGrpSpPr>
        <p:grpSpPr>
          <a:xfrm rot="16200000">
            <a:off x="1415910" y="2296517"/>
            <a:ext cx="652847" cy="79301"/>
            <a:chOff x="2275701" y="3565783"/>
            <a:chExt cx="870194" cy="105702"/>
          </a:xfrm>
          <a:solidFill>
            <a:schemeClr val="accent1"/>
          </a:solidFill>
        </p:grpSpPr>
        <p:sp>
          <p:nvSpPr>
            <p:cNvPr id="17" name="Rectangle 11"/>
            <p:cNvSpPr>
              <a:spLocks noChangeArrowheads="1"/>
            </p:cNvSpPr>
            <p:nvPr/>
          </p:nvSpPr>
          <p:spPr bwMode="auto">
            <a:xfrm>
              <a:off x="2897619" y="3612487"/>
              <a:ext cx="238443" cy="1229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Rectangle 20"/>
            <p:cNvSpPr>
              <a:spLocks noChangeArrowheads="1"/>
            </p:cNvSpPr>
            <p:nvPr/>
          </p:nvSpPr>
          <p:spPr bwMode="auto">
            <a:xfrm>
              <a:off x="2327324" y="3612487"/>
              <a:ext cx="818571" cy="221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Oval 21"/>
            <p:cNvSpPr>
              <a:spLocks noChangeArrowheads="1"/>
            </p:cNvSpPr>
            <p:nvPr/>
          </p:nvSpPr>
          <p:spPr bwMode="auto">
            <a:xfrm>
              <a:off x="2275701" y="3565783"/>
              <a:ext cx="105702" cy="10570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0" name="组合 19"/>
          <p:cNvGrpSpPr/>
          <p:nvPr/>
        </p:nvGrpSpPr>
        <p:grpSpPr>
          <a:xfrm>
            <a:off x="1701917" y="2583657"/>
            <a:ext cx="652844" cy="79301"/>
            <a:chOff x="2275701" y="3565783"/>
            <a:chExt cx="870194" cy="105702"/>
          </a:xfrm>
          <a:solidFill>
            <a:schemeClr val="accent1"/>
          </a:solidFill>
        </p:grpSpPr>
        <p:sp>
          <p:nvSpPr>
            <p:cNvPr id="21" name="Rectangle 11"/>
            <p:cNvSpPr>
              <a:spLocks noChangeArrowheads="1"/>
            </p:cNvSpPr>
            <p:nvPr/>
          </p:nvSpPr>
          <p:spPr bwMode="auto">
            <a:xfrm>
              <a:off x="2897619" y="3612487"/>
              <a:ext cx="238443" cy="1229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Rectangle 20"/>
            <p:cNvSpPr>
              <a:spLocks noChangeArrowheads="1"/>
            </p:cNvSpPr>
            <p:nvPr/>
          </p:nvSpPr>
          <p:spPr bwMode="auto">
            <a:xfrm>
              <a:off x="2327324" y="3612487"/>
              <a:ext cx="818571" cy="221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Oval 21"/>
            <p:cNvSpPr>
              <a:spLocks noChangeArrowheads="1"/>
            </p:cNvSpPr>
            <p:nvPr/>
          </p:nvSpPr>
          <p:spPr bwMode="auto">
            <a:xfrm>
              <a:off x="2275701" y="3565783"/>
              <a:ext cx="105702" cy="10570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4" name="组合 23"/>
          <p:cNvGrpSpPr/>
          <p:nvPr/>
        </p:nvGrpSpPr>
        <p:grpSpPr>
          <a:xfrm rot="18000000">
            <a:off x="1560869" y="2333187"/>
            <a:ext cx="652847" cy="79301"/>
            <a:chOff x="2275701" y="3565783"/>
            <a:chExt cx="870194" cy="105702"/>
          </a:xfrm>
          <a:solidFill>
            <a:schemeClr val="accent1"/>
          </a:solidFill>
        </p:grpSpPr>
        <p:sp>
          <p:nvSpPr>
            <p:cNvPr id="25" name="Rectangle 11"/>
            <p:cNvSpPr>
              <a:spLocks noChangeArrowheads="1"/>
            </p:cNvSpPr>
            <p:nvPr/>
          </p:nvSpPr>
          <p:spPr bwMode="auto">
            <a:xfrm>
              <a:off x="2897619" y="3612487"/>
              <a:ext cx="238443" cy="1229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Rectangle 20"/>
            <p:cNvSpPr>
              <a:spLocks noChangeArrowheads="1"/>
            </p:cNvSpPr>
            <p:nvPr/>
          </p:nvSpPr>
          <p:spPr bwMode="auto">
            <a:xfrm>
              <a:off x="2327324" y="3612487"/>
              <a:ext cx="818571" cy="221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Oval 21"/>
            <p:cNvSpPr>
              <a:spLocks noChangeArrowheads="1"/>
            </p:cNvSpPr>
            <p:nvPr/>
          </p:nvSpPr>
          <p:spPr bwMode="auto">
            <a:xfrm>
              <a:off x="2275701" y="3565783"/>
              <a:ext cx="105702" cy="10570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8" name="组合 27"/>
          <p:cNvGrpSpPr/>
          <p:nvPr/>
        </p:nvGrpSpPr>
        <p:grpSpPr>
          <a:xfrm rot="19800000">
            <a:off x="1666142" y="2437686"/>
            <a:ext cx="652844" cy="79301"/>
            <a:chOff x="2275701" y="3565783"/>
            <a:chExt cx="870194" cy="105702"/>
          </a:xfrm>
          <a:solidFill>
            <a:schemeClr val="accent1"/>
          </a:solidFill>
        </p:grpSpPr>
        <p:sp>
          <p:nvSpPr>
            <p:cNvPr id="29" name="Rectangle 11"/>
            <p:cNvSpPr>
              <a:spLocks noChangeArrowheads="1"/>
            </p:cNvSpPr>
            <p:nvPr/>
          </p:nvSpPr>
          <p:spPr bwMode="auto">
            <a:xfrm>
              <a:off x="2897619" y="3612487"/>
              <a:ext cx="238443" cy="1229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Rectangle 20"/>
            <p:cNvSpPr>
              <a:spLocks noChangeArrowheads="1"/>
            </p:cNvSpPr>
            <p:nvPr/>
          </p:nvSpPr>
          <p:spPr bwMode="auto">
            <a:xfrm>
              <a:off x="2327324" y="3612487"/>
              <a:ext cx="818571" cy="221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Oval 21"/>
            <p:cNvSpPr>
              <a:spLocks noChangeArrowheads="1"/>
            </p:cNvSpPr>
            <p:nvPr/>
          </p:nvSpPr>
          <p:spPr bwMode="auto">
            <a:xfrm>
              <a:off x="2275701" y="3565783"/>
              <a:ext cx="105702" cy="10570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32" name="TextBox 31"/>
          <p:cNvSpPr txBox="1"/>
          <p:nvPr/>
        </p:nvSpPr>
        <p:spPr>
          <a:xfrm>
            <a:off x="1205879" y="3591163"/>
            <a:ext cx="1061865" cy="253934"/>
          </a:xfrm>
          <a:prstGeom prst="rect">
            <a:avLst/>
          </a:prstGeom>
          <a:noFill/>
        </p:spPr>
        <p:txBody>
          <a:bodyPr wrap="none" lIns="68598" tIns="34299" rIns="68598" bIns="34299" rtlCol="0" anchor="ctr">
            <a:spAutoFit/>
          </a:bodyPr>
          <a:lstStyle/>
          <a:p>
            <a:r>
              <a:rPr lang="zh-CN" altLang="en-US" sz="1200" dirty="0">
                <a:solidFill>
                  <a:schemeClr val="tx1">
                    <a:lumMod val="75000"/>
                    <a:lumOff val="25000"/>
                  </a:schemeClr>
                </a:solidFill>
                <a:effectLst>
                  <a:outerShdw blurRad="266700" algn="tl" rotWithShape="0">
                    <a:schemeClr val="tx2">
                      <a:lumMod val="40000"/>
                      <a:lumOff val="60000"/>
                      <a:alpha val="55000"/>
                    </a:schemeClr>
                  </a:outerShdw>
                </a:effectLst>
                <a:latin typeface="微软雅黑" pitchFamily="34" charset="-122"/>
                <a:ea typeface="微软雅黑" pitchFamily="34" charset="-122"/>
              </a:rPr>
              <a:t>点击添加标题</a:t>
            </a:r>
          </a:p>
        </p:txBody>
      </p:sp>
      <p:cxnSp>
        <p:nvCxnSpPr>
          <p:cNvPr id="33" name="直接连接符 32"/>
          <p:cNvCxnSpPr>
            <a:stCxn id="3" idx="2"/>
          </p:cNvCxnSpPr>
          <p:nvPr/>
        </p:nvCxnSpPr>
        <p:spPr>
          <a:xfrm flipV="1">
            <a:off x="1742334" y="1276000"/>
            <a:ext cx="639004" cy="593954"/>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2381339" y="1276000"/>
            <a:ext cx="1002962"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4448500" y="1057982"/>
            <a:ext cx="2895808" cy="411798"/>
          </a:xfrm>
          <a:prstGeom prst="rect">
            <a:avLst/>
          </a:prstGeom>
          <a:noFill/>
        </p:spPr>
        <p:txBody>
          <a:bodyPr wrap="square" lIns="68598" tIns="34299" rIns="68598" bIns="34299" rtlCol="0">
            <a:spAutoFit/>
          </a:bodyPr>
          <a:lstStyle/>
          <a:p>
            <a:pPr>
              <a:lnSpc>
                <a:spcPct val="130000"/>
              </a:lnSpc>
            </a:pPr>
            <a:r>
              <a:rPr lang="zh-CN" altLang="en-US" sz="9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36" name="TextBox 35"/>
          <p:cNvSpPr txBox="1"/>
          <p:nvPr/>
        </p:nvSpPr>
        <p:spPr>
          <a:xfrm>
            <a:off x="3579830" y="1131639"/>
            <a:ext cx="754089" cy="253934"/>
          </a:xfrm>
          <a:prstGeom prst="rect">
            <a:avLst/>
          </a:prstGeom>
          <a:noFill/>
        </p:spPr>
        <p:txBody>
          <a:bodyPr wrap="none" lIns="68598" tIns="34299" rIns="68598" bIns="34299" rtlCol="0">
            <a:spAutoFit/>
          </a:bodyPr>
          <a:lstStyle/>
          <a:p>
            <a:pPr algn="ctr"/>
            <a:r>
              <a:rPr lang="zh-CN" altLang="en-US" sz="1200" dirty="0">
                <a:solidFill>
                  <a:schemeClr val="tx1">
                    <a:lumMod val="75000"/>
                    <a:lumOff val="25000"/>
                  </a:schemeClr>
                </a:solidFill>
                <a:latin typeface="微软雅黑" pitchFamily="34" charset="-122"/>
                <a:ea typeface="微软雅黑" pitchFamily="34" charset="-122"/>
              </a:rPr>
              <a:t>添加标题</a:t>
            </a:r>
          </a:p>
        </p:txBody>
      </p:sp>
      <p:cxnSp>
        <p:nvCxnSpPr>
          <p:cNvPr id="37" name="直接连接符 36"/>
          <p:cNvCxnSpPr/>
          <p:nvPr/>
        </p:nvCxnSpPr>
        <p:spPr>
          <a:xfrm flipV="1">
            <a:off x="2110229" y="1780625"/>
            <a:ext cx="237155" cy="206361"/>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2347383" y="1780624"/>
            <a:ext cx="108531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4448500" y="1588118"/>
            <a:ext cx="2895808" cy="411798"/>
          </a:xfrm>
          <a:prstGeom prst="rect">
            <a:avLst/>
          </a:prstGeom>
          <a:noFill/>
        </p:spPr>
        <p:txBody>
          <a:bodyPr wrap="square" lIns="68598" tIns="34299" rIns="68598" bIns="34299" rtlCol="0">
            <a:spAutoFit/>
          </a:bodyPr>
          <a:lstStyle/>
          <a:p>
            <a:pPr>
              <a:lnSpc>
                <a:spcPct val="130000"/>
              </a:lnSpc>
            </a:pPr>
            <a:r>
              <a:rPr lang="zh-CN" altLang="en-US" sz="9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40" name="TextBox 39"/>
          <p:cNvSpPr txBox="1"/>
          <p:nvPr/>
        </p:nvSpPr>
        <p:spPr>
          <a:xfrm>
            <a:off x="3579830" y="1661774"/>
            <a:ext cx="754089" cy="253934"/>
          </a:xfrm>
          <a:prstGeom prst="rect">
            <a:avLst/>
          </a:prstGeom>
          <a:noFill/>
        </p:spPr>
        <p:txBody>
          <a:bodyPr wrap="none" lIns="68598" tIns="34299" rIns="68598" bIns="34299" rtlCol="0">
            <a:spAutoFit/>
          </a:bodyPr>
          <a:lstStyle/>
          <a:p>
            <a:pPr algn="ctr"/>
            <a:r>
              <a:rPr lang="zh-CN" altLang="en-US" sz="1200" dirty="0">
                <a:solidFill>
                  <a:schemeClr val="tx1">
                    <a:lumMod val="75000"/>
                    <a:lumOff val="25000"/>
                  </a:schemeClr>
                </a:solidFill>
                <a:latin typeface="微软雅黑" pitchFamily="34" charset="-122"/>
                <a:ea typeface="微软雅黑" pitchFamily="34" charset="-122"/>
              </a:rPr>
              <a:t>添加标题</a:t>
            </a:r>
          </a:p>
        </p:txBody>
      </p:sp>
      <p:cxnSp>
        <p:nvCxnSpPr>
          <p:cNvPr id="41" name="直接连接符 40"/>
          <p:cNvCxnSpPr/>
          <p:nvPr/>
        </p:nvCxnSpPr>
        <p:spPr>
          <a:xfrm>
            <a:off x="2411897" y="2323740"/>
            <a:ext cx="1020796"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4448500" y="2131233"/>
            <a:ext cx="2895808" cy="411798"/>
          </a:xfrm>
          <a:prstGeom prst="rect">
            <a:avLst/>
          </a:prstGeom>
          <a:noFill/>
        </p:spPr>
        <p:txBody>
          <a:bodyPr wrap="square" lIns="68598" tIns="34299" rIns="68598" bIns="34299" rtlCol="0">
            <a:spAutoFit/>
          </a:bodyPr>
          <a:lstStyle/>
          <a:p>
            <a:pPr>
              <a:lnSpc>
                <a:spcPct val="130000"/>
              </a:lnSpc>
            </a:pPr>
            <a:r>
              <a:rPr lang="zh-CN" altLang="en-US" sz="9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43" name="TextBox 42"/>
          <p:cNvSpPr txBox="1"/>
          <p:nvPr/>
        </p:nvSpPr>
        <p:spPr>
          <a:xfrm>
            <a:off x="3579830" y="2204890"/>
            <a:ext cx="754089" cy="253934"/>
          </a:xfrm>
          <a:prstGeom prst="rect">
            <a:avLst/>
          </a:prstGeom>
          <a:noFill/>
        </p:spPr>
        <p:txBody>
          <a:bodyPr wrap="none" lIns="68598" tIns="34299" rIns="68598" bIns="34299" rtlCol="0">
            <a:spAutoFit/>
          </a:bodyPr>
          <a:lstStyle/>
          <a:p>
            <a:pPr algn="ctr"/>
            <a:r>
              <a:rPr lang="zh-CN" altLang="en-US" sz="1200" dirty="0">
                <a:solidFill>
                  <a:schemeClr val="tx1">
                    <a:lumMod val="75000"/>
                    <a:lumOff val="25000"/>
                  </a:schemeClr>
                </a:solidFill>
                <a:latin typeface="微软雅黑" pitchFamily="34" charset="-122"/>
                <a:ea typeface="微软雅黑" pitchFamily="34" charset="-122"/>
              </a:rPr>
              <a:t>添加标题</a:t>
            </a:r>
          </a:p>
        </p:txBody>
      </p:sp>
      <p:cxnSp>
        <p:nvCxnSpPr>
          <p:cNvPr id="44" name="直接连接符 43"/>
          <p:cNvCxnSpPr/>
          <p:nvPr/>
        </p:nvCxnSpPr>
        <p:spPr>
          <a:xfrm>
            <a:off x="2496473" y="2631307"/>
            <a:ext cx="386346" cy="262175"/>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a:off x="2890038" y="2893313"/>
            <a:ext cx="542655"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4448500" y="2700806"/>
            <a:ext cx="2895808" cy="411798"/>
          </a:xfrm>
          <a:prstGeom prst="rect">
            <a:avLst/>
          </a:prstGeom>
          <a:noFill/>
        </p:spPr>
        <p:txBody>
          <a:bodyPr wrap="square" lIns="68598" tIns="34299" rIns="68598" bIns="34299" rtlCol="0">
            <a:spAutoFit/>
          </a:bodyPr>
          <a:lstStyle/>
          <a:p>
            <a:pPr>
              <a:lnSpc>
                <a:spcPct val="130000"/>
              </a:lnSpc>
            </a:pPr>
            <a:r>
              <a:rPr lang="zh-CN" altLang="en-US" sz="9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47" name="TextBox 46"/>
          <p:cNvSpPr txBox="1"/>
          <p:nvPr/>
        </p:nvSpPr>
        <p:spPr>
          <a:xfrm>
            <a:off x="3579830" y="2743226"/>
            <a:ext cx="754089" cy="253934"/>
          </a:xfrm>
          <a:prstGeom prst="rect">
            <a:avLst/>
          </a:prstGeom>
          <a:noFill/>
        </p:spPr>
        <p:txBody>
          <a:bodyPr wrap="none" lIns="68598" tIns="34299" rIns="68598" bIns="34299" rtlCol="0">
            <a:spAutoFit/>
          </a:bodyPr>
          <a:lstStyle/>
          <a:p>
            <a:pPr algn="ctr"/>
            <a:r>
              <a:rPr lang="zh-CN" altLang="en-US" sz="1200" dirty="0">
                <a:solidFill>
                  <a:schemeClr val="tx1">
                    <a:lumMod val="75000"/>
                    <a:lumOff val="25000"/>
                  </a:schemeClr>
                </a:solidFill>
                <a:latin typeface="微软雅黑" pitchFamily="34" charset="-122"/>
                <a:ea typeface="微软雅黑" pitchFamily="34" charset="-122"/>
              </a:rPr>
              <a:t>添加标题</a:t>
            </a:r>
          </a:p>
        </p:txBody>
      </p:sp>
      <p:pic>
        <p:nvPicPr>
          <p:cNvPr id="48" name="Picture 3"/>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5402220" y="3544953"/>
            <a:ext cx="1624055" cy="1032290"/>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4"/>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3610631" y="3544017"/>
            <a:ext cx="1553742" cy="10361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52961626"/>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1+#ppt_w/2"/>
                                          </p:val>
                                        </p:tav>
                                        <p:tav tm="100000">
                                          <p:val>
                                            <p:strVal val="#ppt_x"/>
                                          </p:val>
                                        </p:tav>
                                      </p:tavLst>
                                    </p:anim>
                                    <p:anim calcmode="lin" valueType="num">
                                      <p:cBhvr additive="base">
                                        <p:cTn id="12" dur="500" fill="hold"/>
                                        <p:tgtEl>
                                          <p:spTgt spid="16"/>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32"/>
                                        </p:tgtEl>
                                        <p:attrNameLst>
                                          <p:attrName>style.visibility</p:attrName>
                                        </p:attrNameLst>
                                      </p:cBhvr>
                                      <p:to>
                                        <p:strVal val="visible"/>
                                      </p:to>
                                    </p:set>
                                    <p:animEffect transition="in" filter="fade">
                                      <p:cBhvr>
                                        <p:cTn id="16" dur="500"/>
                                        <p:tgtEl>
                                          <p:spTgt spid="32"/>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nodeType="clickEffect">
                                  <p:stCondLst>
                                    <p:cond delay="0"/>
                                  </p:stCondLst>
                                  <p:childTnLst>
                                    <p:set>
                                      <p:cBhvr>
                                        <p:cTn id="20" dur="1" fill="hold">
                                          <p:stCondLst>
                                            <p:cond delay="0"/>
                                          </p:stCondLst>
                                        </p:cTn>
                                        <p:tgtEl>
                                          <p:spTgt spid="33"/>
                                        </p:tgtEl>
                                        <p:attrNameLst>
                                          <p:attrName>style.visibility</p:attrName>
                                        </p:attrNameLst>
                                      </p:cBhvr>
                                      <p:to>
                                        <p:strVal val="visible"/>
                                      </p:to>
                                    </p:set>
                                    <p:animEffect transition="in" filter="wipe(down)">
                                      <p:cBhvr>
                                        <p:cTn id="21" dur="200"/>
                                        <p:tgtEl>
                                          <p:spTgt spid="33"/>
                                        </p:tgtEl>
                                      </p:cBhvr>
                                    </p:animEffect>
                                  </p:childTnLst>
                                </p:cTn>
                              </p:par>
                            </p:childTnLst>
                          </p:cTn>
                        </p:par>
                        <p:par>
                          <p:cTn id="22" fill="hold">
                            <p:stCondLst>
                              <p:cond delay="200"/>
                            </p:stCondLst>
                            <p:childTnLst>
                              <p:par>
                                <p:cTn id="23" presetID="22" presetClass="entr" presetSubtype="8" fill="hold" nodeType="after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wipe(left)">
                                      <p:cBhvr>
                                        <p:cTn id="25" dur="200"/>
                                        <p:tgtEl>
                                          <p:spTgt spid="34"/>
                                        </p:tgtEl>
                                      </p:cBhvr>
                                    </p:animEffect>
                                  </p:childTnLst>
                                </p:cTn>
                              </p:par>
                            </p:childTnLst>
                          </p:cTn>
                        </p:par>
                        <p:par>
                          <p:cTn id="26" fill="hold">
                            <p:stCondLst>
                              <p:cond delay="400"/>
                            </p:stCondLst>
                            <p:childTnLst>
                              <p:par>
                                <p:cTn id="27" presetID="10" presetClass="entr" presetSubtype="0" fill="hold" grpId="0" nodeType="afterEffect">
                                  <p:stCondLst>
                                    <p:cond delay="0"/>
                                  </p:stCondLst>
                                  <p:iterate type="lt">
                                    <p:tmPct val="10000"/>
                                  </p:iterate>
                                  <p:childTnLst>
                                    <p:set>
                                      <p:cBhvr>
                                        <p:cTn id="28" dur="1" fill="hold">
                                          <p:stCondLst>
                                            <p:cond delay="0"/>
                                          </p:stCondLst>
                                        </p:cTn>
                                        <p:tgtEl>
                                          <p:spTgt spid="36"/>
                                        </p:tgtEl>
                                        <p:attrNameLst>
                                          <p:attrName>style.visibility</p:attrName>
                                        </p:attrNameLst>
                                      </p:cBhvr>
                                      <p:to>
                                        <p:strVal val="visible"/>
                                      </p:to>
                                    </p:set>
                                    <p:animEffect transition="in" filter="fade">
                                      <p:cBhvr>
                                        <p:cTn id="29" dur="100"/>
                                        <p:tgtEl>
                                          <p:spTgt spid="36"/>
                                        </p:tgtEl>
                                      </p:cBhvr>
                                    </p:animEffect>
                                  </p:childTnLst>
                                </p:cTn>
                              </p:par>
                            </p:childTnLst>
                          </p:cTn>
                        </p:par>
                        <p:par>
                          <p:cTn id="30" fill="hold">
                            <p:stCondLst>
                              <p:cond delay="530"/>
                            </p:stCondLst>
                            <p:childTnLst>
                              <p:par>
                                <p:cTn id="31" presetID="22" presetClass="entr" presetSubtype="8" fill="hold" grpId="0" nodeType="afterEffect">
                                  <p:stCondLst>
                                    <p:cond delay="0"/>
                                  </p:stCondLst>
                                  <p:iterate type="lt">
                                    <p:tmPct val="10000"/>
                                  </p:iterate>
                                  <p:childTnLst>
                                    <p:set>
                                      <p:cBhvr>
                                        <p:cTn id="32" dur="1" fill="hold">
                                          <p:stCondLst>
                                            <p:cond delay="0"/>
                                          </p:stCondLst>
                                        </p:cTn>
                                        <p:tgtEl>
                                          <p:spTgt spid="35"/>
                                        </p:tgtEl>
                                        <p:attrNameLst>
                                          <p:attrName>style.visibility</p:attrName>
                                        </p:attrNameLst>
                                      </p:cBhvr>
                                      <p:to>
                                        <p:strVal val="visible"/>
                                      </p:to>
                                    </p:set>
                                    <p:animEffect transition="in" filter="wipe(left)">
                                      <p:cBhvr>
                                        <p:cTn id="33" dur="100"/>
                                        <p:tgtEl>
                                          <p:spTgt spid="35"/>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24"/>
                                        </p:tgtEl>
                                        <p:attrNameLst>
                                          <p:attrName>style.visibility</p:attrName>
                                        </p:attrNameLst>
                                      </p:cBhvr>
                                      <p:to>
                                        <p:strVal val="visible"/>
                                      </p:to>
                                    </p:set>
                                    <p:animEffect transition="in" filter="fade">
                                      <p:cBhvr>
                                        <p:cTn id="38" dur="500"/>
                                        <p:tgtEl>
                                          <p:spTgt spid="24"/>
                                        </p:tgtEl>
                                      </p:cBhvr>
                                    </p:animEffect>
                                  </p:childTnLst>
                                </p:cTn>
                              </p:par>
                              <p:par>
                                <p:cTn id="39" presetID="10" presetClass="exit" presetSubtype="0" fill="hold" nodeType="withEffect">
                                  <p:stCondLst>
                                    <p:cond delay="0"/>
                                  </p:stCondLst>
                                  <p:childTnLst>
                                    <p:animEffect transition="out" filter="fade">
                                      <p:cBhvr>
                                        <p:cTn id="40" dur="500"/>
                                        <p:tgtEl>
                                          <p:spTgt spid="16"/>
                                        </p:tgtEl>
                                      </p:cBhvr>
                                    </p:animEffect>
                                    <p:set>
                                      <p:cBhvr>
                                        <p:cTn id="41" dur="1" fill="hold">
                                          <p:stCondLst>
                                            <p:cond delay="499"/>
                                          </p:stCondLst>
                                        </p:cTn>
                                        <p:tgtEl>
                                          <p:spTgt spid="16"/>
                                        </p:tgtEl>
                                        <p:attrNameLst>
                                          <p:attrName>style.visibility</p:attrName>
                                        </p:attrNameLst>
                                      </p:cBhvr>
                                      <p:to>
                                        <p:strVal val="hidden"/>
                                      </p:to>
                                    </p:set>
                                  </p:childTnLst>
                                </p:cTn>
                              </p:par>
                              <p:par>
                                <p:cTn id="42" presetID="22" presetClass="entr" presetSubtype="4" fill="hold" nodeType="withEffect">
                                  <p:stCondLst>
                                    <p:cond delay="0"/>
                                  </p:stCondLst>
                                  <p:childTnLst>
                                    <p:set>
                                      <p:cBhvr>
                                        <p:cTn id="43" dur="1" fill="hold">
                                          <p:stCondLst>
                                            <p:cond delay="0"/>
                                          </p:stCondLst>
                                        </p:cTn>
                                        <p:tgtEl>
                                          <p:spTgt spid="37"/>
                                        </p:tgtEl>
                                        <p:attrNameLst>
                                          <p:attrName>style.visibility</p:attrName>
                                        </p:attrNameLst>
                                      </p:cBhvr>
                                      <p:to>
                                        <p:strVal val="visible"/>
                                      </p:to>
                                    </p:set>
                                    <p:animEffect transition="in" filter="wipe(down)">
                                      <p:cBhvr>
                                        <p:cTn id="44" dur="200"/>
                                        <p:tgtEl>
                                          <p:spTgt spid="37"/>
                                        </p:tgtEl>
                                      </p:cBhvr>
                                    </p:animEffect>
                                  </p:childTnLst>
                                </p:cTn>
                              </p:par>
                            </p:childTnLst>
                          </p:cTn>
                        </p:par>
                        <p:par>
                          <p:cTn id="45" fill="hold">
                            <p:stCondLst>
                              <p:cond delay="500"/>
                            </p:stCondLst>
                            <p:childTnLst>
                              <p:par>
                                <p:cTn id="46" presetID="22" presetClass="entr" presetSubtype="8" fill="hold" nodeType="afterEffect">
                                  <p:stCondLst>
                                    <p:cond delay="0"/>
                                  </p:stCondLst>
                                  <p:childTnLst>
                                    <p:set>
                                      <p:cBhvr>
                                        <p:cTn id="47" dur="1" fill="hold">
                                          <p:stCondLst>
                                            <p:cond delay="0"/>
                                          </p:stCondLst>
                                        </p:cTn>
                                        <p:tgtEl>
                                          <p:spTgt spid="38"/>
                                        </p:tgtEl>
                                        <p:attrNameLst>
                                          <p:attrName>style.visibility</p:attrName>
                                        </p:attrNameLst>
                                      </p:cBhvr>
                                      <p:to>
                                        <p:strVal val="visible"/>
                                      </p:to>
                                    </p:set>
                                    <p:animEffect transition="in" filter="wipe(left)">
                                      <p:cBhvr>
                                        <p:cTn id="48" dur="200"/>
                                        <p:tgtEl>
                                          <p:spTgt spid="38"/>
                                        </p:tgtEl>
                                      </p:cBhvr>
                                    </p:animEffect>
                                  </p:childTnLst>
                                </p:cTn>
                              </p:par>
                            </p:childTnLst>
                          </p:cTn>
                        </p:par>
                        <p:par>
                          <p:cTn id="49" fill="hold">
                            <p:stCondLst>
                              <p:cond delay="700"/>
                            </p:stCondLst>
                            <p:childTnLst>
                              <p:par>
                                <p:cTn id="50" presetID="10" presetClass="entr" presetSubtype="0" fill="hold" grpId="0" nodeType="afterEffect">
                                  <p:stCondLst>
                                    <p:cond delay="0"/>
                                  </p:stCondLst>
                                  <p:iterate type="lt">
                                    <p:tmPct val="10000"/>
                                  </p:iterate>
                                  <p:childTnLst>
                                    <p:set>
                                      <p:cBhvr>
                                        <p:cTn id="51" dur="1" fill="hold">
                                          <p:stCondLst>
                                            <p:cond delay="0"/>
                                          </p:stCondLst>
                                        </p:cTn>
                                        <p:tgtEl>
                                          <p:spTgt spid="40"/>
                                        </p:tgtEl>
                                        <p:attrNameLst>
                                          <p:attrName>style.visibility</p:attrName>
                                        </p:attrNameLst>
                                      </p:cBhvr>
                                      <p:to>
                                        <p:strVal val="visible"/>
                                      </p:to>
                                    </p:set>
                                    <p:animEffect transition="in" filter="fade">
                                      <p:cBhvr>
                                        <p:cTn id="52" dur="100"/>
                                        <p:tgtEl>
                                          <p:spTgt spid="40"/>
                                        </p:tgtEl>
                                      </p:cBhvr>
                                    </p:animEffect>
                                  </p:childTnLst>
                                </p:cTn>
                              </p:par>
                            </p:childTnLst>
                          </p:cTn>
                        </p:par>
                        <p:par>
                          <p:cTn id="53" fill="hold">
                            <p:stCondLst>
                              <p:cond delay="830"/>
                            </p:stCondLst>
                            <p:childTnLst>
                              <p:par>
                                <p:cTn id="54" presetID="10" presetClass="entr" presetSubtype="0" fill="hold" grpId="0" nodeType="afterEffect">
                                  <p:stCondLst>
                                    <p:cond delay="0"/>
                                  </p:stCondLst>
                                  <p:iterate type="lt">
                                    <p:tmPct val="10000"/>
                                  </p:iterate>
                                  <p:childTnLst>
                                    <p:set>
                                      <p:cBhvr>
                                        <p:cTn id="55" dur="1" fill="hold">
                                          <p:stCondLst>
                                            <p:cond delay="0"/>
                                          </p:stCondLst>
                                        </p:cTn>
                                        <p:tgtEl>
                                          <p:spTgt spid="39"/>
                                        </p:tgtEl>
                                        <p:attrNameLst>
                                          <p:attrName>style.visibility</p:attrName>
                                        </p:attrNameLst>
                                      </p:cBhvr>
                                      <p:to>
                                        <p:strVal val="visible"/>
                                      </p:to>
                                    </p:set>
                                    <p:animEffect transition="in" filter="fade">
                                      <p:cBhvr>
                                        <p:cTn id="56" dur="100"/>
                                        <p:tgtEl>
                                          <p:spTgt spid="39"/>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nodeType="clickEffect">
                                  <p:stCondLst>
                                    <p:cond delay="0"/>
                                  </p:stCondLst>
                                  <p:childTnLst>
                                    <p:set>
                                      <p:cBhvr>
                                        <p:cTn id="60" dur="1" fill="hold">
                                          <p:stCondLst>
                                            <p:cond delay="0"/>
                                          </p:stCondLst>
                                        </p:cTn>
                                        <p:tgtEl>
                                          <p:spTgt spid="28"/>
                                        </p:tgtEl>
                                        <p:attrNameLst>
                                          <p:attrName>style.visibility</p:attrName>
                                        </p:attrNameLst>
                                      </p:cBhvr>
                                      <p:to>
                                        <p:strVal val="visible"/>
                                      </p:to>
                                    </p:set>
                                    <p:animEffect transition="in" filter="fade">
                                      <p:cBhvr>
                                        <p:cTn id="61" dur="500"/>
                                        <p:tgtEl>
                                          <p:spTgt spid="28"/>
                                        </p:tgtEl>
                                      </p:cBhvr>
                                    </p:animEffect>
                                  </p:childTnLst>
                                </p:cTn>
                              </p:par>
                              <p:par>
                                <p:cTn id="62" presetID="10" presetClass="exit" presetSubtype="0" fill="hold" nodeType="withEffect">
                                  <p:stCondLst>
                                    <p:cond delay="0"/>
                                  </p:stCondLst>
                                  <p:childTnLst>
                                    <p:animEffect transition="out" filter="fade">
                                      <p:cBhvr>
                                        <p:cTn id="63" dur="500"/>
                                        <p:tgtEl>
                                          <p:spTgt spid="24"/>
                                        </p:tgtEl>
                                      </p:cBhvr>
                                    </p:animEffect>
                                    <p:set>
                                      <p:cBhvr>
                                        <p:cTn id="64" dur="1" fill="hold">
                                          <p:stCondLst>
                                            <p:cond delay="499"/>
                                          </p:stCondLst>
                                        </p:cTn>
                                        <p:tgtEl>
                                          <p:spTgt spid="24"/>
                                        </p:tgtEl>
                                        <p:attrNameLst>
                                          <p:attrName>style.visibility</p:attrName>
                                        </p:attrNameLst>
                                      </p:cBhvr>
                                      <p:to>
                                        <p:strVal val="hidden"/>
                                      </p:to>
                                    </p:set>
                                  </p:childTnLst>
                                </p:cTn>
                              </p:par>
                              <p:par>
                                <p:cTn id="65" presetID="22" presetClass="entr" presetSubtype="8" fill="hold" nodeType="withEffect">
                                  <p:stCondLst>
                                    <p:cond delay="0"/>
                                  </p:stCondLst>
                                  <p:childTnLst>
                                    <p:set>
                                      <p:cBhvr>
                                        <p:cTn id="66" dur="1" fill="hold">
                                          <p:stCondLst>
                                            <p:cond delay="0"/>
                                          </p:stCondLst>
                                        </p:cTn>
                                        <p:tgtEl>
                                          <p:spTgt spid="41"/>
                                        </p:tgtEl>
                                        <p:attrNameLst>
                                          <p:attrName>style.visibility</p:attrName>
                                        </p:attrNameLst>
                                      </p:cBhvr>
                                      <p:to>
                                        <p:strVal val="visible"/>
                                      </p:to>
                                    </p:set>
                                    <p:animEffect transition="in" filter="wipe(left)">
                                      <p:cBhvr>
                                        <p:cTn id="67" dur="200"/>
                                        <p:tgtEl>
                                          <p:spTgt spid="41"/>
                                        </p:tgtEl>
                                      </p:cBhvr>
                                    </p:animEffect>
                                  </p:childTnLst>
                                </p:cTn>
                              </p:par>
                            </p:childTnLst>
                          </p:cTn>
                        </p:par>
                        <p:par>
                          <p:cTn id="68" fill="hold">
                            <p:stCondLst>
                              <p:cond delay="500"/>
                            </p:stCondLst>
                            <p:childTnLst>
                              <p:par>
                                <p:cTn id="69" presetID="10" presetClass="entr" presetSubtype="0" fill="hold" grpId="0" nodeType="afterEffect">
                                  <p:stCondLst>
                                    <p:cond delay="0"/>
                                  </p:stCondLst>
                                  <p:iterate type="lt">
                                    <p:tmPct val="10000"/>
                                  </p:iterate>
                                  <p:childTnLst>
                                    <p:set>
                                      <p:cBhvr>
                                        <p:cTn id="70" dur="1" fill="hold">
                                          <p:stCondLst>
                                            <p:cond delay="0"/>
                                          </p:stCondLst>
                                        </p:cTn>
                                        <p:tgtEl>
                                          <p:spTgt spid="43"/>
                                        </p:tgtEl>
                                        <p:attrNameLst>
                                          <p:attrName>style.visibility</p:attrName>
                                        </p:attrNameLst>
                                      </p:cBhvr>
                                      <p:to>
                                        <p:strVal val="visible"/>
                                      </p:to>
                                    </p:set>
                                    <p:animEffect transition="in" filter="fade">
                                      <p:cBhvr>
                                        <p:cTn id="71" dur="100"/>
                                        <p:tgtEl>
                                          <p:spTgt spid="43"/>
                                        </p:tgtEl>
                                      </p:cBhvr>
                                    </p:animEffect>
                                  </p:childTnLst>
                                </p:cTn>
                              </p:par>
                            </p:childTnLst>
                          </p:cTn>
                        </p:par>
                        <p:par>
                          <p:cTn id="72" fill="hold">
                            <p:stCondLst>
                              <p:cond delay="630"/>
                            </p:stCondLst>
                            <p:childTnLst>
                              <p:par>
                                <p:cTn id="73" presetID="10" presetClass="entr" presetSubtype="0" fill="hold" grpId="0" nodeType="afterEffect">
                                  <p:stCondLst>
                                    <p:cond delay="0"/>
                                  </p:stCondLst>
                                  <p:iterate type="lt">
                                    <p:tmPct val="10000"/>
                                  </p:iterate>
                                  <p:childTnLst>
                                    <p:set>
                                      <p:cBhvr>
                                        <p:cTn id="74" dur="1" fill="hold">
                                          <p:stCondLst>
                                            <p:cond delay="0"/>
                                          </p:stCondLst>
                                        </p:cTn>
                                        <p:tgtEl>
                                          <p:spTgt spid="42"/>
                                        </p:tgtEl>
                                        <p:attrNameLst>
                                          <p:attrName>style.visibility</p:attrName>
                                        </p:attrNameLst>
                                      </p:cBhvr>
                                      <p:to>
                                        <p:strVal val="visible"/>
                                      </p:to>
                                    </p:set>
                                    <p:animEffect transition="in" filter="fade">
                                      <p:cBhvr>
                                        <p:cTn id="75" dur="100"/>
                                        <p:tgtEl>
                                          <p:spTgt spid="42"/>
                                        </p:tgtEl>
                                      </p:cBhvr>
                                    </p:animEffect>
                                  </p:childTnLst>
                                </p:cTn>
                              </p:par>
                            </p:childTnLst>
                          </p:cTn>
                        </p:par>
                      </p:childTnLst>
                    </p:cTn>
                  </p:par>
                  <p:par>
                    <p:cTn id="76" fill="hold">
                      <p:stCondLst>
                        <p:cond delay="indefinite"/>
                      </p:stCondLst>
                      <p:childTnLst>
                        <p:par>
                          <p:cTn id="77" fill="hold">
                            <p:stCondLst>
                              <p:cond delay="0"/>
                            </p:stCondLst>
                            <p:childTnLst>
                              <p:par>
                                <p:cTn id="78" presetID="10" presetClass="entr" presetSubtype="0" fill="hold" nodeType="clickEffect">
                                  <p:stCondLst>
                                    <p:cond delay="0"/>
                                  </p:stCondLst>
                                  <p:childTnLst>
                                    <p:set>
                                      <p:cBhvr>
                                        <p:cTn id="79" dur="1" fill="hold">
                                          <p:stCondLst>
                                            <p:cond delay="0"/>
                                          </p:stCondLst>
                                        </p:cTn>
                                        <p:tgtEl>
                                          <p:spTgt spid="20"/>
                                        </p:tgtEl>
                                        <p:attrNameLst>
                                          <p:attrName>style.visibility</p:attrName>
                                        </p:attrNameLst>
                                      </p:cBhvr>
                                      <p:to>
                                        <p:strVal val="visible"/>
                                      </p:to>
                                    </p:set>
                                    <p:animEffect transition="in" filter="fade">
                                      <p:cBhvr>
                                        <p:cTn id="80" dur="500"/>
                                        <p:tgtEl>
                                          <p:spTgt spid="20"/>
                                        </p:tgtEl>
                                      </p:cBhvr>
                                    </p:animEffect>
                                  </p:childTnLst>
                                </p:cTn>
                              </p:par>
                              <p:par>
                                <p:cTn id="81" presetID="10" presetClass="exit" presetSubtype="0" fill="hold" nodeType="withEffect">
                                  <p:stCondLst>
                                    <p:cond delay="0"/>
                                  </p:stCondLst>
                                  <p:childTnLst>
                                    <p:animEffect transition="out" filter="fade">
                                      <p:cBhvr>
                                        <p:cTn id="82" dur="500"/>
                                        <p:tgtEl>
                                          <p:spTgt spid="28"/>
                                        </p:tgtEl>
                                      </p:cBhvr>
                                    </p:animEffect>
                                    <p:set>
                                      <p:cBhvr>
                                        <p:cTn id="83" dur="1" fill="hold">
                                          <p:stCondLst>
                                            <p:cond delay="499"/>
                                          </p:stCondLst>
                                        </p:cTn>
                                        <p:tgtEl>
                                          <p:spTgt spid="28"/>
                                        </p:tgtEl>
                                        <p:attrNameLst>
                                          <p:attrName>style.visibility</p:attrName>
                                        </p:attrNameLst>
                                      </p:cBhvr>
                                      <p:to>
                                        <p:strVal val="hidden"/>
                                      </p:to>
                                    </p:set>
                                  </p:childTnLst>
                                </p:cTn>
                              </p:par>
                              <p:par>
                                <p:cTn id="84" presetID="22" presetClass="entr" presetSubtype="1" fill="hold" nodeType="withEffect">
                                  <p:stCondLst>
                                    <p:cond delay="0"/>
                                  </p:stCondLst>
                                  <p:childTnLst>
                                    <p:set>
                                      <p:cBhvr>
                                        <p:cTn id="85" dur="1" fill="hold">
                                          <p:stCondLst>
                                            <p:cond delay="0"/>
                                          </p:stCondLst>
                                        </p:cTn>
                                        <p:tgtEl>
                                          <p:spTgt spid="44"/>
                                        </p:tgtEl>
                                        <p:attrNameLst>
                                          <p:attrName>style.visibility</p:attrName>
                                        </p:attrNameLst>
                                      </p:cBhvr>
                                      <p:to>
                                        <p:strVal val="visible"/>
                                      </p:to>
                                    </p:set>
                                    <p:animEffect transition="in" filter="wipe(up)">
                                      <p:cBhvr>
                                        <p:cTn id="86" dur="200"/>
                                        <p:tgtEl>
                                          <p:spTgt spid="44"/>
                                        </p:tgtEl>
                                      </p:cBhvr>
                                    </p:animEffect>
                                  </p:childTnLst>
                                </p:cTn>
                              </p:par>
                            </p:childTnLst>
                          </p:cTn>
                        </p:par>
                        <p:par>
                          <p:cTn id="87" fill="hold">
                            <p:stCondLst>
                              <p:cond delay="500"/>
                            </p:stCondLst>
                            <p:childTnLst>
                              <p:par>
                                <p:cTn id="88" presetID="22" presetClass="entr" presetSubtype="8" fill="hold" nodeType="afterEffect">
                                  <p:stCondLst>
                                    <p:cond delay="0"/>
                                  </p:stCondLst>
                                  <p:childTnLst>
                                    <p:set>
                                      <p:cBhvr>
                                        <p:cTn id="89" dur="1" fill="hold">
                                          <p:stCondLst>
                                            <p:cond delay="0"/>
                                          </p:stCondLst>
                                        </p:cTn>
                                        <p:tgtEl>
                                          <p:spTgt spid="45"/>
                                        </p:tgtEl>
                                        <p:attrNameLst>
                                          <p:attrName>style.visibility</p:attrName>
                                        </p:attrNameLst>
                                      </p:cBhvr>
                                      <p:to>
                                        <p:strVal val="visible"/>
                                      </p:to>
                                    </p:set>
                                    <p:animEffect transition="in" filter="wipe(left)">
                                      <p:cBhvr>
                                        <p:cTn id="90" dur="200"/>
                                        <p:tgtEl>
                                          <p:spTgt spid="45"/>
                                        </p:tgtEl>
                                      </p:cBhvr>
                                    </p:animEffect>
                                  </p:childTnLst>
                                </p:cTn>
                              </p:par>
                            </p:childTnLst>
                          </p:cTn>
                        </p:par>
                        <p:par>
                          <p:cTn id="91" fill="hold">
                            <p:stCondLst>
                              <p:cond delay="700"/>
                            </p:stCondLst>
                            <p:childTnLst>
                              <p:par>
                                <p:cTn id="92" presetID="10" presetClass="entr" presetSubtype="0" fill="hold" grpId="0" nodeType="afterEffect">
                                  <p:stCondLst>
                                    <p:cond delay="0"/>
                                  </p:stCondLst>
                                  <p:iterate type="lt">
                                    <p:tmPct val="10000"/>
                                  </p:iterate>
                                  <p:childTnLst>
                                    <p:set>
                                      <p:cBhvr>
                                        <p:cTn id="93" dur="1" fill="hold">
                                          <p:stCondLst>
                                            <p:cond delay="0"/>
                                          </p:stCondLst>
                                        </p:cTn>
                                        <p:tgtEl>
                                          <p:spTgt spid="47"/>
                                        </p:tgtEl>
                                        <p:attrNameLst>
                                          <p:attrName>style.visibility</p:attrName>
                                        </p:attrNameLst>
                                      </p:cBhvr>
                                      <p:to>
                                        <p:strVal val="visible"/>
                                      </p:to>
                                    </p:set>
                                    <p:animEffect transition="in" filter="fade">
                                      <p:cBhvr>
                                        <p:cTn id="94" dur="100"/>
                                        <p:tgtEl>
                                          <p:spTgt spid="47"/>
                                        </p:tgtEl>
                                      </p:cBhvr>
                                    </p:animEffect>
                                  </p:childTnLst>
                                </p:cTn>
                              </p:par>
                            </p:childTnLst>
                          </p:cTn>
                        </p:par>
                        <p:par>
                          <p:cTn id="95" fill="hold">
                            <p:stCondLst>
                              <p:cond delay="830"/>
                            </p:stCondLst>
                            <p:childTnLst>
                              <p:par>
                                <p:cTn id="96" presetID="10" presetClass="entr" presetSubtype="0" fill="hold" grpId="0" nodeType="afterEffect">
                                  <p:stCondLst>
                                    <p:cond delay="0"/>
                                  </p:stCondLst>
                                  <p:iterate type="lt">
                                    <p:tmPct val="10000"/>
                                  </p:iterate>
                                  <p:childTnLst>
                                    <p:set>
                                      <p:cBhvr>
                                        <p:cTn id="97" dur="1" fill="hold">
                                          <p:stCondLst>
                                            <p:cond delay="0"/>
                                          </p:stCondLst>
                                        </p:cTn>
                                        <p:tgtEl>
                                          <p:spTgt spid="46"/>
                                        </p:tgtEl>
                                        <p:attrNameLst>
                                          <p:attrName>style.visibility</p:attrName>
                                        </p:attrNameLst>
                                      </p:cBhvr>
                                      <p:to>
                                        <p:strVal val="visible"/>
                                      </p:to>
                                    </p:set>
                                    <p:animEffect transition="in" filter="fade">
                                      <p:cBhvr>
                                        <p:cTn id="98" dur="100"/>
                                        <p:tgtEl>
                                          <p:spTgt spid="46"/>
                                        </p:tgtEl>
                                      </p:cBhvr>
                                    </p:animEffect>
                                  </p:childTnLst>
                                </p:cTn>
                              </p:par>
                              <p:par>
                                <p:cTn id="99" presetID="2" presetClass="entr" presetSubtype="4" decel="100000" fill="hold" nodeType="withEffect">
                                  <p:stCondLst>
                                    <p:cond delay="0"/>
                                  </p:stCondLst>
                                  <p:childTnLst>
                                    <p:set>
                                      <p:cBhvr>
                                        <p:cTn id="100" dur="1" fill="hold">
                                          <p:stCondLst>
                                            <p:cond delay="0"/>
                                          </p:stCondLst>
                                        </p:cTn>
                                        <p:tgtEl>
                                          <p:spTgt spid="49"/>
                                        </p:tgtEl>
                                        <p:attrNameLst>
                                          <p:attrName>style.visibility</p:attrName>
                                        </p:attrNameLst>
                                      </p:cBhvr>
                                      <p:to>
                                        <p:strVal val="visible"/>
                                      </p:to>
                                    </p:set>
                                    <p:anim calcmode="lin" valueType="num">
                                      <p:cBhvr additive="base">
                                        <p:cTn id="101" dur="500" fill="hold"/>
                                        <p:tgtEl>
                                          <p:spTgt spid="49"/>
                                        </p:tgtEl>
                                        <p:attrNameLst>
                                          <p:attrName>ppt_x</p:attrName>
                                        </p:attrNameLst>
                                      </p:cBhvr>
                                      <p:tavLst>
                                        <p:tav tm="0">
                                          <p:val>
                                            <p:strVal val="#ppt_x"/>
                                          </p:val>
                                        </p:tav>
                                        <p:tav tm="100000">
                                          <p:val>
                                            <p:strVal val="#ppt_x"/>
                                          </p:val>
                                        </p:tav>
                                      </p:tavLst>
                                    </p:anim>
                                    <p:anim calcmode="lin" valueType="num">
                                      <p:cBhvr additive="base">
                                        <p:cTn id="102" dur="500" fill="hold"/>
                                        <p:tgtEl>
                                          <p:spTgt spid="49"/>
                                        </p:tgtEl>
                                        <p:attrNameLst>
                                          <p:attrName>ppt_y</p:attrName>
                                        </p:attrNameLst>
                                      </p:cBhvr>
                                      <p:tavLst>
                                        <p:tav tm="0">
                                          <p:val>
                                            <p:strVal val="1+#ppt_h/2"/>
                                          </p:val>
                                        </p:tav>
                                        <p:tav tm="100000">
                                          <p:val>
                                            <p:strVal val="#ppt_y"/>
                                          </p:val>
                                        </p:tav>
                                      </p:tavLst>
                                    </p:anim>
                                  </p:childTnLst>
                                </p:cTn>
                              </p:par>
                              <p:par>
                                <p:cTn id="103" presetID="2" presetClass="entr" presetSubtype="4" decel="100000" fill="hold" nodeType="withEffect">
                                  <p:stCondLst>
                                    <p:cond delay="0"/>
                                  </p:stCondLst>
                                  <p:childTnLst>
                                    <p:set>
                                      <p:cBhvr>
                                        <p:cTn id="104" dur="1" fill="hold">
                                          <p:stCondLst>
                                            <p:cond delay="0"/>
                                          </p:stCondLst>
                                        </p:cTn>
                                        <p:tgtEl>
                                          <p:spTgt spid="48"/>
                                        </p:tgtEl>
                                        <p:attrNameLst>
                                          <p:attrName>style.visibility</p:attrName>
                                        </p:attrNameLst>
                                      </p:cBhvr>
                                      <p:to>
                                        <p:strVal val="visible"/>
                                      </p:to>
                                    </p:set>
                                    <p:anim calcmode="lin" valueType="num">
                                      <p:cBhvr additive="base">
                                        <p:cTn id="105" dur="500" fill="hold"/>
                                        <p:tgtEl>
                                          <p:spTgt spid="48"/>
                                        </p:tgtEl>
                                        <p:attrNameLst>
                                          <p:attrName>ppt_x</p:attrName>
                                        </p:attrNameLst>
                                      </p:cBhvr>
                                      <p:tavLst>
                                        <p:tav tm="0">
                                          <p:val>
                                            <p:strVal val="#ppt_x"/>
                                          </p:val>
                                        </p:tav>
                                        <p:tav tm="100000">
                                          <p:val>
                                            <p:strVal val="#ppt_x"/>
                                          </p:val>
                                        </p:tav>
                                      </p:tavLst>
                                    </p:anim>
                                    <p:anim calcmode="lin" valueType="num">
                                      <p:cBhvr additive="base">
                                        <p:cTn id="106" dur="500" fill="hold"/>
                                        <p:tgtEl>
                                          <p:spTgt spid="4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5" grpId="0"/>
      <p:bldP spid="36" grpId="0"/>
      <p:bldP spid="39" grpId="0"/>
      <p:bldP spid="40" grpId="0"/>
      <p:bldP spid="42" grpId="0"/>
      <p:bldP spid="43" grpId="0"/>
      <p:bldP spid="46" grpId="0"/>
      <p:bldP spid="4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a:extLst>
              <a:ext uri="{FF2B5EF4-FFF2-40B4-BE49-F238E27FC236}">
                <a16:creationId xmlns:a16="http://schemas.microsoft.com/office/drawing/2014/main" id="{12D9D4E0-B84F-4E10-9757-4036CF08A691}"/>
              </a:ext>
            </a:extLst>
          </p:cNvPr>
          <p:cNvPicPr>
            <a:picLocks noChangeAspect="1"/>
          </p:cNvPicPr>
          <p:nvPr/>
        </p:nvPicPr>
        <p:blipFill>
          <a:blip r:embed="rId3"/>
          <a:stretch>
            <a:fillRect/>
          </a:stretch>
        </p:blipFill>
        <p:spPr>
          <a:xfrm>
            <a:off x="3834" y="3090"/>
            <a:ext cx="9140036" cy="5141270"/>
          </a:xfrm>
          <a:prstGeom prst="rect">
            <a:avLst/>
          </a:prstGeom>
        </p:spPr>
      </p:pic>
      <p:sp>
        <p:nvSpPr>
          <p:cNvPr id="13" name="Rectangle 4"/>
          <p:cNvSpPr txBox="1">
            <a:spLocks noChangeArrowheads="1"/>
          </p:cNvSpPr>
          <p:nvPr/>
        </p:nvSpPr>
        <p:spPr bwMode="auto">
          <a:xfrm>
            <a:off x="1259632" y="3544652"/>
            <a:ext cx="3060340" cy="507576"/>
          </a:xfrm>
          <a:prstGeom prst="rect">
            <a:avLst/>
          </a:prstGeom>
          <a:noFill/>
          <a:ln>
            <a:noFill/>
          </a:ln>
          <a:effectLst/>
          <a:extLst/>
        </p:spPr>
        <p:txBody>
          <a:bodyPr vert="horz" wrap="square" lIns="68571" tIns="34285" rIns="68571" bIns="34285"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sz="1200" b="0" dirty="0">
                <a:solidFill>
                  <a:schemeClr val="tx1">
                    <a:lumMod val="75000"/>
                    <a:lumOff val="25000"/>
                  </a:schemeClr>
                </a:solidFill>
                <a:latin typeface="微软雅黑" panose="020B0503020204020204" pitchFamily="34" charset="-122"/>
                <a:ea typeface="微软雅黑" panose="020B0503020204020204" pitchFamily="34" charset="-122"/>
              </a:rPr>
              <a:t>汇报人：猪七爷</a:t>
            </a:r>
            <a:r>
              <a:rPr lang="en-US" altLang="zh-CN" sz="1200" b="0" dirty="0">
                <a:solidFill>
                  <a:schemeClr val="tx1">
                    <a:lumMod val="75000"/>
                    <a:lumOff val="25000"/>
                  </a:schemeClr>
                </a:solidFill>
                <a:latin typeface="微软雅黑" panose="020B0503020204020204" pitchFamily="34" charset="-122"/>
                <a:ea typeface="微软雅黑" panose="020B0503020204020204" pitchFamily="34" charset="-122"/>
              </a:rPr>
              <a:t>    </a:t>
            </a:r>
          </a:p>
          <a:p>
            <a:endParaRPr lang="en-US" altLang="zh-CN" sz="1200" b="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en-US" altLang="zh-CN" sz="1200" b="0" dirty="0">
                <a:solidFill>
                  <a:schemeClr val="tx1">
                    <a:lumMod val="75000"/>
                    <a:lumOff val="25000"/>
                  </a:schemeClr>
                </a:solidFill>
                <a:latin typeface="微软雅黑" panose="020B0503020204020204" pitchFamily="34" charset="-122"/>
                <a:ea typeface="微软雅黑" panose="020B0503020204020204" pitchFamily="34" charset="-122"/>
              </a:rPr>
              <a:t> </a:t>
            </a:r>
            <a:r>
              <a:rPr lang="zh-CN" altLang="en-US" sz="1200" b="0" dirty="0">
                <a:solidFill>
                  <a:schemeClr val="tx1">
                    <a:lumMod val="75000"/>
                    <a:lumOff val="25000"/>
                  </a:schemeClr>
                </a:solidFill>
                <a:latin typeface="微软雅黑" panose="020B0503020204020204" pitchFamily="34" charset="-122"/>
                <a:ea typeface="微软雅黑" panose="020B0503020204020204" pitchFamily="34" charset="-122"/>
              </a:rPr>
              <a:t>时间：</a:t>
            </a:r>
            <a:r>
              <a:rPr lang="en-US" altLang="zh-CN" sz="1200" b="0" dirty="0">
                <a:solidFill>
                  <a:schemeClr val="tx1">
                    <a:lumMod val="75000"/>
                    <a:lumOff val="25000"/>
                  </a:schemeClr>
                </a:solidFill>
                <a:latin typeface="微软雅黑" panose="020B0503020204020204" pitchFamily="34" charset="-122"/>
                <a:ea typeface="微软雅黑" panose="020B0503020204020204" pitchFamily="34" charset="-122"/>
              </a:rPr>
              <a:t>2019</a:t>
            </a:r>
            <a:r>
              <a:rPr lang="zh-CN" altLang="en-US" sz="1200" b="0" dirty="0">
                <a:solidFill>
                  <a:schemeClr val="tx1">
                    <a:lumMod val="75000"/>
                    <a:lumOff val="25000"/>
                  </a:schemeClr>
                </a:solidFill>
                <a:latin typeface="微软雅黑" panose="020B0503020204020204" pitchFamily="34" charset="-122"/>
                <a:ea typeface="微软雅黑" panose="020B0503020204020204" pitchFamily="34" charset="-122"/>
              </a:rPr>
              <a:t>年</a:t>
            </a:r>
            <a:r>
              <a:rPr lang="en-US" altLang="zh-CN" sz="1200" b="0" dirty="0">
                <a:solidFill>
                  <a:schemeClr val="tx1">
                    <a:lumMod val="75000"/>
                    <a:lumOff val="25000"/>
                  </a:schemeClr>
                </a:solidFill>
                <a:latin typeface="微软雅黑" panose="020B0503020204020204" pitchFamily="34" charset="-122"/>
                <a:ea typeface="微软雅黑" panose="020B0503020204020204" pitchFamily="34" charset="-122"/>
              </a:rPr>
              <a:t>X</a:t>
            </a:r>
            <a:r>
              <a:rPr lang="zh-CN" altLang="en-US" sz="1200" b="0" dirty="0">
                <a:solidFill>
                  <a:schemeClr val="tx1">
                    <a:lumMod val="75000"/>
                    <a:lumOff val="25000"/>
                  </a:schemeClr>
                </a:solidFill>
                <a:latin typeface="微软雅黑" panose="020B0503020204020204" pitchFamily="34" charset="-122"/>
                <a:ea typeface="微软雅黑" panose="020B0503020204020204" pitchFamily="34" charset="-122"/>
              </a:rPr>
              <a:t>月</a:t>
            </a:r>
            <a:r>
              <a:rPr lang="en-US" altLang="zh-CN" sz="1200" b="0" dirty="0">
                <a:solidFill>
                  <a:schemeClr val="tx1">
                    <a:lumMod val="75000"/>
                    <a:lumOff val="25000"/>
                  </a:schemeClr>
                </a:solidFill>
                <a:latin typeface="微软雅黑" panose="020B0503020204020204" pitchFamily="34" charset="-122"/>
                <a:ea typeface="微软雅黑" panose="020B0503020204020204" pitchFamily="34" charset="-122"/>
              </a:rPr>
              <a:t>X</a:t>
            </a:r>
            <a:r>
              <a:rPr lang="zh-CN" altLang="en-US" sz="1200" b="0" dirty="0">
                <a:solidFill>
                  <a:schemeClr val="tx1">
                    <a:lumMod val="75000"/>
                    <a:lumOff val="25000"/>
                  </a:schemeClr>
                </a:solidFill>
                <a:latin typeface="微软雅黑" panose="020B0503020204020204" pitchFamily="34" charset="-122"/>
                <a:ea typeface="微软雅黑" panose="020B0503020204020204" pitchFamily="34" charset="-122"/>
              </a:rPr>
              <a:t>日</a:t>
            </a:r>
          </a:p>
        </p:txBody>
      </p:sp>
      <p:sp>
        <p:nvSpPr>
          <p:cNvPr id="17" name="Rectangle 20">
            <a:extLst>
              <a:ext uri="{FF2B5EF4-FFF2-40B4-BE49-F238E27FC236}">
                <a16:creationId xmlns:a16="http://schemas.microsoft.com/office/drawing/2014/main" id="{ECDAD0E9-05BD-4933-9F1E-11BEE810D0C4}"/>
              </a:ext>
            </a:extLst>
          </p:cNvPr>
          <p:cNvSpPr>
            <a:spLocks noChangeArrowheads="1"/>
          </p:cNvSpPr>
          <p:nvPr/>
        </p:nvSpPr>
        <p:spPr bwMode="auto">
          <a:xfrm>
            <a:off x="293313" y="2948843"/>
            <a:ext cx="427868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pPr algn="r" defTabSz="725523"/>
            <a:r>
              <a:rPr lang="zh-CN" altLang="zh-CN" sz="2000" dirty="0">
                <a:solidFill>
                  <a:schemeClr val="tx1">
                    <a:lumMod val="75000"/>
                    <a:lumOff val="25000"/>
                  </a:schemeClr>
                </a:solidFill>
                <a:latin typeface="Informal Roman" panose="030604020304060B0204" pitchFamily="66" charset="0"/>
              </a:rPr>
              <a:t>PRESENTATION TEMPELETE TITLE</a:t>
            </a:r>
          </a:p>
        </p:txBody>
      </p:sp>
      <p:sp>
        <p:nvSpPr>
          <p:cNvPr id="18" name="TextBox 5">
            <a:extLst>
              <a:ext uri="{FF2B5EF4-FFF2-40B4-BE49-F238E27FC236}">
                <a16:creationId xmlns:a16="http://schemas.microsoft.com/office/drawing/2014/main" id="{04766117-4A53-417B-863B-964E26A29392}"/>
              </a:ext>
            </a:extLst>
          </p:cNvPr>
          <p:cNvSpPr txBox="1"/>
          <p:nvPr/>
        </p:nvSpPr>
        <p:spPr>
          <a:xfrm>
            <a:off x="590135" y="2315596"/>
            <a:ext cx="4233893" cy="627260"/>
          </a:xfrm>
          <a:prstGeom prst="rect">
            <a:avLst/>
          </a:prstGeom>
          <a:noFill/>
        </p:spPr>
        <p:txBody>
          <a:bodyPr wrap="square" lIns="72554" tIns="36277" rIns="72554" bIns="36277" rtlCol="0">
            <a:spAutoFit/>
          </a:bodyPr>
          <a:lstStyle/>
          <a:p>
            <a:pPr algn="ctr"/>
            <a:r>
              <a:rPr lang="zh-CN" altLang="en-US" sz="3600" dirty="0">
                <a:solidFill>
                  <a:schemeClr val="tx1">
                    <a:lumMod val="75000"/>
                    <a:lumOff val="25000"/>
                  </a:schemeClr>
                </a:solidFill>
                <a:latin typeface="微软雅黑" panose="020B0503020204020204" pitchFamily="34" charset="-122"/>
                <a:ea typeface="微软雅黑" panose="020B0503020204020204" pitchFamily="34" charset="-122"/>
              </a:rPr>
              <a:t>演讲完毕  谢谢观看</a:t>
            </a:r>
          </a:p>
        </p:txBody>
      </p:sp>
      <p:sp>
        <p:nvSpPr>
          <p:cNvPr id="12" name="TextBox 4">
            <a:extLst>
              <a:ext uri="{FF2B5EF4-FFF2-40B4-BE49-F238E27FC236}">
                <a16:creationId xmlns:a16="http://schemas.microsoft.com/office/drawing/2014/main" id="{67FCB60C-6910-4DC6-8B91-AE6D14263C7D}"/>
              </a:ext>
            </a:extLst>
          </p:cNvPr>
          <p:cNvSpPr txBox="1"/>
          <p:nvPr/>
        </p:nvSpPr>
        <p:spPr>
          <a:xfrm>
            <a:off x="1626585" y="758381"/>
            <a:ext cx="2664296" cy="1592744"/>
          </a:xfrm>
          <a:prstGeom prst="rect">
            <a:avLst/>
          </a:prstGeom>
          <a:noFill/>
        </p:spPr>
        <p:txBody>
          <a:bodyPr wrap="square" lIns="68580" tIns="34290" rIns="68580" bIns="34290">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912813" fontAlgn="base">
              <a:spcBef>
                <a:spcPct val="0"/>
              </a:spcBef>
              <a:spcAft>
                <a:spcPct val="0"/>
              </a:spcAft>
              <a:defRPr>
                <a:solidFill>
                  <a:schemeClr val="tx1"/>
                </a:solidFill>
                <a:latin typeface="Calibri" pitchFamily="34" charset="0"/>
              </a:defRPr>
            </a:lvl6pPr>
            <a:lvl7pPr marL="2971800" indent="-228600" defTabSz="912813" fontAlgn="base">
              <a:spcBef>
                <a:spcPct val="0"/>
              </a:spcBef>
              <a:spcAft>
                <a:spcPct val="0"/>
              </a:spcAft>
              <a:defRPr>
                <a:solidFill>
                  <a:schemeClr val="tx1"/>
                </a:solidFill>
                <a:latin typeface="Calibri" pitchFamily="34" charset="0"/>
              </a:defRPr>
            </a:lvl7pPr>
            <a:lvl8pPr marL="3429000" indent="-228600" defTabSz="912813" fontAlgn="base">
              <a:spcBef>
                <a:spcPct val="0"/>
              </a:spcBef>
              <a:spcAft>
                <a:spcPct val="0"/>
              </a:spcAft>
              <a:defRPr>
                <a:solidFill>
                  <a:schemeClr val="tx1"/>
                </a:solidFill>
                <a:latin typeface="Calibri" pitchFamily="34" charset="0"/>
              </a:defRPr>
            </a:lvl8pPr>
            <a:lvl9pPr marL="3886200" indent="-228600" defTabSz="912813" fontAlgn="base">
              <a:spcBef>
                <a:spcPct val="0"/>
              </a:spcBef>
              <a:spcAft>
                <a:spcPct val="0"/>
              </a:spcAft>
              <a:defRPr>
                <a:solidFill>
                  <a:schemeClr val="tx1"/>
                </a:solidFill>
                <a:latin typeface="Calibri" pitchFamily="34" charset="0"/>
              </a:defRPr>
            </a:lvl9pPr>
          </a:lstStyle>
          <a:p>
            <a:pPr eaLnBrk="1" hangingPunct="1">
              <a:lnSpc>
                <a:spcPct val="150000"/>
              </a:lnSpc>
            </a:pPr>
            <a:r>
              <a:rPr lang="en-US" altLang="zh-CN" sz="6600" i="1" dirty="0">
                <a:solidFill>
                  <a:schemeClr val="accent1"/>
                </a:solidFill>
                <a:latin typeface="华文琥珀" panose="02010800040101010101" pitchFamily="2" charset="-122"/>
                <a:ea typeface="华文琥珀" panose="02010800040101010101" pitchFamily="2" charset="-122"/>
                <a:cs typeface="Clear Sans Light" pitchFamily="34" charset="0"/>
              </a:rPr>
              <a:t>LOGO</a:t>
            </a:r>
            <a:endParaRPr lang="id-ID" altLang="zh-CN" sz="6600" i="1" dirty="0">
              <a:solidFill>
                <a:schemeClr val="accent1"/>
              </a:solidFill>
              <a:latin typeface="华文琥珀" panose="02010800040101010101" pitchFamily="2" charset="-122"/>
              <a:ea typeface="华文琥珀" panose="02010800040101010101" pitchFamily="2" charset="-122"/>
              <a:cs typeface="Clear Sans Light" pitchFamily="34" charset="0"/>
            </a:endParaRPr>
          </a:p>
        </p:txBody>
      </p:sp>
    </p:spTree>
    <p:extLst>
      <p:ext uri="{BB962C8B-B14F-4D97-AF65-F5344CB8AC3E}">
        <p14:creationId xmlns:p14="http://schemas.microsoft.com/office/powerpoint/2010/main" val="1554200215"/>
      </p:ext>
    </p:extLst>
  </p:cSld>
  <p:clrMapOvr>
    <a:masterClrMapping/>
  </p:clrMapOvr>
  <mc:AlternateContent xmlns:mc="http://schemas.openxmlformats.org/markup-compatibility/2006" xmlns:p14="http://schemas.microsoft.com/office/powerpoint/2010/main">
    <mc:Choice Requires="p14">
      <p:transition spd="slow" p14:dur="2000" advClick="0" advTm="0">
        <p14:prism isContent="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strVal val="#ppt_w+.3"/>
                                          </p:val>
                                        </p:tav>
                                        <p:tav tm="100000">
                                          <p:val>
                                            <p:strVal val="#ppt_w"/>
                                          </p:val>
                                        </p:tav>
                                      </p:tavLst>
                                    </p:anim>
                                    <p:anim calcmode="lin" valueType="num">
                                      <p:cBhvr>
                                        <p:cTn id="8" dur="1000" fill="hold"/>
                                        <p:tgtEl>
                                          <p:spTgt spid="8"/>
                                        </p:tgtEl>
                                        <p:attrNameLst>
                                          <p:attrName>ppt_h</p:attrName>
                                        </p:attrNameLst>
                                      </p:cBhvr>
                                      <p:tavLst>
                                        <p:tav tm="0">
                                          <p:val>
                                            <p:strVal val="#ppt_h"/>
                                          </p:val>
                                        </p:tav>
                                        <p:tav tm="100000">
                                          <p:val>
                                            <p:strVal val="#ppt_h"/>
                                          </p:val>
                                        </p:tav>
                                      </p:tavLst>
                                    </p:anim>
                                    <p:animEffect transition="in" filter="fade">
                                      <p:cBhvr>
                                        <p:cTn id="9" dur="1000"/>
                                        <p:tgtEl>
                                          <p:spTgt spid="8"/>
                                        </p:tgtEl>
                                      </p:cBhvr>
                                    </p:animEffect>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wipe(left)">
                                      <p:cBhvr>
                                        <p:cTn id="13" dur="1000"/>
                                        <p:tgtEl>
                                          <p:spTgt spid="12"/>
                                        </p:tgtEl>
                                      </p:cBhvr>
                                    </p:animEffect>
                                  </p:childTnLst>
                                </p:cTn>
                              </p:par>
                            </p:childTnLst>
                          </p:cTn>
                        </p:par>
                        <p:par>
                          <p:cTn id="14" fill="hold">
                            <p:stCondLst>
                              <p:cond delay="2000"/>
                            </p:stCondLst>
                            <p:childTnLst>
                              <p:par>
                                <p:cTn id="15" presetID="53" presetClass="entr" presetSubtype="16" fill="hold" grpId="0" nodeType="afterEffect">
                                  <p:stCondLst>
                                    <p:cond delay="0"/>
                                  </p:stCondLst>
                                  <p:iterate type="wd">
                                    <p:tmPct val="10000"/>
                                  </p:iterate>
                                  <p:childTnLst>
                                    <p:set>
                                      <p:cBhvr>
                                        <p:cTn id="16" dur="1" fill="hold">
                                          <p:stCondLst>
                                            <p:cond delay="0"/>
                                          </p:stCondLst>
                                        </p:cTn>
                                        <p:tgtEl>
                                          <p:spTgt spid="18"/>
                                        </p:tgtEl>
                                        <p:attrNameLst>
                                          <p:attrName>style.visibility</p:attrName>
                                        </p:attrNameLst>
                                      </p:cBhvr>
                                      <p:to>
                                        <p:strVal val="visible"/>
                                      </p:to>
                                    </p:set>
                                    <p:anim calcmode="lin" valueType="num">
                                      <p:cBhvr>
                                        <p:cTn id="17" dur="500" fill="hold"/>
                                        <p:tgtEl>
                                          <p:spTgt spid="18"/>
                                        </p:tgtEl>
                                        <p:attrNameLst>
                                          <p:attrName>ppt_w</p:attrName>
                                        </p:attrNameLst>
                                      </p:cBhvr>
                                      <p:tavLst>
                                        <p:tav tm="0">
                                          <p:val>
                                            <p:fltVal val="0"/>
                                          </p:val>
                                        </p:tav>
                                        <p:tav tm="100000">
                                          <p:val>
                                            <p:strVal val="#ppt_w"/>
                                          </p:val>
                                        </p:tav>
                                      </p:tavLst>
                                    </p:anim>
                                    <p:anim calcmode="lin" valueType="num">
                                      <p:cBhvr>
                                        <p:cTn id="18" dur="500" fill="hold"/>
                                        <p:tgtEl>
                                          <p:spTgt spid="18"/>
                                        </p:tgtEl>
                                        <p:attrNameLst>
                                          <p:attrName>ppt_h</p:attrName>
                                        </p:attrNameLst>
                                      </p:cBhvr>
                                      <p:tavLst>
                                        <p:tav tm="0">
                                          <p:val>
                                            <p:fltVal val="0"/>
                                          </p:val>
                                        </p:tav>
                                        <p:tav tm="100000">
                                          <p:val>
                                            <p:strVal val="#ppt_h"/>
                                          </p:val>
                                        </p:tav>
                                      </p:tavLst>
                                    </p:anim>
                                    <p:animEffect transition="in" filter="fade">
                                      <p:cBhvr>
                                        <p:cTn id="19" dur="500"/>
                                        <p:tgtEl>
                                          <p:spTgt spid="18"/>
                                        </p:tgtEl>
                                      </p:cBhvr>
                                    </p:animEffect>
                                  </p:childTnLst>
                                </p:cTn>
                              </p:par>
                            </p:childTnLst>
                          </p:cTn>
                        </p:par>
                        <p:par>
                          <p:cTn id="20" fill="hold">
                            <p:stCondLst>
                              <p:cond delay="2650"/>
                            </p:stCondLst>
                            <p:childTnLst>
                              <p:par>
                                <p:cTn id="21" presetID="22" presetClass="entr" presetSubtype="8"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left)">
                                      <p:cBhvr>
                                        <p:cTn id="23" dur="500"/>
                                        <p:tgtEl>
                                          <p:spTgt spid="17"/>
                                        </p:tgtEl>
                                      </p:cBhvr>
                                    </p:animEffect>
                                  </p:childTnLst>
                                </p:cTn>
                              </p:par>
                            </p:childTnLst>
                          </p:cTn>
                        </p:par>
                        <p:par>
                          <p:cTn id="24" fill="hold">
                            <p:stCondLst>
                              <p:cond delay="3150"/>
                            </p:stCondLst>
                            <p:childTnLst>
                              <p:par>
                                <p:cTn id="25" presetID="22" presetClass="entr" presetSubtype="8"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left)">
                                      <p:cBhvr>
                                        <p:cTn id="2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7" grpId="0"/>
      <p:bldP spid="18" grpId="0"/>
      <p:bldP spid="1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id="{CD394A7C-1273-468F-830C-044B7B887782}"/>
              </a:ext>
            </a:extLst>
          </p:cNvPr>
          <p:cNvPicPr>
            <a:picLocks noChangeAspect="1"/>
          </p:cNvPicPr>
          <p:nvPr/>
        </p:nvPicPr>
        <p:blipFill>
          <a:blip r:embed="rId8"/>
          <a:stretch>
            <a:fillRect/>
          </a:stretch>
        </p:blipFill>
        <p:spPr>
          <a:xfrm>
            <a:off x="3834" y="3090"/>
            <a:ext cx="9140036" cy="5141270"/>
          </a:xfrm>
          <a:prstGeom prst="rect">
            <a:avLst/>
          </a:prstGeom>
        </p:spPr>
      </p:pic>
      <p:sp>
        <p:nvSpPr>
          <p:cNvPr id="12" name="文本框 11"/>
          <p:cNvSpPr txBox="1"/>
          <p:nvPr>
            <p:custDataLst>
              <p:tags r:id="rId2"/>
            </p:custDataLst>
          </p:nvPr>
        </p:nvSpPr>
        <p:spPr>
          <a:xfrm>
            <a:off x="1779498" y="2205367"/>
            <a:ext cx="654025" cy="461665"/>
          </a:xfrm>
          <a:prstGeom prst="rect">
            <a:avLst/>
          </a:prstGeom>
          <a:noFill/>
        </p:spPr>
        <p:txBody>
          <a:bodyPr wrap="none" lIns="0" tIns="0" rIns="0" bIns="0">
            <a:spAutoFit/>
          </a:bodyPr>
          <a:lstStyle/>
          <a:p>
            <a:pPr>
              <a:defRPr/>
            </a:pPr>
            <a:r>
              <a:rPr lang="en-US" altLang="zh-CN" sz="2400" dirty="0">
                <a:solidFill>
                  <a:schemeClr val="accent1"/>
                </a:solidFill>
                <a:latin typeface="Arial" panose="020B0604020202020204" pitchFamily="34" charset="0"/>
                <a:ea typeface="微软雅黑" panose="020B0503020204020204" pitchFamily="34" charset="-122"/>
                <a:sym typeface="Arial" panose="020B0604020202020204" pitchFamily="34" charset="0"/>
              </a:rPr>
              <a:t>P</a:t>
            </a:r>
            <a:r>
              <a:rPr lang="en-US" altLang="zh-CN" sz="3000" dirty="0">
                <a:solidFill>
                  <a:schemeClr val="accent1"/>
                </a:solidFill>
                <a:latin typeface="Arial" panose="020B0604020202020204" pitchFamily="34" charset="0"/>
                <a:ea typeface="微软雅黑" panose="020B0503020204020204" pitchFamily="34" charset="-122"/>
                <a:sym typeface="Arial" panose="020B0604020202020204" pitchFamily="34" charset="0"/>
              </a:rPr>
              <a:t>art</a:t>
            </a:r>
            <a:endParaRPr lang="zh-CN" altLang="en-US" sz="86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2052" name="文本框 13"/>
          <p:cNvSpPr txBox="1">
            <a:spLocks noChangeArrowheads="1"/>
          </p:cNvSpPr>
          <p:nvPr>
            <p:custDataLst>
              <p:tags r:id="rId3"/>
            </p:custDataLst>
          </p:nvPr>
        </p:nvSpPr>
        <p:spPr bwMode="auto">
          <a:xfrm>
            <a:off x="1872615" y="2083885"/>
            <a:ext cx="46807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1600" dirty="0">
                <a:solidFill>
                  <a:schemeClr val="accent1"/>
                </a:solidFill>
                <a:latin typeface="Arial" panose="020B0604020202020204" pitchFamily="34" charset="0"/>
                <a:ea typeface="微软雅黑" panose="020B0503020204020204" pitchFamily="34" charset="-122"/>
                <a:sym typeface="Arial" panose="020B0604020202020204" pitchFamily="34" charset="0"/>
              </a:rPr>
              <a:t>章 节</a:t>
            </a:r>
          </a:p>
        </p:txBody>
      </p:sp>
      <p:sp>
        <p:nvSpPr>
          <p:cNvPr id="2053" name="文本框 14"/>
          <p:cNvSpPr txBox="1">
            <a:spLocks noChangeArrowheads="1"/>
          </p:cNvSpPr>
          <p:nvPr>
            <p:custDataLst>
              <p:tags r:id="rId4"/>
            </p:custDataLst>
          </p:nvPr>
        </p:nvSpPr>
        <p:spPr bwMode="auto">
          <a:xfrm>
            <a:off x="2555776" y="1744452"/>
            <a:ext cx="1025922" cy="1108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7200" dirty="0">
                <a:solidFill>
                  <a:schemeClr val="accent1"/>
                </a:solidFill>
                <a:latin typeface="Arial" panose="020B0604020202020204" pitchFamily="34" charset="0"/>
                <a:ea typeface="微软雅黑" panose="020B0503020204020204" pitchFamily="34" charset="-122"/>
                <a:sym typeface="Arial" panose="020B0604020202020204" pitchFamily="34" charset="0"/>
              </a:rPr>
              <a:t>01</a:t>
            </a:r>
            <a:endParaRPr lang="zh-CN" altLang="en-US" sz="72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标题 5"/>
          <p:cNvSpPr txBox="1">
            <a:spLocks/>
          </p:cNvSpPr>
          <p:nvPr>
            <p:custDataLst>
              <p:tags r:id="rId5"/>
            </p:custDataLst>
          </p:nvPr>
        </p:nvSpPr>
        <p:spPr>
          <a:xfrm>
            <a:off x="1758017" y="2975147"/>
            <a:ext cx="2621439" cy="540148"/>
          </a:xfrm>
          <a:prstGeom prst="rect">
            <a:avLst/>
          </a:prstGeom>
          <a:noFill/>
        </p:spPr>
        <p:txBody>
          <a:bodyPr wrap="square" lIns="0" tIns="0" rIns="0" bIns="0" anchor="t" anchorCtr="0">
            <a:spAutoFit/>
          </a:bodyPr>
          <a:lstStyle>
            <a:lvl1pPr algn="ctr">
              <a:lnSpc>
                <a:spcPct val="90000"/>
              </a:lnSpc>
              <a:spcBef>
                <a:spcPct val="0"/>
              </a:spcBef>
              <a:buNone/>
              <a:defRPr sz="4000">
                <a:latin typeface="+mj-lt"/>
                <a:ea typeface="+mj-ea"/>
                <a:cs typeface="+mj-cs"/>
              </a:defRPr>
            </a:lvl1pPr>
          </a:lstStyle>
          <a:p>
            <a:pPr algn="l"/>
            <a:r>
              <a:rPr lang="zh-CN" altLang="en-US" sz="28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en-US" altLang="zh-CN" sz="28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a:p>
            <a:pPr algn="l"/>
            <a:r>
              <a:rPr lang="en-US" altLang="zh-CN" sz="105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105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3869286692"/>
      </p:ext>
    </p:extLst>
  </p:cSld>
  <p:clrMapOvr>
    <a:masterClrMapping/>
  </p:clrMapOvr>
  <mc:AlternateContent xmlns:mc="http://schemas.openxmlformats.org/markup-compatibility/2006" xmlns:p14="http://schemas.microsoft.com/office/powerpoint/2010/main">
    <mc:Choice Requires="p14">
      <p:transition spd="slow" p14:dur="2000" advClick="0" advTm="0">
        <p14:prism isContent="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strVal val="#ppt_w+.3"/>
                                          </p:val>
                                        </p:tav>
                                        <p:tav tm="100000">
                                          <p:val>
                                            <p:strVal val="#ppt_w"/>
                                          </p:val>
                                        </p:tav>
                                      </p:tavLst>
                                    </p:anim>
                                    <p:anim calcmode="lin" valueType="num">
                                      <p:cBhvr>
                                        <p:cTn id="8" dur="1000" fill="hold"/>
                                        <p:tgtEl>
                                          <p:spTgt spid="7"/>
                                        </p:tgtEl>
                                        <p:attrNameLst>
                                          <p:attrName>ppt_h</p:attrName>
                                        </p:attrNameLst>
                                      </p:cBhvr>
                                      <p:tavLst>
                                        <p:tav tm="0">
                                          <p:val>
                                            <p:strVal val="#ppt_h"/>
                                          </p:val>
                                        </p:tav>
                                        <p:tav tm="100000">
                                          <p:val>
                                            <p:strVal val="#ppt_h"/>
                                          </p:val>
                                        </p:tav>
                                      </p:tavLst>
                                    </p:anim>
                                    <p:animEffect transition="in" filter="fade">
                                      <p:cBhvr>
                                        <p:cTn id="9" dur="1000"/>
                                        <p:tgtEl>
                                          <p:spTgt spid="7"/>
                                        </p:tgtEl>
                                      </p:cBhvr>
                                    </p:animEffect>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2052"/>
                                        </p:tgtEl>
                                        <p:attrNameLst>
                                          <p:attrName>style.visibility</p:attrName>
                                        </p:attrNameLst>
                                      </p:cBhvr>
                                      <p:to>
                                        <p:strVal val="visible"/>
                                      </p:to>
                                    </p:set>
                                    <p:animEffect transition="in" filter="fade">
                                      <p:cBhvr>
                                        <p:cTn id="13" dur="1000"/>
                                        <p:tgtEl>
                                          <p:spTgt spid="2052"/>
                                        </p:tgtEl>
                                      </p:cBhvr>
                                    </p:animEffect>
                                    <p:anim calcmode="lin" valueType="num">
                                      <p:cBhvr>
                                        <p:cTn id="14" dur="1000" fill="hold"/>
                                        <p:tgtEl>
                                          <p:spTgt spid="2052"/>
                                        </p:tgtEl>
                                        <p:attrNameLst>
                                          <p:attrName>ppt_x</p:attrName>
                                        </p:attrNameLst>
                                      </p:cBhvr>
                                      <p:tavLst>
                                        <p:tav tm="0">
                                          <p:val>
                                            <p:strVal val="#ppt_x"/>
                                          </p:val>
                                        </p:tav>
                                        <p:tav tm="100000">
                                          <p:val>
                                            <p:strVal val="#ppt_x"/>
                                          </p:val>
                                        </p:tav>
                                      </p:tavLst>
                                    </p:anim>
                                    <p:anim calcmode="lin" valueType="num">
                                      <p:cBhvr>
                                        <p:cTn id="15" dur="1000" fill="hold"/>
                                        <p:tgtEl>
                                          <p:spTgt spid="2052"/>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1000"/>
                                        <p:tgtEl>
                                          <p:spTgt spid="12"/>
                                        </p:tgtEl>
                                      </p:cBhvr>
                                    </p:animEffect>
                                    <p:anim calcmode="lin" valueType="num">
                                      <p:cBhvr>
                                        <p:cTn id="20" dur="1000" fill="hold"/>
                                        <p:tgtEl>
                                          <p:spTgt spid="12"/>
                                        </p:tgtEl>
                                        <p:attrNameLst>
                                          <p:attrName>ppt_x</p:attrName>
                                        </p:attrNameLst>
                                      </p:cBhvr>
                                      <p:tavLst>
                                        <p:tav tm="0">
                                          <p:val>
                                            <p:strVal val="#ppt_x"/>
                                          </p:val>
                                        </p:tav>
                                        <p:tav tm="100000">
                                          <p:val>
                                            <p:strVal val="#ppt_x"/>
                                          </p:val>
                                        </p:tav>
                                      </p:tavLst>
                                    </p:anim>
                                    <p:anim calcmode="lin" valueType="num">
                                      <p:cBhvr>
                                        <p:cTn id="21" dur="1000" fill="hold"/>
                                        <p:tgtEl>
                                          <p:spTgt spid="12"/>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2" presetClass="entr" presetSubtype="2" fill="hold" grpId="0" nodeType="afterEffect">
                                  <p:stCondLst>
                                    <p:cond delay="0"/>
                                  </p:stCondLst>
                                  <p:childTnLst>
                                    <p:set>
                                      <p:cBhvr>
                                        <p:cTn id="24" dur="1" fill="hold">
                                          <p:stCondLst>
                                            <p:cond delay="0"/>
                                          </p:stCondLst>
                                        </p:cTn>
                                        <p:tgtEl>
                                          <p:spTgt spid="2053"/>
                                        </p:tgtEl>
                                        <p:attrNameLst>
                                          <p:attrName>style.visibility</p:attrName>
                                        </p:attrNameLst>
                                      </p:cBhvr>
                                      <p:to>
                                        <p:strVal val="visible"/>
                                      </p:to>
                                    </p:set>
                                    <p:anim calcmode="lin" valueType="num">
                                      <p:cBhvr additive="base">
                                        <p:cTn id="25" dur="500" fill="hold"/>
                                        <p:tgtEl>
                                          <p:spTgt spid="2053"/>
                                        </p:tgtEl>
                                        <p:attrNameLst>
                                          <p:attrName>ppt_x</p:attrName>
                                        </p:attrNameLst>
                                      </p:cBhvr>
                                      <p:tavLst>
                                        <p:tav tm="0">
                                          <p:val>
                                            <p:strVal val="1+#ppt_w/2"/>
                                          </p:val>
                                        </p:tav>
                                        <p:tav tm="100000">
                                          <p:val>
                                            <p:strVal val="#ppt_x"/>
                                          </p:val>
                                        </p:tav>
                                      </p:tavLst>
                                    </p:anim>
                                    <p:anim calcmode="lin" valueType="num">
                                      <p:cBhvr additive="base">
                                        <p:cTn id="26" dur="500" fill="hold"/>
                                        <p:tgtEl>
                                          <p:spTgt spid="2053"/>
                                        </p:tgtEl>
                                        <p:attrNameLst>
                                          <p:attrName>ppt_y</p:attrName>
                                        </p:attrNameLst>
                                      </p:cBhvr>
                                      <p:tavLst>
                                        <p:tav tm="0">
                                          <p:val>
                                            <p:strVal val="#ppt_y"/>
                                          </p:val>
                                        </p:tav>
                                        <p:tav tm="100000">
                                          <p:val>
                                            <p:strVal val="#ppt_y"/>
                                          </p:val>
                                        </p:tav>
                                      </p:tavLst>
                                    </p:anim>
                                  </p:childTnLst>
                                </p:cTn>
                              </p:par>
                            </p:childTnLst>
                          </p:cTn>
                        </p:par>
                        <p:par>
                          <p:cTn id="27" fill="hold">
                            <p:stCondLst>
                              <p:cond delay="3500"/>
                            </p:stCondLst>
                            <p:childTnLst>
                              <p:par>
                                <p:cTn id="28" presetID="2" presetClass="entr" presetSubtype="2" fill="hold" grpId="0" nodeType="afterEffect">
                                  <p:stCondLst>
                                    <p:cond delay="0"/>
                                  </p:stCondLst>
                                  <p:childTnLst>
                                    <p:set>
                                      <p:cBhvr>
                                        <p:cTn id="29" dur="1" fill="hold">
                                          <p:stCondLst>
                                            <p:cond delay="0"/>
                                          </p:stCondLst>
                                        </p:cTn>
                                        <p:tgtEl>
                                          <p:spTgt spid="6"/>
                                        </p:tgtEl>
                                        <p:attrNameLst>
                                          <p:attrName>style.visibility</p:attrName>
                                        </p:attrNameLst>
                                      </p:cBhvr>
                                      <p:to>
                                        <p:strVal val="visible"/>
                                      </p:to>
                                    </p:set>
                                    <p:anim calcmode="lin" valueType="num">
                                      <p:cBhvr additive="base">
                                        <p:cTn id="30" dur="500" fill="hold"/>
                                        <p:tgtEl>
                                          <p:spTgt spid="6"/>
                                        </p:tgtEl>
                                        <p:attrNameLst>
                                          <p:attrName>ppt_x</p:attrName>
                                        </p:attrNameLst>
                                      </p:cBhvr>
                                      <p:tavLst>
                                        <p:tav tm="0">
                                          <p:val>
                                            <p:strVal val="1+#ppt_w/2"/>
                                          </p:val>
                                        </p:tav>
                                        <p:tav tm="100000">
                                          <p:val>
                                            <p:strVal val="#ppt_x"/>
                                          </p:val>
                                        </p:tav>
                                      </p:tavLst>
                                    </p:anim>
                                    <p:anim calcmode="lin" valueType="num">
                                      <p:cBhvr additive="base">
                                        <p:cTn id="31"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052" grpId="0"/>
      <p:bldP spid="2053"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7" name="PA_矩形 9"/>
          <p:cNvSpPr>
            <a:spLocks noChangeArrowheads="1"/>
          </p:cNvSpPr>
          <p:nvPr>
            <p:custDataLst>
              <p:tags r:id="rId1"/>
            </p:custDataLst>
          </p:nvPr>
        </p:nvSpPr>
        <p:spPr bwMode="auto">
          <a:xfrm>
            <a:off x="4202115" y="1657351"/>
            <a:ext cx="4249737" cy="444500"/>
          </a:xfrm>
          <a:prstGeom prst="rect">
            <a:avLst/>
          </a:prstGeom>
          <a:solidFill>
            <a:schemeClr val="accent1"/>
          </a:solidFill>
          <a:ln>
            <a:noFill/>
          </a:ln>
        </p:spPr>
        <p:txBody>
          <a:bodyPr/>
          <a:lstStyle/>
          <a:p>
            <a:endParaRPr lang="zh-CN" altLang="en-US"/>
          </a:p>
        </p:txBody>
      </p:sp>
      <p:sp>
        <p:nvSpPr>
          <p:cNvPr id="27658" name="PA_椭圆 10"/>
          <p:cNvSpPr>
            <a:spLocks noChangeArrowheads="1"/>
          </p:cNvSpPr>
          <p:nvPr>
            <p:custDataLst>
              <p:tags r:id="rId2"/>
            </p:custDataLst>
          </p:nvPr>
        </p:nvSpPr>
        <p:spPr bwMode="auto">
          <a:xfrm>
            <a:off x="8231188" y="1657351"/>
            <a:ext cx="444500" cy="444500"/>
          </a:xfrm>
          <a:prstGeom prst="ellipse">
            <a:avLst/>
          </a:prstGeom>
          <a:solidFill>
            <a:schemeClr val="accent1"/>
          </a:solidFill>
          <a:ln w="12700">
            <a:solidFill>
              <a:srgbClr val="FFFFFF"/>
            </a:solidFill>
            <a:round/>
            <a:headEnd/>
            <a:tailEnd/>
          </a:ln>
        </p:spPr>
        <p:txBody>
          <a:bodyPr/>
          <a:lstStyle/>
          <a:p>
            <a:endParaRPr lang="zh-CN" altLang="en-US"/>
          </a:p>
        </p:txBody>
      </p:sp>
      <p:sp>
        <p:nvSpPr>
          <p:cNvPr id="27659" name="PA_矩形 11"/>
          <p:cNvSpPr>
            <a:spLocks noChangeArrowheads="1"/>
          </p:cNvSpPr>
          <p:nvPr>
            <p:custDataLst>
              <p:tags r:id="rId3"/>
            </p:custDataLst>
          </p:nvPr>
        </p:nvSpPr>
        <p:spPr bwMode="auto">
          <a:xfrm>
            <a:off x="3919538" y="2101853"/>
            <a:ext cx="4248150" cy="447675"/>
          </a:xfrm>
          <a:prstGeom prst="rect">
            <a:avLst/>
          </a:prstGeom>
          <a:solidFill>
            <a:schemeClr val="tx1">
              <a:lumMod val="75000"/>
              <a:lumOff val="25000"/>
            </a:schemeClr>
          </a:solidFill>
          <a:ln>
            <a:noFill/>
          </a:ln>
        </p:spPr>
        <p:txBody>
          <a:bodyPr/>
          <a:lstStyle/>
          <a:p>
            <a:endParaRPr lang="zh-CN" altLang="en-US"/>
          </a:p>
        </p:txBody>
      </p:sp>
      <p:sp>
        <p:nvSpPr>
          <p:cNvPr id="27660" name="PA_椭圆 12"/>
          <p:cNvSpPr>
            <a:spLocks noChangeArrowheads="1"/>
          </p:cNvSpPr>
          <p:nvPr>
            <p:custDataLst>
              <p:tags r:id="rId4"/>
            </p:custDataLst>
          </p:nvPr>
        </p:nvSpPr>
        <p:spPr bwMode="auto">
          <a:xfrm>
            <a:off x="7945438" y="2101853"/>
            <a:ext cx="444500" cy="447675"/>
          </a:xfrm>
          <a:prstGeom prst="ellipse">
            <a:avLst/>
          </a:prstGeom>
          <a:solidFill>
            <a:schemeClr val="tx1">
              <a:lumMod val="75000"/>
              <a:lumOff val="25000"/>
            </a:schemeClr>
          </a:solidFill>
          <a:ln w="12700">
            <a:solidFill>
              <a:srgbClr val="FFFFFF"/>
            </a:solidFill>
            <a:round/>
            <a:headEnd/>
            <a:tailEnd/>
          </a:ln>
        </p:spPr>
        <p:txBody>
          <a:bodyPr/>
          <a:lstStyle/>
          <a:p>
            <a:endParaRPr lang="zh-CN" altLang="en-US"/>
          </a:p>
        </p:txBody>
      </p:sp>
      <p:sp>
        <p:nvSpPr>
          <p:cNvPr id="27661" name="PA_矩形 13"/>
          <p:cNvSpPr>
            <a:spLocks noChangeArrowheads="1"/>
          </p:cNvSpPr>
          <p:nvPr>
            <p:custDataLst>
              <p:tags r:id="rId5"/>
            </p:custDataLst>
          </p:nvPr>
        </p:nvSpPr>
        <p:spPr bwMode="auto">
          <a:xfrm>
            <a:off x="3584577" y="2549526"/>
            <a:ext cx="4251325" cy="444500"/>
          </a:xfrm>
          <a:prstGeom prst="rect">
            <a:avLst/>
          </a:prstGeom>
          <a:solidFill>
            <a:schemeClr val="accent1"/>
          </a:solidFill>
          <a:ln>
            <a:noFill/>
          </a:ln>
        </p:spPr>
        <p:txBody>
          <a:bodyPr/>
          <a:lstStyle/>
          <a:p>
            <a:endParaRPr lang="zh-CN" altLang="en-US"/>
          </a:p>
        </p:txBody>
      </p:sp>
      <p:sp>
        <p:nvSpPr>
          <p:cNvPr id="27662" name="PA_椭圆 14"/>
          <p:cNvSpPr>
            <a:spLocks noChangeArrowheads="1"/>
          </p:cNvSpPr>
          <p:nvPr>
            <p:custDataLst>
              <p:tags r:id="rId6"/>
            </p:custDataLst>
          </p:nvPr>
        </p:nvSpPr>
        <p:spPr bwMode="auto">
          <a:xfrm>
            <a:off x="7612063" y="2549526"/>
            <a:ext cx="444500" cy="444500"/>
          </a:xfrm>
          <a:prstGeom prst="ellipse">
            <a:avLst/>
          </a:prstGeom>
          <a:solidFill>
            <a:schemeClr val="accent1"/>
          </a:solidFill>
          <a:ln w="12700">
            <a:solidFill>
              <a:srgbClr val="FFFFFF"/>
            </a:solidFill>
            <a:round/>
            <a:headEnd/>
            <a:tailEnd/>
          </a:ln>
        </p:spPr>
        <p:txBody>
          <a:bodyPr/>
          <a:lstStyle/>
          <a:p>
            <a:endParaRPr lang="zh-CN" altLang="en-US"/>
          </a:p>
        </p:txBody>
      </p:sp>
      <p:sp>
        <p:nvSpPr>
          <p:cNvPr id="27663" name="PA_矩形 15"/>
          <p:cNvSpPr>
            <a:spLocks noChangeArrowheads="1"/>
          </p:cNvSpPr>
          <p:nvPr>
            <p:custDataLst>
              <p:tags r:id="rId7"/>
            </p:custDataLst>
          </p:nvPr>
        </p:nvSpPr>
        <p:spPr bwMode="auto">
          <a:xfrm>
            <a:off x="3540127" y="2994026"/>
            <a:ext cx="3921125" cy="444500"/>
          </a:xfrm>
          <a:prstGeom prst="rect">
            <a:avLst/>
          </a:prstGeom>
          <a:solidFill>
            <a:schemeClr val="tx1">
              <a:lumMod val="75000"/>
              <a:lumOff val="25000"/>
            </a:schemeClr>
          </a:solidFill>
          <a:ln>
            <a:noFill/>
          </a:ln>
        </p:spPr>
        <p:txBody>
          <a:bodyPr/>
          <a:lstStyle/>
          <a:p>
            <a:endParaRPr lang="zh-CN" altLang="en-US"/>
          </a:p>
        </p:txBody>
      </p:sp>
      <p:sp>
        <p:nvSpPr>
          <p:cNvPr id="27664" name="PA_椭圆 16"/>
          <p:cNvSpPr>
            <a:spLocks noChangeArrowheads="1"/>
          </p:cNvSpPr>
          <p:nvPr>
            <p:custDataLst>
              <p:tags r:id="rId8"/>
            </p:custDataLst>
          </p:nvPr>
        </p:nvSpPr>
        <p:spPr bwMode="auto">
          <a:xfrm>
            <a:off x="7237413" y="2994026"/>
            <a:ext cx="444500" cy="444500"/>
          </a:xfrm>
          <a:prstGeom prst="ellipse">
            <a:avLst/>
          </a:prstGeom>
          <a:solidFill>
            <a:schemeClr val="tx1">
              <a:lumMod val="75000"/>
              <a:lumOff val="25000"/>
            </a:schemeClr>
          </a:solidFill>
          <a:ln w="12700">
            <a:solidFill>
              <a:srgbClr val="FFFFFF"/>
            </a:solidFill>
            <a:round/>
            <a:headEnd/>
            <a:tailEnd/>
          </a:ln>
        </p:spPr>
        <p:txBody>
          <a:bodyPr/>
          <a:lstStyle/>
          <a:p>
            <a:endParaRPr lang="zh-CN" altLang="en-US"/>
          </a:p>
        </p:txBody>
      </p:sp>
      <p:sp>
        <p:nvSpPr>
          <p:cNvPr id="27666" name="PA_椭圆 18"/>
          <p:cNvSpPr>
            <a:spLocks noChangeArrowheads="1"/>
          </p:cNvSpPr>
          <p:nvPr>
            <p:custDataLst>
              <p:tags r:id="rId9"/>
            </p:custDataLst>
          </p:nvPr>
        </p:nvSpPr>
        <p:spPr bwMode="auto">
          <a:xfrm>
            <a:off x="3059113" y="1778003"/>
            <a:ext cx="1873250" cy="1874837"/>
          </a:xfrm>
          <a:prstGeom prst="ellipse">
            <a:avLst/>
          </a:prstGeom>
          <a:solidFill>
            <a:schemeClr val="accent1"/>
          </a:solidFill>
          <a:ln>
            <a:noFill/>
          </a:ln>
        </p:spPr>
        <p:txBody>
          <a:bodyPr/>
          <a:lstStyle/>
          <a:p>
            <a:endParaRPr lang="zh-CN" altLang="en-US"/>
          </a:p>
        </p:txBody>
      </p:sp>
      <p:grpSp>
        <p:nvGrpSpPr>
          <p:cNvPr id="2" name="PA_淘宝店chenying0907 1"/>
          <p:cNvGrpSpPr/>
          <p:nvPr>
            <p:custDataLst>
              <p:tags r:id="rId10"/>
            </p:custDataLst>
          </p:nvPr>
        </p:nvGrpSpPr>
        <p:grpSpPr>
          <a:xfrm>
            <a:off x="2919415" y="1636713"/>
            <a:ext cx="3127375" cy="3111500"/>
            <a:chOff x="2919413" y="1635125"/>
            <a:chExt cx="3127375" cy="3111500"/>
          </a:xfrm>
        </p:grpSpPr>
        <p:sp>
          <p:nvSpPr>
            <p:cNvPr id="27667" name="淘宝店chenying0907 19"/>
            <p:cNvSpPr>
              <a:spLocks noEditPoints="1"/>
            </p:cNvSpPr>
            <p:nvPr/>
          </p:nvSpPr>
          <p:spPr bwMode="auto">
            <a:xfrm>
              <a:off x="2919413" y="1635125"/>
              <a:ext cx="2144712" cy="2147888"/>
            </a:xfrm>
            <a:custGeom>
              <a:avLst/>
              <a:gdLst>
                <a:gd name="T0" fmla="*/ 480 w 961"/>
                <a:gd name="T1" fmla="*/ 0 h 961"/>
                <a:gd name="T2" fmla="*/ 0 w 961"/>
                <a:gd name="T3" fmla="*/ 480 h 961"/>
                <a:gd name="T4" fmla="*/ 480 w 961"/>
                <a:gd name="T5" fmla="*/ 961 h 961"/>
                <a:gd name="T6" fmla="*/ 961 w 961"/>
                <a:gd name="T7" fmla="*/ 480 h 961"/>
                <a:gd name="T8" fmla="*/ 480 w 961"/>
                <a:gd name="T9" fmla="*/ 0 h 961"/>
                <a:gd name="T10" fmla="*/ 480 w 961"/>
                <a:gd name="T11" fmla="*/ 896 h 961"/>
                <a:gd name="T12" fmla="*/ 64 w 961"/>
                <a:gd name="T13" fmla="*/ 480 h 961"/>
                <a:gd name="T14" fmla="*/ 480 w 961"/>
                <a:gd name="T15" fmla="*/ 64 h 961"/>
                <a:gd name="T16" fmla="*/ 896 w 961"/>
                <a:gd name="T17" fmla="*/ 480 h 961"/>
                <a:gd name="T18" fmla="*/ 480 w 961"/>
                <a:gd name="T19" fmla="*/ 896 h 9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61" h="961">
                  <a:moveTo>
                    <a:pt x="480" y="0"/>
                  </a:moveTo>
                  <a:cubicBezTo>
                    <a:pt x="215" y="0"/>
                    <a:pt x="0" y="215"/>
                    <a:pt x="0" y="480"/>
                  </a:cubicBezTo>
                  <a:cubicBezTo>
                    <a:pt x="0" y="746"/>
                    <a:pt x="215" y="961"/>
                    <a:pt x="480" y="961"/>
                  </a:cubicBezTo>
                  <a:cubicBezTo>
                    <a:pt x="746" y="961"/>
                    <a:pt x="961" y="746"/>
                    <a:pt x="961" y="480"/>
                  </a:cubicBezTo>
                  <a:cubicBezTo>
                    <a:pt x="961" y="215"/>
                    <a:pt x="746" y="0"/>
                    <a:pt x="480" y="0"/>
                  </a:cubicBezTo>
                  <a:close/>
                  <a:moveTo>
                    <a:pt x="480" y="896"/>
                  </a:moveTo>
                  <a:cubicBezTo>
                    <a:pt x="251" y="896"/>
                    <a:pt x="64" y="710"/>
                    <a:pt x="64" y="480"/>
                  </a:cubicBezTo>
                  <a:cubicBezTo>
                    <a:pt x="64" y="251"/>
                    <a:pt x="251" y="64"/>
                    <a:pt x="480" y="64"/>
                  </a:cubicBezTo>
                  <a:cubicBezTo>
                    <a:pt x="710" y="64"/>
                    <a:pt x="896" y="251"/>
                    <a:pt x="896" y="480"/>
                  </a:cubicBezTo>
                  <a:cubicBezTo>
                    <a:pt x="896" y="710"/>
                    <a:pt x="710" y="896"/>
                    <a:pt x="480" y="896"/>
                  </a:cubicBezTo>
                  <a:close/>
                </a:path>
              </a:pathLst>
            </a:custGeom>
            <a:solidFill>
              <a:schemeClr val="tx1">
                <a:lumMod val="75000"/>
                <a:lumOff val="25000"/>
              </a:schemeClr>
            </a:solidFill>
            <a:ln>
              <a:noFill/>
            </a:ln>
          </p:spPr>
          <p:txBody>
            <a:bodyPr/>
            <a:lstStyle/>
            <a:p>
              <a:endParaRPr lang="zh-CN" altLang="en-US"/>
            </a:p>
          </p:txBody>
        </p:sp>
        <p:sp>
          <p:nvSpPr>
            <p:cNvPr id="27668" name="淘宝店chenying0907 20"/>
            <p:cNvSpPr>
              <a:spLocks/>
            </p:cNvSpPr>
            <p:nvPr/>
          </p:nvSpPr>
          <p:spPr bwMode="auto">
            <a:xfrm>
              <a:off x="4660900" y="3355975"/>
              <a:ext cx="631825" cy="633413"/>
            </a:xfrm>
            <a:custGeom>
              <a:avLst/>
              <a:gdLst>
                <a:gd name="T0" fmla="*/ 309 w 398"/>
                <a:gd name="T1" fmla="*/ 399 h 399"/>
                <a:gd name="T2" fmla="*/ 0 w 398"/>
                <a:gd name="T3" fmla="*/ 89 h 399"/>
                <a:gd name="T4" fmla="*/ 88 w 398"/>
                <a:gd name="T5" fmla="*/ 0 h 399"/>
                <a:gd name="T6" fmla="*/ 398 w 398"/>
                <a:gd name="T7" fmla="*/ 310 h 399"/>
                <a:gd name="T8" fmla="*/ 309 w 398"/>
                <a:gd name="T9" fmla="*/ 399 h 399"/>
              </a:gdLst>
              <a:ahLst/>
              <a:cxnLst>
                <a:cxn ang="0">
                  <a:pos x="T0" y="T1"/>
                </a:cxn>
                <a:cxn ang="0">
                  <a:pos x="T2" y="T3"/>
                </a:cxn>
                <a:cxn ang="0">
                  <a:pos x="T4" y="T5"/>
                </a:cxn>
                <a:cxn ang="0">
                  <a:pos x="T6" y="T7"/>
                </a:cxn>
                <a:cxn ang="0">
                  <a:pos x="T8" y="T9"/>
                </a:cxn>
              </a:cxnLst>
              <a:rect l="0" t="0" r="r" b="b"/>
              <a:pathLst>
                <a:path w="398" h="399">
                  <a:moveTo>
                    <a:pt x="309" y="399"/>
                  </a:moveTo>
                  <a:lnTo>
                    <a:pt x="0" y="89"/>
                  </a:lnTo>
                  <a:lnTo>
                    <a:pt x="88" y="0"/>
                  </a:lnTo>
                  <a:lnTo>
                    <a:pt x="398" y="310"/>
                  </a:lnTo>
                  <a:lnTo>
                    <a:pt x="309" y="399"/>
                  </a:lnTo>
                  <a:close/>
                </a:path>
              </a:pathLst>
            </a:custGeom>
            <a:solidFill>
              <a:schemeClr val="tx1">
                <a:lumMod val="75000"/>
                <a:lumOff val="25000"/>
              </a:schemeClr>
            </a:solidFill>
            <a:ln>
              <a:noFill/>
            </a:ln>
          </p:spPr>
          <p:txBody>
            <a:bodyPr/>
            <a:lstStyle/>
            <a:p>
              <a:endParaRPr lang="zh-CN" altLang="en-US"/>
            </a:p>
          </p:txBody>
        </p:sp>
        <p:sp>
          <p:nvSpPr>
            <p:cNvPr id="27669" name="淘宝店chenying0907 21"/>
            <p:cNvSpPr>
              <a:spLocks/>
            </p:cNvSpPr>
            <p:nvPr/>
          </p:nvSpPr>
          <p:spPr bwMode="auto">
            <a:xfrm>
              <a:off x="5086350" y="3786188"/>
              <a:ext cx="960438" cy="960437"/>
            </a:xfrm>
            <a:custGeom>
              <a:avLst/>
              <a:gdLst>
                <a:gd name="T0" fmla="*/ 340 w 430"/>
                <a:gd name="T1" fmla="*/ 415 h 430"/>
                <a:gd name="T2" fmla="*/ 302 w 430"/>
                <a:gd name="T3" fmla="*/ 421 h 430"/>
                <a:gd name="T4" fmla="*/ 9 w 430"/>
                <a:gd name="T5" fmla="*/ 128 h 430"/>
                <a:gd name="T6" fmla="*/ 14 w 430"/>
                <a:gd name="T7" fmla="*/ 90 h 430"/>
                <a:gd name="T8" fmla="*/ 91 w 430"/>
                <a:gd name="T9" fmla="*/ 14 h 430"/>
                <a:gd name="T10" fmla="*/ 128 w 430"/>
                <a:gd name="T11" fmla="*/ 8 h 430"/>
                <a:gd name="T12" fmla="*/ 421 w 430"/>
                <a:gd name="T13" fmla="*/ 301 h 430"/>
                <a:gd name="T14" fmla="*/ 416 w 430"/>
                <a:gd name="T15" fmla="*/ 339 h 430"/>
                <a:gd name="T16" fmla="*/ 340 w 430"/>
                <a:gd name="T17" fmla="*/ 415 h 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0" h="430">
                  <a:moveTo>
                    <a:pt x="340" y="415"/>
                  </a:moveTo>
                  <a:cubicBezTo>
                    <a:pt x="328" y="427"/>
                    <a:pt x="311" y="430"/>
                    <a:pt x="302" y="421"/>
                  </a:cubicBezTo>
                  <a:cubicBezTo>
                    <a:pt x="9" y="128"/>
                    <a:pt x="9" y="128"/>
                    <a:pt x="9" y="128"/>
                  </a:cubicBezTo>
                  <a:cubicBezTo>
                    <a:pt x="0" y="119"/>
                    <a:pt x="2" y="102"/>
                    <a:pt x="14" y="90"/>
                  </a:cubicBezTo>
                  <a:cubicBezTo>
                    <a:pt x="91" y="14"/>
                    <a:pt x="91" y="14"/>
                    <a:pt x="91" y="14"/>
                  </a:cubicBezTo>
                  <a:cubicBezTo>
                    <a:pt x="102" y="2"/>
                    <a:pt x="119" y="0"/>
                    <a:pt x="128" y="8"/>
                  </a:cubicBezTo>
                  <a:cubicBezTo>
                    <a:pt x="421" y="301"/>
                    <a:pt x="421" y="301"/>
                    <a:pt x="421" y="301"/>
                  </a:cubicBezTo>
                  <a:cubicBezTo>
                    <a:pt x="430" y="310"/>
                    <a:pt x="428" y="327"/>
                    <a:pt x="416" y="339"/>
                  </a:cubicBezTo>
                  <a:lnTo>
                    <a:pt x="340" y="415"/>
                  </a:lnTo>
                  <a:close/>
                </a:path>
              </a:pathLst>
            </a:custGeom>
            <a:solidFill>
              <a:schemeClr val="tx1">
                <a:lumMod val="75000"/>
                <a:lumOff val="25000"/>
              </a:schemeClr>
            </a:solidFill>
            <a:ln>
              <a:noFill/>
            </a:ln>
          </p:spPr>
          <p:txBody>
            <a:bodyPr/>
            <a:lstStyle/>
            <a:p>
              <a:endParaRPr lang="zh-CN" altLang="en-US"/>
            </a:p>
          </p:txBody>
        </p:sp>
        <p:sp>
          <p:nvSpPr>
            <p:cNvPr id="27670" name="淘宝店chenying0907 22"/>
            <p:cNvSpPr>
              <a:spLocks/>
            </p:cNvSpPr>
            <p:nvPr/>
          </p:nvSpPr>
          <p:spPr bwMode="auto">
            <a:xfrm>
              <a:off x="5157788" y="3857625"/>
              <a:ext cx="304800" cy="301625"/>
            </a:xfrm>
            <a:custGeom>
              <a:avLst/>
              <a:gdLst>
                <a:gd name="T0" fmla="*/ 23 w 192"/>
                <a:gd name="T1" fmla="*/ 190 h 190"/>
                <a:gd name="T2" fmla="*/ 0 w 192"/>
                <a:gd name="T3" fmla="*/ 167 h 190"/>
                <a:gd name="T4" fmla="*/ 168 w 192"/>
                <a:gd name="T5" fmla="*/ 0 h 190"/>
                <a:gd name="T6" fmla="*/ 192 w 192"/>
                <a:gd name="T7" fmla="*/ 22 h 190"/>
                <a:gd name="T8" fmla="*/ 23 w 192"/>
                <a:gd name="T9" fmla="*/ 190 h 190"/>
              </a:gdLst>
              <a:ahLst/>
              <a:cxnLst>
                <a:cxn ang="0">
                  <a:pos x="T0" y="T1"/>
                </a:cxn>
                <a:cxn ang="0">
                  <a:pos x="T2" y="T3"/>
                </a:cxn>
                <a:cxn ang="0">
                  <a:pos x="T4" y="T5"/>
                </a:cxn>
                <a:cxn ang="0">
                  <a:pos x="T6" y="T7"/>
                </a:cxn>
                <a:cxn ang="0">
                  <a:pos x="T8" y="T9"/>
                </a:cxn>
              </a:cxnLst>
              <a:rect l="0" t="0" r="r" b="b"/>
              <a:pathLst>
                <a:path w="192" h="190">
                  <a:moveTo>
                    <a:pt x="23" y="190"/>
                  </a:moveTo>
                  <a:lnTo>
                    <a:pt x="0" y="167"/>
                  </a:lnTo>
                  <a:lnTo>
                    <a:pt x="168" y="0"/>
                  </a:lnTo>
                  <a:lnTo>
                    <a:pt x="192" y="22"/>
                  </a:lnTo>
                  <a:lnTo>
                    <a:pt x="23" y="190"/>
                  </a:lnTo>
                  <a:close/>
                </a:path>
              </a:pathLst>
            </a:custGeom>
            <a:solidFill>
              <a:schemeClr val="accent1"/>
            </a:solidFill>
            <a:ln>
              <a:noFill/>
            </a:ln>
          </p:spPr>
          <p:txBody>
            <a:bodyPr/>
            <a:lstStyle/>
            <a:p>
              <a:endParaRPr lang="zh-CN" altLang="en-US"/>
            </a:p>
          </p:txBody>
        </p:sp>
        <p:sp>
          <p:nvSpPr>
            <p:cNvPr id="27671" name="淘宝店chenying0907 23"/>
            <p:cNvSpPr>
              <a:spLocks/>
            </p:cNvSpPr>
            <p:nvPr/>
          </p:nvSpPr>
          <p:spPr bwMode="auto">
            <a:xfrm>
              <a:off x="5673725" y="4371975"/>
              <a:ext cx="301625" cy="303213"/>
            </a:xfrm>
            <a:custGeom>
              <a:avLst/>
              <a:gdLst>
                <a:gd name="T0" fmla="*/ 23 w 190"/>
                <a:gd name="T1" fmla="*/ 191 h 191"/>
                <a:gd name="T2" fmla="*/ 0 w 190"/>
                <a:gd name="T3" fmla="*/ 167 h 191"/>
                <a:gd name="T4" fmla="*/ 168 w 190"/>
                <a:gd name="T5" fmla="*/ 0 h 191"/>
                <a:gd name="T6" fmla="*/ 190 w 190"/>
                <a:gd name="T7" fmla="*/ 22 h 191"/>
                <a:gd name="T8" fmla="*/ 23 w 190"/>
                <a:gd name="T9" fmla="*/ 191 h 191"/>
              </a:gdLst>
              <a:ahLst/>
              <a:cxnLst>
                <a:cxn ang="0">
                  <a:pos x="T0" y="T1"/>
                </a:cxn>
                <a:cxn ang="0">
                  <a:pos x="T2" y="T3"/>
                </a:cxn>
                <a:cxn ang="0">
                  <a:pos x="T4" y="T5"/>
                </a:cxn>
                <a:cxn ang="0">
                  <a:pos x="T6" y="T7"/>
                </a:cxn>
                <a:cxn ang="0">
                  <a:pos x="T8" y="T9"/>
                </a:cxn>
              </a:cxnLst>
              <a:rect l="0" t="0" r="r" b="b"/>
              <a:pathLst>
                <a:path w="190" h="191">
                  <a:moveTo>
                    <a:pt x="23" y="191"/>
                  </a:moveTo>
                  <a:lnTo>
                    <a:pt x="0" y="167"/>
                  </a:lnTo>
                  <a:lnTo>
                    <a:pt x="168" y="0"/>
                  </a:lnTo>
                  <a:lnTo>
                    <a:pt x="190" y="22"/>
                  </a:lnTo>
                  <a:lnTo>
                    <a:pt x="23" y="191"/>
                  </a:lnTo>
                  <a:close/>
                </a:path>
              </a:pathLst>
            </a:custGeom>
            <a:solidFill>
              <a:schemeClr val="accent1"/>
            </a:solidFill>
            <a:ln>
              <a:noFill/>
            </a:ln>
          </p:spPr>
          <p:txBody>
            <a:bodyPr/>
            <a:lstStyle/>
            <a:p>
              <a:endParaRPr lang="zh-CN" altLang="en-US"/>
            </a:p>
          </p:txBody>
        </p:sp>
      </p:grpSp>
      <p:sp>
        <p:nvSpPr>
          <p:cNvPr id="27672" name="PA_矩形 24"/>
          <p:cNvSpPr>
            <a:spLocks noChangeArrowheads="1"/>
          </p:cNvSpPr>
          <p:nvPr>
            <p:custDataLst>
              <p:tags r:id="rId11"/>
            </p:custDataLst>
          </p:nvPr>
        </p:nvSpPr>
        <p:spPr bwMode="auto">
          <a:xfrm>
            <a:off x="468313" y="1590676"/>
            <a:ext cx="2159000" cy="1994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buFont typeface="Arial" charset="0"/>
              <a:buNone/>
            </a:pPr>
            <a:r>
              <a:rPr lang="zh-CN" altLang="en-US" sz="1000" b="1" dirty="0">
                <a:solidFill>
                  <a:schemeClr val="tx1">
                    <a:lumMod val="50000"/>
                    <a:lumOff val="50000"/>
                  </a:schemeClr>
                </a:solidFill>
              </a:rPr>
              <a:t>TOPIC HEADER HERE</a:t>
            </a:r>
          </a:p>
          <a:p>
            <a:pPr>
              <a:lnSpc>
                <a:spcPct val="120000"/>
              </a:lnSpc>
              <a:buFont typeface="Arial" charset="0"/>
              <a:buNone/>
            </a:pPr>
            <a:endParaRPr lang="zh-CN" altLang="en-US" sz="1000" dirty="0">
              <a:solidFill>
                <a:schemeClr val="tx1">
                  <a:lumMod val="50000"/>
                  <a:lumOff val="50000"/>
                </a:schemeClr>
              </a:solidFill>
            </a:endParaRPr>
          </a:p>
          <a:p>
            <a:pPr>
              <a:lnSpc>
                <a:spcPct val="120000"/>
              </a:lnSpc>
              <a:buFont typeface="Arial" charset="0"/>
              <a:buNone/>
            </a:pPr>
            <a:r>
              <a:rPr lang="en-US" altLang="zh-CN" sz="800" dirty="0">
                <a:solidFill>
                  <a:schemeClr val="tx1">
                    <a:lumMod val="50000"/>
                    <a:lumOff val="50000"/>
                  </a:schemeClr>
                </a:solidFill>
              </a:rPr>
              <a:t>We have many PowerPoint </a:t>
            </a:r>
            <a:r>
              <a:rPr lang="zh-CN" altLang="en-US" sz="800" dirty="0">
                <a:solidFill>
                  <a:schemeClr val="tx1">
                    <a:lumMod val="50000"/>
                    <a:lumOff val="50000"/>
                  </a:schemeClr>
                </a:solidFill>
              </a:rPr>
              <a:t>templates</a:t>
            </a:r>
            <a:r>
              <a:rPr lang="en-US" altLang="zh-CN" sz="800" dirty="0">
                <a:solidFill>
                  <a:schemeClr val="tx1">
                    <a:lumMod val="50000"/>
                    <a:lumOff val="50000"/>
                  </a:schemeClr>
                </a:solidFill>
              </a:rPr>
              <a:t> that has been specifically designed to help anyone that is stepping into the world of PowerPoint for the very first time. </a:t>
            </a:r>
            <a:endParaRPr lang="zh-CN" altLang="en-US" sz="800" dirty="0">
              <a:solidFill>
                <a:schemeClr val="tx1">
                  <a:lumMod val="50000"/>
                  <a:lumOff val="50000"/>
                </a:schemeClr>
              </a:solidFill>
            </a:endParaRPr>
          </a:p>
          <a:p>
            <a:pPr>
              <a:lnSpc>
                <a:spcPct val="120000"/>
              </a:lnSpc>
              <a:buFont typeface="Arial" charset="0"/>
              <a:buNone/>
            </a:pPr>
            <a:endParaRPr lang="zh-CN" altLang="en-US" sz="800" dirty="0">
              <a:solidFill>
                <a:schemeClr val="tx1">
                  <a:lumMod val="50000"/>
                  <a:lumOff val="50000"/>
                </a:schemeClr>
              </a:solidFill>
            </a:endParaRPr>
          </a:p>
          <a:p>
            <a:pPr>
              <a:lnSpc>
                <a:spcPct val="120000"/>
              </a:lnSpc>
              <a:buFont typeface="Arial" charset="0"/>
              <a:buNone/>
            </a:pPr>
            <a:r>
              <a:rPr lang="en-US" altLang="zh-CN" sz="800" dirty="0">
                <a:solidFill>
                  <a:schemeClr val="tx1">
                    <a:lumMod val="50000"/>
                    <a:lumOff val="50000"/>
                  </a:schemeClr>
                </a:solidFill>
              </a:rPr>
              <a:t>We have many PowerPoint </a:t>
            </a:r>
            <a:r>
              <a:rPr lang="zh-CN" altLang="en-US" sz="800" dirty="0">
                <a:solidFill>
                  <a:schemeClr val="tx1">
                    <a:lumMod val="50000"/>
                    <a:lumOff val="50000"/>
                  </a:schemeClr>
                </a:solidFill>
              </a:rPr>
              <a:t>templates</a:t>
            </a:r>
            <a:r>
              <a:rPr lang="en-US" altLang="zh-CN" sz="800" dirty="0">
                <a:solidFill>
                  <a:schemeClr val="tx1">
                    <a:lumMod val="50000"/>
                    <a:lumOff val="50000"/>
                  </a:schemeClr>
                </a:solidFill>
              </a:rPr>
              <a:t> that has been specifically designed to help anyone that is stepping into the world of PowerPoint for the very first time.</a:t>
            </a:r>
            <a:endParaRPr lang="zh-CN" altLang="en-US" sz="800" dirty="0">
              <a:solidFill>
                <a:schemeClr val="tx1">
                  <a:lumMod val="50000"/>
                  <a:lumOff val="50000"/>
                </a:schemeClr>
              </a:solidFill>
            </a:endParaRPr>
          </a:p>
          <a:p>
            <a:pPr>
              <a:lnSpc>
                <a:spcPct val="120000"/>
              </a:lnSpc>
              <a:buFont typeface="Arial" charset="0"/>
              <a:buNone/>
            </a:pPr>
            <a:endParaRPr lang="zh-CN" altLang="en-US" sz="800" dirty="0">
              <a:solidFill>
                <a:schemeClr val="tx1">
                  <a:lumMod val="50000"/>
                  <a:lumOff val="50000"/>
                </a:schemeClr>
              </a:solidFill>
            </a:endParaRPr>
          </a:p>
          <a:p>
            <a:pPr>
              <a:lnSpc>
                <a:spcPct val="120000"/>
              </a:lnSpc>
              <a:buFont typeface="Arial" charset="0"/>
              <a:buNone/>
            </a:pPr>
            <a:r>
              <a:rPr lang="en-US" altLang="zh-CN" sz="800" dirty="0">
                <a:solidFill>
                  <a:schemeClr val="tx1">
                    <a:lumMod val="50000"/>
                    <a:lumOff val="50000"/>
                  </a:schemeClr>
                </a:solidFill>
              </a:rPr>
              <a:t>We have many PowerPoint </a:t>
            </a:r>
            <a:r>
              <a:rPr lang="zh-CN" altLang="en-US" sz="800" dirty="0">
                <a:solidFill>
                  <a:schemeClr val="tx1">
                    <a:lumMod val="50000"/>
                    <a:lumOff val="50000"/>
                  </a:schemeClr>
                </a:solidFill>
              </a:rPr>
              <a:t>templates</a:t>
            </a:r>
            <a:r>
              <a:rPr lang="en-US" altLang="zh-CN" sz="800" dirty="0">
                <a:solidFill>
                  <a:schemeClr val="tx1">
                    <a:lumMod val="50000"/>
                    <a:lumOff val="50000"/>
                  </a:schemeClr>
                </a:solidFill>
              </a:rPr>
              <a:t> that has been specifically designed to help anyone that is stepping into the world of PowerPoint for the very first time.</a:t>
            </a:r>
            <a:endParaRPr lang="zh-CN" altLang="en-US" sz="800" dirty="0">
              <a:solidFill>
                <a:schemeClr val="tx1">
                  <a:lumMod val="50000"/>
                  <a:lumOff val="50000"/>
                </a:schemeClr>
              </a:solidFill>
            </a:endParaRPr>
          </a:p>
        </p:txBody>
      </p:sp>
      <p:sp>
        <p:nvSpPr>
          <p:cNvPr id="27673" name="PA_矩形 25"/>
          <p:cNvSpPr>
            <a:spLocks noChangeArrowheads="1"/>
          </p:cNvSpPr>
          <p:nvPr>
            <p:custDataLst>
              <p:tags r:id="rId12"/>
            </p:custDataLst>
          </p:nvPr>
        </p:nvSpPr>
        <p:spPr bwMode="auto">
          <a:xfrm>
            <a:off x="3265490" y="2136776"/>
            <a:ext cx="1450975" cy="1181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lnSpc>
                <a:spcPct val="120000"/>
              </a:lnSpc>
              <a:buFont typeface="Arial" charset="0"/>
              <a:buNone/>
            </a:pPr>
            <a:r>
              <a:rPr lang="zh-CN" altLang="en-US" sz="800" b="1">
                <a:solidFill>
                  <a:schemeClr val="bg1"/>
                </a:solidFill>
              </a:rPr>
              <a:t>TOPIC HEADER HERE</a:t>
            </a:r>
            <a:endParaRPr lang="zh-CN" altLang="en-US" sz="800">
              <a:solidFill>
                <a:schemeClr val="bg1"/>
              </a:solidFill>
            </a:endParaRPr>
          </a:p>
          <a:p>
            <a:pPr algn="ctr">
              <a:lnSpc>
                <a:spcPct val="120000"/>
              </a:lnSpc>
              <a:buFont typeface="Arial" charset="0"/>
              <a:buNone/>
            </a:pPr>
            <a:endParaRPr lang="zh-CN" altLang="en-US" sz="800">
              <a:solidFill>
                <a:schemeClr val="bg1"/>
              </a:solidFill>
            </a:endParaRPr>
          </a:p>
          <a:p>
            <a:pPr algn="ctr">
              <a:lnSpc>
                <a:spcPct val="120000"/>
              </a:lnSpc>
              <a:buFont typeface="Arial" charset="0"/>
              <a:buNone/>
            </a:pPr>
            <a:r>
              <a:rPr lang="en-US" altLang="zh-CN" sz="800">
                <a:solidFill>
                  <a:schemeClr val="bg1"/>
                </a:solidFill>
              </a:rPr>
              <a:t>We have many PowerPoint </a:t>
            </a:r>
            <a:r>
              <a:rPr lang="zh-CN" altLang="en-US" sz="800">
                <a:solidFill>
                  <a:schemeClr val="bg1"/>
                </a:solidFill>
              </a:rPr>
              <a:t>templates</a:t>
            </a:r>
            <a:r>
              <a:rPr lang="en-US" altLang="zh-CN" sz="800">
                <a:solidFill>
                  <a:schemeClr val="bg1"/>
                </a:solidFill>
              </a:rPr>
              <a:t> that has been specifically designed to help anyone that is stepping into the world of PowerPoint for the very first time. </a:t>
            </a:r>
            <a:endParaRPr lang="zh-CN" altLang="en-US" sz="800">
              <a:solidFill>
                <a:schemeClr val="bg1"/>
              </a:solidFill>
            </a:endParaRPr>
          </a:p>
        </p:txBody>
      </p:sp>
      <p:sp>
        <p:nvSpPr>
          <p:cNvPr id="27674" name="PA_矩形 26"/>
          <p:cNvSpPr>
            <a:spLocks noChangeArrowheads="1"/>
          </p:cNvSpPr>
          <p:nvPr>
            <p:custDataLst>
              <p:tags r:id="rId13"/>
            </p:custDataLst>
          </p:nvPr>
        </p:nvSpPr>
        <p:spPr bwMode="auto">
          <a:xfrm>
            <a:off x="5226050" y="1728788"/>
            <a:ext cx="2946400" cy="295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buFont typeface="Arial" charset="0"/>
              <a:buNone/>
            </a:pPr>
            <a:r>
              <a:rPr lang="en-US" altLang="zh-CN" sz="800">
                <a:solidFill>
                  <a:schemeClr val="bg1"/>
                </a:solidFill>
              </a:rPr>
              <a:t>We have many PowerPoint </a:t>
            </a:r>
            <a:r>
              <a:rPr lang="zh-CN" altLang="en-US" sz="800">
                <a:solidFill>
                  <a:schemeClr val="bg1"/>
                </a:solidFill>
              </a:rPr>
              <a:t>templates</a:t>
            </a:r>
            <a:r>
              <a:rPr lang="en-US" altLang="zh-CN" sz="800">
                <a:solidFill>
                  <a:schemeClr val="bg1"/>
                </a:solidFill>
              </a:rPr>
              <a:t> that has been specifically designed</a:t>
            </a:r>
            <a:r>
              <a:rPr lang="zh-CN" altLang="en-US" sz="800">
                <a:solidFill>
                  <a:schemeClr val="bg1"/>
                </a:solidFill>
              </a:rPr>
              <a:t>.</a:t>
            </a:r>
            <a:endParaRPr lang="en-US" altLang="zh-CN" sz="800">
              <a:solidFill>
                <a:schemeClr val="bg1"/>
              </a:solidFill>
            </a:endParaRPr>
          </a:p>
        </p:txBody>
      </p:sp>
      <p:sp>
        <p:nvSpPr>
          <p:cNvPr id="27675" name="PA_矩形 27"/>
          <p:cNvSpPr>
            <a:spLocks noChangeArrowheads="1"/>
          </p:cNvSpPr>
          <p:nvPr>
            <p:custDataLst>
              <p:tags r:id="rId14"/>
            </p:custDataLst>
          </p:nvPr>
        </p:nvSpPr>
        <p:spPr bwMode="auto">
          <a:xfrm>
            <a:off x="5226052" y="2185988"/>
            <a:ext cx="2659063" cy="295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buFont typeface="Arial" charset="0"/>
              <a:buNone/>
            </a:pPr>
            <a:r>
              <a:rPr lang="en-US" altLang="zh-CN" sz="800" dirty="0">
                <a:solidFill>
                  <a:schemeClr val="bg1"/>
                </a:solidFill>
              </a:rPr>
              <a:t>We have many PowerPoint </a:t>
            </a:r>
            <a:r>
              <a:rPr lang="zh-CN" altLang="en-US" sz="800" dirty="0">
                <a:solidFill>
                  <a:schemeClr val="bg1"/>
                </a:solidFill>
              </a:rPr>
              <a:t>templates</a:t>
            </a:r>
            <a:r>
              <a:rPr lang="en-US" altLang="zh-CN" sz="800" dirty="0">
                <a:solidFill>
                  <a:schemeClr val="bg1"/>
                </a:solidFill>
              </a:rPr>
              <a:t> that has been specifically designed</a:t>
            </a:r>
            <a:r>
              <a:rPr lang="zh-CN" altLang="en-US" sz="800" dirty="0">
                <a:solidFill>
                  <a:schemeClr val="bg1"/>
                </a:solidFill>
              </a:rPr>
              <a:t>.</a:t>
            </a:r>
            <a:endParaRPr lang="en-US" altLang="zh-CN" sz="800" dirty="0">
              <a:solidFill>
                <a:schemeClr val="bg1"/>
              </a:solidFill>
            </a:endParaRPr>
          </a:p>
        </p:txBody>
      </p:sp>
      <p:sp>
        <p:nvSpPr>
          <p:cNvPr id="27676" name="PA_矩形 28"/>
          <p:cNvSpPr>
            <a:spLocks noChangeArrowheads="1"/>
          </p:cNvSpPr>
          <p:nvPr>
            <p:custDataLst>
              <p:tags r:id="rId15"/>
            </p:custDataLst>
          </p:nvPr>
        </p:nvSpPr>
        <p:spPr bwMode="auto">
          <a:xfrm>
            <a:off x="5226050" y="2628901"/>
            <a:ext cx="2298700" cy="295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buFont typeface="Arial" charset="0"/>
              <a:buNone/>
            </a:pPr>
            <a:r>
              <a:rPr lang="en-US" altLang="zh-CN" sz="800" dirty="0">
                <a:solidFill>
                  <a:schemeClr val="bg1"/>
                </a:solidFill>
              </a:rPr>
              <a:t>We have many PowerPoint </a:t>
            </a:r>
            <a:r>
              <a:rPr lang="zh-CN" altLang="en-US" sz="800" dirty="0">
                <a:solidFill>
                  <a:schemeClr val="bg1"/>
                </a:solidFill>
              </a:rPr>
              <a:t>templates</a:t>
            </a:r>
            <a:r>
              <a:rPr lang="en-US" altLang="zh-CN" sz="800" dirty="0">
                <a:solidFill>
                  <a:schemeClr val="bg1"/>
                </a:solidFill>
              </a:rPr>
              <a:t> that has been specifically designed</a:t>
            </a:r>
            <a:r>
              <a:rPr lang="zh-CN" altLang="en-US" sz="800" dirty="0">
                <a:solidFill>
                  <a:schemeClr val="bg1"/>
                </a:solidFill>
              </a:rPr>
              <a:t>.</a:t>
            </a:r>
            <a:endParaRPr lang="en-US" altLang="zh-CN" sz="800" dirty="0">
              <a:solidFill>
                <a:schemeClr val="bg1"/>
              </a:solidFill>
            </a:endParaRPr>
          </a:p>
        </p:txBody>
      </p:sp>
      <p:sp>
        <p:nvSpPr>
          <p:cNvPr id="27677" name="PA_矩形 29"/>
          <p:cNvSpPr>
            <a:spLocks noChangeArrowheads="1"/>
          </p:cNvSpPr>
          <p:nvPr>
            <p:custDataLst>
              <p:tags r:id="rId16"/>
            </p:custDataLst>
          </p:nvPr>
        </p:nvSpPr>
        <p:spPr bwMode="auto">
          <a:xfrm>
            <a:off x="5226052" y="3071813"/>
            <a:ext cx="2009775" cy="295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buFont typeface="Arial" charset="0"/>
              <a:buNone/>
            </a:pPr>
            <a:r>
              <a:rPr lang="en-US" altLang="zh-CN" sz="800">
                <a:solidFill>
                  <a:schemeClr val="bg1"/>
                </a:solidFill>
              </a:rPr>
              <a:t>We have many PowerPoint </a:t>
            </a:r>
            <a:r>
              <a:rPr lang="zh-CN" altLang="en-US" sz="800">
                <a:solidFill>
                  <a:schemeClr val="bg1"/>
                </a:solidFill>
              </a:rPr>
              <a:t>templates</a:t>
            </a:r>
            <a:r>
              <a:rPr lang="en-US" altLang="zh-CN" sz="800">
                <a:solidFill>
                  <a:schemeClr val="bg1"/>
                </a:solidFill>
              </a:rPr>
              <a:t> that has been specifically designed</a:t>
            </a:r>
            <a:r>
              <a:rPr lang="zh-CN" altLang="en-US" sz="800">
                <a:solidFill>
                  <a:schemeClr val="bg1"/>
                </a:solidFill>
              </a:rPr>
              <a:t>.</a:t>
            </a:r>
            <a:endParaRPr lang="en-US" altLang="zh-CN" sz="800">
              <a:solidFill>
                <a:schemeClr val="bg1"/>
              </a:solidFill>
            </a:endParaRPr>
          </a:p>
        </p:txBody>
      </p:sp>
      <p:sp>
        <p:nvSpPr>
          <p:cNvPr id="27678" name="PA_文本框 30"/>
          <p:cNvSpPr txBox="1">
            <a:spLocks noChangeArrowheads="1"/>
          </p:cNvSpPr>
          <p:nvPr>
            <p:custDataLst>
              <p:tags r:id="rId17"/>
            </p:custDataLst>
          </p:nvPr>
        </p:nvSpPr>
        <p:spPr bwMode="auto">
          <a:xfrm>
            <a:off x="8237538" y="1700213"/>
            <a:ext cx="41870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 typeface="Arial" charset="0"/>
              <a:buNone/>
            </a:pPr>
            <a:r>
              <a:rPr lang="en-US" altLang="zh-CN" b="1">
                <a:solidFill>
                  <a:schemeClr val="bg1"/>
                </a:solidFill>
              </a:rPr>
              <a:t>01</a:t>
            </a:r>
          </a:p>
        </p:txBody>
      </p:sp>
      <p:sp>
        <p:nvSpPr>
          <p:cNvPr id="27679" name="PA_文本框 31"/>
          <p:cNvSpPr txBox="1">
            <a:spLocks noChangeArrowheads="1"/>
          </p:cNvSpPr>
          <p:nvPr>
            <p:custDataLst>
              <p:tags r:id="rId18"/>
            </p:custDataLst>
          </p:nvPr>
        </p:nvSpPr>
        <p:spPr bwMode="auto">
          <a:xfrm>
            <a:off x="7947025" y="2152651"/>
            <a:ext cx="41870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 typeface="Arial" charset="0"/>
              <a:buNone/>
            </a:pPr>
            <a:r>
              <a:rPr lang="en-US" altLang="zh-CN" b="1">
                <a:solidFill>
                  <a:schemeClr val="bg1"/>
                </a:solidFill>
              </a:rPr>
              <a:t>02</a:t>
            </a:r>
          </a:p>
        </p:txBody>
      </p:sp>
      <p:sp>
        <p:nvSpPr>
          <p:cNvPr id="27680" name="PA_文本框 32"/>
          <p:cNvSpPr txBox="1">
            <a:spLocks noChangeArrowheads="1"/>
          </p:cNvSpPr>
          <p:nvPr>
            <p:custDataLst>
              <p:tags r:id="rId19"/>
            </p:custDataLst>
          </p:nvPr>
        </p:nvSpPr>
        <p:spPr bwMode="auto">
          <a:xfrm>
            <a:off x="7613650" y="2590801"/>
            <a:ext cx="41870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 typeface="Arial" charset="0"/>
              <a:buNone/>
            </a:pPr>
            <a:r>
              <a:rPr lang="en-US" altLang="zh-CN" b="1">
                <a:solidFill>
                  <a:schemeClr val="bg1"/>
                </a:solidFill>
              </a:rPr>
              <a:t>03</a:t>
            </a:r>
          </a:p>
        </p:txBody>
      </p:sp>
      <p:sp>
        <p:nvSpPr>
          <p:cNvPr id="27681" name="PA_文本框 33"/>
          <p:cNvSpPr txBox="1">
            <a:spLocks noChangeArrowheads="1"/>
          </p:cNvSpPr>
          <p:nvPr>
            <p:custDataLst>
              <p:tags r:id="rId20"/>
            </p:custDataLst>
          </p:nvPr>
        </p:nvSpPr>
        <p:spPr bwMode="auto">
          <a:xfrm>
            <a:off x="7237413" y="3038476"/>
            <a:ext cx="41870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 typeface="Arial" charset="0"/>
              <a:buNone/>
            </a:pPr>
            <a:r>
              <a:rPr lang="en-US" altLang="zh-CN" b="1">
                <a:solidFill>
                  <a:schemeClr val="bg1"/>
                </a:solidFill>
              </a:rPr>
              <a:t>04</a:t>
            </a:r>
          </a:p>
        </p:txBody>
      </p:sp>
    </p:spTree>
    <p:extLst>
      <p:ext uri="{BB962C8B-B14F-4D97-AF65-F5344CB8AC3E}">
        <p14:creationId xmlns:p14="http://schemas.microsoft.com/office/powerpoint/2010/main" val="2477652357"/>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7657"/>
                                        </p:tgtEl>
                                        <p:attrNameLst>
                                          <p:attrName>style.visibility</p:attrName>
                                        </p:attrNameLst>
                                      </p:cBhvr>
                                      <p:to>
                                        <p:strVal val="visible"/>
                                      </p:to>
                                    </p:set>
                                    <p:animEffect transition="in" filter="fade">
                                      <p:cBhvr>
                                        <p:cTn id="7" dur="500"/>
                                        <p:tgtEl>
                                          <p:spTgt spid="27657"/>
                                        </p:tgtEl>
                                      </p:cBhvr>
                                    </p:animEffect>
                                  </p:childTnLst>
                                </p:cTn>
                              </p:par>
                              <p:par>
                                <p:cTn id="8" presetID="10" presetClass="entr" presetSubtype="0" fill="hold" grpId="0" nodeType="withEffect">
                                  <p:stCondLst>
                                    <p:cond delay="300"/>
                                  </p:stCondLst>
                                  <p:childTnLst>
                                    <p:set>
                                      <p:cBhvr>
                                        <p:cTn id="9" dur="1" fill="hold">
                                          <p:stCondLst>
                                            <p:cond delay="0"/>
                                          </p:stCondLst>
                                        </p:cTn>
                                        <p:tgtEl>
                                          <p:spTgt spid="27658"/>
                                        </p:tgtEl>
                                        <p:attrNameLst>
                                          <p:attrName>style.visibility</p:attrName>
                                        </p:attrNameLst>
                                      </p:cBhvr>
                                      <p:to>
                                        <p:strVal val="visible"/>
                                      </p:to>
                                    </p:set>
                                    <p:animEffect transition="in" filter="fade">
                                      <p:cBhvr>
                                        <p:cTn id="10" dur="500"/>
                                        <p:tgtEl>
                                          <p:spTgt spid="27658"/>
                                        </p:tgtEl>
                                      </p:cBhvr>
                                    </p:animEffect>
                                  </p:childTnLst>
                                </p:cTn>
                              </p:par>
                              <p:par>
                                <p:cTn id="11" presetID="10" presetClass="entr" presetSubtype="0" fill="hold" grpId="0" nodeType="withEffect">
                                  <p:stCondLst>
                                    <p:cond delay="600"/>
                                  </p:stCondLst>
                                  <p:childTnLst>
                                    <p:set>
                                      <p:cBhvr>
                                        <p:cTn id="12" dur="1" fill="hold">
                                          <p:stCondLst>
                                            <p:cond delay="0"/>
                                          </p:stCondLst>
                                        </p:cTn>
                                        <p:tgtEl>
                                          <p:spTgt spid="27659"/>
                                        </p:tgtEl>
                                        <p:attrNameLst>
                                          <p:attrName>style.visibility</p:attrName>
                                        </p:attrNameLst>
                                      </p:cBhvr>
                                      <p:to>
                                        <p:strVal val="visible"/>
                                      </p:to>
                                    </p:set>
                                    <p:animEffect transition="in" filter="fade">
                                      <p:cBhvr>
                                        <p:cTn id="13" dur="500"/>
                                        <p:tgtEl>
                                          <p:spTgt spid="27659"/>
                                        </p:tgtEl>
                                      </p:cBhvr>
                                    </p:animEffect>
                                  </p:childTnLst>
                                </p:cTn>
                              </p:par>
                              <p:par>
                                <p:cTn id="14" presetID="10" presetClass="entr" presetSubtype="0" fill="hold" grpId="0" nodeType="withEffect">
                                  <p:stCondLst>
                                    <p:cond delay="900"/>
                                  </p:stCondLst>
                                  <p:childTnLst>
                                    <p:set>
                                      <p:cBhvr>
                                        <p:cTn id="15" dur="1" fill="hold">
                                          <p:stCondLst>
                                            <p:cond delay="0"/>
                                          </p:stCondLst>
                                        </p:cTn>
                                        <p:tgtEl>
                                          <p:spTgt spid="27660"/>
                                        </p:tgtEl>
                                        <p:attrNameLst>
                                          <p:attrName>style.visibility</p:attrName>
                                        </p:attrNameLst>
                                      </p:cBhvr>
                                      <p:to>
                                        <p:strVal val="visible"/>
                                      </p:to>
                                    </p:set>
                                    <p:animEffect transition="in" filter="fade">
                                      <p:cBhvr>
                                        <p:cTn id="16" dur="500"/>
                                        <p:tgtEl>
                                          <p:spTgt spid="27660"/>
                                        </p:tgtEl>
                                      </p:cBhvr>
                                    </p:animEffect>
                                  </p:childTnLst>
                                </p:cTn>
                              </p:par>
                              <p:par>
                                <p:cTn id="17" presetID="10" presetClass="entr" presetSubtype="0" fill="hold" grpId="0" nodeType="withEffect">
                                  <p:stCondLst>
                                    <p:cond delay="1200"/>
                                  </p:stCondLst>
                                  <p:childTnLst>
                                    <p:set>
                                      <p:cBhvr>
                                        <p:cTn id="18" dur="1" fill="hold">
                                          <p:stCondLst>
                                            <p:cond delay="0"/>
                                          </p:stCondLst>
                                        </p:cTn>
                                        <p:tgtEl>
                                          <p:spTgt spid="27661"/>
                                        </p:tgtEl>
                                        <p:attrNameLst>
                                          <p:attrName>style.visibility</p:attrName>
                                        </p:attrNameLst>
                                      </p:cBhvr>
                                      <p:to>
                                        <p:strVal val="visible"/>
                                      </p:to>
                                    </p:set>
                                    <p:animEffect transition="in" filter="fade">
                                      <p:cBhvr>
                                        <p:cTn id="19" dur="500"/>
                                        <p:tgtEl>
                                          <p:spTgt spid="27661"/>
                                        </p:tgtEl>
                                      </p:cBhvr>
                                    </p:animEffect>
                                  </p:childTnLst>
                                </p:cTn>
                              </p:par>
                              <p:par>
                                <p:cTn id="20" presetID="10" presetClass="entr" presetSubtype="0" fill="hold" grpId="0" nodeType="withEffect">
                                  <p:stCondLst>
                                    <p:cond delay="1500"/>
                                  </p:stCondLst>
                                  <p:childTnLst>
                                    <p:set>
                                      <p:cBhvr>
                                        <p:cTn id="21" dur="1" fill="hold">
                                          <p:stCondLst>
                                            <p:cond delay="0"/>
                                          </p:stCondLst>
                                        </p:cTn>
                                        <p:tgtEl>
                                          <p:spTgt spid="27662"/>
                                        </p:tgtEl>
                                        <p:attrNameLst>
                                          <p:attrName>style.visibility</p:attrName>
                                        </p:attrNameLst>
                                      </p:cBhvr>
                                      <p:to>
                                        <p:strVal val="visible"/>
                                      </p:to>
                                    </p:set>
                                    <p:animEffect transition="in" filter="fade">
                                      <p:cBhvr>
                                        <p:cTn id="22" dur="500"/>
                                        <p:tgtEl>
                                          <p:spTgt spid="27662"/>
                                        </p:tgtEl>
                                      </p:cBhvr>
                                    </p:animEffect>
                                  </p:childTnLst>
                                </p:cTn>
                              </p:par>
                              <p:par>
                                <p:cTn id="23" presetID="10" presetClass="entr" presetSubtype="0" fill="hold" grpId="0" nodeType="withEffect">
                                  <p:stCondLst>
                                    <p:cond delay="1800"/>
                                  </p:stCondLst>
                                  <p:childTnLst>
                                    <p:set>
                                      <p:cBhvr>
                                        <p:cTn id="24" dur="1" fill="hold">
                                          <p:stCondLst>
                                            <p:cond delay="0"/>
                                          </p:stCondLst>
                                        </p:cTn>
                                        <p:tgtEl>
                                          <p:spTgt spid="27663"/>
                                        </p:tgtEl>
                                        <p:attrNameLst>
                                          <p:attrName>style.visibility</p:attrName>
                                        </p:attrNameLst>
                                      </p:cBhvr>
                                      <p:to>
                                        <p:strVal val="visible"/>
                                      </p:to>
                                    </p:set>
                                    <p:animEffect transition="in" filter="fade">
                                      <p:cBhvr>
                                        <p:cTn id="25" dur="500"/>
                                        <p:tgtEl>
                                          <p:spTgt spid="27663"/>
                                        </p:tgtEl>
                                      </p:cBhvr>
                                    </p:animEffect>
                                  </p:childTnLst>
                                </p:cTn>
                              </p:par>
                              <p:par>
                                <p:cTn id="26" presetID="10" presetClass="entr" presetSubtype="0" fill="hold" grpId="0" nodeType="withEffect">
                                  <p:stCondLst>
                                    <p:cond delay="2100"/>
                                  </p:stCondLst>
                                  <p:childTnLst>
                                    <p:set>
                                      <p:cBhvr>
                                        <p:cTn id="27" dur="1" fill="hold">
                                          <p:stCondLst>
                                            <p:cond delay="0"/>
                                          </p:stCondLst>
                                        </p:cTn>
                                        <p:tgtEl>
                                          <p:spTgt spid="27664"/>
                                        </p:tgtEl>
                                        <p:attrNameLst>
                                          <p:attrName>style.visibility</p:attrName>
                                        </p:attrNameLst>
                                      </p:cBhvr>
                                      <p:to>
                                        <p:strVal val="visible"/>
                                      </p:to>
                                    </p:set>
                                    <p:animEffect transition="in" filter="fade">
                                      <p:cBhvr>
                                        <p:cTn id="28" dur="500"/>
                                        <p:tgtEl>
                                          <p:spTgt spid="27664"/>
                                        </p:tgtEl>
                                      </p:cBhvr>
                                    </p:animEffect>
                                  </p:childTnLst>
                                </p:cTn>
                              </p:par>
                              <p:par>
                                <p:cTn id="29" presetID="10" presetClass="entr" presetSubtype="0" fill="hold" grpId="0" nodeType="withEffect">
                                  <p:stCondLst>
                                    <p:cond delay="2400"/>
                                  </p:stCondLst>
                                  <p:childTnLst>
                                    <p:set>
                                      <p:cBhvr>
                                        <p:cTn id="30" dur="1" fill="hold">
                                          <p:stCondLst>
                                            <p:cond delay="0"/>
                                          </p:stCondLst>
                                        </p:cTn>
                                        <p:tgtEl>
                                          <p:spTgt spid="27666"/>
                                        </p:tgtEl>
                                        <p:attrNameLst>
                                          <p:attrName>style.visibility</p:attrName>
                                        </p:attrNameLst>
                                      </p:cBhvr>
                                      <p:to>
                                        <p:strVal val="visible"/>
                                      </p:to>
                                    </p:set>
                                    <p:animEffect transition="in" filter="fade">
                                      <p:cBhvr>
                                        <p:cTn id="31" dur="500"/>
                                        <p:tgtEl>
                                          <p:spTgt spid="27666"/>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2"/>
                                        </p:tgtEl>
                                        <p:attrNameLst>
                                          <p:attrName>style.visibility</p:attrName>
                                        </p:attrNameLst>
                                      </p:cBhvr>
                                      <p:to>
                                        <p:strVal val="visible"/>
                                      </p:to>
                                    </p:set>
                                    <p:animEffect transition="in" filter="fade">
                                      <p:cBhvr>
                                        <p:cTn id="36" dur="500"/>
                                        <p:tgtEl>
                                          <p:spTgt spid="2"/>
                                        </p:tgtEl>
                                      </p:cBhvr>
                                    </p:animEffect>
                                  </p:childTnLst>
                                </p:cTn>
                              </p:par>
                              <p:par>
                                <p:cTn id="37" presetID="10" presetClass="entr" presetSubtype="0" fill="hold" grpId="0" nodeType="withEffect">
                                  <p:stCondLst>
                                    <p:cond delay="300"/>
                                  </p:stCondLst>
                                  <p:childTnLst>
                                    <p:set>
                                      <p:cBhvr>
                                        <p:cTn id="38" dur="1" fill="hold">
                                          <p:stCondLst>
                                            <p:cond delay="0"/>
                                          </p:stCondLst>
                                        </p:cTn>
                                        <p:tgtEl>
                                          <p:spTgt spid="27672"/>
                                        </p:tgtEl>
                                        <p:attrNameLst>
                                          <p:attrName>style.visibility</p:attrName>
                                        </p:attrNameLst>
                                      </p:cBhvr>
                                      <p:to>
                                        <p:strVal val="visible"/>
                                      </p:to>
                                    </p:set>
                                    <p:animEffect transition="in" filter="fade">
                                      <p:cBhvr>
                                        <p:cTn id="39" dur="500"/>
                                        <p:tgtEl>
                                          <p:spTgt spid="27672"/>
                                        </p:tgtEl>
                                      </p:cBhvr>
                                    </p:animEffect>
                                  </p:childTnLst>
                                </p:cTn>
                              </p:par>
                              <p:par>
                                <p:cTn id="40" presetID="10" presetClass="entr" presetSubtype="0" fill="hold" grpId="0" nodeType="withEffect">
                                  <p:stCondLst>
                                    <p:cond delay="600"/>
                                  </p:stCondLst>
                                  <p:childTnLst>
                                    <p:set>
                                      <p:cBhvr>
                                        <p:cTn id="41" dur="1" fill="hold">
                                          <p:stCondLst>
                                            <p:cond delay="0"/>
                                          </p:stCondLst>
                                        </p:cTn>
                                        <p:tgtEl>
                                          <p:spTgt spid="27673"/>
                                        </p:tgtEl>
                                        <p:attrNameLst>
                                          <p:attrName>style.visibility</p:attrName>
                                        </p:attrNameLst>
                                      </p:cBhvr>
                                      <p:to>
                                        <p:strVal val="visible"/>
                                      </p:to>
                                    </p:set>
                                    <p:animEffect transition="in" filter="fade">
                                      <p:cBhvr>
                                        <p:cTn id="42" dur="500"/>
                                        <p:tgtEl>
                                          <p:spTgt spid="27673"/>
                                        </p:tgtEl>
                                      </p:cBhvr>
                                    </p:animEffect>
                                  </p:childTnLst>
                                </p:cTn>
                              </p:par>
                              <p:par>
                                <p:cTn id="43" presetID="10" presetClass="entr" presetSubtype="0" fill="hold" grpId="0" nodeType="withEffect">
                                  <p:stCondLst>
                                    <p:cond delay="900"/>
                                  </p:stCondLst>
                                  <p:childTnLst>
                                    <p:set>
                                      <p:cBhvr>
                                        <p:cTn id="44" dur="1" fill="hold">
                                          <p:stCondLst>
                                            <p:cond delay="0"/>
                                          </p:stCondLst>
                                        </p:cTn>
                                        <p:tgtEl>
                                          <p:spTgt spid="27674"/>
                                        </p:tgtEl>
                                        <p:attrNameLst>
                                          <p:attrName>style.visibility</p:attrName>
                                        </p:attrNameLst>
                                      </p:cBhvr>
                                      <p:to>
                                        <p:strVal val="visible"/>
                                      </p:to>
                                    </p:set>
                                    <p:animEffect transition="in" filter="fade">
                                      <p:cBhvr>
                                        <p:cTn id="45" dur="500"/>
                                        <p:tgtEl>
                                          <p:spTgt spid="27674"/>
                                        </p:tgtEl>
                                      </p:cBhvr>
                                    </p:animEffect>
                                  </p:childTnLst>
                                </p:cTn>
                              </p:par>
                              <p:par>
                                <p:cTn id="46" presetID="10" presetClass="entr" presetSubtype="0" fill="hold" grpId="0" nodeType="withEffect">
                                  <p:stCondLst>
                                    <p:cond delay="1200"/>
                                  </p:stCondLst>
                                  <p:childTnLst>
                                    <p:set>
                                      <p:cBhvr>
                                        <p:cTn id="47" dur="1" fill="hold">
                                          <p:stCondLst>
                                            <p:cond delay="0"/>
                                          </p:stCondLst>
                                        </p:cTn>
                                        <p:tgtEl>
                                          <p:spTgt spid="27675"/>
                                        </p:tgtEl>
                                        <p:attrNameLst>
                                          <p:attrName>style.visibility</p:attrName>
                                        </p:attrNameLst>
                                      </p:cBhvr>
                                      <p:to>
                                        <p:strVal val="visible"/>
                                      </p:to>
                                    </p:set>
                                    <p:animEffect transition="in" filter="fade">
                                      <p:cBhvr>
                                        <p:cTn id="48" dur="500"/>
                                        <p:tgtEl>
                                          <p:spTgt spid="27675"/>
                                        </p:tgtEl>
                                      </p:cBhvr>
                                    </p:animEffect>
                                  </p:childTnLst>
                                </p:cTn>
                              </p:par>
                              <p:par>
                                <p:cTn id="49" presetID="10" presetClass="entr" presetSubtype="0" fill="hold" grpId="0" nodeType="withEffect">
                                  <p:stCondLst>
                                    <p:cond delay="1500"/>
                                  </p:stCondLst>
                                  <p:childTnLst>
                                    <p:set>
                                      <p:cBhvr>
                                        <p:cTn id="50" dur="1" fill="hold">
                                          <p:stCondLst>
                                            <p:cond delay="0"/>
                                          </p:stCondLst>
                                        </p:cTn>
                                        <p:tgtEl>
                                          <p:spTgt spid="27676"/>
                                        </p:tgtEl>
                                        <p:attrNameLst>
                                          <p:attrName>style.visibility</p:attrName>
                                        </p:attrNameLst>
                                      </p:cBhvr>
                                      <p:to>
                                        <p:strVal val="visible"/>
                                      </p:to>
                                    </p:set>
                                    <p:animEffect transition="in" filter="fade">
                                      <p:cBhvr>
                                        <p:cTn id="51" dur="500"/>
                                        <p:tgtEl>
                                          <p:spTgt spid="27676"/>
                                        </p:tgtEl>
                                      </p:cBhvr>
                                    </p:animEffect>
                                  </p:childTnLst>
                                </p:cTn>
                              </p:par>
                              <p:par>
                                <p:cTn id="52" presetID="10" presetClass="entr" presetSubtype="0" fill="hold" grpId="0" nodeType="withEffect">
                                  <p:stCondLst>
                                    <p:cond delay="1800"/>
                                  </p:stCondLst>
                                  <p:childTnLst>
                                    <p:set>
                                      <p:cBhvr>
                                        <p:cTn id="53" dur="1" fill="hold">
                                          <p:stCondLst>
                                            <p:cond delay="0"/>
                                          </p:stCondLst>
                                        </p:cTn>
                                        <p:tgtEl>
                                          <p:spTgt spid="27677"/>
                                        </p:tgtEl>
                                        <p:attrNameLst>
                                          <p:attrName>style.visibility</p:attrName>
                                        </p:attrNameLst>
                                      </p:cBhvr>
                                      <p:to>
                                        <p:strVal val="visible"/>
                                      </p:to>
                                    </p:set>
                                    <p:animEffect transition="in" filter="fade">
                                      <p:cBhvr>
                                        <p:cTn id="54" dur="500"/>
                                        <p:tgtEl>
                                          <p:spTgt spid="27677"/>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27678"/>
                                        </p:tgtEl>
                                        <p:attrNameLst>
                                          <p:attrName>style.visibility</p:attrName>
                                        </p:attrNameLst>
                                      </p:cBhvr>
                                      <p:to>
                                        <p:strVal val="visible"/>
                                      </p:to>
                                    </p:set>
                                    <p:animEffect transition="in" filter="fade">
                                      <p:cBhvr>
                                        <p:cTn id="59" dur="500"/>
                                        <p:tgtEl>
                                          <p:spTgt spid="27678"/>
                                        </p:tgtEl>
                                      </p:cBhvr>
                                    </p:animEffect>
                                  </p:childTnLst>
                                </p:cTn>
                              </p:par>
                              <p:par>
                                <p:cTn id="60" presetID="10" presetClass="entr" presetSubtype="0" fill="hold" grpId="0" nodeType="withEffect">
                                  <p:stCondLst>
                                    <p:cond delay="300"/>
                                  </p:stCondLst>
                                  <p:childTnLst>
                                    <p:set>
                                      <p:cBhvr>
                                        <p:cTn id="61" dur="1" fill="hold">
                                          <p:stCondLst>
                                            <p:cond delay="0"/>
                                          </p:stCondLst>
                                        </p:cTn>
                                        <p:tgtEl>
                                          <p:spTgt spid="27679"/>
                                        </p:tgtEl>
                                        <p:attrNameLst>
                                          <p:attrName>style.visibility</p:attrName>
                                        </p:attrNameLst>
                                      </p:cBhvr>
                                      <p:to>
                                        <p:strVal val="visible"/>
                                      </p:to>
                                    </p:set>
                                    <p:animEffect transition="in" filter="fade">
                                      <p:cBhvr>
                                        <p:cTn id="62" dur="500"/>
                                        <p:tgtEl>
                                          <p:spTgt spid="27679"/>
                                        </p:tgtEl>
                                      </p:cBhvr>
                                    </p:animEffect>
                                  </p:childTnLst>
                                </p:cTn>
                              </p:par>
                              <p:par>
                                <p:cTn id="63" presetID="10" presetClass="entr" presetSubtype="0" fill="hold" grpId="0" nodeType="withEffect">
                                  <p:stCondLst>
                                    <p:cond delay="600"/>
                                  </p:stCondLst>
                                  <p:childTnLst>
                                    <p:set>
                                      <p:cBhvr>
                                        <p:cTn id="64" dur="1" fill="hold">
                                          <p:stCondLst>
                                            <p:cond delay="0"/>
                                          </p:stCondLst>
                                        </p:cTn>
                                        <p:tgtEl>
                                          <p:spTgt spid="27680"/>
                                        </p:tgtEl>
                                        <p:attrNameLst>
                                          <p:attrName>style.visibility</p:attrName>
                                        </p:attrNameLst>
                                      </p:cBhvr>
                                      <p:to>
                                        <p:strVal val="visible"/>
                                      </p:to>
                                    </p:set>
                                    <p:animEffect transition="in" filter="fade">
                                      <p:cBhvr>
                                        <p:cTn id="65" dur="500"/>
                                        <p:tgtEl>
                                          <p:spTgt spid="27680"/>
                                        </p:tgtEl>
                                      </p:cBhvr>
                                    </p:animEffect>
                                  </p:childTnLst>
                                </p:cTn>
                              </p:par>
                              <p:par>
                                <p:cTn id="66" presetID="10" presetClass="entr" presetSubtype="0" fill="hold" grpId="0" nodeType="withEffect">
                                  <p:stCondLst>
                                    <p:cond delay="900"/>
                                  </p:stCondLst>
                                  <p:childTnLst>
                                    <p:set>
                                      <p:cBhvr>
                                        <p:cTn id="67" dur="1" fill="hold">
                                          <p:stCondLst>
                                            <p:cond delay="0"/>
                                          </p:stCondLst>
                                        </p:cTn>
                                        <p:tgtEl>
                                          <p:spTgt spid="27681"/>
                                        </p:tgtEl>
                                        <p:attrNameLst>
                                          <p:attrName>style.visibility</p:attrName>
                                        </p:attrNameLst>
                                      </p:cBhvr>
                                      <p:to>
                                        <p:strVal val="visible"/>
                                      </p:to>
                                    </p:set>
                                    <p:animEffect transition="in" filter="fade">
                                      <p:cBhvr>
                                        <p:cTn id="68" dur="500"/>
                                        <p:tgtEl>
                                          <p:spTgt spid="276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7" grpId="0" animBg="1" autoUpdateAnimBg="0"/>
      <p:bldP spid="27658" grpId="0" animBg="1" autoUpdateAnimBg="0"/>
      <p:bldP spid="27659" grpId="0" animBg="1" autoUpdateAnimBg="0"/>
      <p:bldP spid="27660" grpId="0" animBg="1" autoUpdateAnimBg="0"/>
      <p:bldP spid="27661" grpId="0" animBg="1" autoUpdateAnimBg="0"/>
      <p:bldP spid="27662" grpId="0" animBg="1" autoUpdateAnimBg="0"/>
      <p:bldP spid="27663" grpId="0" animBg="1" autoUpdateAnimBg="0"/>
      <p:bldP spid="27664" grpId="0" animBg="1" autoUpdateAnimBg="0"/>
      <p:bldP spid="27666" grpId="0" animBg="1"/>
      <p:bldP spid="27672" grpId="0"/>
      <p:bldP spid="27673" grpId="0"/>
      <p:bldP spid="27674" grpId="0" animBg="1" autoUpdateAnimBg="0"/>
      <p:bldP spid="27675" grpId="0" animBg="1" autoUpdateAnimBg="0"/>
      <p:bldP spid="27676" grpId="0" animBg="1" autoUpdateAnimBg="0"/>
      <p:bldP spid="27677" grpId="0"/>
      <p:bldP spid="27678" grpId="0" animBg="1" autoUpdateAnimBg="0"/>
      <p:bldP spid="27679" grpId="0" animBg="1" autoUpdateAnimBg="0"/>
      <p:bldP spid="27680" grpId="0" animBg="1" autoUpdateAnimBg="0"/>
      <p:bldP spid="27681" grpId="0" animBg="1"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A_淘宝店chenying0907 9"/>
          <p:cNvSpPr/>
          <p:nvPr>
            <p:custDataLst>
              <p:tags r:id="rId1"/>
            </p:custDataLst>
          </p:nvPr>
        </p:nvSpPr>
        <p:spPr>
          <a:xfrm>
            <a:off x="3829596" y="1826150"/>
            <a:ext cx="5059679" cy="819455"/>
          </a:xfrm>
          <a:prstGeom prst="rect">
            <a:avLst/>
          </a:prstGeom>
        </p:spPr>
        <p:txBody>
          <a:bodyPr wrap="square">
            <a:spAutoFit/>
          </a:bodyPr>
          <a:lstStyle/>
          <a:p>
            <a:pPr eaLnBrk="0" fontAlgn="base" hangingPunct="0">
              <a:lnSpc>
                <a:spcPct val="150000"/>
              </a:lnSpc>
              <a:spcBef>
                <a:spcPct val="0"/>
              </a:spcBef>
              <a:spcAft>
                <a:spcPct val="0"/>
              </a:spcAft>
            </a:pPr>
            <a:r>
              <a:rPr lang="en-US" altLang="zh-CN" sz="1050" dirty="0" err="1">
                <a:solidFill>
                  <a:schemeClr val="bg1">
                    <a:lumMod val="50000"/>
                  </a:schemeClr>
                </a:solidFill>
                <a:ea typeface="微软雅黑"/>
                <a:cs typeface="Arial" panose="020B0604020202020204" pitchFamily="34" charset="0"/>
              </a:rPr>
              <a:t>Aenean</a:t>
            </a:r>
            <a:r>
              <a:rPr lang="en-US" altLang="zh-CN" sz="1050" dirty="0">
                <a:solidFill>
                  <a:schemeClr val="bg1">
                    <a:lumMod val="50000"/>
                  </a:schemeClr>
                </a:solidFill>
                <a:ea typeface="微软雅黑"/>
                <a:cs typeface="Arial" panose="020B0604020202020204" pitchFamily="34" charset="0"/>
              </a:rPr>
              <a:t> </a:t>
            </a:r>
            <a:r>
              <a:rPr lang="en-US" altLang="zh-CN" sz="1050" dirty="0" err="1">
                <a:solidFill>
                  <a:schemeClr val="bg1">
                    <a:lumMod val="50000"/>
                  </a:schemeClr>
                </a:solidFill>
                <a:ea typeface="微软雅黑"/>
                <a:cs typeface="Arial" panose="020B0604020202020204" pitchFamily="34" charset="0"/>
              </a:rPr>
              <a:t>massa</a:t>
            </a:r>
            <a:r>
              <a:rPr lang="en-US" altLang="zh-CN" sz="1050" dirty="0">
                <a:solidFill>
                  <a:schemeClr val="bg1">
                    <a:lumMod val="50000"/>
                  </a:schemeClr>
                </a:solidFill>
                <a:ea typeface="微软雅黑"/>
                <a:cs typeface="Arial" panose="020B0604020202020204" pitchFamily="34" charset="0"/>
              </a:rPr>
              <a:t>. Cum </a:t>
            </a:r>
            <a:r>
              <a:rPr lang="en-US" altLang="zh-CN" sz="1050" dirty="0" err="1">
                <a:solidFill>
                  <a:schemeClr val="bg1">
                    <a:lumMod val="50000"/>
                  </a:schemeClr>
                </a:solidFill>
                <a:ea typeface="微软雅黑"/>
                <a:cs typeface="Arial" panose="020B0604020202020204" pitchFamily="34" charset="0"/>
              </a:rPr>
              <a:t>sociis</a:t>
            </a:r>
            <a:r>
              <a:rPr lang="en-US" altLang="zh-CN" sz="1050" dirty="0">
                <a:solidFill>
                  <a:schemeClr val="bg1">
                    <a:lumMod val="50000"/>
                  </a:schemeClr>
                </a:solidFill>
                <a:ea typeface="微软雅黑"/>
                <a:cs typeface="Arial" panose="020B0604020202020204" pitchFamily="34" charset="0"/>
              </a:rPr>
              <a:t> </a:t>
            </a:r>
            <a:r>
              <a:rPr lang="en-US" altLang="zh-CN" sz="1050" dirty="0" err="1">
                <a:solidFill>
                  <a:schemeClr val="bg1">
                    <a:lumMod val="50000"/>
                  </a:schemeClr>
                </a:solidFill>
                <a:ea typeface="微软雅黑"/>
                <a:cs typeface="Arial" panose="020B0604020202020204" pitchFamily="34" charset="0"/>
              </a:rPr>
              <a:t>natoque</a:t>
            </a:r>
            <a:r>
              <a:rPr lang="en-US" altLang="zh-CN" sz="1050" dirty="0">
                <a:solidFill>
                  <a:schemeClr val="bg1">
                    <a:lumMod val="50000"/>
                  </a:schemeClr>
                </a:solidFill>
                <a:ea typeface="微软雅黑"/>
                <a:cs typeface="Arial" panose="020B0604020202020204" pitchFamily="34" charset="0"/>
              </a:rPr>
              <a:t> </a:t>
            </a:r>
            <a:r>
              <a:rPr lang="en-US" altLang="zh-CN" sz="1050" dirty="0" err="1">
                <a:solidFill>
                  <a:schemeClr val="bg1">
                    <a:lumMod val="50000"/>
                  </a:schemeClr>
                </a:solidFill>
                <a:ea typeface="微软雅黑"/>
                <a:cs typeface="Arial" panose="020B0604020202020204" pitchFamily="34" charset="0"/>
              </a:rPr>
              <a:t>penatibus</a:t>
            </a:r>
            <a:r>
              <a:rPr lang="en-US" altLang="zh-CN" sz="1050" dirty="0">
                <a:solidFill>
                  <a:schemeClr val="bg1">
                    <a:lumMod val="50000"/>
                  </a:schemeClr>
                </a:solidFill>
                <a:ea typeface="微软雅黑"/>
                <a:cs typeface="Arial" panose="020B0604020202020204" pitchFamily="34" charset="0"/>
              </a:rPr>
              <a:t> et </a:t>
            </a:r>
            <a:r>
              <a:rPr lang="en-US" altLang="zh-CN" sz="1050" dirty="0" err="1">
                <a:solidFill>
                  <a:schemeClr val="bg1">
                    <a:lumMod val="50000"/>
                  </a:schemeClr>
                </a:solidFill>
                <a:ea typeface="微软雅黑"/>
                <a:cs typeface="Arial" panose="020B0604020202020204" pitchFamily="34" charset="0"/>
              </a:rPr>
              <a:t>magnis</a:t>
            </a:r>
            <a:r>
              <a:rPr lang="en-US" altLang="zh-CN" sz="1050" dirty="0">
                <a:solidFill>
                  <a:schemeClr val="bg1">
                    <a:lumMod val="50000"/>
                  </a:schemeClr>
                </a:solidFill>
                <a:ea typeface="微软雅黑"/>
                <a:cs typeface="Arial" panose="020B0604020202020204" pitchFamily="34" charset="0"/>
              </a:rPr>
              <a:t> dis parturient </a:t>
            </a:r>
            <a:r>
              <a:rPr lang="en-US" altLang="zh-CN" sz="1050" dirty="0" err="1">
                <a:solidFill>
                  <a:schemeClr val="bg1">
                    <a:lumMod val="50000"/>
                  </a:schemeClr>
                </a:solidFill>
                <a:ea typeface="微软雅黑"/>
                <a:cs typeface="Arial" panose="020B0604020202020204" pitchFamily="34" charset="0"/>
              </a:rPr>
              <a:t>montes</a:t>
            </a:r>
            <a:r>
              <a:rPr lang="en-US" altLang="zh-CN" sz="1050" dirty="0">
                <a:solidFill>
                  <a:schemeClr val="bg1">
                    <a:lumMod val="50000"/>
                  </a:schemeClr>
                </a:solidFill>
                <a:ea typeface="微软雅黑"/>
                <a:cs typeface="Arial" panose="020B0604020202020204" pitchFamily="34" charset="0"/>
              </a:rPr>
              <a:t>, </a:t>
            </a:r>
            <a:r>
              <a:rPr lang="en-US" altLang="zh-CN" sz="1050" dirty="0" err="1">
                <a:solidFill>
                  <a:schemeClr val="bg1">
                    <a:lumMod val="50000"/>
                  </a:schemeClr>
                </a:solidFill>
                <a:ea typeface="微软雅黑"/>
                <a:cs typeface="Arial" panose="020B0604020202020204" pitchFamily="34" charset="0"/>
              </a:rPr>
              <a:t>nascetur</a:t>
            </a:r>
            <a:r>
              <a:rPr lang="en-US" altLang="zh-CN" sz="1050" dirty="0">
                <a:solidFill>
                  <a:schemeClr val="bg1">
                    <a:lumMod val="50000"/>
                  </a:schemeClr>
                </a:solidFill>
                <a:ea typeface="微软雅黑"/>
                <a:cs typeface="Arial" panose="020B0604020202020204" pitchFamily="34" charset="0"/>
              </a:rPr>
              <a:t> </a:t>
            </a:r>
            <a:r>
              <a:rPr lang="en-US" altLang="zh-CN" sz="1050" dirty="0" err="1">
                <a:solidFill>
                  <a:schemeClr val="bg1">
                    <a:lumMod val="50000"/>
                  </a:schemeClr>
                </a:solidFill>
                <a:ea typeface="微软雅黑"/>
                <a:cs typeface="Arial" panose="020B0604020202020204" pitchFamily="34" charset="0"/>
              </a:rPr>
              <a:t>ridiculus</a:t>
            </a:r>
            <a:r>
              <a:rPr lang="en-US" altLang="zh-CN" sz="1050" dirty="0">
                <a:solidFill>
                  <a:schemeClr val="bg1">
                    <a:lumMod val="50000"/>
                  </a:schemeClr>
                </a:solidFill>
                <a:ea typeface="微软雅黑"/>
                <a:cs typeface="Arial" panose="020B0604020202020204" pitchFamily="34" charset="0"/>
              </a:rPr>
              <a:t> mus. </a:t>
            </a:r>
            <a:r>
              <a:rPr lang="en-US" altLang="zh-CN" sz="1050" dirty="0" err="1">
                <a:solidFill>
                  <a:schemeClr val="bg1">
                    <a:lumMod val="50000"/>
                  </a:schemeClr>
                </a:solidFill>
                <a:ea typeface="微软雅黑"/>
                <a:cs typeface="Arial" panose="020B0604020202020204" pitchFamily="34" charset="0"/>
              </a:rPr>
              <a:t>Donec</a:t>
            </a:r>
            <a:r>
              <a:rPr lang="en-US" altLang="zh-CN" sz="1050" dirty="0">
                <a:solidFill>
                  <a:schemeClr val="bg1">
                    <a:lumMod val="50000"/>
                  </a:schemeClr>
                </a:solidFill>
                <a:ea typeface="微软雅黑"/>
                <a:cs typeface="Arial" panose="020B0604020202020204" pitchFamily="34" charset="0"/>
              </a:rPr>
              <a:t> </a:t>
            </a:r>
            <a:r>
              <a:rPr lang="en-US" altLang="zh-CN" sz="1050" dirty="0" err="1">
                <a:solidFill>
                  <a:schemeClr val="bg1">
                    <a:lumMod val="50000"/>
                  </a:schemeClr>
                </a:solidFill>
                <a:ea typeface="微软雅黑"/>
                <a:cs typeface="Arial" panose="020B0604020202020204" pitchFamily="34" charset="0"/>
              </a:rPr>
              <a:t>quam</a:t>
            </a:r>
            <a:r>
              <a:rPr lang="en-US" altLang="zh-CN" sz="1050" dirty="0">
                <a:solidFill>
                  <a:schemeClr val="bg1">
                    <a:lumMod val="50000"/>
                  </a:schemeClr>
                </a:solidFill>
                <a:ea typeface="微软雅黑"/>
                <a:cs typeface="Arial" panose="020B0604020202020204" pitchFamily="34" charset="0"/>
              </a:rPr>
              <a:t> </a:t>
            </a:r>
            <a:r>
              <a:rPr lang="en-US" altLang="zh-CN" sz="1050" dirty="0" err="1">
                <a:solidFill>
                  <a:schemeClr val="bg1">
                    <a:lumMod val="50000"/>
                  </a:schemeClr>
                </a:solidFill>
                <a:ea typeface="微软雅黑"/>
                <a:cs typeface="Arial" panose="020B0604020202020204" pitchFamily="34" charset="0"/>
              </a:rPr>
              <a:t>felis</a:t>
            </a:r>
            <a:r>
              <a:rPr lang="en-US" altLang="zh-CN" sz="1050" dirty="0">
                <a:solidFill>
                  <a:schemeClr val="bg1">
                    <a:lumMod val="50000"/>
                  </a:schemeClr>
                </a:solidFill>
                <a:ea typeface="微软雅黑"/>
                <a:cs typeface="Arial" panose="020B0604020202020204" pitchFamily="34" charset="0"/>
              </a:rPr>
              <a:t>. </a:t>
            </a:r>
            <a:r>
              <a:rPr lang="en-US" altLang="zh-CN" sz="1050" dirty="0" err="1">
                <a:solidFill>
                  <a:schemeClr val="bg1">
                    <a:lumMod val="50000"/>
                  </a:schemeClr>
                </a:solidFill>
                <a:ea typeface="微软雅黑"/>
                <a:cs typeface="Arial" panose="020B0604020202020204" pitchFamily="34" charset="0"/>
              </a:rPr>
              <a:t>Aenean</a:t>
            </a:r>
            <a:r>
              <a:rPr lang="en-US" altLang="zh-CN" sz="1050" dirty="0">
                <a:solidFill>
                  <a:schemeClr val="bg1">
                    <a:lumMod val="50000"/>
                  </a:schemeClr>
                </a:solidFill>
                <a:ea typeface="微软雅黑"/>
                <a:cs typeface="Arial" panose="020B0604020202020204" pitchFamily="34" charset="0"/>
              </a:rPr>
              <a:t> </a:t>
            </a:r>
            <a:r>
              <a:rPr lang="en-US" altLang="zh-CN" sz="1050" dirty="0" err="1">
                <a:solidFill>
                  <a:schemeClr val="bg1">
                    <a:lumMod val="50000"/>
                  </a:schemeClr>
                </a:solidFill>
                <a:ea typeface="微软雅黑"/>
                <a:cs typeface="Arial" panose="020B0604020202020204" pitchFamily="34" charset="0"/>
              </a:rPr>
              <a:t>massa</a:t>
            </a:r>
            <a:r>
              <a:rPr lang="en-US" altLang="zh-CN" sz="1050" dirty="0">
                <a:solidFill>
                  <a:schemeClr val="bg1">
                    <a:lumMod val="50000"/>
                  </a:schemeClr>
                </a:solidFill>
                <a:ea typeface="微软雅黑"/>
                <a:cs typeface="Arial" panose="020B0604020202020204" pitchFamily="34" charset="0"/>
              </a:rPr>
              <a:t>. </a:t>
            </a:r>
            <a:r>
              <a:rPr lang="en-US" altLang="zh-CN" sz="1050" dirty="0" err="1">
                <a:solidFill>
                  <a:schemeClr val="bg1">
                    <a:lumMod val="50000"/>
                  </a:schemeClr>
                </a:solidFill>
                <a:ea typeface="微软雅黑"/>
                <a:cs typeface="Arial" panose="020B0604020202020204" pitchFamily="34" charset="0"/>
              </a:rPr>
              <a:t>Aenean</a:t>
            </a:r>
            <a:r>
              <a:rPr lang="en-US" altLang="zh-CN" sz="1050" dirty="0">
                <a:solidFill>
                  <a:schemeClr val="bg1">
                    <a:lumMod val="50000"/>
                  </a:schemeClr>
                </a:solidFill>
                <a:ea typeface="微软雅黑"/>
                <a:cs typeface="Arial" panose="020B0604020202020204" pitchFamily="34" charset="0"/>
              </a:rPr>
              <a:t> </a:t>
            </a:r>
            <a:r>
              <a:rPr lang="en-US" altLang="zh-CN" sz="1050" dirty="0" err="1">
                <a:solidFill>
                  <a:schemeClr val="bg1">
                    <a:lumMod val="50000"/>
                  </a:schemeClr>
                </a:solidFill>
                <a:ea typeface="微软雅黑"/>
                <a:cs typeface="Arial" panose="020B0604020202020204" pitchFamily="34" charset="0"/>
              </a:rPr>
              <a:t>massa</a:t>
            </a:r>
            <a:r>
              <a:rPr lang="en-US" altLang="zh-CN" sz="1050" dirty="0">
                <a:solidFill>
                  <a:schemeClr val="bg1">
                    <a:lumMod val="50000"/>
                  </a:schemeClr>
                </a:solidFill>
                <a:ea typeface="微软雅黑"/>
                <a:cs typeface="Arial" panose="020B0604020202020204" pitchFamily="34" charset="0"/>
              </a:rPr>
              <a:t>. Cum </a:t>
            </a:r>
            <a:r>
              <a:rPr lang="en-US" altLang="zh-CN" sz="1050" dirty="0" err="1">
                <a:solidFill>
                  <a:schemeClr val="bg1">
                    <a:lumMod val="50000"/>
                  </a:schemeClr>
                </a:solidFill>
                <a:ea typeface="微软雅黑"/>
                <a:cs typeface="Arial" panose="020B0604020202020204" pitchFamily="34" charset="0"/>
              </a:rPr>
              <a:t>sociis</a:t>
            </a:r>
            <a:r>
              <a:rPr lang="en-US" altLang="zh-CN" sz="1050" dirty="0">
                <a:solidFill>
                  <a:schemeClr val="bg1">
                    <a:lumMod val="50000"/>
                  </a:schemeClr>
                </a:solidFill>
                <a:ea typeface="微软雅黑"/>
                <a:cs typeface="Arial" panose="020B0604020202020204" pitchFamily="34" charset="0"/>
              </a:rPr>
              <a:t> </a:t>
            </a:r>
            <a:r>
              <a:rPr lang="en-US" altLang="zh-CN" sz="1050" dirty="0" err="1">
                <a:solidFill>
                  <a:schemeClr val="bg1">
                    <a:lumMod val="50000"/>
                  </a:schemeClr>
                </a:solidFill>
                <a:ea typeface="微软雅黑"/>
                <a:cs typeface="Arial" panose="020B0604020202020204" pitchFamily="34" charset="0"/>
              </a:rPr>
              <a:t>natoque</a:t>
            </a:r>
            <a:r>
              <a:rPr lang="en-US" altLang="zh-CN" sz="1050" dirty="0">
                <a:solidFill>
                  <a:schemeClr val="bg1">
                    <a:lumMod val="50000"/>
                  </a:schemeClr>
                </a:solidFill>
                <a:ea typeface="微软雅黑"/>
                <a:cs typeface="Arial" panose="020B0604020202020204" pitchFamily="34" charset="0"/>
              </a:rPr>
              <a:t> </a:t>
            </a:r>
            <a:r>
              <a:rPr lang="en-US" altLang="zh-CN" sz="1050" dirty="0" err="1">
                <a:solidFill>
                  <a:schemeClr val="bg1">
                    <a:lumMod val="50000"/>
                  </a:schemeClr>
                </a:solidFill>
                <a:ea typeface="微软雅黑"/>
                <a:cs typeface="Arial" panose="020B0604020202020204" pitchFamily="34" charset="0"/>
              </a:rPr>
              <a:t>penatibus</a:t>
            </a:r>
            <a:r>
              <a:rPr lang="en-US" altLang="zh-CN" sz="1050" dirty="0">
                <a:solidFill>
                  <a:schemeClr val="bg1">
                    <a:lumMod val="50000"/>
                  </a:schemeClr>
                </a:solidFill>
                <a:ea typeface="微软雅黑"/>
                <a:cs typeface="Arial" panose="020B0604020202020204" pitchFamily="34" charset="0"/>
              </a:rPr>
              <a:t> et </a:t>
            </a:r>
            <a:r>
              <a:rPr lang="en-US" altLang="zh-CN" sz="1050" dirty="0" err="1">
                <a:solidFill>
                  <a:schemeClr val="bg1">
                    <a:lumMod val="50000"/>
                  </a:schemeClr>
                </a:solidFill>
                <a:ea typeface="微软雅黑"/>
                <a:cs typeface="Arial" panose="020B0604020202020204" pitchFamily="34" charset="0"/>
              </a:rPr>
              <a:t>magnis</a:t>
            </a:r>
            <a:r>
              <a:rPr lang="en-US" altLang="zh-CN" sz="1050" dirty="0">
                <a:solidFill>
                  <a:schemeClr val="bg1">
                    <a:lumMod val="50000"/>
                  </a:schemeClr>
                </a:solidFill>
                <a:ea typeface="微软雅黑"/>
                <a:cs typeface="Arial" panose="020B0604020202020204" pitchFamily="34" charset="0"/>
              </a:rPr>
              <a:t> dis parturient </a:t>
            </a:r>
            <a:r>
              <a:rPr lang="en-US" altLang="zh-CN" sz="1050" dirty="0" err="1">
                <a:solidFill>
                  <a:schemeClr val="bg1">
                    <a:lumMod val="50000"/>
                  </a:schemeClr>
                </a:solidFill>
                <a:ea typeface="微软雅黑"/>
                <a:cs typeface="Arial" panose="020B0604020202020204" pitchFamily="34" charset="0"/>
              </a:rPr>
              <a:t>montes</a:t>
            </a:r>
            <a:endParaRPr lang="en-US" altLang="zh-CN" sz="1050" dirty="0">
              <a:solidFill>
                <a:schemeClr val="bg1">
                  <a:lumMod val="50000"/>
                </a:schemeClr>
              </a:solidFill>
              <a:ea typeface="微软雅黑"/>
              <a:cs typeface="Arial" panose="020B0604020202020204" pitchFamily="34" charset="0"/>
            </a:endParaRPr>
          </a:p>
        </p:txBody>
      </p:sp>
      <p:sp>
        <p:nvSpPr>
          <p:cNvPr id="11" name="PA_淘宝店chenying0907 10"/>
          <p:cNvSpPr/>
          <p:nvPr>
            <p:custDataLst>
              <p:tags r:id="rId2"/>
            </p:custDataLst>
          </p:nvPr>
        </p:nvSpPr>
        <p:spPr>
          <a:xfrm>
            <a:off x="3829595" y="1518968"/>
            <a:ext cx="1569660" cy="369332"/>
          </a:xfrm>
          <a:prstGeom prst="rect">
            <a:avLst/>
          </a:prstGeom>
        </p:spPr>
        <p:txBody>
          <a:bodyPr wrap="none">
            <a:spAutoFit/>
          </a:bodyPr>
          <a:lstStyle/>
          <a:p>
            <a:r>
              <a:rPr lang="zh-CN" altLang="en-US" dirty="0">
                <a:solidFill>
                  <a:schemeClr val="bg1">
                    <a:lumMod val="50000"/>
                  </a:schemeClr>
                </a:solidFill>
                <a:ea typeface="微软雅黑"/>
              </a:rPr>
              <a:t>添加标题文字</a:t>
            </a:r>
          </a:p>
        </p:txBody>
      </p:sp>
      <p:grpSp>
        <p:nvGrpSpPr>
          <p:cNvPr id="12" name="PA_淘宝店chenying0907 11"/>
          <p:cNvGrpSpPr/>
          <p:nvPr>
            <p:custDataLst>
              <p:tags r:id="rId3"/>
            </p:custDataLst>
          </p:nvPr>
        </p:nvGrpSpPr>
        <p:grpSpPr>
          <a:xfrm>
            <a:off x="229286" y="1518969"/>
            <a:ext cx="3365176" cy="2752663"/>
            <a:chOff x="205338" y="1366523"/>
            <a:chExt cx="3811460" cy="3117717"/>
          </a:xfrm>
        </p:grpSpPr>
        <p:pic>
          <p:nvPicPr>
            <p:cNvPr id="13" name="图片 12"/>
            <p:cNvPicPr>
              <a:picLocks noChangeAspect="1"/>
            </p:cNvPicPr>
            <p:nvPr/>
          </p:nvPicPr>
          <p:blipFill rotWithShape="1">
            <a:blip r:embed="rId12" cstate="print">
              <a:extLst>
                <a:ext uri="{28A0092B-C50C-407E-A947-70E740481C1C}">
                  <a14:useLocalDpi xmlns:a14="http://schemas.microsoft.com/office/drawing/2010/main" val="0"/>
                </a:ext>
              </a:extLst>
            </a:blip>
            <a:srcRect l="27491" r="27491"/>
            <a:stretch/>
          </p:blipFill>
          <p:spPr>
            <a:xfrm>
              <a:off x="205338" y="1366523"/>
              <a:ext cx="1870630" cy="3117717"/>
            </a:xfrm>
            <a:prstGeom prst="rect">
              <a:avLst/>
            </a:prstGeom>
          </p:spPr>
        </p:pic>
        <p:pic>
          <p:nvPicPr>
            <p:cNvPr id="14" name="图片 13"/>
            <p:cNvPicPr>
              <a:picLocks noChangeAspect="1"/>
            </p:cNvPicPr>
            <p:nvPr/>
          </p:nvPicPr>
          <p:blipFill rotWithShape="1">
            <a:blip r:embed="rId13" cstate="print">
              <a:extLst>
                <a:ext uri="{28A0092B-C50C-407E-A947-70E740481C1C}">
                  <a14:useLocalDpi xmlns:a14="http://schemas.microsoft.com/office/drawing/2010/main" val="0"/>
                </a:ext>
              </a:extLst>
            </a:blip>
            <a:srcRect l="29995" r="29995"/>
            <a:stretch/>
          </p:blipFill>
          <p:spPr>
            <a:xfrm>
              <a:off x="2146168" y="1366523"/>
              <a:ext cx="1870630" cy="3117717"/>
            </a:xfrm>
            <a:prstGeom prst="rect">
              <a:avLst/>
            </a:prstGeom>
          </p:spPr>
        </p:pic>
      </p:grpSp>
      <p:sp>
        <p:nvSpPr>
          <p:cNvPr id="15" name="PA_椭圆 14"/>
          <p:cNvSpPr/>
          <p:nvPr>
            <p:custDataLst>
              <p:tags r:id="rId4"/>
            </p:custDataLst>
          </p:nvPr>
        </p:nvSpPr>
        <p:spPr>
          <a:xfrm>
            <a:off x="3960222" y="2895299"/>
            <a:ext cx="735844" cy="73584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PA_淘宝店chenying0907 15"/>
          <p:cNvSpPr/>
          <p:nvPr>
            <p:custDataLst>
              <p:tags r:id="rId5"/>
            </p:custDataLst>
          </p:nvPr>
        </p:nvSpPr>
        <p:spPr>
          <a:xfrm>
            <a:off x="4696067" y="3263222"/>
            <a:ext cx="1589344" cy="1061829"/>
          </a:xfrm>
          <a:prstGeom prst="rect">
            <a:avLst/>
          </a:prstGeom>
        </p:spPr>
        <p:txBody>
          <a:bodyPr wrap="square">
            <a:spAutoFit/>
          </a:bodyPr>
          <a:lstStyle/>
          <a:p>
            <a:pPr>
              <a:lnSpc>
                <a:spcPct val="150000"/>
              </a:lnSpc>
            </a:pPr>
            <a:r>
              <a:rPr lang="en-US" altLang="zh-CN" sz="1050">
                <a:solidFill>
                  <a:schemeClr val="bg1">
                    <a:lumMod val="50000"/>
                  </a:schemeClr>
                </a:solidFill>
                <a:ea typeface="微软雅黑"/>
                <a:cs typeface="Arial" panose="020B0604020202020204" pitchFamily="34" charset="0"/>
              </a:rPr>
              <a:t>Aenean massa. Cum sociis natoque penatibus et magnis dis parturient montes</a:t>
            </a:r>
            <a:endParaRPr lang="zh-CN" altLang="en-US">
              <a:solidFill>
                <a:schemeClr val="bg1">
                  <a:lumMod val="50000"/>
                </a:schemeClr>
              </a:solidFill>
            </a:endParaRPr>
          </a:p>
        </p:txBody>
      </p:sp>
      <p:sp>
        <p:nvSpPr>
          <p:cNvPr id="17" name="PA_淘宝店chenying0907 16"/>
          <p:cNvSpPr/>
          <p:nvPr>
            <p:custDataLst>
              <p:tags r:id="rId6"/>
            </p:custDataLst>
          </p:nvPr>
        </p:nvSpPr>
        <p:spPr>
          <a:xfrm>
            <a:off x="7080083" y="3263222"/>
            <a:ext cx="1589344" cy="1061829"/>
          </a:xfrm>
          <a:prstGeom prst="rect">
            <a:avLst/>
          </a:prstGeom>
        </p:spPr>
        <p:txBody>
          <a:bodyPr wrap="square">
            <a:spAutoFit/>
          </a:bodyPr>
          <a:lstStyle/>
          <a:p>
            <a:pPr>
              <a:lnSpc>
                <a:spcPct val="150000"/>
              </a:lnSpc>
            </a:pPr>
            <a:r>
              <a:rPr lang="en-US" altLang="zh-CN" sz="1050">
                <a:solidFill>
                  <a:schemeClr val="bg1">
                    <a:lumMod val="50000"/>
                  </a:schemeClr>
                </a:solidFill>
                <a:ea typeface="微软雅黑"/>
                <a:cs typeface="Arial" panose="020B0604020202020204" pitchFamily="34" charset="0"/>
              </a:rPr>
              <a:t>Aenean massa. Cum sociis natoque penatibus et magnis dis parturient montes</a:t>
            </a:r>
            <a:endParaRPr lang="zh-CN" altLang="en-US">
              <a:solidFill>
                <a:schemeClr val="bg1">
                  <a:lumMod val="50000"/>
                </a:schemeClr>
              </a:solidFill>
            </a:endParaRPr>
          </a:p>
        </p:txBody>
      </p:sp>
      <p:sp>
        <p:nvSpPr>
          <p:cNvPr id="18" name="PA_淘宝店chenying0907 17"/>
          <p:cNvSpPr/>
          <p:nvPr>
            <p:custDataLst>
              <p:tags r:id="rId7"/>
            </p:custDataLst>
          </p:nvPr>
        </p:nvSpPr>
        <p:spPr>
          <a:xfrm>
            <a:off x="4696067" y="3014438"/>
            <a:ext cx="1158009" cy="307777"/>
          </a:xfrm>
          <a:prstGeom prst="rect">
            <a:avLst/>
          </a:prstGeom>
        </p:spPr>
        <p:txBody>
          <a:bodyPr wrap="none">
            <a:spAutoFit/>
          </a:bodyPr>
          <a:lstStyle/>
          <a:p>
            <a:r>
              <a:rPr lang="en-US" altLang="zh-CN" sz="1400" b="1">
                <a:solidFill>
                  <a:schemeClr val="bg1">
                    <a:lumMod val="50000"/>
                  </a:schemeClr>
                </a:solidFill>
                <a:ea typeface="微软雅黑"/>
                <a:cs typeface="Arial" panose="020B0604020202020204" pitchFamily="34" charset="0"/>
              </a:rPr>
              <a:t>lorem ipsum </a:t>
            </a:r>
            <a:endParaRPr lang="zh-CN" altLang="en-US" b="1">
              <a:solidFill>
                <a:schemeClr val="bg1">
                  <a:lumMod val="50000"/>
                </a:schemeClr>
              </a:solidFill>
            </a:endParaRPr>
          </a:p>
        </p:txBody>
      </p:sp>
      <p:sp>
        <p:nvSpPr>
          <p:cNvPr id="19" name="PA_淘宝店chenying0907 18"/>
          <p:cNvSpPr/>
          <p:nvPr>
            <p:custDataLst>
              <p:tags r:id="rId8"/>
            </p:custDataLst>
          </p:nvPr>
        </p:nvSpPr>
        <p:spPr>
          <a:xfrm>
            <a:off x="7080084" y="3014438"/>
            <a:ext cx="1158009" cy="307777"/>
          </a:xfrm>
          <a:prstGeom prst="rect">
            <a:avLst/>
          </a:prstGeom>
        </p:spPr>
        <p:txBody>
          <a:bodyPr wrap="none">
            <a:spAutoFit/>
          </a:bodyPr>
          <a:lstStyle/>
          <a:p>
            <a:r>
              <a:rPr lang="en-US" altLang="zh-CN" sz="1400" b="1" dirty="0">
                <a:solidFill>
                  <a:schemeClr val="bg1">
                    <a:lumMod val="50000"/>
                  </a:schemeClr>
                </a:solidFill>
                <a:ea typeface="微软雅黑"/>
                <a:cs typeface="Arial" panose="020B0604020202020204" pitchFamily="34" charset="0"/>
              </a:rPr>
              <a:t>lorem ipsum </a:t>
            </a:r>
            <a:endParaRPr lang="zh-CN" altLang="en-US" b="1" dirty="0">
              <a:solidFill>
                <a:schemeClr val="bg1">
                  <a:lumMod val="50000"/>
                </a:schemeClr>
              </a:solidFill>
            </a:endParaRPr>
          </a:p>
        </p:txBody>
      </p:sp>
      <p:grpSp>
        <p:nvGrpSpPr>
          <p:cNvPr id="20" name="PA_淘宝店chenying0907 17"/>
          <p:cNvGrpSpPr>
            <a:grpSpLocks/>
          </p:cNvGrpSpPr>
          <p:nvPr>
            <p:custDataLst>
              <p:tags r:id="rId9"/>
            </p:custDataLst>
          </p:nvPr>
        </p:nvGrpSpPr>
        <p:grpSpPr bwMode="auto">
          <a:xfrm rot="-2700000">
            <a:off x="4148758" y="3142033"/>
            <a:ext cx="358775" cy="360362"/>
            <a:chOff x="5394325" y="2859088"/>
            <a:chExt cx="358775" cy="360362"/>
          </a:xfrm>
          <a:solidFill>
            <a:sysClr val="window" lastClr="FFFFFF"/>
          </a:solidFill>
        </p:grpSpPr>
        <p:sp>
          <p:nvSpPr>
            <p:cNvPr id="21" name="AutoShape 37"/>
            <p:cNvSpPr/>
            <p:nvPr/>
          </p:nvSpPr>
          <p:spPr bwMode="auto">
            <a:xfrm>
              <a:off x="5394485" y="2892265"/>
              <a:ext cx="327025" cy="325438"/>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22" name="AutoShape 38"/>
            <p:cNvSpPr/>
            <p:nvPr/>
          </p:nvSpPr>
          <p:spPr bwMode="auto">
            <a:xfrm>
              <a:off x="5552105" y="3033377"/>
              <a:ext cx="55563" cy="555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23" name="AutoShape 39"/>
            <p:cNvSpPr/>
            <p:nvPr/>
          </p:nvSpPr>
          <p:spPr bwMode="auto">
            <a:xfrm>
              <a:off x="5696350" y="2852417"/>
              <a:ext cx="55563" cy="571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24" name="AutoShape 40"/>
            <p:cNvSpPr/>
            <p:nvPr/>
          </p:nvSpPr>
          <p:spPr bwMode="auto">
            <a:xfrm>
              <a:off x="5483342" y="3020412"/>
              <a:ext cx="46038" cy="444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25" name="AutoShape 41"/>
            <p:cNvSpPr/>
            <p:nvPr/>
          </p:nvSpPr>
          <p:spPr bwMode="auto">
            <a:xfrm>
              <a:off x="5526118" y="3100560"/>
              <a:ext cx="22225" cy="222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26" name="AutoShape 42"/>
            <p:cNvSpPr/>
            <p:nvPr/>
          </p:nvSpPr>
          <p:spPr bwMode="auto">
            <a:xfrm>
              <a:off x="5707968" y="2932180"/>
              <a:ext cx="22225" cy="222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grpSp>
      <p:grpSp>
        <p:nvGrpSpPr>
          <p:cNvPr id="27" name="PA_淘宝店chenying0907 26"/>
          <p:cNvGrpSpPr/>
          <p:nvPr>
            <p:custDataLst>
              <p:tags r:id="rId10"/>
            </p:custDataLst>
          </p:nvPr>
        </p:nvGrpSpPr>
        <p:grpSpPr>
          <a:xfrm>
            <a:off x="6285411" y="2895299"/>
            <a:ext cx="735844" cy="735844"/>
            <a:chOff x="6339840" y="3026259"/>
            <a:chExt cx="735844" cy="735844"/>
          </a:xfrm>
        </p:grpSpPr>
        <p:sp>
          <p:nvSpPr>
            <p:cNvPr id="28" name="椭圆 27"/>
            <p:cNvSpPr/>
            <p:nvPr/>
          </p:nvSpPr>
          <p:spPr>
            <a:xfrm>
              <a:off x="6339840" y="3026259"/>
              <a:ext cx="735844" cy="73584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Freeform 871"/>
            <p:cNvSpPr>
              <a:spLocks noEditPoints="1"/>
            </p:cNvSpPr>
            <p:nvPr/>
          </p:nvSpPr>
          <p:spPr bwMode="auto">
            <a:xfrm>
              <a:off x="6540281" y="3174312"/>
              <a:ext cx="334963" cy="439738"/>
            </a:xfrm>
            <a:custGeom>
              <a:avLst/>
              <a:gdLst>
                <a:gd name="T0" fmla="*/ 79 w 218"/>
                <a:gd name="T1" fmla="*/ 0 h 286"/>
                <a:gd name="T2" fmla="*/ 36 w 218"/>
                <a:gd name="T3" fmla="*/ 30 h 286"/>
                <a:gd name="T4" fmla="*/ 56 w 218"/>
                <a:gd name="T5" fmla="*/ 77 h 286"/>
                <a:gd name="T6" fmla="*/ 81 w 218"/>
                <a:gd name="T7" fmla="*/ 120 h 286"/>
                <a:gd name="T8" fmla="*/ 96 w 218"/>
                <a:gd name="T9" fmla="*/ 149 h 286"/>
                <a:gd name="T10" fmla="*/ 137 w 218"/>
                <a:gd name="T11" fmla="*/ 87 h 286"/>
                <a:gd name="T12" fmla="*/ 89 w 218"/>
                <a:gd name="T13" fmla="*/ 23 h 286"/>
                <a:gd name="T14" fmla="*/ 61 w 218"/>
                <a:gd name="T15" fmla="*/ 51 h 286"/>
                <a:gd name="T16" fmla="*/ 119 w 218"/>
                <a:gd name="T17" fmla="*/ 92 h 286"/>
                <a:gd name="T18" fmla="*/ 84 w 218"/>
                <a:gd name="T19" fmla="*/ 92 h 286"/>
                <a:gd name="T20" fmla="*/ 66 w 218"/>
                <a:gd name="T21" fmla="*/ 61 h 286"/>
                <a:gd name="T22" fmla="*/ 67 w 218"/>
                <a:gd name="T23" fmla="*/ 74 h 286"/>
                <a:gd name="T24" fmla="*/ 67 w 218"/>
                <a:gd name="T25" fmla="*/ 74 h 286"/>
                <a:gd name="T26" fmla="*/ 124 w 218"/>
                <a:gd name="T27" fmla="*/ 100 h 286"/>
                <a:gd name="T28" fmla="*/ 108 w 218"/>
                <a:gd name="T29" fmla="*/ 133 h 286"/>
                <a:gd name="T30" fmla="*/ 10 w 218"/>
                <a:gd name="T31" fmla="*/ 178 h 286"/>
                <a:gd name="T32" fmla="*/ 58 w 218"/>
                <a:gd name="T33" fmla="*/ 96 h 286"/>
                <a:gd name="T34" fmla="*/ 55 w 218"/>
                <a:gd name="T35" fmla="*/ 183 h 286"/>
                <a:gd name="T36" fmla="*/ 99 w 218"/>
                <a:gd name="T37" fmla="*/ 240 h 286"/>
                <a:gd name="T38" fmla="*/ 131 w 218"/>
                <a:gd name="T39" fmla="*/ 204 h 286"/>
                <a:gd name="T40" fmla="*/ 118 w 218"/>
                <a:gd name="T41" fmla="*/ 191 h 286"/>
                <a:gd name="T42" fmla="*/ 215 w 218"/>
                <a:gd name="T43" fmla="*/ 202 h 286"/>
                <a:gd name="T44" fmla="*/ 164 w 218"/>
                <a:gd name="T45" fmla="*/ 231 h 286"/>
                <a:gd name="T46" fmla="*/ 210 w 218"/>
                <a:gd name="T47" fmla="*/ 272 h 286"/>
                <a:gd name="T48" fmla="*/ 3 w 218"/>
                <a:gd name="T49" fmla="*/ 284 h 286"/>
                <a:gd name="T50" fmla="*/ 70 w 218"/>
                <a:gd name="T51" fmla="*/ 272 h 286"/>
                <a:gd name="T52" fmla="*/ 6 w 218"/>
                <a:gd name="T53" fmla="*/ 209 h 286"/>
                <a:gd name="T54" fmla="*/ 23 w 218"/>
                <a:gd name="T55" fmla="*/ 185 h 286"/>
                <a:gd name="T56" fmla="*/ 23 w 218"/>
                <a:gd name="T57" fmla="*/ 185 h 286"/>
                <a:gd name="T58" fmla="*/ 157 w 218"/>
                <a:gd name="T59" fmla="*/ 216 h 286"/>
                <a:gd name="T60" fmla="*/ 143 w 218"/>
                <a:gd name="T61" fmla="*/ 204 h 286"/>
                <a:gd name="T62" fmla="*/ 149 w 218"/>
                <a:gd name="T63" fmla="*/ 128 h 286"/>
                <a:gd name="T64" fmla="*/ 148 w 218"/>
                <a:gd name="T65" fmla="*/ 149 h 286"/>
                <a:gd name="T66" fmla="*/ 135 w 218"/>
                <a:gd name="T67" fmla="*/ 161 h 286"/>
                <a:gd name="T68" fmla="*/ 116 w 218"/>
                <a:gd name="T69" fmla="*/ 17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8" h="286">
                  <a:moveTo>
                    <a:pt x="36" y="30"/>
                  </a:moveTo>
                  <a:cubicBezTo>
                    <a:pt x="41" y="13"/>
                    <a:pt x="63" y="6"/>
                    <a:pt x="79" y="0"/>
                  </a:cubicBezTo>
                  <a:cubicBezTo>
                    <a:pt x="84" y="11"/>
                    <a:pt x="68" y="21"/>
                    <a:pt x="61" y="30"/>
                  </a:cubicBezTo>
                  <a:cubicBezTo>
                    <a:pt x="53" y="30"/>
                    <a:pt x="44" y="30"/>
                    <a:pt x="36" y="30"/>
                  </a:cubicBezTo>
                  <a:close/>
                  <a:moveTo>
                    <a:pt x="48" y="47"/>
                  </a:moveTo>
                  <a:cubicBezTo>
                    <a:pt x="53" y="57"/>
                    <a:pt x="59" y="66"/>
                    <a:pt x="56" y="77"/>
                  </a:cubicBezTo>
                  <a:cubicBezTo>
                    <a:pt x="52" y="90"/>
                    <a:pt x="66" y="94"/>
                    <a:pt x="76" y="97"/>
                  </a:cubicBezTo>
                  <a:cubicBezTo>
                    <a:pt x="80" y="104"/>
                    <a:pt x="84" y="111"/>
                    <a:pt x="81" y="120"/>
                  </a:cubicBezTo>
                  <a:cubicBezTo>
                    <a:pt x="90" y="121"/>
                    <a:pt x="94" y="129"/>
                    <a:pt x="98" y="135"/>
                  </a:cubicBezTo>
                  <a:cubicBezTo>
                    <a:pt x="97" y="140"/>
                    <a:pt x="97" y="145"/>
                    <a:pt x="96" y="149"/>
                  </a:cubicBezTo>
                  <a:cubicBezTo>
                    <a:pt x="117" y="142"/>
                    <a:pt x="137" y="131"/>
                    <a:pt x="154" y="117"/>
                  </a:cubicBezTo>
                  <a:cubicBezTo>
                    <a:pt x="144" y="110"/>
                    <a:pt x="130" y="101"/>
                    <a:pt x="137" y="87"/>
                  </a:cubicBezTo>
                  <a:cubicBezTo>
                    <a:pt x="135" y="87"/>
                    <a:pt x="131" y="85"/>
                    <a:pt x="129" y="84"/>
                  </a:cubicBezTo>
                  <a:cubicBezTo>
                    <a:pt x="112" y="67"/>
                    <a:pt x="106" y="41"/>
                    <a:pt x="89" y="23"/>
                  </a:cubicBezTo>
                  <a:cubicBezTo>
                    <a:pt x="75" y="30"/>
                    <a:pt x="61" y="39"/>
                    <a:pt x="48" y="47"/>
                  </a:cubicBezTo>
                  <a:close/>
                  <a:moveTo>
                    <a:pt x="61" y="51"/>
                  </a:moveTo>
                  <a:cubicBezTo>
                    <a:pt x="70" y="46"/>
                    <a:pt x="79" y="41"/>
                    <a:pt x="87" y="36"/>
                  </a:cubicBezTo>
                  <a:cubicBezTo>
                    <a:pt x="98" y="55"/>
                    <a:pt x="109" y="73"/>
                    <a:pt x="119" y="92"/>
                  </a:cubicBezTo>
                  <a:cubicBezTo>
                    <a:pt x="111" y="97"/>
                    <a:pt x="102" y="102"/>
                    <a:pt x="93" y="107"/>
                  </a:cubicBezTo>
                  <a:cubicBezTo>
                    <a:pt x="90" y="102"/>
                    <a:pt x="87" y="97"/>
                    <a:pt x="84" y="92"/>
                  </a:cubicBezTo>
                  <a:cubicBezTo>
                    <a:pt x="86" y="84"/>
                    <a:pt x="89" y="76"/>
                    <a:pt x="84" y="68"/>
                  </a:cubicBezTo>
                  <a:cubicBezTo>
                    <a:pt x="80" y="63"/>
                    <a:pt x="72" y="63"/>
                    <a:pt x="66" y="61"/>
                  </a:cubicBezTo>
                  <a:cubicBezTo>
                    <a:pt x="64" y="57"/>
                    <a:pt x="62" y="54"/>
                    <a:pt x="61" y="51"/>
                  </a:cubicBezTo>
                  <a:close/>
                  <a:moveTo>
                    <a:pt x="67" y="74"/>
                  </a:moveTo>
                  <a:cubicBezTo>
                    <a:pt x="74" y="66"/>
                    <a:pt x="77" y="81"/>
                    <a:pt x="78" y="85"/>
                  </a:cubicBezTo>
                  <a:cubicBezTo>
                    <a:pt x="73" y="85"/>
                    <a:pt x="59" y="81"/>
                    <a:pt x="67" y="74"/>
                  </a:cubicBezTo>
                  <a:close/>
                  <a:moveTo>
                    <a:pt x="99" y="115"/>
                  </a:moveTo>
                  <a:cubicBezTo>
                    <a:pt x="107" y="110"/>
                    <a:pt x="116" y="105"/>
                    <a:pt x="124" y="100"/>
                  </a:cubicBezTo>
                  <a:cubicBezTo>
                    <a:pt x="128" y="107"/>
                    <a:pt x="131" y="113"/>
                    <a:pt x="135" y="119"/>
                  </a:cubicBezTo>
                  <a:cubicBezTo>
                    <a:pt x="126" y="124"/>
                    <a:pt x="117" y="129"/>
                    <a:pt x="108" y="133"/>
                  </a:cubicBezTo>
                  <a:cubicBezTo>
                    <a:pt x="105" y="127"/>
                    <a:pt x="102" y="121"/>
                    <a:pt x="99" y="115"/>
                  </a:cubicBezTo>
                  <a:close/>
                  <a:moveTo>
                    <a:pt x="10" y="178"/>
                  </a:moveTo>
                  <a:cubicBezTo>
                    <a:pt x="5" y="143"/>
                    <a:pt x="21" y="109"/>
                    <a:pt x="46" y="84"/>
                  </a:cubicBezTo>
                  <a:cubicBezTo>
                    <a:pt x="50" y="88"/>
                    <a:pt x="54" y="92"/>
                    <a:pt x="58" y="96"/>
                  </a:cubicBezTo>
                  <a:cubicBezTo>
                    <a:pt x="41" y="116"/>
                    <a:pt x="26" y="141"/>
                    <a:pt x="30" y="168"/>
                  </a:cubicBezTo>
                  <a:cubicBezTo>
                    <a:pt x="39" y="172"/>
                    <a:pt x="50" y="174"/>
                    <a:pt x="55" y="183"/>
                  </a:cubicBezTo>
                  <a:cubicBezTo>
                    <a:pt x="62" y="193"/>
                    <a:pt x="58" y="205"/>
                    <a:pt x="54" y="215"/>
                  </a:cubicBezTo>
                  <a:cubicBezTo>
                    <a:pt x="66" y="228"/>
                    <a:pt x="81" y="240"/>
                    <a:pt x="99" y="240"/>
                  </a:cubicBezTo>
                  <a:cubicBezTo>
                    <a:pt x="115" y="239"/>
                    <a:pt x="126" y="228"/>
                    <a:pt x="137" y="217"/>
                  </a:cubicBezTo>
                  <a:cubicBezTo>
                    <a:pt x="135" y="214"/>
                    <a:pt x="133" y="207"/>
                    <a:pt x="131" y="204"/>
                  </a:cubicBezTo>
                  <a:cubicBezTo>
                    <a:pt x="121" y="203"/>
                    <a:pt x="110" y="206"/>
                    <a:pt x="102" y="198"/>
                  </a:cubicBezTo>
                  <a:cubicBezTo>
                    <a:pt x="106" y="192"/>
                    <a:pt x="112" y="190"/>
                    <a:pt x="118" y="191"/>
                  </a:cubicBezTo>
                  <a:cubicBezTo>
                    <a:pt x="150" y="191"/>
                    <a:pt x="182" y="191"/>
                    <a:pt x="214" y="191"/>
                  </a:cubicBezTo>
                  <a:cubicBezTo>
                    <a:pt x="214" y="194"/>
                    <a:pt x="215" y="200"/>
                    <a:pt x="215" y="202"/>
                  </a:cubicBezTo>
                  <a:cubicBezTo>
                    <a:pt x="206" y="203"/>
                    <a:pt x="197" y="203"/>
                    <a:pt x="189" y="204"/>
                  </a:cubicBezTo>
                  <a:cubicBezTo>
                    <a:pt x="186" y="217"/>
                    <a:pt x="175" y="225"/>
                    <a:pt x="164" y="231"/>
                  </a:cubicBezTo>
                  <a:cubicBezTo>
                    <a:pt x="152" y="243"/>
                    <a:pt x="144" y="258"/>
                    <a:pt x="133" y="272"/>
                  </a:cubicBezTo>
                  <a:cubicBezTo>
                    <a:pt x="159" y="272"/>
                    <a:pt x="184" y="271"/>
                    <a:pt x="210" y="272"/>
                  </a:cubicBezTo>
                  <a:cubicBezTo>
                    <a:pt x="216" y="271"/>
                    <a:pt x="218" y="286"/>
                    <a:pt x="210" y="284"/>
                  </a:cubicBezTo>
                  <a:cubicBezTo>
                    <a:pt x="141" y="285"/>
                    <a:pt x="72" y="285"/>
                    <a:pt x="3" y="284"/>
                  </a:cubicBezTo>
                  <a:cubicBezTo>
                    <a:pt x="3" y="281"/>
                    <a:pt x="3" y="275"/>
                    <a:pt x="4" y="272"/>
                  </a:cubicBezTo>
                  <a:cubicBezTo>
                    <a:pt x="26" y="272"/>
                    <a:pt x="48" y="271"/>
                    <a:pt x="70" y="272"/>
                  </a:cubicBezTo>
                  <a:cubicBezTo>
                    <a:pt x="57" y="260"/>
                    <a:pt x="46" y="248"/>
                    <a:pt x="35" y="234"/>
                  </a:cubicBezTo>
                  <a:cubicBezTo>
                    <a:pt x="28" y="223"/>
                    <a:pt x="11" y="222"/>
                    <a:pt x="6" y="209"/>
                  </a:cubicBezTo>
                  <a:cubicBezTo>
                    <a:pt x="0" y="199"/>
                    <a:pt x="6" y="188"/>
                    <a:pt x="10" y="178"/>
                  </a:cubicBezTo>
                  <a:close/>
                  <a:moveTo>
                    <a:pt x="23" y="185"/>
                  </a:moveTo>
                  <a:cubicBezTo>
                    <a:pt x="7" y="195"/>
                    <a:pt x="24" y="222"/>
                    <a:pt x="39" y="210"/>
                  </a:cubicBezTo>
                  <a:cubicBezTo>
                    <a:pt x="55" y="200"/>
                    <a:pt x="39" y="174"/>
                    <a:pt x="23" y="185"/>
                  </a:cubicBezTo>
                  <a:close/>
                  <a:moveTo>
                    <a:pt x="143" y="204"/>
                  </a:moveTo>
                  <a:cubicBezTo>
                    <a:pt x="148" y="208"/>
                    <a:pt x="151" y="215"/>
                    <a:pt x="157" y="216"/>
                  </a:cubicBezTo>
                  <a:cubicBezTo>
                    <a:pt x="166" y="218"/>
                    <a:pt x="171" y="209"/>
                    <a:pt x="177" y="205"/>
                  </a:cubicBezTo>
                  <a:cubicBezTo>
                    <a:pt x="166" y="203"/>
                    <a:pt x="155" y="203"/>
                    <a:pt x="143" y="204"/>
                  </a:cubicBezTo>
                  <a:close/>
                  <a:moveTo>
                    <a:pt x="111" y="151"/>
                  </a:moveTo>
                  <a:cubicBezTo>
                    <a:pt x="123" y="143"/>
                    <a:pt x="137" y="136"/>
                    <a:pt x="149" y="128"/>
                  </a:cubicBezTo>
                  <a:cubicBezTo>
                    <a:pt x="155" y="135"/>
                    <a:pt x="161" y="140"/>
                    <a:pt x="167" y="146"/>
                  </a:cubicBezTo>
                  <a:cubicBezTo>
                    <a:pt x="160" y="147"/>
                    <a:pt x="154" y="148"/>
                    <a:pt x="148" y="149"/>
                  </a:cubicBezTo>
                  <a:cubicBezTo>
                    <a:pt x="147" y="156"/>
                    <a:pt x="146" y="163"/>
                    <a:pt x="145" y="170"/>
                  </a:cubicBezTo>
                  <a:cubicBezTo>
                    <a:pt x="142" y="167"/>
                    <a:pt x="139" y="164"/>
                    <a:pt x="135" y="161"/>
                  </a:cubicBezTo>
                  <a:cubicBezTo>
                    <a:pt x="133" y="161"/>
                    <a:pt x="129" y="162"/>
                    <a:pt x="126" y="162"/>
                  </a:cubicBezTo>
                  <a:cubicBezTo>
                    <a:pt x="123" y="166"/>
                    <a:pt x="120" y="171"/>
                    <a:pt x="116" y="176"/>
                  </a:cubicBezTo>
                  <a:cubicBezTo>
                    <a:pt x="114" y="167"/>
                    <a:pt x="112" y="159"/>
                    <a:pt x="111" y="151"/>
                  </a:cubicBez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a:defRPr/>
              </a:pPr>
              <a:endParaRPr lang="zh-CN" altLang="en-US" kern="0">
                <a:solidFill>
                  <a:prstClr val="black"/>
                </a:solidFill>
                <a:ea typeface="微软雅黑"/>
              </a:endParaRPr>
            </a:p>
          </p:txBody>
        </p:sp>
      </p:grpSp>
    </p:spTree>
    <p:extLst>
      <p:ext uri="{BB962C8B-B14F-4D97-AF65-F5344CB8AC3E}">
        <p14:creationId xmlns:p14="http://schemas.microsoft.com/office/powerpoint/2010/main" val="1927999142"/>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90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grpId="0" nodeType="withEffect">
                                  <p:stCondLst>
                                    <p:cond delay="120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nodeType="withEffect">
                                  <p:stCondLst>
                                    <p:cond delay="150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500"/>
                                        <p:tgtEl>
                                          <p:spTgt spid="12"/>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fade">
                                      <p:cBhvr>
                                        <p:cTn id="18" dur="500"/>
                                        <p:tgtEl>
                                          <p:spTgt spid="15"/>
                                        </p:tgtEl>
                                      </p:cBhvr>
                                    </p:animEffect>
                                  </p:childTnLst>
                                </p:cTn>
                              </p:par>
                              <p:par>
                                <p:cTn id="19" presetID="10" presetClass="entr" presetSubtype="0" fill="hold" grpId="0" nodeType="withEffect">
                                  <p:stCondLst>
                                    <p:cond delay="30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par>
                                <p:cTn id="22" presetID="10" presetClass="entr" presetSubtype="0" fill="hold" grpId="0" nodeType="withEffect">
                                  <p:stCondLst>
                                    <p:cond delay="600"/>
                                  </p:stCondLst>
                                  <p:childTnLst>
                                    <p:set>
                                      <p:cBhvr>
                                        <p:cTn id="23" dur="1" fill="hold">
                                          <p:stCondLst>
                                            <p:cond delay="0"/>
                                          </p:stCondLst>
                                        </p:cTn>
                                        <p:tgtEl>
                                          <p:spTgt spid="17"/>
                                        </p:tgtEl>
                                        <p:attrNameLst>
                                          <p:attrName>style.visibility</p:attrName>
                                        </p:attrNameLst>
                                      </p:cBhvr>
                                      <p:to>
                                        <p:strVal val="visible"/>
                                      </p:to>
                                    </p:set>
                                    <p:animEffect transition="in" filter="fade">
                                      <p:cBhvr>
                                        <p:cTn id="24" dur="500"/>
                                        <p:tgtEl>
                                          <p:spTgt spid="17"/>
                                        </p:tgtEl>
                                      </p:cBhvr>
                                    </p:animEffect>
                                  </p:childTnLst>
                                </p:cTn>
                              </p:par>
                              <p:par>
                                <p:cTn id="25" presetID="10" presetClass="entr" presetSubtype="0" fill="hold" grpId="0" nodeType="withEffect">
                                  <p:stCondLst>
                                    <p:cond delay="90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500"/>
                                        <p:tgtEl>
                                          <p:spTgt spid="18"/>
                                        </p:tgtEl>
                                      </p:cBhvr>
                                    </p:animEffect>
                                  </p:childTnLst>
                                </p:cTn>
                              </p:par>
                              <p:par>
                                <p:cTn id="28" presetID="10" presetClass="entr" presetSubtype="0" fill="hold" grpId="0" nodeType="withEffect">
                                  <p:stCondLst>
                                    <p:cond delay="1200"/>
                                  </p:stCondLst>
                                  <p:childTnLst>
                                    <p:set>
                                      <p:cBhvr>
                                        <p:cTn id="29" dur="1" fill="hold">
                                          <p:stCondLst>
                                            <p:cond delay="0"/>
                                          </p:stCondLst>
                                        </p:cTn>
                                        <p:tgtEl>
                                          <p:spTgt spid="19"/>
                                        </p:tgtEl>
                                        <p:attrNameLst>
                                          <p:attrName>style.visibility</p:attrName>
                                        </p:attrNameLst>
                                      </p:cBhvr>
                                      <p:to>
                                        <p:strVal val="visible"/>
                                      </p:to>
                                    </p:set>
                                    <p:animEffect transition="in" filter="fade">
                                      <p:cBhvr>
                                        <p:cTn id="30" dur="500"/>
                                        <p:tgtEl>
                                          <p:spTgt spid="19"/>
                                        </p:tgtEl>
                                      </p:cBhvr>
                                    </p:animEffect>
                                  </p:childTnLst>
                                </p:cTn>
                              </p:par>
                              <p:par>
                                <p:cTn id="31" presetID="10" presetClass="entr" presetSubtype="0" fill="hold" nodeType="withEffect">
                                  <p:stCondLst>
                                    <p:cond delay="1500"/>
                                  </p:stCondLst>
                                  <p:childTnLst>
                                    <p:set>
                                      <p:cBhvr>
                                        <p:cTn id="32" dur="1" fill="hold">
                                          <p:stCondLst>
                                            <p:cond delay="0"/>
                                          </p:stCondLst>
                                        </p:cTn>
                                        <p:tgtEl>
                                          <p:spTgt spid="20"/>
                                        </p:tgtEl>
                                        <p:attrNameLst>
                                          <p:attrName>style.visibility</p:attrName>
                                        </p:attrNameLst>
                                      </p:cBhvr>
                                      <p:to>
                                        <p:strVal val="visible"/>
                                      </p:to>
                                    </p:set>
                                    <p:animEffect transition="in" filter="fade">
                                      <p:cBhvr>
                                        <p:cTn id="33" dur="500"/>
                                        <p:tgtEl>
                                          <p:spTgt spid="20"/>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fade">
                                      <p:cBhvr>
                                        <p:cTn id="38"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5" grpId="0" animBg="1" autoUpdateAnimBg="0"/>
      <p:bldP spid="16" grpId="0"/>
      <p:bldP spid="17" grpId="0"/>
      <p:bldP spid="18" grpId="0"/>
      <p:bldP spid="1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417" name="PA_组合 9"/>
          <p:cNvGrpSpPr>
            <a:grpSpLocks/>
          </p:cNvGrpSpPr>
          <p:nvPr>
            <p:custDataLst>
              <p:tags r:id="rId1"/>
            </p:custDataLst>
          </p:nvPr>
        </p:nvGrpSpPr>
        <p:grpSpPr bwMode="auto">
          <a:xfrm>
            <a:off x="1200152" y="1966915"/>
            <a:ext cx="434975" cy="1071563"/>
            <a:chOff x="0" y="0"/>
            <a:chExt cx="274" cy="675"/>
          </a:xfrm>
          <a:solidFill>
            <a:schemeClr val="accent1"/>
          </a:solidFill>
        </p:grpSpPr>
        <p:sp>
          <p:nvSpPr>
            <p:cNvPr id="17418" name="淘宝店chenying0907 10"/>
            <p:cNvSpPr>
              <a:spLocks/>
            </p:cNvSpPr>
            <p:nvPr/>
          </p:nvSpPr>
          <p:spPr bwMode="auto">
            <a:xfrm>
              <a:off x="0" y="134"/>
              <a:ext cx="274" cy="541"/>
            </a:xfrm>
            <a:custGeom>
              <a:avLst/>
              <a:gdLst>
                <a:gd name="T0" fmla="*/ 115 w 116"/>
                <a:gd name="T1" fmla="*/ 82 h 229"/>
                <a:gd name="T2" fmla="*/ 115 w 116"/>
                <a:gd name="T3" fmla="*/ 37 h 229"/>
                <a:gd name="T4" fmla="*/ 115 w 116"/>
                <a:gd name="T5" fmla="*/ 15 h 229"/>
                <a:gd name="T6" fmla="*/ 97 w 116"/>
                <a:gd name="T7" fmla="*/ 0 h 229"/>
                <a:gd name="T8" fmla="*/ 63 w 116"/>
                <a:gd name="T9" fmla="*/ 0 h 229"/>
                <a:gd name="T10" fmla="*/ 26 w 116"/>
                <a:gd name="T11" fmla="*/ 0 h 229"/>
                <a:gd name="T12" fmla="*/ 9 w 116"/>
                <a:gd name="T13" fmla="*/ 5 h 229"/>
                <a:gd name="T14" fmla="*/ 2 w 116"/>
                <a:gd name="T15" fmla="*/ 38 h 229"/>
                <a:gd name="T16" fmla="*/ 2 w 116"/>
                <a:gd name="T17" fmla="*/ 83 h 229"/>
                <a:gd name="T18" fmla="*/ 12 w 116"/>
                <a:gd name="T19" fmla="*/ 113 h 229"/>
                <a:gd name="T20" fmla="*/ 23 w 116"/>
                <a:gd name="T21" fmla="*/ 93 h 229"/>
                <a:gd name="T22" fmla="*/ 23 w 116"/>
                <a:gd name="T23" fmla="*/ 62 h 229"/>
                <a:gd name="T24" fmla="*/ 24 w 116"/>
                <a:gd name="T25" fmla="*/ 50 h 229"/>
                <a:gd name="T26" fmla="*/ 26 w 116"/>
                <a:gd name="T27" fmla="*/ 61 h 229"/>
                <a:gd name="T28" fmla="*/ 26 w 116"/>
                <a:gd name="T29" fmla="*/ 213 h 229"/>
                <a:gd name="T30" fmla="*/ 41 w 116"/>
                <a:gd name="T31" fmla="*/ 228 h 229"/>
                <a:gd name="T32" fmla="*/ 57 w 116"/>
                <a:gd name="T33" fmla="*/ 214 h 229"/>
                <a:gd name="T34" fmla="*/ 57 w 116"/>
                <a:gd name="T35" fmla="*/ 153 h 229"/>
                <a:gd name="T36" fmla="*/ 59 w 116"/>
                <a:gd name="T37" fmla="*/ 142 h 229"/>
                <a:gd name="T38" fmla="*/ 61 w 116"/>
                <a:gd name="T39" fmla="*/ 153 h 229"/>
                <a:gd name="T40" fmla="*/ 61 w 116"/>
                <a:gd name="T41" fmla="*/ 214 h 229"/>
                <a:gd name="T42" fmla="*/ 77 w 116"/>
                <a:gd name="T43" fmla="*/ 229 h 229"/>
                <a:gd name="T44" fmla="*/ 91 w 116"/>
                <a:gd name="T45" fmla="*/ 215 h 229"/>
                <a:gd name="T46" fmla="*/ 91 w 116"/>
                <a:gd name="T47" fmla="*/ 61 h 229"/>
                <a:gd name="T48" fmla="*/ 93 w 116"/>
                <a:gd name="T49" fmla="*/ 49 h 229"/>
                <a:gd name="T50" fmla="*/ 94 w 116"/>
                <a:gd name="T51" fmla="*/ 58 h 229"/>
                <a:gd name="T52" fmla="*/ 94 w 116"/>
                <a:gd name="T53" fmla="*/ 87 h 229"/>
                <a:gd name="T54" fmla="*/ 105 w 116"/>
                <a:gd name="T55" fmla="*/ 111 h 229"/>
                <a:gd name="T56" fmla="*/ 115 w 116"/>
                <a:gd name="T57" fmla="*/ 82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6" h="229">
                  <a:moveTo>
                    <a:pt x="115" y="82"/>
                  </a:moveTo>
                  <a:cubicBezTo>
                    <a:pt x="115" y="67"/>
                    <a:pt x="115" y="52"/>
                    <a:pt x="115" y="37"/>
                  </a:cubicBezTo>
                  <a:cubicBezTo>
                    <a:pt x="115" y="23"/>
                    <a:pt x="116" y="24"/>
                    <a:pt x="115" y="15"/>
                  </a:cubicBezTo>
                  <a:cubicBezTo>
                    <a:pt x="111" y="4"/>
                    <a:pt x="104" y="0"/>
                    <a:pt x="97" y="0"/>
                  </a:cubicBezTo>
                  <a:cubicBezTo>
                    <a:pt x="81" y="0"/>
                    <a:pt x="75" y="0"/>
                    <a:pt x="63" y="0"/>
                  </a:cubicBezTo>
                  <a:cubicBezTo>
                    <a:pt x="48" y="0"/>
                    <a:pt x="41" y="0"/>
                    <a:pt x="26" y="0"/>
                  </a:cubicBezTo>
                  <a:cubicBezTo>
                    <a:pt x="19" y="0"/>
                    <a:pt x="14" y="0"/>
                    <a:pt x="9" y="5"/>
                  </a:cubicBezTo>
                  <a:cubicBezTo>
                    <a:pt x="1" y="13"/>
                    <a:pt x="2" y="14"/>
                    <a:pt x="2" y="38"/>
                  </a:cubicBezTo>
                  <a:cubicBezTo>
                    <a:pt x="2" y="49"/>
                    <a:pt x="2" y="70"/>
                    <a:pt x="2" y="83"/>
                  </a:cubicBezTo>
                  <a:cubicBezTo>
                    <a:pt x="2" y="95"/>
                    <a:pt x="0" y="113"/>
                    <a:pt x="12" y="113"/>
                  </a:cubicBezTo>
                  <a:cubicBezTo>
                    <a:pt x="23" y="113"/>
                    <a:pt x="23" y="105"/>
                    <a:pt x="23" y="93"/>
                  </a:cubicBezTo>
                  <a:cubicBezTo>
                    <a:pt x="23" y="76"/>
                    <a:pt x="23" y="72"/>
                    <a:pt x="23" y="62"/>
                  </a:cubicBezTo>
                  <a:cubicBezTo>
                    <a:pt x="23" y="51"/>
                    <a:pt x="22" y="50"/>
                    <a:pt x="24" y="50"/>
                  </a:cubicBezTo>
                  <a:cubicBezTo>
                    <a:pt x="26" y="50"/>
                    <a:pt x="26" y="50"/>
                    <a:pt x="26" y="61"/>
                  </a:cubicBezTo>
                  <a:cubicBezTo>
                    <a:pt x="26" y="72"/>
                    <a:pt x="26" y="204"/>
                    <a:pt x="26" y="213"/>
                  </a:cubicBezTo>
                  <a:cubicBezTo>
                    <a:pt x="26" y="220"/>
                    <a:pt x="30" y="228"/>
                    <a:pt x="41" y="228"/>
                  </a:cubicBezTo>
                  <a:cubicBezTo>
                    <a:pt x="52" y="228"/>
                    <a:pt x="57" y="222"/>
                    <a:pt x="57" y="214"/>
                  </a:cubicBezTo>
                  <a:cubicBezTo>
                    <a:pt x="57" y="201"/>
                    <a:pt x="57" y="160"/>
                    <a:pt x="57" y="153"/>
                  </a:cubicBezTo>
                  <a:cubicBezTo>
                    <a:pt x="57" y="146"/>
                    <a:pt x="57" y="142"/>
                    <a:pt x="59" y="142"/>
                  </a:cubicBezTo>
                  <a:cubicBezTo>
                    <a:pt x="61" y="142"/>
                    <a:pt x="61" y="146"/>
                    <a:pt x="61" y="153"/>
                  </a:cubicBezTo>
                  <a:cubicBezTo>
                    <a:pt x="61" y="160"/>
                    <a:pt x="61" y="201"/>
                    <a:pt x="61" y="214"/>
                  </a:cubicBezTo>
                  <a:cubicBezTo>
                    <a:pt x="61" y="219"/>
                    <a:pt x="66" y="229"/>
                    <a:pt x="77" y="229"/>
                  </a:cubicBezTo>
                  <a:cubicBezTo>
                    <a:pt x="84" y="229"/>
                    <a:pt x="91" y="220"/>
                    <a:pt x="91" y="215"/>
                  </a:cubicBezTo>
                  <a:cubicBezTo>
                    <a:pt x="91" y="185"/>
                    <a:pt x="91" y="70"/>
                    <a:pt x="91" y="61"/>
                  </a:cubicBezTo>
                  <a:cubicBezTo>
                    <a:pt x="91" y="56"/>
                    <a:pt x="91" y="49"/>
                    <a:pt x="93" y="49"/>
                  </a:cubicBezTo>
                  <a:cubicBezTo>
                    <a:pt x="94" y="49"/>
                    <a:pt x="94" y="51"/>
                    <a:pt x="94" y="58"/>
                  </a:cubicBezTo>
                  <a:cubicBezTo>
                    <a:pt x="94" y="67"/>
                    <a:pt x="94" y="75"/>
                    <a:pt x="94" y="87"/>
                  </a:cubicBezTo>
                  <a:cubicBezTo>
                    <a:pt x="94" y="106"/>
                    <a:pt x="97" y="111"/>
                    <a:pt x="105" y="111"/>
                  </a:cubicBezTo>
                  <a:cubicBezTo>
                    <a:pt x="116" y="111"/>
                    <a:pt x="115" y="92"/>
                    <a:pt x="115"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419" name="Oval 11"/>
            <p:cNvSpPr>
              <a:spLocks noChangeArrowheads="1"/>
            </p:cNvSpPr>
            <p:nvPr/>
          </p:nvSpPr>
          <p:spPr bwMode="auto">
            <a:xfrm>
              <a:off x="82" y="0"/>
              <a:ext cx="114" cy="1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420" name="淘宝店chenying0907 12"/>
            <p:cNvSpPr>
              <a:spLocks/>
            </p:cNvSpPr>
            <p:nvPr/>
          </p:nvSpPr>
          <p:spPr bwMode="auto">
            <a:xfrm>
              <a:off x="0" y="134"/>
              <a:ext cx="274" cy="541"/>
            </a:xfrm>
            <a:custGeom>
              <a:avLst/>
              <a:gdLst>
                <a:gd name="T0" fmla="*/ 115 w 116"/>
                <a:gd name="T1" fmla="*/ 82 h 229"/>
                <a:gd name="T2" fmla="*/ 115 w 116"/>
                <a:gd name="T3" fmla="*/ 37 h 229"/>
                <a:gd name="T4" fmla="*/ 115 w 116"/>
                <a:gd name="T5" fmla="*/ 15 h 229"/>
                <a:gd name="T6" fmla="*/ 97 w 116"/>
                <a:gd name="T7" fmla="*/ 0 h 229"/>
                <a:gd name="T8" fmla="*/ 63 w 116"/>
                <a:gd name="T9" fmla="*/ 0 h 229"/>
                <a:gd name="T10" fmla="*/ 26 w 116"/>
                <a:gd name="T11" fmla="*/ 0 h 229"/>
                <a:gd name="T12" fmla="*/ 9 w 116"/>
                <a:gd name="T13" fmla="*/ 5 h 229"/>
                <a:gd name="T14" fmla="*/ 2 w 116"/>
                <a:gd name="T15" fmla="*/ 38 h 229"/>
                <a:gd name="T16" fmla="*/ 2 w 116"/>
                <a:gd name="T17" fmla="*/ 83 h 229"/>
                <a:gd name="T18" fmla="*/ 12 w 116"/>
                <a:gd name="T19" fmla="*/ 113 h 229"/>
                <a:gd name="T20" fmla="*/ 23 w 116"/>
                <a:gd name="T21" fmla="*/ 93 h 229"/>
                <a:gd name="T22" fmla="*/ 23 w 116"/>
                <a:gd name="T23" fmla="*/ 62 h 229"/>
                <a:gd name="T24" fmla="*/ 24 w 116"/>
                <a:gd name="T25" fmla="*/ 50 h 229"/>
                <a:gd name="T26" fmla="*/ 26 w 116"/>
                <a:gd name="T27" fmla="*/ 61 h 229"/>
                <a:gd name="T28" fmla="*/ 26 w 116"/>
                <a:gd name="T29" fmla="*/ 213 h 229"/>
                <a:gd name="T30" fmla="*/ 41 w 116"/>
                <a:gd name="T31" fmla="*/ 228 h 229"/>
                <a:gd name="T32" fmla="*/ 57 w 116"/>
                <a:gd name="T33" fmla="*/ 214 h 229"/>
                <a:gd name="T34" fmla="*/ 57 w 116"/>
                <a:gd name="T35" fmla="*/ 153 h 229"/>
                <a:gd name="T36" fmla="*/ 59 w 116"/>
                <a:gd name="T37" fmla="*/ 142 h 229"/>
                <a:gd name="T38" fmla="*/ 61 w 116"/>
                <a:gd name="T39" fmla="*/ 153 h 229"/>
                <a:gd name="T40" fmla="*/ 61 w 116"/>
                <a:gd name="T41" fmla="*/ 214 h 229"/>
                <a:gd name="T42" fmla="*/ 77 w 116"/>
                <a:gd name="T43" fmla="*/ 229 h 229"/>
                <a:gd name="T44" fmla="*/ 91 w 116"/>
                <a:gd name="T45" fmla="*/ 215 h 229"/>
                <a:gd name="T46" fmla="*/ 91 w 116"/>
                <a:gd name="T47" fmla="*/ 61 h 229"/>
                <a:gd name="T48" fmla="*/ 93 w 116"/>
                <a:gd name="T49" fmla="*/ 49 h 229"/>
                <a:gd name="T50" fmla="*/ 94 w 116"/>
                <a:gd name="T51" fmla="*/ 58 h 229"/>
                <a:gd name="T52" fmla="*/ 94 w 116"/>
                <a:gd name="T53" fmla="*/ 87 h 229"/>
                <a:gd name="T54" fmla="*/ 105 w 116"/>
                <a:gd name="T55" fmla="*/ 111 h 229"/>
                <a:gd name="T56" fmla="*/ 115 w 116"/>
                <a:gd name="T57" fmla="*/ 82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6" h="229">
                  <a:moveTo>
                    <a:pt x="115" y="82"/>
                  </a:moveTo>
                  <a:cubicBezTo>
                    <a:pt x="115" y="67"/>
                    <a:pt x="115" y="52"/>
                    <a:pt x="115" y="37"/>
                  </a:cubicBezTo>
                  <a:cubicBezTo>
                    <a:pt x="115" y="23"/>
                    <a:pt x="116" y="24"/>
                    <a:pt x="115" y="15"/>
                  </a:cubicBezTo>
                  <a:cubicBezTo>
                    <a:pt x="111" y="4"/>
                    <a:pt x="104" y="0"/>
                    <a:pt x="97" y="0"/>
                  </a:cubicBezTo>
                  <a:cubicBezTo>
                    <a:pt x="81" y="0"/>
                    <a:pt x="75" y="0"/>
                    <a:pt x="63" y="0"/>
                  </a:cubicBezTo>
                  <a:cubicBezTo>
                    <a:pt x="48" y="0"/>
                    <a:pt x="41" y="0"/>
                    <a:pt x="26" y="0"/>
                  </a:cubicBezTo>
                  <a:cubicBezTo>
                    <a:pt x="19" y="0"/>
                    <a:pt x="14" y="0"/>
                    <a:pt x="9" y="5"/>
                  </a:cubicBezTo>
                  <a:cubicBezTo>
                    <a:pt x="1" y="13"/>
                    <a:pt x="2" y="14"/>
                    <a:pt x="2" y="38"/>
                  </a:cubicBezTo>
                  <a:cubicBezTo>
                    <a:pt x="2" y="49"/>
                    <a:pt x="2" y="70"/>
                    <a:pt x="2" y="83"/>
                  </a:cubicBezTo>
                  <a:cubicBezTo>
                    <a:pt x="2" y="95"/>
                    <a:pt x="0" y="113"/>
                    <a:pt x="12" y="113"/>
                  </a:cubicBezTo>
                  <a:cubicBezTo>
                    <a:pt x="23" y="113"/>
                    <a:pt x="23" y="105"/>
                    <a:pt x="23" y="93"/>
                  </a:cubicBezTo>
                  <a:cubicBezTo>
                    <a:pt x="23" y="76"/>
                    <a:pt x="23" y="72"/>
                    <a:pt x="23" y="62"/>
                  </a:cubicBezTo>
                  <a:cubicBezTo>
                    <a:pt x="23" y="51"/>
                    <a:pt x="22" y="50"/>
                    <a:pt x="24" y="50"/>
                  </a:cubicBezTo>
                  <a:cubicBezTo>
                    <a:pt x="26" y="50"/>
                    <a:pt x="26" y="50"/>
                    <a:pt x="26" y="61"/>
                  </a:cubicBezTo>
                  <a:cubicBezTo>
                    <a:pt x="26" y="72"/>
                    <a:pt x="26" y="204"/>
                    <a:pt x="26" y="213"/>
                  </a:cubicBezTo>
                  <a:cubicBezTo>
                    <a:pt x="26" y="220"/>
                    <a:pt x="30" y="228"/>
                    <a:pt x="41" y="228"/>
                  </a:cubicBezTo>
                  <a:cubicBezTo>
                    <a:pt x="52" y="228"/>
                    <a:pt x="57" y="222"/>
                    <a:pt x="57" y="214"/>
                  </a:cubicBezTo>
                  <a:cubicBezTo>
                    <a:pt x="57" y="201"/>
                    <a:pt x="57" y="160"/>
                    <a:pt x="57" y="153"/>
                  </a:cubicBezTo>
                  <a:cubicBezTo>
                    <a:pt x="57" y="146"/>
                    <a:pt x="57" y="142"/>
                    <a:pt x="59" y="142"/>
                  </a:cubicBezTo>
                  <a:cubicBezTo>
                    <a:pt x="61" y="142"/>
                    <a:pt x="61" y="146"/>
                    <a:pt x="61" y="153"/>
                  </a:cubicBezTo>
                  <a:cubicBezTo>
                    <a:pt x="61" y="160"/>
                    <a:pt x="61" y="201"/>
                    <a:pt x="61" y="214"/>
                  </a:cubicBezTo>
                  <a:cubicBezTo>
                    <a:pt x="61" y="219"/>
                    <a:pt x="66" y="229"/>
                    <a:pt x="77" y="229"/>
                  </a:cubicBezTo>
                  <a:cubicBezTo>
                    <a:pt x="84" y="229"/>
                    <a:pt x="91" y="220"/>
                    <a:pt x="91" y="215"/>
                  </a:cubicBezTo>
                  <a:cubicBezTo>
                    <a:pt x="91" y="185"/>
                    <a:pt x="91" y="70"/>
                    <a:pt x="91" y="61"/>
                  </a:cubicBezTo>
                  <a:cubicBezTo>
                    <a:pt x="91" y="56"/>
                    <a:pt x="91" y="49"/>
                    <a:pt x="93" y="49"/>
                  </a:cubicBezTo>
                  <a:cubicBezTo>
                    <a:pt x="94" y="49"/>
                    <a:pt x="94" y="51"/>
                    <a:pt x="94" y="58"/>
                  </a:cubicBezTo>
                  <a:cubicBezTo>
                    <a:pt x="94" y="67"/>
                    <a:pt x="94" y="75"/>
                    <a:pt x="94" y="87"/>
                  </a:cubicBezTo>
                  <a:cubicBezTo>
                    <a:pt x="94" y="106"/>
                    <a:pt x="97" y="111"/>
                    <a:pt x="105" y="111"/>
                  </a:cubicBezTo>
                  <a:cubicBezTo>
                    <a:pt x="116" y="111"/>
                    <a:pt x="115" y="92"/>
                    <a:pt x="115"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421" name="Oval 13"/>
            <p:cNvSpPr>
              <a:spLocks noChangeArrowheads="1"/>
            </p:cNvSpPr>
            <p:nvPr/>
          </p:nvSpPr>
          <p:spPr bwMode="auto">
            <a:xfrm>
              <a:off x="82" y="0"/>
              <a:ext cx="114" cy="1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7422" name="PA_组合 14"/>
          <p:cNvGrpSpPr>
            <a:grpSpLocks/>
          </p:cNvGrpSpPr>
          <p:nvPr>
            <p:custDataLst>
              <p:tags r:id="rId2"/>
            </p:custDataLst>
          </p:nvPr>
        </p:nvGrpSpPr>
        <p:grpSpPr bwMode="auto">
          <a:xfrm>
            <a:off x="5618163" y="1958976"/>
            <a:ext cx="565150" cy="1073150"/>
            <a:chOff x="0" y="0"/>
            <a:chExt cx="356" cy="676"/>
          </a:xfrm>
          <a:solidFill>
            <a:schemeClr val="tx1">
              <a:lumMod val="75000"/>
              <a:lumOff val="25000"/>
            </a:schemeClr>
          </a:solidFill>
        </p:grpSpPr>
        <p:sp>
          <p:nvSpPr>
            <p:cNvPr id="17423" name="淘宝店chenying0907 15"/>
            <p:cNvSpPr>
              <a:spLocks/>
            </p:cNvSpPr>
            <p:nvPr/>
          </p:nvSpPr>
          <p:spPr bwMode="auto">
            <a:xfrm>
              <a:off x="0" y="137"/>
              <a:ext cx="356" cy="539"/>
            </a:xfrm>
            <a:custGeom>
              <a:avLst/>
              <a:gdLst>
                <a:gd name="T0" fmla="*/ 144 w 151"/>
                <a:gd name="T1" fmla="*/ 82 h 228"/>
                <a:gd name="T2" fmla="*/ 129 w 151"/>
                <a:gd name="T3" fmla="*/ 37 h 228"/>
                <a:gd name="T4" fmla="*/ 122 w 151"/>
                <a:gd name="T5" fmla="*/ 15 h 228"/>
                <a:gd name="T6" fmla="*/ 103 w 151"/>
                <a:gd name="T7" fmla="*/ 0 h 228"/>
                <a:gd name="T8" fmla="*/ 85 w 151"/>
                <a:gd name="T9" fmla="*/ 0 h 228"/>
                <a:gd name="T10" fmla="*/ 55 w 151"/>
                <a:gd name="T11" fmla="*/ 0 h 228"/>
                <a:gd name="T12" fmla="*/ 33 w 151"/>
                <a:gd name="T13" fmla="*/ 15 h 228"/>
                <a:gd name="T14" fmla="*/ 25 w 151"/>
                <a:gd name="T15" fmla="*/ 37 h 228"/>
                <a:gd name="T16" fmla="*/ 11 w 151"/>
                <a:gd name="T17" fmla="*/ 82 h 228"/>
                <a:gd name="T18" fmla="*/ 11 w 151"/>
                <a:gd name="T19" fmla="*/ 111 h 228"/>
                <a:gd name="T20" fmla="*/ 33 w 151"/>
                <a:gd name="T21" fmla="*/ 82 h 228"/>
                <a:gd name="T22" fmla="*/ 40 w 151"/>
                <a:gd name="T23" fmla="*/ 59 h 228"/>
                <a:gd name="T24" fmla="*/ 45 w 151"/>
                <a:gd name="T25" fmla="*/ 52 h 228"/>
                <a:gd name="T26" fmla="*/ 44 w 151"/>
                <a:gd name="T27" fmla="*/ 59 h 228"/>
                <a:gd name="T28" fmla="*/ 18 w 151"/>
                <a:gd name="T29" fmla="*/ 141 h 228"/>
                <a:gd name="T30" fmla="*/ 48 w 151"/>
                <a:gd name="T31" fmla="*/ 141 h 228"/>
                <a:gd name="T32" fmla="*/ 48 w 151"/>
                <a:gd name="T33" fmla="*/ 213 h 228"/>
                <a:gd name="T34" fmla="*/ 60 w 151"/>
                <a:gd name="T35" fmla="*/ 228 h 228"/>
                <a:gd name="T36" fmla="*/ 74 w 151"/>
                <a:gd name="T37" fmla="*/ 213 h 228"/>
                <a:gd name="T38" fmla="*/ 74 w 151"/>
                <a:gd name="T39" fmla="*/ 152 h 228"/>
                <a:gd name="T40" fmla="*/ 76 w 151"/>
                <a:gd name="T41" fmla="*/ 141 h 228"/>
                <a:gd name="T42" fmla="*/ 77 w 151"/>
                <a:gd name="T43" fmla="*/ 152 h 228"/>
                <a:gd name="T44" fmla="*/ 77 w 151"/>
                <a:gd name="T45" fmla="*/ 213 h 228"/>
                <a:gd name="T46" fmla="*/ 90 w 151"/>
                <a:gd name="T47" fmla="*/ 228 h 228"/>
                <a:gd name="T48" fmla="*/ 103 w 151"/>
                <a:gd name="T49" fmla="*/ 213 h 228"/>
                <a:gd name="T50" fmla="*/ 103 w 151"/>
                <a:gd name="T51" fmla="*/ 141 h 228"/>
                <a:gd name="T52" fmla="*/ 133 w 151"/>
                <a:gd name="T53" fmla="*/ 141 h 228"/>
                <a:gd name="T54" fmla="*/ 110 w 151"/>
                <a:gd name="T55" fmla="*/ 59 h 228"/>
                <a:gd name="T56" fmla="*/ 109 w 151"/>
                <a:gd name="T57" fmla="*/ 51 h 228"/>
                <a:gd name="T58" fmla="*/ 114 w 151"/>
                <a:gd name="T59" fmla="*/ 63 h 228"/>
                <a:gd name="T60" fmla="*/ 122 w 151"/>
                <a:gd name="T61" fmla="*/ 85 h 228"/>
                <a:gd name="T62" fmla="*/ 136 w 151"/>
                <a:gd name="T63" fmla="*/ 111 h 228"/>
                <a:gd name="T64" fmla="*/ 144 w 151"/>
                <a:gd name="T65" fmla="*/ 82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1" h="228">
                  <a:moveTo>
                    <a:pt x="144" y="82"/>
                  </a:moveTo>
                  <a:cubicBezTo>
                    <a:pt x="136" y="58"/>
                    <a:pt x="133" y="48"/>
                    <a:pt x="129" y="37"/>
                  </a:cubicBezTo>
                  <a:cubicBezTo>
                    <a:pt x="125" y="22"/>
                    <a:pt x="125" y="26"/>
                    <a:pt x="122" y="15"/>
                  </a:cubicBezTo>
                  <a:cubicBezTo>
                    <a:pt x="118" y="4"/>
                    <a:pt x="110" y="0"/>
                    <a:pt x="103" y="0"/>
                  </a:cubicBezTo>
                  <a:cubicBezTo>
                    <a:pt x="87" y="0"/>
                    <a:pt x="97" y="0"/>
                    <a:pt x="85" y="0"/>
                  </a:cubicBezTo>
                  <a:cubicBezTo>
                    <a:pt x="70" y="0"/>
                    <a:pt x="70" y="0"/>
                    <a:pt x="55" y="0"/>
                  </a:cubicBezTo>
                  <a:cubicBezTo>
                    <a:pt x="48" y="0"/>
                    <a:pt x="37" y="4"/>
                    <a:pt x="33" y="15"/>
                  </a:cubicBezTo>
                  <a:cubicBezTo>
                    <a:pt x="29" y="26"/>
                    <a:pt x="29" y="26"/>
                    <a:pt x="25" y="37"/>
                  </a:cubicBezTo>
                  <a:cubicBezTo>
                    <a:pt x="22" y="48"/>
                    <a:pt x="14" y="70"/>
                    <a:pt x="11" y="82"/>
                  </a:cubicBezTo>
                  <a:cubicBezTo>
                    <a:pt x="7" y="93"/>
                    <a:pt x="0" y="107"/>
                    <a:pt x="11" y="111"/>
                  </a:cubicBezTo>
                  <a:cubicBezTo>
                    <a:pt x="22" y="115"/>
                    <a:pt x="29" y="93"/>
                    <a:pt x="33" y="82"/>
                  </a:cubicBezTo>
                  <a:cubicBezTo>
                    <a:pt x="37" y="70"/>
                    <a:pt x="37" y="70"/>
                    <a:pt x="40" y="59"/>
                  </a:cubicBezTo>
                  <a:cubicBezTo>
                    <a:pt x="41" y="57"/>
                    <a:pt x="43" y="51"/>
                    <a:pt x="45" y="52"/>
                  </a:cubicBezTo>
                  <a:cubicBezTo>
                    <a:pt x="47" y="53"/>
                    <a:pt x="45" y="55"/>
                    <a:pt x="44" y="59"/>
                  </a:cubicBezTo>
                  <a:cubicBezTo>
                    <a:pt x="41" y="70"/>
                    <a:pt x="18" y="141"/>
                    <a:pt x="18" y="141"/>
                  </a:cubicBezTo>
                  <a:cubicBezTo>
                    <a:pt x="48" y="141"/>
                    <a:pt x="48" y="141"/>
                    <a:pt x="48" y="141"/>
                  </a:cubicBezTo>
                  <a:cubicBezTo>
                    <a:pt x="48" y="141"/>
                    <a:pt x="48" y="204"/>
                    <a:pt x="48" y="213"/>
                  </a:cubicBezTo>
                  <a:cubicBezTo>
                    <a:pt x="48" y="220"/>
                    <a:pt x="50" y="228"/>
                    <a:pt x="60" y="228"/>
                  </a:cubicBezTo>
                  <a:cubicBezTo>
                    <a:pt x="70" y="228"/>
                    <a:pt x="74" y="220"/>
                    <a:pt x="74" y="213"/>
                  </a:cubicBezTo>
                  <a:cubicBezTo>
                    <a:pt x="74" y="200"/>
                    <a:pt x="74" y="158"/>
                    <a:pt x="74" y="152"/>
                  </a:cubicBezTo>
                  <a:cubicBezTo>
                    <a:pt x="74" y="144"/>
                    <a:pt x="74" y="141"/>
                    <a:pt x="76" y="141"/>
                  </a:cubicBezTo>
                  <a:cubicBezTo>
                    <a:pt x="77" y="141"/>
                    <a:pt x="77" y="144"/>
                    <a:pt x="77" y="152"/>
                  </a:cubicBezTo>
                  <a:cubicBezTo>
                    <a:pt x="77" y="159"/>
                    <a:pt x="77" y="199"/>
                    <a:pt x="77" y="213"/>
                  </a:cubicBezTo>
                  <a:cubicBezTo>
                    <a:pt x="77" y="218"/>
                    <a:pt x="80" y="228"/>
                    <a:pt x="90" y="228"/>
                  </a:cubicBezTo>
                  <a:cubicBezTo>
                    <a:pt x="100" y="228"/>
                    <a:pt x="103" y="218"/>
                    <a:pt x="103" y="213"/>
                  </a:cubicBezTo>
                  <a:cubicBezTo>
                    <a:pt x="103" y="183"/>
                    <a:pt x="103" y="141"/>
                    <a:pt x="103" y="141"/>
                  </a:cubicBezTo>
                  <a:cubicBezTo>
                    <a:pt x="133" y="141"/>
                    <a:pt x="133" y="141"/>
                    <a:pt x="133" y="141"/>
                  </a:cubicBezTo>
                  <a:cubicBezTo>
                    <a:pt x="133" y="141"/>
                    <a:pt x="113" y="71"/>
                    <a:pt x="110" y="59"/>
                  </a:cubicBezTo>
                  <a:cubicBezTo>
                    <a:pt x="109" y="54"/>
                    <a:pt x="107" y="52"/>
                    <a:pt x="109" y="51"/>
                  </a:cubicBezTo>
                  <a:cubicBezTo>
                    <a:pt x="112" y="50"/>
                    <a:pt x="110" y="51"/>
                    <a:pt x="114" y="63"/>
                  </a:cubicBezTo>
                  <a:cubicBezTo>
                    <a:pt x="118" y="74"/>
                    <a:pt x="118" y="74"/>
                    <a:pt x="122" y="85"/>
                  </a:cubicBezTo>
                  <a:cubicBezTo>
                    <a:pt x="124" y="93"/>
                    <a:pt x="129" y="111"/>
                    <a:pt x="136" y="111"/>
                  </a:cubicBezTo>
                  <a:cubicBezTo>
                    <a:pt x="147" y="111"/>
                    <a:pt x="151" y="104"/>
                    <a:pt x="144"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424" name="Oval 16"/>
            <p:cNvSpPr>
              <a:spLocks noChangeArrowheads="1"/>
            </p:cNvSpPr>
            <p:nvPr/>
          </p:nvSpPr>
          <p:spPr bwMode="auto">
            <a:xfrm>
              <a:off x="122" y="0"/>
              <a:ext cx="114" cy="11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7425" name="PA_组合 17"/>
          <p:cNvGrpSpPr>
            <a:grpSpLocks/>
          </p:cNvGrpSpPr>
          <p:nvPr>
            <p:custDataLst>
              <p:tags r:id="rId3"/>
            </p:custDataLst>
          </p:nvPr>
        </p:nvGrpSpPr>
        <p:grpSpPr bwMode="auto">
          <a:xfrm>
            <a:off x="1800227" y="1966915"/>
            <a:ext cx="434975" cy="1071563"/>
            <a:chOff x="0" y="0"/>
            <a:chExt cx="274" cy="675"/>
          </a:xfrm>
          <a:solidFill>
            <a:schemeClr val="accent1"/>
          </a:solidFill>
        </p:grpSpPr>
        <p:sp>
          <p:nvSpPr>
            <p:cNvPr id="17426" name="淘宝店chenying0907 18"/>
            <p:cNvSpPr>
              <a:spLocks/>
            </p:cNvSpPr>
            <p:nvPr/>
          </p:nvSpPr>
          <p:spPr bwMode="auto">
            <a:xfrm>
              <a:off x="0" y="134"/>
              <a:ext cx="274" cy="541"/>
            </a:xfrm>
            <a:custGeom>
              <a:avLst/>
              <a:gdLst>
                <a:gd name="T0" fmla="*/ 115 w 116"/>
                <a:gd name="T1" fmla="*/ 82 h 229"/>
                <a:gd name="T2" fmla="*/ 115 w 116"/>
                <a:gd name="T3" fmla="*/ 37 h 229"/>
                <a:gd name="T4" fmla="*/ 115 w 116"/>
                <a:gd name="T5" fmla="*/ 15 h 229"/>
                <a:gd name="T6" fmla="*/ 97 w 116"/>
                <a:gd name="T7" fmla="*/ 0 h 229"/>
                <a:gd name="T8" fmla="*/ 63 w 116"/>
                <a:gd name="T9" fmla="*/ 0 h 229"/>
                <a:gd name="T10" fmla="*/ 26 w 116"/>
                <a:gd name="T11" fmla="*/ 0 h 229"/>
                <a:gd name="T12" fmla="*/ 9 w 116"/>
                <a:gd name="T13" fmla="*/ 5 h 229"/>
                <a:gd name="T14" fmla="*/ 2 w 116"/>
                <a:gd name="T15" fmla="*/ 38 h 229"/>
                <a:gd name="T16" fmla="*/ 2 w 116"/>
                <a:gd name="T17" fmla="*/ 83 h 229"/>
                <a:gd name="T18" fmla="*/ 12 w 116"/>
                <a:gd name="T19" fmla="*/ 113 h 229"/>
                <a:gd name="T20" fmla="*/ 23 w 116"/>
                <a:gd name="T21" fmla="*/ 93 h 229"/>
                <a:gd name="T22" fmla="*/ 23 w 116"/>
                <a:gd name="T23" fmla="*/ 62 h 229"/>
                <a:gd name="T24" fmla="*/ 24 w 116"/>
                <a:gd name="T25" fmla="*/ 50 h 229"/>
                <a:gd name="T26" fmla="*/ 26 w 116"/>
                <a:gd name="T27" fmla="*/ 61 h 229"/>
                <a:gd name="T28" fmla="*/ 26 w 116"/>
                <a:gd name="T29" fmla="*/ 213 h 229"/>
                <a:gd name="T30" fmla="*/ 41 w 116"/>
                <a:gd name="T31" fmla="*/ 228 h 229"/>
                <a:gd name="T32" fmla="*/ 57 w 116"/>
                <a:gd name="T33" fmla="*/ 214 h 229"/>
                <a:gd name="T34" fmla="*/ 57 w 116"/>
                <a:gd name="T35" fmla="*/ 153 h 229"/>
                <a:gd name="T36" fmla="*/ 59 w 116"/>
                <a:gd name="T37" fmla="*/ 142 h 229"/>
                <a:gd name="T38" fmla="*/ 61 w 116"/>
                <a:gd name="T39" fmla="*/ 153 h 229"/>
                <a:gd name="T40" fmla="*/ 61 w 116"/>
                <a:gd name="T41" fmla="*/ 214 h 229"/>
                <a:gd name="T42" fmla="*/ 77 w 116"/>
                <a:gd name="T43" fmla="*/ 229 h 229"/>
                <a:gd name="T44" fmla="*/ 91 w 116"/>
                <a:gd name="T45" fmla="*/ 215 h 229"/>
                <a:gd name="T46" fmla="*/ 91 w 116"/>
                <a:gd name="T47" fmla="*/ 61 h 229"/>
                <a:gd name="T48" fmla="*/ 93 w 116"/>
                <a:gd name="T49" fmla="*/ 49 h 229"/>
                <a:gd name="T50" fmla="*/ 94 w 116"/>
                <a:gd name="T51" fmla="*/ 58 h 229"/>
                <a:gd name="T52" fmla="*/ 94 w 116"/>
                <a:gd name="T53" fmla="*/ 87 h 229"/>
                <a:gd name="T54" fmla="*/ 105 w 116"/>
                <a:gd name="T55" fmla="*/ 111 h 229"/>
                <a:gd name="T56" fmla="*/ 115 w 116"/>
                <a:gd name="T57" fmla="*/ 82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6" h="229">
                  <a:moveTo>
                    <a:pt x="115" y="82"/>
                  </a:moveTo>
                  <a:cubicBezTo>
                    <a:pt x="115" y="67"/>
                    <a:pt x="115" y="52"/>
                    <a:pt x="115" y="37"/>
                  </a:cubicBezTo>
                  <a:cubicBezTo>
                    <a:pt x="115" y="23"/>
                    <a:pt x="116" y="24"/>
                    <a:pt x="115" y="15"/>
                  </a:cubicBezTo>
                  <a:cubicBezTo>
                    <a:pt x="111" y="4"/>
                    <a:pt x="104" y="0"/>
                    <a:pt x="97" y="0"/>
                  </a:cubicBezTo>
                  <a:cubicBezTo>
                    <a:pt x="81" y="0"/>
                    <a:pt x="75" y="0"/>
                    <a:pt x="63" y="0"/>
                  </a:cubicBezTo>
                  <a:cubicBezTo>
                    <a:pt x="48" y="0"/>
                    <a:pt x="41" y="0"/>
                    <a:pt x="26" y="0"/>
                  </a:cubicBezTo>
                  <a:cubicBezTo>
                    <a:pt x="19" y="0"/>
                    <a:pt x="14" y="0"/>
                    <a:pt x="9" y="5"/>
                  </a:cubicBezTo>
                  <a:cubicBezTo>
                    <a:pt x="1" y="13"/>
                    <a:pt x="2" y="14"/>
                    <a:pt x="2" y="38"/>
                  </a:cubicBezTo>
                  <a:cubicBezTo>
                    <a:pt x="2" y="49"/>
                    <a:pt x="2" y="70"/>
                    <a:pt x="2" y="83"/>
                  </a:cubicBezTo>
                  <a:cubicBezTo>
                    <a:pt x="2" y="95"/>
                    <a:pt x="0" y="113"/>
                    <a:pt x="12" y="113"/>
                  </a:cubicBezTo>
                  <a:cubicBezTo>
                    <a:pt x="23" y="113"/>
                    <a:pt x="23" y="105"/>
                    <a:pt x="23" y="93"/>
                  </a:cubicBezTo>
                  <a:cubicBezTo>
                    <a:pt x="23" y="76"/>
                    <a:pt x="23" y="72"/>
                    <a:pt x="23" y="62"/>
                  </a:cubicBezTo>
                  <a:cubicBezTo>
                    <a:pt x="23" y="51"/>
                    <a:pt x="22" y="50"/>
                    <a:pt x="24" y="50"/>
                  </a:cubicBezTo>
                  <a:cubicBezTo>
                    <a:pt x="26" y="50"/>
                    <a:pt x="26" y="50"/>
                    <a:pt x="26" y="61"/>
                  </a:cubicBezTo>
                  <a:cubicBezTo>
                    <a:pt x="26" y="72"/>
                    <a:pt x="26" y="204"/>
                    <a:pt x="26" y="213"/>
                  </a:cubicBezTo>
                  <a:cubicBezTo>
                    <a:pt x="26" y="220"/>
                    <a:pt x="30" y="228"/>
                    <a:pt x="41" y="228"/>
                  </a:cubicBezTo>
                  <a:cubicBezTo>
                    <a:pt x="52" y="228"/>
                    <a:pt x="57" y="222"/>
                    <a:pt x="57" y="214"/>
                  </a:cubicBezTo>
                  <a:cubicBezTo>
                    <a:pt x="57" y="201"/>
                    <a:pt x="57" y="160"/>
                    <a:pt x="57" y="153"/>
                  </a:cubicBezTo>
                  <a:cubicBezTo>
                    <a:pt x="57" y="146"/>
                    <a:pt x="57" y="142"/>
                    <a:pt x="59" y="142"/>
                  </a:cubicBezTo>
                  <a:cubicBezTo>
                    <a:pt x="61" y="142"/>
                    <a:pt x="61" y="146"/>
                    <a:pt x="61" y="153"/>
                  </a:cubicBezTo>
                  <a:cubicBezTo>
                    <a:pt x="61" y="160"/>
                    <a:pt x="61" y="201"/>
                    <a:pt x="61" y="214"/>
                  </a:cubicBezTo>
                  <a:cubicBezTo>
                    <a:pt x="61" y="219"/>
                    <a:pt x="66" y="229"/>
                    <a:pt x="77" y="229"/>
                  </a:cubicBezTo>
                  <a:cubicBezTo>
                    <a:pt x="84" y="229"/>
                    <a:pt x="91" y="220"/>
                    <a:pt x="91" y="215"/>
                  </a:cubicBezTo>
                  <a:cubicBezTo>
                    <a:pt x="91" y="185"/>
                    <a:pt x="91" y="70"/>
                    <a:pt x="91" y="61"/>
                  </a:cubicBezTo>
                  <a:cubicBezTo>
                    <a:pt x="91" y="56"/>
                    <a:pt x="91" y="49"/>
                    <a:pt x="93" y="49"/>
                  </a:cubicBezTo>
                  <a:cubicBezTo>
                    <a:pt x="94" y="49"/>
                    <a:pt x="94" y="51"/>
                    <a:pt x="94" y="58"/>
                  </a:cubicBezTo>
                  <a:cubicBezTo>
                    <a:pt x="94" y="67"/>
                    <a:pt x="94" y="75"/>
                    <a:pt x="94" y="87"/>
                  </a:cubicBezTo>
                  <a:cubicBezTo>
                    <a:pt x="94" y="106"/>
                    <a:pt x="97" y="111"/>
                    <a:pt x="105" y="111"/>
                  </a:cubicBezTo>
                  <a:cubicBezTo>
                    <a:pt x="116" y="111"/>
                    <a:pt x="115" y="92"/>
                    <a:pt x="115"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427" name="Oval 19"/>
            <p:cNvSpPr>
              <a:spLocks noChangeArrowheads="1"/>
            </p:cNvSpPr>
            <p:nvPr/>
          </p:nvSpPr>
          <p:spPr bwMode="auto">
            <a:xfrm>
              <a:off x="82" y="0"/>
              <a:ext cx="114" cy="1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7428" name="PA_组合 20"/>
          <p:cNvGrpSpPr>
            <a:grpSpLocks/>
          </p:cNvGrpSpPr>
          <p:nvPr>
            <p:custDataLst>
              <p:tags r:id="rId4"/>
            </p:custDataLst>
          </p:nvPr>
        </p:nvGrpSpPr>
        <p:grpSpPr bwMode="auto">
          <a:xfrm>
            <a:off x="6218238" y="1958976"/>
            <a:ext cx="565150" cy="1073150"/>
            <a:chOff x="0" y="0"/>
            <a:chExt cx="356" cy="676"/>
          </a:xfrm>
          <a:solidFill>
            <a:schemeClr val="tx1">
              <a:lumMod val="75000"/>
              <a:lumOff val="25000"/>
            </a:schemeClr>
          </a:solidFill>
        </p:grpSpPr>
        <p:sp>
          <p:nvSpPr>
            <p:cNvPr id="17429" name="淘宝店chenying0907 21"/>
            <p:cNvSpPr>
              <a:spLocks/>
            </p:cNvSpPr>
            <p:nvPr/>
          </p:nvSpPr>
          <p:spPr bwMode="auto">
            <a:xfrm>
              <a:off x="0" y="137"/>
              <a:ext cx="356" cy="539"/>
            </a:xfrm>
            <a:custGeom>
              <a:avLst/>
              <a:gdLst>
                <a:gd name="T0" fmla="*/ 144 w 151"/>
                <a:gd name="T1" fmla="*/ 82 h 228"/>
                <a:gd name="T2" fmla="*/ 129 w 151"/>
                <a:gd name="T3" fmla="*/ 37 h 228"/>
                <a:gd name="T4" fmla="*/ 122 w 151"/>
                <a:gd name="T5" fmla="*/ 15 h 228"/>
                <a:gd name="T6" fmla="*/ 103 w 151"/>
                <a:gd name="T7" fmla="*/ 0 h 228"/>
                <a:gd name="T8" fmla="*/ 85 w 151"/>
                <a:gd name="T9" fmla="*/ 0 h 228"/>
                <a:gd name="T10" fmla="*/ 55 w 151"/>
                <a:gd name="T11" fmla="*/ 0 h 228"/>
                <a:gd name="T12" fmla="*/ 33 w 151"/>
                <a:gd name="T13" fmla="*/ 15 h 228"/>
                <a:gd name="T14" fmla="*/ 25 w 151"/>
                <a:gd name="T15" fmla="*/ 37 h 228"/>
                <a:gd name="T16" fmla="*/ 11 w 151"/>
                <a:gd name="T17" fmla="*/ 82 h 228"/>
                <a:gd name="T18" fmla="*/ 11 w 151"/>
                <a:gd name="T19" fmla="*/ 111 h 228"/>
                <a:gd name="T20" fmla="*/ 33 w 151"/>
                <a:gd name="T21" fmla="*/ 82 h 228"/>
                <a:gd name="T22" fmla="*/ 40 w 151"/>
                <a:gd name="T23" fmla="*/ 59 h 228"/>
                <a:gd name="T24" fmla="*/ 45 w 151"/>
                <a:gd name="T25" fmla="*/ 52 h 228"/>
                <a:gd name="T26" fmla="*/ 44 w 151"/>
                <a:gd name="T27" fmla="*/ 59 h 228"/>
                <a:gd name="T28" fmla="*/ 18 w 151"/>
                <a:gd name="T29" fmla="*/ 141 h 228"/>
                <a:gd name="T30" fmla="*/ 48 w 151"/>
                <a:gd name="T31" fmla="*/ 141 h 228"/>
                <a:gd name="T32" fmla="*/ 48 w 151"/>
                <a:gd name="T33" fmla="*/ 213 h 228"/>
                <a:gd name="T34" fmla="*/ 60 w 151"/>
                <a:gd name="T35" fmla="*/ 228 h 228"/>
                <a:gd name="T36" fmla="*/ 74 w 151"/>
                <a:gd name="T37" fmla="*/ 213 h 228"/>
                <a:gd name="T38" fmla="*/ 74 w 151"/>
                <a:gd name="T39" fmla="*/ 152 h 228"/>
                <a:gd name="T40" fmla="*/ 76 w 151"/>
                <a:gd name="T41" fmla="*/ 141 h 228"/>
                <a:gd name="T42" fmla="*/ 77 w 151"/>
                <a:gd name="T43" fmla="*/ 152 h 228"/>
                <a:gd name="T44" fmla="*/ 77 w 151"/>
                <a:gd name="T45" fmla="*/ 213 h 228"/>
                <a:gd name="T46" fmla="*/ 90 w 151"/>
                <a:gd name="T47" fmla="*/ 228 h 228"/>
                <a:gd name="T48" fmla="*/ 103 w 151"/>
                <a:gd name="T49" fmla="*/ 213 h 228"/>
                <a:gd name="T50" fmla="*/ 103 w 151"/>
                <a:gd name="T51" fmla="*/ 141 h 228"/>
                <a:gd name="T52" fmla="*/ 133 w 151"/>
                <a:gd name="T53" fmla="*/ 141 h 228"/>
                <a:gd name="T54" fmla="*/ 110 w 151"/>
                <a:gd name="T55" fmla="*/ 59 h 228"/>
                <a:gd name="T56" fmla="*/ 109 w 151"/>
                <a:gd name="T57" fmla="*/ 51 h 228"/>
                <a:gd name="T58" fmla="*/ 114 w 151"/>
                <a:gd name="T59" fmla="*/ 63 h 228"/>
                <a:gd name="T60" fmla="*/ 122 w 151"/>
                <a:gd name="T61" fmla="*/ 85 h 228"/>
                <a:gd name="T62" fmla="*/ 136 w 151"/>
                <a:gd name="T63" fmla="*/ 111 h 228"/>
                <a:gd name="T64" fmla="*/ 144 w 151"/>
                <a:gd name="T65" fmla="*/ 82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1" h="228">
                  <a:moveTo>
                    <a:pt x="144" y="82"/>
                  </a:moveTo>
                  <a:cubicBezTo>
                    <a:pt x="136" y="58"/>
                    <a:pt x="133" y="48"/>
                    <a:pt x="129" y="37"/>
                  </a:cubicBezTo>
                  <a:cubicBezTo>
                    <a:pt x="125" y="22"/>
                    <a:pt x="125" y="26"/>
                    <a:pt x="122" y="15"/>
                  </a:cubicBezTo>
                  <a:cubicBezTo>
                    <a:pt x="118" y="4"/>
                    <a:pt x="110" y="0"/>
                    <a:pt x="103" y="0"/>
                  </a:cubicBezTo>
                  <a:cubicBezTo>
                    <a:pt x="87" y="0"/>
                    <a:pt x="97" y="0"/>
                    <a:pt x="85" y="0"/>
                  </a:cubicBezTo>
                  <a:cubicBezTo>
                    <a:pt x="70" y="0"/>
                    <a:pt x="70" y="0"/>
                    <a:pt x="55" y="0"/>
                  </a:cubicBezTo>
                  <a:cubicBezTo>
                    <a:pt x="48" y="0"/>
                    <a:pt x="37" y="4"/>
                    <a:pt x="33" y="15"/>
                  </a:cubicBezTo>
                  <a:cubicBezTo>
                    <a:pt x="29" y="26"/>
                    <a:pt x="29" y="26"/>
                    <a:pt x="25" y="37"/>
                  </a:cubicBezTo>
                  <a:cubicBezTo>
                    <a:pt x="22" y="48"/>
                    <a:pt x="14" y="70"/>
                    <a:pt x="11" y="82"/>
                  </a:cubicBezTo>
                  <a:cubicBezTo>
                    <a:pt x="7" y="93"/>
                    <a:pt x="0" y="107"/>
                    <a:pt x="11" y="111"/>
                  </a:cubicBezTo>
                  <a:cubicBezTo>
                    <a:pt x="22" y="115"/>
                    <a:pt x="29" y="93"/>
                    <a:pt x="33" y="82"/>
                  </a:cubicBezTo>
                  <a:cubicBezTo>
                    <a:pt x="37" y="70"/>
                    <a:pt x="37" y="70"/>
                    <a:pt x="40" y="59"/>
                  </a:cubicBezTo>
                  <a:cubicBezTo>
                    <a:pt x="41" y="57"/>
                    <a:pt x="43" y="51"/>
                    <a:pt x="45" y="52"/>
                  </a:cubicBezTo>
                  <a:cubicBezTo>
                    <a:pt x="47" y="53"/>
                    <a:pt x="45" y="55"/>
                    <a:pt x="44" y="59"/>
                  </a:cubicBezTo>
                  <a:cubicBezTo>
                    <a:pt x="41" y="70"/>
                    <a:pt x="18" y="141"/>
                    <a:pt x="18" y="141"/>
                  </a:cubicBezTo>
                  <a:cubicBezTo>
                    <a:pt x="48" y="141"/>
                    <a:pt x="48" y="141"/>
                    <a:pt x="48" y="141"/>
                  </a:cubicBezTo>
                  <a:cubicBezTo>
                    <a:pt x="48" y="141"/>
                    <a:pt x="48" y="204"/>
                    <a:pt x="48" y="213"/>
                  </a:cubicBezTo>
                  <a:cubicBezTo>
                    <a:pt x="48" y="220"/>
                    <a:pt x="50" y="228"/>
                    <a:pt x="60" y="228"/>
                  </a:cubicBezTo>
                  <a:cubicBezTo>
                    <a:pt x="70" y="228"/>
                    <a:pt x="74" y="220"/>
                    <a:pt x="74" y="213"/>
                  </a:cubicBezTo>
                  <a:cubicBezTo>
                    <a:pt x="74" y="200"/>
                    <a:pt x="74" y="158"/>
                    <a:pt x="74" y="152"/>
                  </a:cubicBezTo>
                  <a:cubicBezTo>
                    <a:pt x="74" y="144"/>
                    <a:pt x="74" y="141"/>
                    <a:pt x="76" y="141"/>
                  </a:cubicBezTo>
                  <a:cubicBezTo>
                    <a:pt x="77" y="141"/>
                    <a:pt x="77" y="144"/>
                    <a:pt x="77" y="152"/>
                  </a:cubicBezTo>
                  <a:cubicBezTo>
                    <a:pt x="77" y="159"/>
                    <a:pt x="77" y="199"/>
                    <a:pt x="77" y="213"/>
                  </a:cubicBezTo>
                  <a:cubicBezTo>
                    <a:pt x="77" y="218"/>
                    <a:pt x="80" y="228"/>
                    <a:pt x="90" y="228"/>
                  </a:cubicBezTo>
                  <a:cubicBezTo>
                    <a:pt x="100" y="228"/>
                    <a:pt x="103" y="218"/>
                    <a:pt x="103" y="213"/>
                  </a:cubicBezTo>
                  <a:cubicBezTo>
                    <a:pt x="103" y="183"/>
                    <a:pt x="103" y="141"/>
                    <a:pt x="103" y="141"/>
                  </a:cubicBezTo>
                  <a:cubicBezTo>
                    <a:pt x="133" y="141"/>
                    <a:pt x="133" y="141"/>
                    <a:pt x="133" y="141"/>
                  </a:cubicBezTo>
                  <a:cubicBezTo>
                    <a:pt x="133" y="141"/>
                    <a:pt x="113" y="71"/>
                    <a:pt x="110" y="59"/>
                  </a:cubicBezTo>
                  <a:cubicBezTo>
                    <a:pt x="109" y="54"/>
                    <a:pt x="107" y="52"/>
                    <a:pt x="109" y="51"/>
                  </a:cubicBezTo>
                  <a:cubicBezTo>
                    <a:pt x="112" y="50"/>
                    <a:pt x="110" y="51"/>
                    <a:pt x="114" y="63"/>
                  </a:cubicBezTo>
                  <a:cubicBezTo>
                    <a:pt x="118" y="74"/>
                    <a:pt x="118" y="74"/>
                    <a:pt x="122" y="85"/>
                  </a:cubicBezTo>
                  <a:cubicBezTo>
                    <a:pt x="124" y="93"/>
                    <a:pt x="129" y="111"/>
                    <a:pt x="136" y="111"/>
                  </a:cubicBezTo>
                  <a:cubicBezTo>
                    <a:pt x="147" y="111"/>
                    <a:pt x="151" y="104"/>
                    <a:pt x="144"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430" name="Oval 22"/>
            <p:cNvSpPr>
              <a:spLocks noChangeArrowheads="1"/>
            </p:cNvSpPr>
            <p:nvPr/>
          </p:nvSpPr>
          <p:spPr bwMode="auto">
            <a:xfrm>
              <a:off x="122" y="0"/>
              <a:ext cx="114" cy="11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7431" name="PA_组合 23"/>
          <p:cNvGrpSpPr>
            <a:grpSpLocks/>
          </p:cNvGrpSpPr>
          <p:nvPr>
            <p:custDataLst>
              <p:tags r:id="rId5"/>
            </p:custDataLst>
          </p:nvPr>
        </p:nvGrpSpPr>
        <p:grpSpPr bwMode="auto">
          <a:xfrm>
            <a:off x="2400302" y="1966915"/>
            <a:ext cx="434975" cy="1071563"/>
            <a:chOff x="0" y="0"/>
            <a:chExt cx="274" cy="675"/>
          </a:xfrm>
          <a:solidFill>
            <a:schemeClr val="accent1"/>
          </a:solidFill>
        </p:grpSpPr>
        <p:sp>
          <p:nvSpPr>
            <p:cNvPr id="17432" name="淘宝店chenying0907 24"/>
            <p:cNvSpPr>
              <a:spLocks/>
            </p:cNvSpPr>
            <p:nvPr/>
          </p:nvSpPr>
          <p:spPr bwMode="auto">
            <a:xfrm>
              <a:off x="0" y="134"/>
              <a:ext cx="274" cy="541"/>
            </a:xfrm>
            <a:custGeom>
              <a:avLst/>
              <a:gdLst>
                <a:gd name="T0" fmla="*/ 115 w 116"/>
                <a:gd name="T1" fmla="*/ 82 h 229"/>
                <a:gd name="T2" fmla="*/ 115 w 116"/>
                <a:gd name="T3" fmla="*/ 37 h 229"/>
                <a:gd name="T4" fmla="*/ 115 w 116"/>
                <a:gd name="T5" fmla="*/ 15 h 229"/>
                <a:gd name="T6" fmla="*/ 97 w 116"/>
                <a:gd name="T7" fmla="*/ 0 h 229"/>
                <a:gd name="T8" fmla="*/ 63 w 116"/>
                <a:gd name="T9" fmla="*/ 0 h 229"/>
                <a:gd name="T10" fmla="*/ 26 w 116"/>
                <a:gd name="T11" fmla="*/ 0 h 229"/>
                <a:gd name="T12" fmla="*/ 9 w 116"/>
                <a:gd name="T13" fmla="*/ 5 h 229"/>
                <a:gd name="T14" fmla="*/ 2 w 116"/>
                <a:gd name="T15" fmla="*/ 38 h 229"/>
                <a:gd name="T16" fmla="*/ 2 w 116"/>
                <a:gd name="T17" fmla="*/ 83 h 229"/>
                <a:gd name="T18" fmla="*/ 12 w 116"/>
                <a:gd name="T19" fmla="*/ 113 h 229"/>
                <a:gd name="T20" fmla="*/ 23 w 116"/>
                <a:gd name="T21" fmla="*/ 93 h 229"/>
                <a:gd name="T22" fmla="*/ 23 w 116"/>
                <a:gd name="T23" fmla="*/ 62 h 229"/>
                <a:gd name="T24" fmla="*/ 24 w 116"/>
                <a:gd name="T25" fmla="*/ 50 h 229"/>
                <a:gd name="T26" fmla="*/ 26 w 116"/>
                <a:gd name="T27" fmla="*/ 61 h 229"/>
                <a:gd name="T28" fmla="*/ 26 w 116"/>
                <a:gd name="T29" fmla="*/ 213 h 229"/>
                <a:gd name="T30" fmla="*/ 41 w 116"/>
                <a:gd name="T31" fmla="*/ 228 h 229"/>
                <a:gd name="T32" fmla="*/ 57 w 116"/>
                <a:gd name="T33" fmla="*/ 214 h 229"/>
                <a:gd name="T34" fmla="*/ 57 w 116"/>
                <a:gd name="T35" fmla="*/ 153 h 229"/>
                <a:gd name="T36" fmla="*/ 59 w 116"/>
                <a:gd name="T37" fmla="*/ 142 h 229"/>
                <a:gd name="T38" fmla="*/ 61 w 116"/>
                <a:gd name="T39" fmla="*/ 153 h 229"/>
                <a:gd name="T40" fmla="*/ 61 w 116"/>
                <a:gd name="T41" fmla="*/ 214 h 229"/>
                <a:gd name="T42" fmla="*/ 77 w 116"/>
                <a:gd name="T43" fmla="*/ 229 h 229"/>
                <a:gd name="T44" fmla="*/ 91 w 116"/>
                <a:gd name="T45" fmla="*/ 215 h 229"/>
                <a:gd name="T46" fmla="*/ 91 w 116"/>
                <a:gd name="T47" fmla="*/ 61 h 229"/>
                <a:gd name="T48" fmla="*/ 93 w 116"/>
                <a:gd name="T49" fmla="*/ 49 h 229"/>
                <a:gd name="T50" fmla="*/ 94 w 116"/>
                <a:gd name="T51" fmla="*/ 58 h 229"/>
                <a:gd name="T52" fmla="*/ 94 w 116"/>
                <a:gd name="T53" fmla="*/ 87 h 229"/>
                <a:gd name="T54" fmla="*/ 105 w 116"/>
                <a:gd name="T55" fmla="*/ 111 h 229"/>
                <a:gd name="T56" fmla="*/ 115 w 116"/>
                <a:gd name="T57" fmla="*/ 82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6" h="229">
                  <a:moveTo>
                    <a:pt x="115" y="82"/>
                  </a:moveTo>
                  <a:cubicBezTo>
                    <a:pt x="115" y="67"/>
                    <a:pt x="115" y="52"/>
                    <a:pt x="115" y="37"/>
                  </a:cubicBezTo>
                  <a:cubicBezTo>
                    <a:pt x="115" y="23"/>
                    <a:pt x="116" y="24"/>
                    <a:pt x="115" y="15"/>
                  </a:cubicBezTo>
                  <a:cubicBezTo>
                    <a:pt x="111" y="4"/>
                    <a:pt x="104" y="0"/>
                    <a:pt x="97" y="0"/>
                  </a:cubicBezTo>
                  <a:cubicBezTo>
                    <a:pt x="81" y="0"/>
                    <a:pt x="75" y="0"/>
                    <a:pt x="63" y="0"/>
                  </a:cubicBezTo>
                  <a:cubicBezTo>
                    <a:pt x="48" y="0"/>
                    <a:pt x="41" y="0"/>
                    <a:pt x="26" y="0"/>
                  </a:cubicBezTo>
                  <a:cubicBezTo>
                    <a:pt x="19" y="0"/>
                    <a:pt x="14" y="0"/>
                    <a:pt x="9" y="5"/>
                  </a:cubicBezTo>
                  <a:cubicBezTo>
                    <a:pt x="1" y="13"/>
                    <a:pt x="2" y="14"/>
                    <a:pt x="2" y="38"/>
                  </a:cubicBezTo>
                  <a:cubicBezTo>
                    <a:pt x="2" y="49"/>
                    <a:pt x="2" y="70"/>
                    <a:pt x="2" y="83"/>
                  </a:cubicBezTo>
                  <a:cubicBezTo>
                    <a:pt x="2" y="95"/>
                    <a:pt x="0" y="113"/>
                    <a:pt x="12" y="113"/>
                  </a:cubicBezTo>
                  <a:cubicBezTo>
                    <a:pt x="23" y="113"/>
                    <a:pt x="23" y="105"/>
                    <a:pt x="23" y="93"/>
                  </a:cubicBezTo>
                  <a:cubicBezTo>
                    <a:pt x="23" y="76"/>
                    <a:pt x="23" y="72"/>
                    <a:pt x="23" y="62"/>
                  </a:cubicBezTo>
                  <a:cubicBezTo>
                    <a:pt x="23" y="51"/>
                    <a:pt x="22" y="50"/>
                    <a:pt x="24" y="50"/>
                  </a:cubicBezTo>
                  <a:cubicBezTo>
                    <a:pt x="26" y="50"/>
                    <a:pt x="26" y="50"/>
                    <a:pt x="26" y="61"/>
                  </a:cubicBezTo>
                  <a:cubicBezTo>
                    <a:pt x="26" y="72"/>
                    <a:pt x="26" y="204"/>
                    <a:pt x="26" y="213"/>
                  </a:cubicBezTo>
                  <a:cubicBezTo>
                    <a:pt x="26" y="220"/>
                    <a:pt x="30" y="228"/>
                    <a:pt x="41" y="228"/>
                  </a:cubicBezTo>
                  <a:cubicBezTo>
                    <a:pt x="52" y="228"/>
                    <a:pt x="57" y="222"/>
                    <a:pt x="57" y="214"/>
                  </a:cubicBezTo>
                  <a:cubicBezTo>
                    <a:pt x="57" y="201"/>
                    <a:pt x="57" y="160"/>
                    <a:pt x="57" y="153"/>
                  </a:cubicBezTo>
                  <a:cubicBezTo>
                    <a:pt x="57" y="146"/>
                    <a:pt x="57" y="142"/>
                    <a:pt x="59" y="142"/>
                  </a:cubicBezTo>
                  <a:cubicBezTo>
                    <a:pt x="61" y="142"/>
                    <a:pt x="61" y="146"/>
                    <a:pt x="61" y="153"/>
                  </a:cubicBezTo>
                  <a:cubicBezTo>
                    <a:pt x="61" y="160"/>
                    <a:pt x="61" y="201"/>
                    <a:pt x="61" y="214"/>
                  </a:cubicBezTo>
                  <a:cubicBezTo>
                    <a:pt x="61" y="219"/>
                    <a:pt x="66" y="229"/>
                    <a:pt x="77" y="229"/>
                  </a:cubicBezTo>
                  <a:cubicBezTo>
                    <a:pt x="84" y="229"/>
                    <a:pt x="91" y="220"/>
                    <a:pt x="91" y="215"/>
                  </a:cubicBezTo>
                  <a:cubicBezTo>
                    <a:pt x="91" y="185"/>
                    <a:pt x="91" y="70"/>
                    <a:pt x="91" y="61"/>
                  </a:cubicBezTo>
                  <a:cubicBezTo>
                    <a:pt x="91" y="56"/>
                    <a:pt x="91" y="49"/>
                    <a:pt x="93" y="49"/>
                  </a:cubicBezTo>
                  <a:cubicBezTo>
                    <a:pt x="94" y="49"/>
                    <a:pt x="94" y="51"/>
                    <a:pt x="94" y="58"/>
                  </a:cubicBezTo>
                  <a:cubicBezTo>
                    <a:pt x="94" y="67"/>
                    <a:pt x="94" y="75"/>
                    <a:pt x="94" y="87"/>
                  </a:cubicBezTo>
                  <a:cubicBezTo>
                    <a:pt x="94" y="106"/>
                    <a:pt x="97" y="111"/>
                    <a:pt x="105" y="111"/>
                  </a:cubicBezTo>
                  <a:cubicBezTo>
                    <a:pt x="116" y="111"/>
                    <a:pt x="115" y="92"/>
                    <a:pt x="115"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433" name="Oval 25"/>
            <p:cNvSpPr>
              <a:spLocks noChangeArrowheads="1"/>
            </p:cNvSpPr>
            <p:nvPr/>
          </p:nvSpPr>
          <p:spPr bwMode="auto">
            <a:xfrm>
              <a:off x="82" y="0"/>
              <a:ext cx="114" cy="1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7434" name="PA_组合 26"/>
          <p:cNvGrpSpPr>
            <a:grpSpLocks/>
          </p:cNvGrpSpPr>
          <p:nvPr>
            <p:custDataLst>
              <p:tags r:id="rId6"/>
            </p:custDataLst>
          </p:nvPr>
        </p:nvGrpSpPr>
        <p:grpSpPr bwMode="auto">
          <a:xfrm>
            <a:off x="6818313" y="1958976"/>
            <a:ext cx="565150" cy="1073150"/>
            <a:chOff x="0" y="0"/>
            <a:chExt cx="356" cy="676"/>
          </a:xfrm>
          <a:solidFill>
            <a:schemeClr val="tx1">
              <a:lumMod val="75000"/>
              <a:lumOff val="25000"/>
            </a:schemeClr>
          </a:solidFill>
        </p:grpSpPr>
        <p:sp>
          <p:nvSpPr>
            <p:cNvPr id="17435" name="淘宝店chenying0907 27"/>
            <p:cNvSpPr>
              <a:spLocks/>
            </p:cNvSpPr>
            <p:nvPr/>
          </p:nvSpPr>
          <p:spPr bwMode="auto">
            <a:xfrm>
              <a:off x="0" y="137"/>
              <a:ext cx="356" cy="539"/>
            </a:xfrm>
            <a:custGeom>
              <a:avLst/>
              <a:gdLst>
                <a:gd name="T0" fmla="*/ 144 w 151"/>
                <a:gd name="T1" fmla="*/ 82 h 228"/>
                <a:gd name="T2" fmla="*/ 129 w 151"/>
                <a:gd name="T3" fmla="*/ 37 h 228"/>
                <a:gd name="T4" fmla="*/ 122 w 151"/>
                <a:gd name="T5" fmla="*/ 15 h 228"/>
                <a:gd name="T6" fmla="*/ 103 w 151"/>
                <a:gd name="T7" fmla="*/ 0 h 228"/>
                <a:gd name="T8" fmla="*/ 85 w 151"/>
                <a:gd name="T9" fmla="*/ 0 h 228"/>
                <a:gd name="T10" fmla="*/ 55 w 151"/>
                <a:gd name="T11" fmla="*/ 0 h 228"/>
                <a:gd name="T12" fmla="*/ 33 w 151"/>
                <a:gd name="T13" fmla="*/ 15 h 228"/>
                <a:gd name="T14" fmla="*/ 25 w 151"/>
                <a:gd name="T15" fmla="*/ 37 h 228"/>
                <a:gd name="T16" fmla="*/ 11 w 151"/>
                <a:gd name="T17" fmla="*/ 82 h 228"/>
                <a:gd name="T18" fmla="*/ 11 w 151"/>
                <a:gd name="T19" fmla="*/ 111 h 228"/>
                <a:gd name="T20" fmla="*/ 33 w 151"/>
                <a:gd name="T21" fmla="*/ 82 h 228"/>
                <a:gd name="T22" fmla="*/ 40 w 151"/>
                <a:gd name="T23" fmla="*/ 59 h 228"/>
                <a:gd name="T24" fmla="*/ 45 w 151"/>
                <a:gd name="T25" fmla="*/ 52 h 228"/>
                <a:gd name="T26" fmla="*/ 44 w 151"/>
                <a:gd name="T27" fmla="*/ 59 h 228"/>
                <a:gd name="T28" fmla="*/ 18 w 151"/>
                <a:gd name="T29" fmla="*/ 141 h 228"/>
                <a:gd name="T30" fmla="*/ 48 w 151"/>
                <a:gd name="T31" fmla="*/ 141 h 228"/>
                <a:gd name="T32" fmla="*/ 48 w 151"/>
                <a:gd name="T33" fmla="*/ 213 h 228"/>
                <a:gd name="T34" fmla="*/ 60 w 151"/>
                <a:gd name="T35" fmla="*/ 228 h 228"/>
                <a:gd name="T36" fmla="*/ 74 w 151"/>
                <a:gd name="T37" fmla="*/ 213 h 228"/>
                <a:gd name="T38" fmla="*/ 74 w 151"/>
                <a:gd name="T39" fmla="*/ 152 h 228"/>
                <a:gd name="T40" fmla="*/ 76 w 151"/>
                <a:gd name="T41" fmla="*/ 141 h 228"/>
                <a:gd name="T42" fmla="*/ 77 w 151"/>
                <a:gd name="T43" fmla="*/ 152 h 228"/>
                <a:gd name="T44" fmla="*/ 77 w 151"/>
                <a:gd name="T45" fmla="*/ 213 h 228"/>
                <a:gd name="T46" fmla="*/ 90 w 151"/>
                <a:gd name="T47" fmla="*/ 228 h 228"/>
                <a:gd name="T48" fmla="*/ 103 w 151"/>
                <a:gd name="T49" fmla="*/ 213 h 228"/>
                <a:gd name="T50" fmla="*/ 103 w 151"/>
                <a:gd name="T51" fmla="*/ 141 h 228"/>
                <a:gd name="T52" fmla="*/ 133 w 151"/>
                <a:gd name="T53" fmla="*/ 141 h 228"/>
                <a:gd name="T54" fmla="*/ 110 w 151"/>
                <a:gd name="T55" fmla="*/ 59 h 228"/>
                <a:gd name="T56" fmla="*/ 109 w 151"/>
                <a:gd name="T57" fmla="*/ 51 h 228"/>
                <a:gd name="T58" fmla="*/ 114 w 151"/>
                <a:gd name="T59" fmla="*/ 63 h 228"/>
                <a:gd name="T60" fmla="*/ 122 w 151"/>
                <a:gd name="T61" fmla="*/ 85 h 228"/>
                <a:gd name="T62" fmla="*/ 136 w 151"/>
                <a:gd name="T63" fmla="*/ 111 h 228"/>
                <a:gd name="T64" fmla="*/ 144 w 151"/>
                <a:gd name="T65" fmla="*/ 82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1" h="228">
                  <a:moveTo>
                    <a:pt x="144" y="82"/>
                  </a:moveTo>
                  <a:cubicBezTo>
                    <a:pt x="136" y="58"/>
                    <a:pt x="133" y="48"/>
                    <a:pt x="129" y="37"/>
                  </a:cubicBezTo>
                  <a:cubicBezTo>
                    <a:pt x="125" y="22"/>
                    <a:pt x="125" y="26"/>
                    <a:pt x="122" y="15"/>
                  </a:cubicBezTo>
                  <a:cubicBezTo>
                    <a:pt x="118" y="4"/>
                    <a:pt x="110" y="0"/>
                    <a:pt x="103" y="0"/>
                  </a:cubicBezTo>
                  <a:cubicBezTo>
                    <a:pt x="87" y="0"/>
                    <a:pt x="97" y="0"/>
                    <a:pt x="85" y="0"/>
                  </a:cubicBezTo>
                  <a:cubicBezTo>
                    <a:pt x="70" y="0"/>
                    <a:pt x="70" y="0"/>
                    <a:pt x="55" y="0"/>
                  </a:cubicBezTo>
                  <a:cubicBezTo>
                    <a:pt x="48" y="0"/>
                    <a:pt x="37" y="4"/>
                    <a:pt x="33" y="15"/>
                  </a:cubicBezTo>
                  <a:cubicBezTo>
                    <a:pt x="29" y="26"/>
                    <a:pt x="29" y="26"/>
                    <a:pt x="25" y="37"/>
                  </a:cubicBezTo>
                  <a:cubicBezTo>
                    <a:pt x="22" y="48"/>
                    <a:pt x="14" y="70"/>
                    <a:pt x="11" y="82"/>
                  </a:cubicBezTo>
                  <a:cubicBezTo>
                    <a:pt x="7" y="93"/>
                    <a:pt x="0" y="107"/>
                    <a:pt x="11" y="111"/>
                  </a:cubicBezTo>
                  <a:cubicBezTo>
                    <a:pt x="22" y="115"/>
                    <a:pt x="29" y="93"/>
                    <a:pt x="33" y="82"/>
                  </a:cubicBezTo>
                  <a:cubicBezTo>
                    <a:pt x="37" y="70"/>
                    <a:pt x="37" y="70"/>
                    <a:pt x="40" y="59"/>
                  </a:cubicBezTo>
                  <a:cubicBezTo>
                    <a:pt x="41" y="57"/>
                    <a:pt x="43" y="51"/>
                    <a:pt x="45" y="52"/>
                  </a:cubicBezTo>
                  <a:cubicBezTo>
                    <a:pt x="47" y="53"/>
                    <a:pt x="45" y="55"/>
                    <a:pt x="44" y="59"/>
                  </a:cubicBezTo>
                  <a:cubicBezTo>
                    <a:pt x="41" y="70"/>
                    <a:pt x="18" y="141"/>
                    <a:pt x="18" y="141"/>
                  </a:cubicBezTo>
                  <a:cubicBezTo>
                    <a:pt x="48" y="141"/>
                    <a:pt x="48" y="141"/>
                    <a:pt x="48" y="141"/>
                  </a:cubicBezTo>
                  <a:cubicBezTo>
                    <a:pt x="48" y="141"/>
                    <a:pt x="48" y="204"/>
                    <a:pt x="48" y="213"/>
                  </a:cubicBezTo>
                  <a:cubicBezTo>
                    <a:pt x="48" y="220"/>
                    <a:pt x="50" y="228"/>
                    <a:pt x="60" y="228"/>
                  </a:cubicBezTo>
                  <a:cubicBezTo>
                    <a:pt x="70" y="228"/>
                    <a:pt x="74" y="220"/>
                    <a:pt x="74" y="213"/>
                  </a:cubicBezTo>
                  <a:cubicBezTo>
                    <a:pt x="74" y="200"/>
                    <a:pt x="74" y="158"/>
                    <a:pt x="74" y="152"/>
                  </a:cubicBezTo>
                  <a:cubicBezTo>
                    <a:pt x="74" y="144"/>
                    <a:pt x="74" y="141"/>
                    <a:pt x="76" y="141"/>
                  </a:cubicBezTo>
                  <a:cubicBezTo>
                    <a:pt x="77" y="141"/>
                    <a:pt x="77" y="144"/>
                    <a:pt x="77" y="152"/>
                  </a:cubicBezTo>
                  <a:cubicBezTo>
                    <a:pt x="77" y="159"/>
                    <a:pt x="77" y="199"/>
                    <a:pt x="77" y="213"/>
                  </a:cubicBezTo>
                  <a:cubicBezTo>
                    <a:pt x="77" y="218"/>
                    <a:pt x="80" y="228"/>
                    <a:pt x="90" y="228"/>
                  </a:cubicBezTo>
                  <a:cubicBezTo>
                    <a:pt x="100" y="228"/>
                    <a:pt x="103" y="218"/>
                    <a:pt x="103" y="213"/>
                  </a:cubicBezTo>
                  <a:cubicBezTo>
                    <a:pt x="103" y="183"/>
                    <a:pt x="103" y="141"/>
                    <a:pt x="103" y="141"/>
                  </a:cubicBezTo>
                  <a:cubicBezTo>
                    <a:pt x="133" y="141"/>
                    <a:pt x="133" y="141"/>
                    <a:pt x="133" y="141"/>
                  </a:cubicBezTo>
                  <a:cubicBezTo>
                    <a:pt x="133" y="141"/>
                    <a:pt x="113" y="71"/>
                    <a:pt x="110" y="59"/>
                  </a:cubicBezTo>
                  <a:cubicBezTo>
                    <a:pt x="109" y="54"/>
                    <a:pt x="107" y="52"/>
                    <a:pt x="109" y="51"/>
                  </a:cubicBezTo>
                  <a:cubicBezTo>
                    <a:pt x="112" y="50"/>
                    <a:pt x="110" y="51"/>
                    <a:pt x="114" y="63"/>
                  </a:cubicBezTo>
                  <a:cubicBezTo>
                    <a:pt x="118" y="74"/>
                    <a:pt x="118" y="74"/>
                    <a:pt x="122" y="85"/>
                  </a:cubicBezTo>
                  <a:cubicBezTo>
                    <a:pt x="124" y="93"/>
                    <a:pt x="129" y="111"/>
                    <a:pt x="136" y="111"/>
                  </a:cubicBezTo>
                  <a:cubicBezTo>
                    <a:pt x="147" y="111"/>
                    <a:pt x="151" y="104"/>
                    <a:pt x="144"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436" name="Oval 28"/>
            <p:cNvSpPr>
              <a:spLocks noChangeArrowheads="1"/>
            </p:cNvSpPr>
            <p:nvPr/>
          </p:nvSpPr>
          <p:spPr bwMode="auto">
            <a:xfrm>
              <a:off x="122" y="0"/>
              <a:ext cx="114" cy="11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7437" name="PA_组合 29"/>
          <p:cNvGrpSpPr>
            <a:grpSpLocks/>
          </p:cNvGrpSpPr>
          <p:nvPr>
            <p:custDataLst>
              <p:tags r:id="rId7"/>
            </p:custDataLst>
          </p:nvPr>
        </p:nvGrpSpPr>
        <p:grpSpPr bwMode="auto">
          <a:xfrm>
            <a:off x="3000377" y="1966915"/>
            <a:ext cx="434975" cy="1071563"/>
            <a:chOff x="0" y="0"/>
            <a:chExt cx="274" cy="675"/>
          </a:xfrm>
          <a:solidFill>
            <a:schemeClr val="accent1"/>
          </a:solidFill>
        </p:grpSpPr>
        <p:sp>
          <p:nvSpPr>
            <p:cNvPr id="17438" name="淘宝店chenying0907 30"/>
            <p:cNvSpPr>
              <a:spLocks/>
            </p:cNvSpPr>
            <p:nvPr/>
          </p:nvSpPr>
          <p:spPr bwMode="auto">
            <a:xfrm>
              <a:off x="0" y="134"/>
              <a:ext cx="274" cy="541"/>
            </a:xfrm>
            <a:custGeom>
              <a:avLst/>
              <a:gdLst>
                <a:gd name="T0" fmla="*/ 115 w 116"/>
                <a:gd name="T1" fmla="*/ 82 h 229"/>
                <a:gd name="T2" fmla="*/ 115 w 116"/>
                <a:gd name="T3" fmla="*/ 37 h 229"/>
                <a:gd name="T4" fmla="*/ 115 w 116"/>
                <a:gd name="T5" fmla="*/ 15 h 229"/>
                <a:gd name="T6" fmla="*/ 97 w 116"/>
                <a:gd name="T7" fmla="*/ 0 h 229"/>
                <a:gd name="T8" fmla="*/ 63 w 116"/>
                <a:gd name="T9" fmla="*/ 0 h 229"/>
                <a:gd name="T10" fmla="*/ 26 w 116"/>
                <a:gd name="T11" fmla="*/ 0 h 229"/>
                <a:gd name="T12" fmla="*/ 9 w 116"/>
                <a:gd name="T13" fmla="*/ 5 h 229"/>
                <a:gd name="T14" fmla="*/ 2 w 116"/>
                <a:gd name="T15" fmla="*/ 38 h 229"/>
                <a:gd name="T16" fmla="*/ 2 w 116"/>
                <a:gd name="T17" fmla="*/ 83 h 229"/>
                <a:gd name="T18" fmla="*/ 12 w 116"/>
                <a:gd name="T19" fmla="*/ 113 h 229"/>
                <a:gd name="T20" fmla="*/ 23 w 116"/>
                <a:gd name="T21" fmla="*/ 93 h 229"/>
                <a:gd name="T22" fmla="*/ 23 w 116"/>
                <a:gd name="T23" fmla="*/ 62 h 229"/>
                <a:gd name="T24" fmla="*/ 24 w 116"/>
                <a:gd name="T25" fmla="*/ 50 h 229"/>
                <a:gd name="T26" fmla="*/ 26 w 116"/>
                <a:gd name="T27" fmla="*/ 61 h 229"/>
                <a:gd name="T28" fmla="*/ 26 w 116"/>
                <a:gd name="T29" fmla="*/ 213 h 229"/>
                <a:gd name="T30" fmla="*/ 41 w 116"/>
                <a:gd name="T31" fmla="*/ 228 h 229"/>
                <a:gd name="T32" fmla="*/ 57 w 116"/>
                <a:gd name="T33" fmla="*/ 214 h 229"/>
                <a:gd name="T34" fmla="*/ 57 w 116"/>
                <a:gd name="T35" fmla="*/ 153 h 229"/>
                <a:gd name="T36" fmla="*/ 59 w 116"/>
                <a:gd name="T37" fmla="*/ 142 h 229"/>
                <a:gd name="T38" fmla="*/ 61 w 116"/>
                <a:gd name="T39" fmla="*/ 153 h 229"/>
                <a:gd name="T40" fmla="*/ 61 w 116"/>
                <a:gd name="T41" fmla="*/ 214 h 229"/>
                <a:gd name="T42" fmla="*/ 77 w 116"/>
                <a:gd name="T43" fmla="*/ 229 h 229"/>
                <a:gd name="T44" fmla="*/ 91 w 116"/>
                <a:gd name="T45" fmla="*/ 215 h 229"/>
                <a:gd name="T46" fmla="*/ 91 w 116"/>
                <a:gd name="T47" fmla="*/ 61 h 229"/>
                <a:gd name="T48" fmla="*/ 93 w 116"/>
                <a:gd name="T49" fmla="*/ 49 h 229"/>
                <a:gd name="T50" fmla="*/ 94 w 116"/>
                <a:gd name="T51" fmla="*/ 58 h 229"/>
                <a:gd name="T52" fmla="*/ 94 w 116"/>
                <a:gd name="T53" fmla="*/ 87 h 229"/>
                <a:gd name="T54" fmla="*/ 105 w 116"/>
                <a:gd name="T55" fmla="*/ 111 h 229"/>
                <a:gd name="T56" fmla="*/ 115 w 116"/>
                <a:gd name="T57" fmla="*/ 82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6" h="229">
                  <a:moveTo>
                    <a:pt x="115" y="82"/>
                  </a:moveTo>
                  <a:cubicBezTo>
                    <a:pt x="115" y="67"/>
                    <a:pt x="115" y="52"/>
                    <a:pt x="115" y="37"/>
                  </a:cubicBezTo>
                  <a:cubicBezTo>
                    <a:pt x="115" y="23"/>
                    <a:pt x="116" y="24"/>
                    <a:pt x="115" y="15"/>
                  </a:cubicBezTo>
                  <a:cubicBezTo>
                    <a:pt x="111" y="4"/>
                    <a:pt x="104" y="0"/>
                    <a:pt x="97" y="0"/>
                  </a:cubicBezTo>
                  <a:cubicBezTo>
                    <a:pt x="81" y="0"/>
                    <a:pt x="75" y="0"/>
                    <a:pt x="63" y="0"/>
                  </a:cubicBezTo>
                  <a:cubicBezTo>
                    <a:pt x="48" y="0"/>
                    <a:pt x="41" y="0"/>
                    <a:pt x="26" y="0"/>
                  </a:cubicBezTo>
                  <a:cubicBezTo>
                    <a:pt x="19" y="0"/>
                    <a:pt x="14" y="0"/>
                    <a:pt x="9" y="5"/>
                  </a:cubicBezTo>
                  <a:cubicBezTo>
                    <a:pt x="1" y="13"/>
                    <a:pt x="2" y="14"/>
                    <a:pt x="2" y="38"/>
                  </a:cubicBezTo>
                  <a:cubicBezTo>
                    <a:pt x="2" y="49"/>
                    <a:pt x="2" y="70"/>
                    <a:pt x="2" y="83"/>
                  </a:cubicBezTo>
                  <a:cubicBezTo>
                    <a:pt x="2" y="95"/>
                    <a:pt x="0" y="113"/>
                    <a:pt x="12" y="113"/>
                  </a:cubicBezTo>
                  <a:cubicBezTo>
                    <a:pt x="23" y="113"/>
                    <a:pt x="23" y="105"/>
                    <a:pt x="23" y="93"/>
                  </a:cubicBezTo>
                  <a:cubicBezTo>
                    <a:pt x="23" y="76"/>
                    <a:pt x="23" y="72"/>
                    <a:pt x="23" y="62"/>
                  </a:cubicBezTo>
                  <a:cubicBezTo>
                    <a:pt x="23" y="51"/>
                    <a:pt x="22" y="50"/>
                    <a:pt x="24" y="50"/>
                  </a:cubicBezTo>
                  <a:cubicBezTo>
                    <a:pt x="26" y="50"/>
                    <a:pt x="26" y="50"/>
                    <a:pt x="26" y="61"/>
                  </a:cubicBezTo>
                  <a:cubicBezTo>
                    <a:pt x="26" y="72"/>
                    <a:pt x="26" y="204"/>
                    <a:pt x="26" y="213"/>
                  </a:cubicBezTo>
                  <a:cubicBezTo>
                    <a:pt x="26" y="220"/>
                    <a:pt x="30" y="228"/>
                    <a:pt x="41" y="228"/>
                  </a:cubicBezTo>
                  <a:cubicBezTo>
                    <a:pt x="52" y="228"/>
                    <a:pt x="57" y="222"/>
                    <a:pt x="57" y="214"/>
                  </a:cubicBezTo>
                  <a:cubicBezTo>
                    <a:pt x="57" y="201"/>
                    <a:pt x="57" y="160"/>
                    <a:pt x="57" y="153"/>
                  </a:cubicBezTo>
                  <a:cubicBezTo>
                    <a:pt x="57" y="146"/>
                    <a:pt x="57" y="142"/>
                    <a:pt x="59" y="142"/>
                  </a:cubicBezTo>
                  <a:cubicBezTo>
                    <a:pt x="61" y="142"/>
                    <a:pt x="61" y="146"/>
                    <a:pt x="61" y="153"/>
                  </a:cubicBezTo>
                  <a:cubicBezTo>
                    <a:pt x="61" y="160"/>
                    <a:pt x="61" y="201"/>
                    <a:pt x="61" y="214"/>
                  </a:cubicBezTo>
                  <a:cubicBezTo>
                    <a:pt x="61" y="219"/>
                    <a:pt x="66" y="229"/>
                    <a:pt x="77" y="229"/>
                  </a:cubicBezTo>
                  <a:cubicBezTo>
                    <a:pt x="84" y="229"/>
                    <a:pt x="91" y="220"/>
                    <a:pt x="91" y="215"/>
                  </a:cubicBezTo>
                  <a:cubicBezTo>
                    <a:pt x="91" y="185"/>
                    <a:pt x="91" y="70"/>
                    <a:pt x="91" y="61"/>
                  </a:cubicBezTo>
                  <a:cubicBezTo>
                    <a:pt x="91" y="56"/>
                    <a:pt x="91" y="49"/>
                    <a:pt x="93" y="49"/>
                  </a:cubicBezTo>
                  <a:cubicBezTo>
                    <a:pt x="94" y="49"/>
                    <a:pt x="94" y="51"/>
                    <a:pt x="94" y="58"/>
                  </a:cubicBezTo>
                  <a:cubicBezTo>
                    <a:pt x="94" y="67"/>
                    <a:pt x="94" y="75"/>
                    <a:pt x="94" y="87"/>
                  </a:cubicBezTo>
                  <a:cubicBezTo>
                    <a:pt x="94" y="106"/>
                    <a:pt x="97" y="111"/>
                    <a:pt x="105" y="111"/>
                  </a:cubicBezTo>
                  <a:cubicBezTo>
                    <a:pt x="116" y="111"/>
                    <a:pt x="115" y="92"/>
                    <a:pt x="115"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439" name="Oval 31"/>
            <p:cNvSpPr>
              <a:spLocks noChangeArrowheads="1"/>
            </p:cNvSpPr>
            <p:nvPr/>
          </p:nvSpPr>
          <p:spPr bwMode="auto">
            <a:xfrm>
              <a:off x="82" y="0"/>
              <a:ext cx="114" cy="1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7440" name="PA_组合 32"/>
          <p:cNvGrpSpPr>
            <a:grpSpLocks/>
          </p:cNvGrpSpPr>
          <p:nvPr>
            <p:custDataLst>
              <p:tags r:id="rId8"/>
            </p:custDataLst>
          </p:nvPr>
        </p:nvGrpSpPr>
        <p:grpSpPr bwMode="auto">
          <a:xfrm>
            <a:off x="7416800" y="1958976"/>
            <a:ext cx="566738" cy="1073150"/>
            <a:chOff x="0" y="0"/>
            <a:chExt cx="357" cy="676"/>
          </a:xfrm>
          <a:solidFill>
            <a:schemeClr val="tx1">
              <a:lumMod val="75000"/>
              <a:lumOff val="25000"/>
            </a:schemeClr>
          </a:solidFill>
        </p:grpSpPr>
        <p:sp>
          <p:nvSpPr>
            <p:cNvPr id="17441" name="淘宝店chenying0907 33"/>
            <p:cNvSpPr>
              <a:spLocks/>
            </p:cNvSpPr>
            <p:nvPr/>
          </p:nvSpPr>
          <p:spPr bwMode="auto">
            <a:xfrm>
              <a:off x="0" y="137"/>
              <a:ext cx="357" cy="539"/>
            </a:xfrm>
            <a:custGeom>
              <a:avLst/>
              <a:gdLst>
                <a:gd name="T0" fmla="*/ 144 w 151"/>
                <a:gd name="T1" fmla="*/ 82 h 228"/>
                <a:gd name="T2" fmla="*/ 129 w 151"/>
                <a:gd name="T3" fmla="*/ 37 h 228"/>
                <a:gd name="T4" fmla="*/ 122 w 151"/>
                <a:gd name="T5" fmla="*/ 15 h 228"/>
                <a:gd name="T6" fmla="*/ 103 w 151"/>
                <a:gd name="T7" fmla="*/ 0 h 228"/>
                <a:gd name="T8" fmla="*/ 85 w 151"/>
                <a:gd name="T9" fmla="*/ 0 h 228"/>
                <a:gd name="T10" fmla="*/ 55 w 151"/>
                <a:gd name="T11" fmla="*/ 0 h 228"/>
                <a:gd name="T12" fmla="*/ 33 w 151"/>
                <a:gd name="T13" fmla="*/ 15 h 228"/>
                <a:gd name="T14" fmla="*/ 25 w 151"/>
                <a:gd name="T15" fmla="*/ 37 h 228"/>
                <a:gd name="T16" fmla="*/ 11 w 151"/>
                <a:gd name="T17" fmla="*/ 82 h 228"/>
                <a:gd name="T18" fmla="*/ 11 w 151"/>
                <a:gd name="T19" fmla="*/ 111 h 228"/>
                <a:gd name="T20" fmla="*/ 33 w 151"/>
                <a:gd name="T21" fmla="*/ 82 h 228"/>
                <a:gd name="T22" fmla="*/ 40 w 151"/>
                <a:gd name="T23" fmla="*/ 59 h 228"/>
                <a:gd name="T24" fmla="*/ 45 w 151"/>
                <a:gd name="T25" fmla="*/ 52 h 228"/>
                <a:gd name="T26" fmla="*/ 44 w 151"/>
                <a:gd name="T27" fmla="*/ 59 h 228"/>
                <a:gd name="T28" fmla="*/ 18 w 151"/>
                <a:gd name="T29" fmla="*/ 141 h 228"/>
                <a:gd name="T30" fmla="*/ 48 w 151"/>
                <a:gd name="T31" fmla="*/ 141 h 228"/>
                <a:gd name="T32" fmla="*/ 48 w 151"/>
                <a:gd name="T33" fmla="*/ 213 h 228"/>
                <a:gd name="T34" fmla="*/ 60 w 151"/>
                <a:gd name="T35" fmla="*/ 228 h 228"/>
                <a:gd name="T36" fmla="*/ 74 w 151"/>
                <a:gd name="T37" fmla="*/ 213 h 228"/>
                <a:gd name="T38" fmla="*/ 74 w 151"/>
                <a:gd name="T39" fmla="*/ 152 h 228"/>
                <a:gd name="T40" fmla="*/ 76 w 151"/>
                <a:gd name="T41" fmla="*/ 141 h 228"/>
                <a:gd name="T42" fmla="*/ 77 w 151"/>
                <a:gd name="T43" fmla="*/ 152 h 228"/>
                <a:gd name="T44" fmla="*/ 77 w 151"/>
                <a:gd name="T45" fmla="*/ 213 h 228"/>
                <a:gd name="T46" fmla="*/ 90 w 151"/>
                <a:gd name="T47" fmla="*/ 228 h 228"/>
                <a:gd name="T48" fmla="*/ 103 w 151"/>
                <a:gd name="T49" fmla="*/ 213 h 228"/>
                <a:gd name="T50" fmla="*/ 103 w 151"/>
                <a:gd name="T51" fmla="*/ 141 h 228"/>
                <a:gd name="T52" fmla="*/ 133 w 151"/>
                <a:gd name="T53" fmla="*/ 141 h 228"/>
                <a:gd name="T54" fmla="*/ 110 w 151"/>
                <a:gd name="T55" fmla="*/ 59 h 228"/>
                <a:gd name="T56" fmla="*/ 109 w 151"/>
                <a:gd name="T57" fmla="*/ 51 h 228"/>
                <a:gd name="T58" fmla="*/ 114 w 151"/>
                <a:gd name="T59" fmla="*/ 63 h 228"/>
                <a:gd name="T60" fmla="*/ 122 w 151"/>
                <a:gd name="T61" fmla="*/ 85 h 228"/>
                <a:gd name="T62" fmla="*/ 136 w 151"/>
                <a:gd name="T63" fmla="*/ 111 h 228"/>
                <a:gd name="T64" fmla="*/ 144 w 151"/>
                <a:gd name="T65" fmla="*/ 82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1" h="228">
                  <a:moveTo>
                    <a:pt x="144" y="82"/>
                  </a:moveTo>
                  <a:cubicBezTo>
                    <a:pt x="136" y="58"/>
                    <a:pt x="133" y="48"/>
                    <a:pt x="129" y="37"/>
                  </a:cubicBezTo>
                  <a:cubicBezTo>
                    <a:pt x="125" y="22"/>
                    <a:pt x="125" y="26"/>
                    <a:pt x="122" y="15"/>
                  </a:cubicBezTo>
                  <a:cubicBezTo>
                    <a:pt x="118" y="4"/>
                    <a:pt x="110" y="0"/>
                    <a:pt x="103" y="0"/>
                  </a:cubicBezTo>
                  <a:cubicBezTo>
                    <a:pt x="87" y="0"/>
                    <a:pt x="97" y="0"/>
                    <a:pt x="85" y="0"/>
                  </a:cubicBezTo>
                  <a:cubicBezTo>
                    <a:pt x="70" y="0"/>
                    <a:pt x="70" y="0"/>
                    <a:pt x="55" y="0"/>
                  </a:cubicBezTo>
                  <a:cubicBezTo>
                    <a:pt x="48" y="0"/>
                    <a:pt x="37" y="4"/>
                    <a:pt x="33" y="15"/>
                  </a:cubicBezTo>
                  <a:cubicBezTo>
                    <a:pt x="29" y="26"/>
                    <a:pt x="29" y="26"/>
                    <a:pt x="25" y="37"/>
                  </a:cubicBezTo>
                  <a:cubicBezTo>
                    <a:pt x="22" y="48"/>
                    <a:pt x="14" y="70"/>
                    <a:pt x="11" y="82"/>
                  </a:cubicBezTo>
                  <a:cubicBezTo>
                    <a:pt x="7" y="93"/>
                    <a:pt x="0" y="107"/>
                    <a:pt x="11" y="111"/>
                  </a:cubicBezTo>
                  <a:cubicBezTo>
                    <a:pt x="22" y="115"/>
                    <a:pt x="29" y="93"/>
                    <a:pt x="33" y="82"/>
                  </a:cubicBezTo>
                  <a:cubicBezTo>
                    <a:pt x="37" y="70"/>
                    <a:pt x="37" y="70"/>
                    <a:pt x="40" y="59"/>
                  </a:cubicBezTo>
                  <a:cubicBezTo>
                    <a:pt x="41" y="57"/>
                    <a:pt x="43" y="51"/>
                    <a:pt x="45" y="52"/>
                  </a:cubicBezTo>
                  <a:cubicBezTo>
                    <a:pt x="47" y="53"/>
                    <a:pt x="45" y="55"/>
                    <a:pt x="44" y="59"/>
                  </a:cubicBezTo>
                  <a:cubicBezTo>
                    <a:pt x="41" y="70"/>
                    <a:pt x="18" y="141"/>
                    <a:pt x="18" y="141"/>
                  </a:cubicBezTo>
                  <a:cubicBezTo>
                    <a:pt x="48" y="141"/>
                    <a:pt x="48" y="141"/>
                    <a:pt x="48" y="141"/>
                  </a:cubicBezTo>
                  <a:cubicBezTo>
                    <a:pt x="48" y="141"/>
                    <a:pt x="48" y="204"/>
                    <a:pt x="48" y="213"/>
                  </a:cubicBezTo>
                  <a:cubicBezTo>
                    <a:pt x="48" y="220"/>
                    <a:pt x="50" y="228"/>
                    <a:pt x="60" y="228"/>
                  </a:cubicBezTo>
                  <a:cubicBezTo>
                    <a:pt x="70" y="228"/>
                    <a:pt x="74" y="220"/>
                    <a:pt x="74" y="213"/>
                  </a:cubicBezTo>
                  <a:cubicBezTo>
                    <a:pt x="74" y="200"/>
                    <a:pt x="74" y="158"/>
                    <a:pt x="74" y="152"/>
                  </a:cubicBezTo>
                  <a:cubicBezTo>
                    <a:pt x="74" y="144"/>
                    <a:pt x="74" y="141"/>
                    <a:pt x="76" y="141"/>
                  </a:cubicBezTo>
                  <a:cubicBezTo>
                    <a:pt x="77" y="141"/>
                    <a:pt x="77" y="144"/>
                    <a:pt x="77" y="152"/>
                  </a:cubicBezTo>
                  <a:cubicBezTo>
                    <a:pt x="77" y="159"/>
                    <a:pt x="77" y="199"/>
                    <a:pt x="77" y="213"/>
                  </a:cubicBezTo>
                  <a:cubicBezTo>
                    <a:pt x="77" y="218"/>
                    <a:pt x="80" y="228"/>
                    <a:pt x="90" y="228"/>
                  </a:cubicBezTo>
                  <a:cubicBezTo>
                    <a:pt x="100" y="228"/>
                    <a:pt x="103" y="218"/>
                    <a:pt x="103" y="213"/>
                  </a:cubicBezTo>
                  <a:cubicBezTo>
                    <a:pt x="103" y="183"/>
                    <a:pt x="103" y="141"/>
                    <a:pt x="103" y="141"/>
                  </a:cubicBezTo>
                  <a:cubicBezTo>
                    <a:pt x="133" y="141"/>
                    <a:pt x="133" y="141"/>
                    <a:pt x="133" y="141"/>
                  </a:cubicBezTo>
                  <a:cubicBezTo>
                    <a:pt x="133" y="141"/>
                    <a:pt x="113" y="71"/>
                    <a:pt x="110" y="59"/>
                  </a:cubicBezTo>
                  <a:cubicBezTo>
                    <a:pt x="109" y="54"/>
                    <a:pt x="107" y="52"/>
                    <a:pt x="109" y="51"/>
                  </a:cubicBezTo>
                  <a:cubicBezTo>
                    <a:pt x="112" y="50"/>
                    <a:pt x="110" y="51"/>
                    <a:pt x="114" y="63"/>
                  </a:cubicBezTo>
                  <a:cubicBezTo>
                    <a:pt x="118" y="74"/>
                    <a:pt x="118" y="74"/>
                    <a:pt x="122" y="85"/>
                  </a:cubicBezTo>
                  <a:cubicBezTo>
                    <a:pt x="124" y="93"/>
                    <a:pt x="129" y="111"/>
                    <a:pt x="136" y="111"/>
                  </a:cubicBezTo>
                  <a:cubicBezTo>
                    <a:pt x="147" y="111"/>
                    <a:pt x="151" y="104"/>
                    <a:pt x="144"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442" name="Oval 34"/>
            <p:cNvSpPr>
              <a:spLocks noChangeArrowheads="1"/>
            </p:cNvSpPr>
            <p:nvPr/>
          </p:nvSpPr>
          <p:spPr bwMode="auto">
            <a:xfrm>
              <a:off x="123" y="0"/>
              <a:ext cx="114" cy="11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7501" name="PA_组合 93"/>
          <p:cNvGrpSpPr>
            <a:grpSpLocks/>
          </p:cNvGrpSpPr>
          <p:nvPr>
            <p:custDataLst>
              <p:tags r:id="rId9"/>
            </p:custDataLst>
          </p:nvPr>
        </p:nvGrpSpPr>
        <p:grpSpPr bwMode="auto">
          <a:xfrm>
            <a:off x="1008063" y="1636715"/>
            <a:ext cx="349250" cy="295275"/>
            <a:chOff x="635" y="1030"/>
            <a:chExt cx="220" cy="186"/>
          </a:xfrm>
        </p:grpSpPr>
        <p:sp>
          <p:nvSpPr>
            <p:cNvPr id="17464" name="淘宝店chenying0907 56"/>
            <p:cNvSpPr>
              <a:spLocks/>
            </p:cNvSpPr>
            <p:nvPr/>
          </p:nvSpPr>
          <p:spPr bwMode="auto">
            <a:xfrm>
              <a:off x="635" y="1030"/>
              <a:ext cx="220" cy="186"/>
            </a:xfrm>
            <a:custGeom>
              <a:avLst/>
              <a:gdLst>
                <a:gd name="T0" fmla="*/ 81 w 93"/>
                <a:gd name="T1" fmla="*/ 0 h 79"/>
                <a:gd name="T2" fmla="*/ 11 w 93"/>
                <a:gd name="T3" fmla="*/ 0 h 79"/>
                <a:gd name="T4" fmla="*/ 0 w 93"/>
                <a:gd name="T5" fmla="*/ 11 h 79"/>
                <a:gd name="T6" fmla="*/ 0 w 93"/>
                <a:gd name="T7" fmla="*/ 55 h 79"/>
                <a:gd name="T8" fmla="*/ 11 w 93"/>
                <a:gd name="T9" fmla="*/ 67 h 79"/>
                <a:gd name="T10" fmla="*/ 67 w 93"/>
                <a:gd name="T11" fmla="*/ 67 h 79"/>
                <a:gd name="T12" fmla="*/ 83 w 93"/>
                <a:gd name="T13" fmla="*/ 79 h 79"/>
                <a:gd name="T14" fmla="*/ 85 w 93"/>
                <a:gd name="T15" fmla="*/ 66 h 79"/>
                <a:gd name="T16" fmla="*/ 93 w 93"/>
                <a:gd name="T17" fmla="*/ 55 h 79"/>
                <a:gd name="T18" fmla="*/ 93 w 93"/>
                <a:gd name="T19" fmla="*/ 11 h 79"/>
                <a:gd name="T20" fmla="*/ 81 w 93"/>
                <a:gd name="T21"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79">
                  <a:moveTo>
                    <a:pt x="81" y="0"/>
                  </a:moveTo>
                  <a:cubicBezTo>
                    <a:pt x="11" y="0"/>
                    <a:pt x="11" y="0"/>
                    <a:pt x="11" y="0"/>
                  </a:cubicBezTo>
                  <a:cubicBezTo>
                    <a:pt x="5" y="0"/>
                    <a:pt x="0" y="5"/>
                    <a:pt x="0" y="11"/>
                  </a:cubicBezTo>
                  <a:cubicBezTo>
                    <a:pt x="0" y="55"/>
                    <a:pt x="0" y="55"/>
                    <a:pt x="0" y="55"/>
                  </a:cubicBezTo>
                  <a:cubicBezTo>
                    <a:pt x="0" y="62"/>
                    <a:pt x="5" y="67"/>
                    <a:pt x="11" y="67"/>
                  </a:cubicBezTo>
                  <a:cubicBezTo>
                    <a:pt x="67" y="67"/>
                    <a:pt x="67" y="67"/>
                    <a:pt x="67" y="67"/>
                  </a:cubicBezTo>
                  <a:cubicBezTo>
                    <a:pt x="83" y="79"/>
                    <a:pt x="83" y="79"/>
                    <a:pt x="83" y="79"/>
                  </a:cubicBezTo>
                  <a:cubicBezTo>
                    <a:pt x="85" y="66"/>
                    <a:pt x="85" y="66"/>
                    <a:pt x="85" y="66"/>
                  </a:cubicBezTo>
                  <a:cubicBezTo>
                    <a:pt x="89" y="65"/>
                    <a:pt x="93" y="60"/>
                    <a:pt x="93" y="55"/>
                  </a:cubicBezTo>
                  <a:cubicBezTo>
                    <a:pt x="93" y="11"/>
                    <a:pt x="93" y="11"/>
                    <a:pt x="93" y="11"/>
                  </a:cubicBezTo>
                  <a:cubicBezTo>
                    <a:pt x="93" y="5"/>
                    <a:pt x="87" y="0"/>
                    <a:pt x="81"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465" name="Oval 57"/>
            <p:cNvSpPr>
              <a:spLocks noChangeArrowheads="1"/>
            </p:cNvSpPr>
            <p:nvPr/>
          </p:nvSpPr>
          <p:spPr bwMode="auto">
            <a:xfrm>
              <a:off x="699" y="1096"/>
              <a:ext cx="19" cy="1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466" name="Oval 58"/>
            <p:cNvSpPr>
              <a:spLocks noChangeArrowheads="1"/>
            </p:cNvSpPr>
            <p:nvPr/>
          </p:nvSpPr>
          <p:spPr bwMode="auto">
            <a:xfrm>
              <a:off x="732" y="1096"/>
              <a:ext cx="19" cy="1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467" name="Oval 59"/>
            <p:cNvSpPr>
              <a:spLocks noChangeArrowheads="1"/>
            </p:cNvSpPr>
            <p:nvPr/>
          </p:nvSpPr>
          <p:spPr bwMode="auto">
            <a:xfrm>
              <a:off x="763" y="1096"/>
              <a:ext cx="19" cy="1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7500" name="PA_组合 92"/>
          <p:cNvGrpSpPr>
            <a:grpSpLocks/>
          </p:cNvGrpSpPr>
          <p:nvPr>
            <p:custDataLst>
              <p:tags r:id="rId10"/>
            </p:custDataLst>
          </p:nvPr>
        </p:nvGrpSpPr>
        <p:grpSpPr bwMode="auto">
          <a:xfrm>
            <a:off x="1619252" y="1636715"/>
            <a:ext cx="346075" cy="295275"/>
            <a:chOff x="1020" y="1030"/>
            <a:chExt cx="218" cy="186"/>
          </a:xfrm>
        </p:grpSpPr>
        <p:sp>
          <p:nvSpPr>
            <p:cNvPr id="17469" name="淘宝店chenying0907 61"/>
            <p:cNvSpPr>
              <a:spLocks/>
            </p:cNvSpPr>
            <p:nvPr/>
          </p:nvSpPr>
          <p:spPr bwMode="auto">
            <a:xfrm>
              <a:off x="1020" y="1030"/>
              <a:ext cx="218" cy="186"/>
            </a:xfrm>
            <a:custGeom>
              <a:avLst/>
              <a:gdLst>
                <a:gd name="T0" fmla="*/ 81 w 92"/>
                <a:gd name="T1" fmla="*/ 0 h 79"/>
                <a:gd name="T2" fmla="*/ 11 w 92"/>
                <a:gd name="T3" fmla="*/ 0 h 79"/>
                <a:gd name="T4" fmla="*/ 0 w 92"/>
                <a:gd name="T5" fmla="*/ 11 h 79"/>
                <a:gd name="T6" fmla="*/ 0 w 92"/>
                <a:gd name="T7" fmla="*/ 55 h 79"/>
                <a:gd name="T8" fmla="*/ 11 w 92"/>
                <a:gd name="T9" fmla="*/ 67 h 79"/>
                <a:gd name="T10" fmla="*/ 66 w 92"/>
                <a:gd name="T11" fmla="*/ 67 h 79"/>
                <a:gd name="T12" fmla="*/ 83 w 92"/>
                <a:gd name="T13" fmla="*/ 79 h 79"/>
                <a:gd name="T14" fmla="*/ 84 w 92"/>
                <a:gd name="T15" fmla="*/ 66 h 79"/>
                <a:gd name="T16" fmla="*/ 92 w 92"/>
                <a:gd name="T17" fmla="*/ 55 h 79"/>
                <a:gd name="T18" fmla="*/ 92 w 92"/>
                <a:gd name="T19" fmla="*/ 11 h 79"/>
                <a:gd name="T20" fmla="*/ 81 w 92"/>
                <a:gd name="T21"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2" h="79">
                  <a:moveTo>
                    <a:pt x="81" y="0"/>
                  </a:moveTo>
                  <a:cubicBezTo>
                    <a:pt x="11" y="0"/>
                    <a:pt x="11" y="0"/>
                    <a:pt x="11" y="0"/>
                  </a:cubicBezTo>
                  <a:cubicBezTo>
                    <a:pt x="5" y="0"/>
                    <a:pt x="0" y="5"/>
                    <a:pt x="0" y="11"/>
                  </a:cubicBezTo>
                  <a:cubicBezTo>
                    <a:pt x="0" y="55"/>
                    <a:pt x="0" y="55"/>
                    <a:pt x="0" y="55"/>
                  </a:cubicBezTo>
                  <a:cubicBezTo>
                    <a:pt x="0" y="62"/>
                    <a:pt x="5" y="67"/>
                    <a:pt x="11" y="67"/>
                  </a:cubicBezTo>
                  <a:cubicBezTo>
                    <a:pt x="66" y="67"/>
                    <a:pt x="66" y="67"/>
                    <a:pt x="66" y="67"/>
                  </a:cubicBezTo>
                  <a:cubicBezTo>
                    <a:pt x="83" y="79"/>
                    <a:pt x="83" y="79"/>
                    <a:pt x="83" y="79"/>
                  </a:cubicBezTo>
                  <a:cubicBezTo>
                    <a:pt x="84" y="66"/>
                    <a:pt x="84" y="66"/>
                    <a:pt x="84" y="66"/>
                  </a:cubicBezTo>
                  <a:cubicBezTo>
                    <a:pt x="89" y="65"/>
                    <a:pt x="92" y="60"/>
                    <a:pt x="92" y="55"/>
                  </a:cubicBezTo>
                  <a:cubicBezTo>
                    <a:pt x="92" y="11"/>
                    <a:pt x="92" y="11"/>
                    <a:pt x="92" y="11"/>
                  </a:cubicBezTo>
                  <a:cubicBezTo>
                    <a:pt x="92" y="5"/>
                    <a:pt x="87" y="0"/>
                    <a:pt x="81"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470" name="Oval 62"/>
            <p:cNvSpPr>
              <a:spLocks noChangeArrowheads="1"/>
            </p:cNvSpPr>
            <p:nvPr/>
          </p:nvSpPr>
          <p:spPr bwMode="auto">
            <a:xfrm>
              <a:off x="1084" y="1096"/>
              <a:ext cx="19" cy="1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471" name="Oval 63"/>
            <p:cNvSpPr>
              <a:spLocks noChangeArrowheads="1"/>
            </p:cNvSpPr>
            <p:nvPr/>
          </p:nvSpPr>
          <p:spPr bwMode="auto">
            <a:xfrm>
              <a:off x="1117" y="1096"/>
              <a:ext cx="17" cy="1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472" name="Oval 64"/>
            <p:cNvSpPr>
              <a:spLocks noChangeArrowheads="1"/>
            </p:cNvSpPr>
            <p:nvPr/>
          </p:nvSpPr>
          <p:spPr bwMode="auto">
            <a:xfrm>
              <a:off x="1148" y="1096"/>
              <a:ext cx="19" cy="1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7498" name="PA_组合 90"/>
          <p:cNvGrpSpPr>
            <a:grpSpLocks/>
          </p:cNvGrpSpPr>
          <p:nvPr>
            <p:custDataLst>
              <p:tags r:id="rId11"/>
            </p:custDataLst>
          </p:nvPr>
        </p:nvGrpSpPr>
        <p:grpSpPr bwMode="auto">
          <a:xfrm>
            <a:off x="3306763" y="1636715"/>
            <a:ext cx="349250" cy="295275"/>
            <a:chOff x="2083" y="1030"/>
            <a:chExt cx="220" cy="186"/>
          </a:xfrm>
        </p:grpSpPr>
        <p:sp>
          <p:nvSpPr>
            <p:cNvPr id="17474" name="淘宝店chenying0907 66"/>
            <p:cNvSpPr>
              <a:spLocks/>
            </p:cNvSpPr>
            <p:nvPr/>
          </p:nvSpPr>
          <p:spPr bwMode="auto">
            <a:xfrm>
              <a:off x="2083" y="1030"/>
              <a:ext cx="220" cy="186"/>
            </a:xfrm>
            <a:custGeom>
              <a:avLst/>
              <a:gdLst>
                <a:gd name="T0" fmla="*/ 12 w 93"/>
                <a:gd name="T1" fmla="*/ 0 h 79"/>
                <a:gd name="T2" fmla="*/ 82 w 93"/>
                <a:gd name="T3" fmla="*/ 0 h 79"/>
                <a:gd name="T4" fmla="*/ 93 w 93"/>
                <a:gd name="T5" fmla="*/ 11 h 79"/>
                <a:gd name="T6" fmla="*/ 93 w 93"/>
                <a:gd name="T7" fmla="*/ 55 h 79"/>
                <a:gd name="T8" fmla="*/ 82 w 93"/>
                <a:gd name="T9" fmla="*/ 67 h 79"/>
                <a:gd name="T10" fmla="*/ 26 w 93"/>
                <a:gd name="T11" fmla="*/ 67 h 79"/>
                <a:gd name="T12" fmla="*/ 10 w 93"/>
                <a:gd name="T13" fmla="*/ 79 h 79"/>
                <a:gd name="T14" fmla="*/ 8 w 93"/>
                <a:gd name="T15" fmla="*/ 66 h 79"/>
                <a:gd name="T16" fmla="*/ 0 w 93"/>
                <a:gd name="T17" fmla="*/ 55 h 79"/>
                <a:gd name="T18" fmla="*/ 0 w 93"/>
                <a:gd name="T19" fmla="*/ 11 h 79"/>
                <a:gd name="T20" fmla="*/ 12 w 93"/>
                <a:gd name="T21"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79">
                  <a:moveTo>
                    <a:pt x="12" y="0"/>
                  </a:moveTo>
                  <a:cubicBezTo>
                    <a:pt x="82" y="0"/>
                    <a:pt x="82" y="0"/>
                    <a:pt x="82" y="0"/>
                  </a:cubicBezTo>
                  <a:cubicBezTo>
                    <a:pt x="88" y="0"/>
                    <a:pt x="93" y="5"/>
                    <a:pt x="93" y="11"/>
                  </a:cubicBezTo>
                  <a:cubicBezTo>
                    <a:pt x="93" y="55"/>
                    <a:pt x="93" y="55"/>
                    <a:pt x="93" y="55"/>
                  </a:cubicBezTo>
                  <a:cubicBezTo>
                    <a:pt x="93" y="62"/>
                    <a:pt x="88" y="67"/>
                    <a:pt x="82" y="67"/>
                  </a:cubicBezTo>
                  <a:cubicBezTo>
                    <a:pt x="26" y="67"/>
                    <a:pt x="26" y="67"/>
                    <a:pt x="26" y="67"/>
                  </a:cubicBezTo>
                  <a:cubicBezTo>
                    <a:pt x="10" y="79"/>
                    <a:pt x="10" y="79"/>
                    <a:pt x="10" y="79"/>
                  </a:cubicBezTo>
                  <a:cubicBezTo>
                    <a:pt x="8" y="66"/>
                    <a:pt x="8" y="66"/>
                    <a:pt x="8" y="66"/>
                  </a:cubicBezTo>
                  <a:cubicBezTo>
                    <a:pt x="4" y="65"/>
                    <a:pt x="0" y="60"/>
                    <a:pt x="0" y="55"/>
                  </a:cubicBezTo>
                  <a:cubicBezTo>
                    <a:pt x="0" y="11"/>
                    <a:pt x="0" y="11"/>
                    <a:pt x="0" y="11"/>
                  </a:cubicBezTo>
                  <a:cubicBezTo>
                    <a:pt x="0" y="5"/>
                    <a:pt x="5" y="0"/>
                    <a:pt x="12"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475" name="Oval 67"/>
            <p:cNvSpPr>
              <a:spLocks noChangeArrowheads="1"/>
            </p:cNvSpPr>
            <p:nvPr/>
          </p:nvSpPr>
          <p:spPr bwMode="auto">
            <a:xfrm>
              <a:off x="2220" y="1096"/>
              <a:ext cx="19" cy="1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476" name="Oval 68"/>
            <p:cNvSpPr>
              <a:spLocks noChangeArrowheads="1"/>
            </p:cNvSpPr>
            <p:nvPr/>
          </p:nvSpPr>
          <p:spPr bwMode="auto">
            <a:xfrm>
              <a:off x="2187" y="1096"/>
              <a:ext cx="19" cy="1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477" name="Oval 69"/>
            <p:cNvSpPr>
              <a:spLocks noChangeArrowheads="1"/>
            </p:cNvSpPr>
            <p:nvPr/>
          </p:nvSpPr>
          <p:spPr bwMode="auto">
            <a:xfrm>
              <a:off x="2157" y="1096"/>
              <a:ext cx="19" cy="1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7499" name="PA_组合 91"/>
          <p:cNvGrpSpPr>
            <a:grpSpLocks/>
          </p:cNvGrpSpPr>
          <p:nvPr>
            <p:custDataLst>
              <p:tags r:id="rId12"/>
            </p:custDataLst>
          </p:nvPr>
        </p:nvGrpSpPr>
        <p:grpSpPr bwMode="auto">
          <a:xfrm>
            <a:off x="2700340" y="1636715"/>
            <a:ext cx="344487" cy="295275"/>
            <a:chOff x="1701" y="1030"/>
            <a:chExt cx="217" cy="186"/>
          </a:xfrm>
        </p:grpSpPr>
        <p:sp>
          <p:nvSpPr>
            <p:cNvPr id="17479" name="淘宝店chenying0907 71"/>
            <p:cNvSpPr>
              <a:spLocks/>
            </p:cNvSpPr>
            <p:nvPr/>
          </p:nvSpPr>
          <p:spPr bwMode="auto">
            <a:xfrm>
              <a:off x="1701" y="1030"/>
              <a:ext cx="217" cy="186"/>
            </a:xfrm>
            <a:custGeom>
              <a:avLst/>
              <a:gdLst>
                <a:gd name="T0" fmla="*/ 11 w 92"/>
                <a:gd name="T1" fmla="*/ 0 h 79"/>
                <a:gd name="T2" fmla="*/ 81 w 92"/>
                <a:gd name="T3" fmla="*/ 0 h 79"/>
                <a:gd name="T4" fmla="*/ 92 w 92"/>
                <a:gd name="T5" fmla="*/ 11 h 79"/>
                <a:gd name="T6" fmla="*/ 92 w 92"/>
                <a:gd name="T7" fmla="*/ 55 h 79"/>
                <a:gd name="T8" fmla="*/ 81 w 92"/>
                <a:gd name="T9" fmla="*/ 67 h 79"/>
                <a:gd name="T10" fmla="*/ 26 w 92"/>
                <a:gd name="T11" fmla="*/ 67 h 79"/>
                <a:gd name="T12" fmla="*/ 9 w 92"/>
                <a:gd name="T13" fmla="*/ 79 h 79"/>
                <a:gd name="T14" fmla="*/ 8 w 92"/>
                <a:gd name="T15" fmla="*/ 66 h 79"/>
                <a:gd name="T16" fmla="*/ 0 w 92"/>
                <a:gd name="T17" fmla="*/ 55 h 79"/>
                <a:gd name="T18" fmla="*/ 0 w 92"/>
                <a:gd name="T19" fmla="*/ 11 h 79"/>
                <a:gd name="T20" fmla="*/ 11 w 92"/>
                <a:gd name="T21"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2" h="79">
                  <a:moveTo>
                    <a:pt x="11" y="0"/>
                  </a:moveTo>
                  <a:cubicBezTo>
                    <a:pt x="81" y="0"/>
                    <a:pt x="81" y="0"/>
                    <a:pt x="81" y="0"/>
                  </a:cubicBezTo>
                  <a:cubicBezTo>
                    <a:pt x="87" y="0"/>
                    <a:pt x="92" y="5"/>
                    <a:pt x="92" y="11"/>
                  </a:cubicBezTo>
                  <a:cubicBezTo>
                    <a:pt x="92" y="55"/>
                    <a:pt x="92" y="55"/>
                    <a:pt x="92" y="55"/>
                  </a:cubicBezTo>
                  <a:cubicBezTo>
                    <a:pt x="92" y="62"/>
                    <a:pt x="87" y="67"/>
                    <a:pt x="81" y="67"/>
                  </a:cubicBezTo>
                  <a:cubicBezTo>
                    <a:pt x="26" y="67"/>
                    <a:pt x="26" y="67"/>
                    <a:pt x="26" y="67"/>
                  </a:cubicBezTo>
                  <a:cubicBezTo>
                    <a:pt x="9" y="79"/>
                    <a:pt x="9" y="79"/>
                    <a:pt x="9" y="79"/>
                  </a:cubicBezTo>
                  <a:cubicBezTo>
                    <a:pt x="8" y="66"/>
                    <a:pt x="8" y="66"/>
                    <a:pt x="8" y="66"/>
                  </a:cubicBezTo>
                  <a:cubicBezTo>
                    <a:pt x="3" y="65"/>
                    <a:pt x="0" y="60"/>
                    <a:pt x="0" y="55"/>
                  </a:cubicBezTo>
                  <a:cubicBezTo>
                    <a:pt x="0" y="11"/>
                    <a:pt x="0" y="11"/>
                    <a:pt x="0" y="11"/>
                  </a:cubicBezTo>
                  <a:cubicBezTo>
                    <a:pt x="0" y="5"/>
                    <a:pt x="5" y="0"/>
                    <a:pt x="11"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480" name="Oval 72"/>
            <p:cNvSpPr>
              <a:spLocks noChangeArrowheads="1"/>
            </p:cNvSpPr>
            <p:nvPr/>
          </p:nvSpPr>
          <p:spPr bwMode="auto">
            <a:xfrm>
              <a:off x="1835" y="1096"/>
              <a:ext cx="19" cy="1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481" name="Oval 73"/>
            <p:cNvSpPr>
              <a:spLocks noChangeArrowheads="1"/>
            </p:cNvSpPr>
            <p:nvPr/>
          </p:nvSpPr>
          <p:spPr bwMode="auto">
            <a:xfrm>
              <a:off x="1802" y="1096"/>
              <a:ext cx="19" cy="1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482" name="Oval 74"/>
            <p:cNvSpPr>
              <a:spLocks noChangeArrowheads="1"/>
            </p:cNvSpPr>
            <p:nvPr/>
          </p:nvSpPr>
          <p:spPr bwMode="auto">
            <a:xfrm>
              <a:off x="1772" y="1096"/>
              <a:ext cx="18" cy="1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17483" name="PA_Line 75"/>
          <p:cNvSpPr>
            <a:spLocks noChangeShapeType="1"/>
          </p:cNvSpPr>
          <p:nvPr>
            <p:custDataLst>
              <p:tags r:id="rId13"/>
            </p:custDataLst>
          </p:nvPr>
        </p:nvSpPr>
        <p:spPr bwMode="auto">
          <a:xfrm>
            <a:off x="3976690" y="2500313"/>
            <a:ext cx="1189037" cy="0"/>
          </a:xfrm>
          <a:prstGeom prst="line">
            <a:avLst/>
          </a:prstGeom>
          <a:noFill/>
          <a:ln w="6350">
            <a:solidFill>
              <a:schemeClr val="tx1">
                <a:lumMod val="50000"/>
                <a:lumOff val="50000"/>
              </a:schemeClr>
            </a:solidFill>
            <a:prstDash val="dash"/>
            <a:round/>
            <a:headEnd type="oval" w="sm" len="sm"/>
            <a:tailEnd type="oval"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7484" name="PA_椭圆 76"/>
          <p:cNvSpPr>
            <a:spLocks noChangeArrowheads="1"/>
          </p:cNvSpPr>
          <p:nvPr>
            <p:custDataLst>
              <p:tags r:id="rId14"/>
            </p:custDataLst>
          </p:nvPr>
        </p:nvSpPr>
        <p:spPr bwMode="auto">
          <a:xfrm>
            <a:off x="4287840" y="2216151"/>
            <a:ext cx="566737" cy="569912"/>
          </a:xfrm>
          <a:prstGeom prst="ellipse">
            <a:avLst/>
          </a:prstGeom>
          <a:solidFill>
            <a:schemeClr val="tx1">
              <a:lumMod val="50000"/>
              <a:lumOff val="50000"/>
            </a:schemeClr>
          </a:solidFill>
          <a:ln>
            <a:noFill/>
          </a:ln>
        </p:spPr>
        <p:txBody>
          <a:bodyPr/>
          <a:lstStyle/>
          <a:p>
            <a:endParaRPr lang="zh-CN" altLang="en-US"/>
          </a:p>
        </p:txBody>
      </p:sp>
      <p:sp>
        <p:nvSpPr>
          <p:cNvPr id="17485" name="PA_文本框 77"/>
          <p:cNvSpPr txBox="1">
            <a:spLocks noChangeArrowheads="1"/>
          </p:cNvSpPr>
          <p:nvPr>
            <p:custDataLst>
              <p:tags r:id="rId15"/>
            </p:custDataLst>
          </p:nvPr>
        </p:nvSpPr>
        <p:spPr bwMode="auto">
          <a:xfrm>
            <a:off x="4359449" y="2324101"/>
            <a:ext cx="42351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buFont typeface="Arial" charset="0"/>
              <a:buNone/>
            </a:pPr>
            <a:r>
              <a:rPr lang="en-US" altLang="zh-CN" dirty="0">
                <a:solidFill>
                  <a:schemeClr val="bg1"/>
                </a:solidFill>
                <a:latin typeface="Impact" panose="020B0806030902050204" pitchFamily="34" charset="0"/>
              </a:rPr>
              <a:t>VS</a:t>
            </a:r>
          </a:p>
        </p:txBody>
      </p:sp>
      <p:sp>
        <p:nvSpPr>
          <p:cNvPr id="17486" name="PA_文本框 78"/>
          <p:cNvSpPr txBox="1">
            <a:spLocks noChangeArrowheads="1"/>
          </p:cNvSpPr>
          <p:nvPr>
            <p:custDataLst>
              <p:tags r:id="rId16"/>
            </p:custDataLst>
          </p:nvPr>
        </p:nvSpPr>
        <p:spPr bwMode="auto">
          <a:xfrm>
            <a:off x="1705982" y="3455988"/>
            <a:ext cx="123623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buFont typeface="Arial" charset="0"/>
              <a:buNone/>
            </a:pPr>
            <a:r>
              <a:rPr lang="en-US" altLang="zh-CN" dirty="0">
                <a:solidFill>
                  <a:schemeClr val="accent1"/>
                </a:solidFill>
                <a:latin typeface="Impact" panose="020B0806030902050204" pitchFamily="34" charset="0"/>
              </a:rPr>
              <a:t>35,216,840</a:t>
            </a:r>
          </a:p>
        </p:txBody>
      </p:sp>
      <p:sp>
        <p:nvSpPr>
          <p:cNvPr id="17487" name="PA_矩形 79"/>
          <p:cNvSpPr>
            <a:spLocks noChangeArrowheads="1"/>
          </p:cNvSpPr>
          <p:nvPr>
            <p:custDataLst>
              <p:tags r:id="rId17"/>
            </p:custDataLst>
          </p:nvPr>
        </p:nvSpPr>
        <p:spPr bwMode="auto">
          <a:xfrm>
            <a:off x="1352550" y="3933828"/>
            <a:ext cx="1943100" cy="5909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lnSpc>
                <a:spcPct val="120000"/>
              </a:lnSpc>
              <a:buFont typeface="Arial" charset="0"/>
              <a:buNone/>
            </a:pPr>
            <a:r>
              <a:rPr lang="en-US" altLang="zh-CN" sz="800" dirty="0">
                <a:solidFill>
                  <a:schemeClr val="tx1">
                    <a:lumMod val="50000"/>
                    <a:lumOff val="50000"/>
                  </a:schemeClr>
                </a:solidFill>
              </a:rPr>
              <a:t>We have many PowerPoint </a:t>
            </a:r>
            <a:r>
              <a:rPr lang="zh-CN" altLang="en-US" sz="800" dirty="0">
                <a:solidFill>
                  <a:schemeClr val="tx1">
                    <a:lumMod val="50000"/>
                    <a:lumOff val="50000"/>
                  </a:schemeClr>
                </a:solidFill>
              </a:rPr>
              <a:t>templates</a:t>
            </a:r>
            <a:r>
              <a:rPr lang="en-US" altLang="zh-CN" sz="800" dirty="0">
                <a:solidFill>
                  <a:schemeClr val="tx1">
                    <a:lumMod val="50000"/>
                    <a:lumOff val="50000"/>
                  </a:schemeClr>
                </a:solidFill>
              </a:rPr>
              <a:t> that has been specifically designed to help anyone that is stepping into the world of PowerPoint for the very first time. </a:t>
            </a:r>
            <a:endParaRPr lang="zh-CN" altLang="en-US" sz="800" dirty="0">
              <a:solidFill>
                <a:schemeClr val="tx1">
                  <a:lumMod val="50000"/>
                  <a:lumOff val="50000"/>
                </a:schemeClr>
              </a:solidFill>
            </a:endParaRPr>
          </a:p>
        </p:txBody>
      </p:sp>
      <p:sp>
        <p:nvSpPr>
          <p:cNvPr id="17488" name="PA_文本框 80"/>
          <p:cNvSpPr txBox="1">
            <a:spLocks noChangeArrowheads="1"/>
          </p:cNvSpPr>
          <p:nvPr>
            <p:custDataLst>
              <p:tags r:id="rId18"/>
            </p:custDataLst>
          </p:nvPr>
        </p:nvSpPr>
        <p:spPr bwMode="auto">
          <a:xfrm>
            <a:off x="6221625" y="3455988"/>
            <a:ext cx="117115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buFont typeface="Arial" charset="0"/>
              <a:buNone/>
            </a:pPr>
            <a:r>
              <a:rPr lang="en-US" altLang="zh-CN" dirty="0">
                <a:solidFill>
                  <a:schemeClr val="tx1">
                    <a:lumMod val="75000"/>
                    <a:lumOff val="25000"/>
                  </a:schemeClr>
                </a:solidFill>
                <a:latin typeface="Impact" panose="020B0806030902050204" pitchFamily="34" charset="0"/>
              </a:rPr>
              <a:t>61,478,900</a:t>
            </a:r>
          </a:p>
        </p:txBody>
      </p:sp>
      <p:sp>
        <p:nvSpPr>
          <p:cNvPr id="17489" name="PA_矩形 81"/>
          <p:cNvSpPr>
            <a:spLocks noChangeArrowheads="1"/>
          </p:cNvSpPr>
          <p:nvPr>
            <p:custDataLst>
              <p:tags r:id="rId19"/>
            </p:custDataLst>
          </p:nvPr>
        </p:nvSpPr>
        <p:spPr bwMode="auto">
          <a:xfrm>
            <a:off x="5835650" y="3933828"/>
            <a:ext cx="1943100" cy="5909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lnSpc>
                <a:spcPct val="120000"/>
              </a:lnSpc>
              <a:buFont typeface="Arial" charset="0"/>
              <a:buNone/>
            </a:pPr>
            <a:r>
              <a:rPr lang="en-US" altLang="zh-CN" sz="800" dirty="0">
                <a:solidFill>
                  <a:schemeClr val="tx1">
                    <a:lumMod val="50000"/>
                    <a:lumOff val="50000"/>
                  </a:schemeClr>
                </a:solidFill>
              </a:rPr>
              <a:t>We have many PowerPoint </a:t>
            </a:r>
            <a:r>
              <a:rPr lang="zh-CN" altLang="en-US" sz="800" dirty="0">
                <a:solidFill>
                  <a:schemeClr val="tx1">
                    <a:lumMod val="50000"/>
                    <a:lumOff val="50000"/>
                  </a:schemeClr>
                </a:solidFill>
              </a:rPr>
              <a:t>templates</a:t>
            </a:r>
            <a:r>
              <a:rPr lang="en-US" altLang="zh-CN" sz="800" dirty="0">
                <a:solidFill>
                  <a:schemeClr val="tx1">
                    <a:lumMod val="50000"/>
                    <a:lumOff val="50000"/>
                  </a:schemeClr>
                </a:solidFill>
              </a:rPr>
              <a:t> that has been specifically designed to help anyone that is stepping into the world of PowerPoint for the very first time. </a:t>
            </a:r>
            <a:endParaRPr lang="zh-CN" altLang="en-US" sz="800" dirty="0">
              <a:solidFill>
                <a:schemeClr val="tx1">
                  <a:lumMod val="50000"/>
                  <a:lumOff val="50000"/>
                </a:schemeClr>
              </a:solidFill>
            </a:endParaRPr>
          </a:p>
        </p:txBody>
      </p:sp>
      <p:sp>
        <p:nvSpPr>
          <p:cNvPr id="17490" name="PA_Line 82"/>
          <p:cNvSpPr>
            <a:spLocks noChangeShapeType="1"/>
          </p:cNvSpPr>
          <p:nvPr>
            <p:custDataLst>
              <p:tags r:id="rId20"/>
            </p:custDataLst>
          </p:nvPr>
        </p:nvSpPr>
        <p:spPr bwMode="auto">
          <a:xfrm>
            <a:off x="1363665" y="3848101"/>
            <a:ext cx="1944687" cy="0"/>
          </a:xfrm>
          <a:prstGeom prst="line">
            <a:avLst/>
          </a:prstGeom>
          <a:noFill/>
          <a:ln w="6350">
            <a:solidFill>
              <a:schemeClr val="tx1">
                <a:lumMod val="50000"/>
                <a:lumOff val="50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7491" name="PA_Line 83"/>
          <p:cNvSpPr>
            <a:spLocks noChangeShapeType="1"/>
          </p:cNvSpPr>
          <p:nvPr>
            <p:custDataLst>
              <p:tags r:id="rId21"/>
            </p:custDataLst>
          </p:nvPr>
        </p:nvSpPr>
        <p:spPr bwMode="auto">
          <a:xfrm>
            <a:off x="5827715" y="3848101"/>
            <a:ext cx="1944687" cy="0"/>
          </a:xfrm>
          <a:prstGeom prst="line">
            <a:avLst/>
          </a:prstGeom>
          <a:noFill/>
          <a:ln w="6350">
            <a:solidFill>
              <a:schemeClr val="tx1">
                <a:lumMod val="50000"/>
                <a:lumOff val="50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nvGrpSpPr>
          <p:cNvPr id="17502" name="PA_组合 94"/>
          <p:cNvGrpSpPr>
            <a:grpSpLocks/>
          </p:cNvGrpSpPr>
          <p:nvPr>
            <p:custDataLst>
              <p:tags r:id="rId22"/>
            </p:custDataLst>
          </p:nvPr>
        </p:nvGrpSpPr>
        <p:grpSpPr bwMode="auto">
          <a:xfrm>
            <a:off x="5457825" y="1636715"/>
            <a:ext cx="349250" cy="295275"/>
            <a:chOff x="635" y="1030"/>
            <a:chExt cx="220" cy="186"/>
          </a:xfrm>
        </p:grpSpPr>
        <p:sp>
          <p:nvSpPr>
            <p:cNvPr id="17503" name="淘宝店chenying0907 95"/>
            <p:cNvSpPr>
              <a:spLocks/>
            </p:cNvSpPr>
            <p:nvPr/>
          </p:nvSpPr>
          <p:spPr bwMode="auto">
            <a:xfrm>
              <a:off x="635" y="1030"/>
              <a:ext cx="220" cy="186"/>
            </a:xfrm>
            <a:custGeom>
              <a:avLst/>
              <a:gdLst>
                <a:gd name="T0" fmla="*/ 81 w 93"/>
                <a:gd name="T1" fmla="*/ 0 h 79"/>
                <a:gd name="T2" fmla="*/ 11 w 93"/>
                <a:gd name="T3" fmla="*/ 0 h 79"/>
                <a:gd name="T4" fmla="*/ 0 w 93"/>
                <a:gd name="T5" fmla="*/ 11 h 79"/>
                <a:gd name="T6" fmla="*/ 0 w 93"/>
                <a:gd name="T7" fmla="*/ 55 h 79"/>
                <a:gd name="T8" fmla="*/ 11 w 93"/>
                <a:gd name="T9" fmla="*/ 67 h 79"/>
                <a:gd name="T10" fmla="*/ 67 w 93"/>
                <a:gd name="T11" fmla="*/ 67 h 79"/>
                <a:gd name="T12" fmla="*/ 83 w 93"/>
                <a:gd name="T13" fmla="*/ 79 h 79"/>
                <a:gd name="T14" fmla="*/ 85 w 93"/>
                <a:gd name="T15" fmla="*/ 66 h 79"/>
                <a:gd name="T16" fmla="*/ 93 w 93"/>
                <a:gd name="T17" fmla="*/ 55 h 79"/>
                <a:gd name="T18" fmla="*/ 93 w 93"/>
                <a:gd name="T19" fmla="*/ 11 h 79"/>
                <a:gd name="T20" fmla="*/ 81 w 93"/>
                <a:gd name="T21"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79">
                  <a:moveTo>
                    <a:pt x="81" y="0"/>
                  </a:moveTo>
                  <a:cubicBezTo>
                    <a:pt x="11" y="0"/>
                    <a:pt x="11" y="0"/>
                    <a:pt x="11" y="0"/>
                  </a:cubicBezTo>
                  <a:cubicBezTo>
                    <a:pt x="5" y="0"/>
                    <a:pt x="0" y="5"/>
                    <a:pt x="0" y="11"/>
                  </a:cubicBezTo>
                  <a:cubicBezTo>
                    <a:pt x="0" y="55"/>
                    <a:pt x="0" y="55"/>
                    <a:pt x="0" y="55"/>
                  </a:cubicBezTo>
                  <a:cubicBezTo>
                    <a:pt x="0" y="62"/>
                    <a:pt x="5" y="67"/>
                    <a:pt x="11" y="67"/>
                  </a:cubicBezTo>
                  <a:cubicBezTo>
                    <a:pt x="67" y="67"/>
                    <a:pt x="67" y="67"/>
                    <a:pt x="67" y="67"/>
                  </a:cubicBezTo>
                  <a:cubicBezTo>
                    <a:pt x="83" y="79"/>
                    <a:pt x="83" y="79"/>
                    <a:pt x="83" y="79"/>
                  </a:cubicBezTo>
                  <a:cubicBezTo>
                    <a:pt x="85" y="66"/>
                    <a:pt x="85" y="66"/>
                    <a:pt x="85" y="66"/>
                  </a:cubicBezTo>
                  <a:cubicBezTo>
                    <a:pt x="89" y="65"/>
                    <a:pt x="93" y="60"/>
                    <a:pt x="93" y="55"/>
                  </a:cubicBezTo>
                  <a:cubicBezTo>
                    <a:pt x="93" y="11"/>
                    <a:pt x="93" y="11"/>
                    <a:pt x="93" y="11"/>
                  </a:cubicBezTo>
                  <a:cubicBezTo>
                    <a:pt x="93" y="5"/>
                    <a:pt x="87" y="0"/>
                    <a:pt x="81" y="0"/>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504" name="Oval 96"/>
            <p:cNvSpPr>
              <a:spLocks noChangeArrowheads="1"/>
            </p:cNvSpPr>
            <p:nvPr/>
          </p:nvSpPr>
          <p:spPr bwMode="auto">
            <a:xfrm>
              <a:off x="699" y="1096"/>
              <a:ext cx="19" cy="1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505" name="Oval 97"/>
            <p:cNvSpPr>
              <a:spLocks noChangeArrowheads="1"/>
            </p:cNvSpPr>
            <p:nvPr/>
          </p:nvSpPr>
          <p:spPr bwMode="auto">
            <a:xfrm>
              <a:off x="732" y="1096"/>
              <a:ext cx="19" cy="1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506" name="Oval 98"/>
            <p:cNvSpPr>
              <a:spLocks noChangeArrowheads="1"/>
            </p:cNvSpPr>
            <p:nvPr/>
          </p:nvSpPr>
          <p:spPr bwMode="auto">
            <a:xfrm>
              <a:off x="763" y="1096"/>
              <a:ext cx="19" cy="1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7507" name="PA_组合 99"/>
          <p:cNvGrpSpPr>
            <a:grpSpLocks/>
          </p:cNvGrpSpPr>
          <p:nvPr>
            <p:custDataLst>
              <p:tags r:id="rId23"/>
            </p:custDataLst>
          </p:nvPr>
        </p:nvGrpSpPr>
        <p:grpSpPr bwMode="auto">
          <a:xfrm>
            <a:off x="6069015" y="1636715"/>
            <a:ext cx="346075" cy="295275"/>
            <a:chOff x="1020" y="1030"/>
            <a:chExt cx="218" cy="186"/>
          </a:xfrm>
        </p:grpSpPr>
        <p:sp>
          <p:nvSpPr>
            <p:cNvPr id="17508" name="淘宝店chenying0907 100"/>
            <p:cNvSpPr>
              <a:spLocks/>
            </p:cNvSpPr>
            <p:nvPr/>
          </p:nvSpPr>
          <p:spPr bwMode="auto">
            <a:xfrm>
              <a:off x="1020" y="1030"/>
              <a:ext cx="218" cy="186"/>
            </a:xfrm>
            <a:custGeom>
              <a:avLst/>
              <a:gdLst>
                <a:gd name="T0" fmla="*/ 81 w 92"/>
                <a:gd name="T1" fmla="*/ 0 h 79"/>
                <a:gd name="T2" fmla="*/ 11 w 92"/>
                <a:gd name="T3" fmla="*/ 0 h 79"/>
                <a:gd name="T4" fmla="*/ 0 w 92"/>
                <a:gd name="T5" fmla="*/ 11 h 79"/>
                <a:gd name="T6" fmla="*/ 0 w 92"/>
                <a:gd name="T7" fmla="*/ 55 h 79"/>
                <a:gd name="T8" fmla="*/ 11 w 92"/>
                <a:gd name="T9" fmla="*/ 67 h 79"/>
                <a:gd name="T10" fmla="*/ 66 w 92"/>
                <a:gd name="T11" fmla="*/ 67 h 79"/>
                <a:gd name="T12" fmla="*/ 83 w 92"/>
                <a:gd name="T13" fmla="*/ 79 h 79"/>
                <a:gd name="T14" fmla="*/ 84 w 92"/>
                <a:gd name="T15" fmla="*/ 66 h 79"/>
                <a:gd name="T16" fmla="*/ 92 w 92"/>
                <a:gd name="T17" fmla="*/ 55 h 79"/>
                <a:gd name="T18" fmla="*/ 92 w 92"/>
                <a:gd name="T19" fmla="*/ 11 h 79"/>
                <a:gd name="T20" fmla="*/ 81 w 92"/>
                <a:gd name="T21"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2" h="79">
                  <a:moveTo>
                    <a:pt x="81" y="0"/>
                  </a:moveTo>
                  <a:cubicBezTo>
                    <a:pt x="11" y="0"/>
                    <a:pt x="11" y="0"/>
                    <a:pt x="11" y="0"/>
                  </a:cubicBezTo>
                  <a:cubicBezTo>
                    <a:pt x="5" y="0"/>
                    <a:pt x="0" y="5"/>
                    <a:pt x="0" y="11"/>
                  </a:cubicBezTo>
                  <a:cubicBezTo>
                    <a:pt x="0" y="55"/>
                    <a:pt x="0" y="55"/>
                    <a:pt x="0" y="55"/>
                  </a:cubicBezTo>
                  <a:cubicBezTo>
                    <a:pt x="0" y="62"/>
                    <a:pt x="5" y="67"/>
                    <a:pt x="11" y="67"/>
                  </a:cubicBezTo>
                  <a:cubicBezTo>
                    <a:pt x="66" y="67"/>
                    <a:pt x="66" y="67"/>
                    <a:pt x="66" y="67"/>
                  </a:cubicBezTo>
                  <a:cubicBezTo>
                    <a:pt x="83" y="79"/>
                    <a:pt x="83" y="79"/>
                    <a:pt x="83" y="79"/>
                  </a:cubicBezTo>
                  <a:cubicBezTo>
                    <a:pt x="84" y="66"/>
                    <a:pt x="84" y="66"/>
                    <a:pt x="84" y="66"/>
                  </a:cubicBezTo>
                  <a:cubicBezTo>
                    <a:pt x="89" y="65"/>
                    <a:pt x="92" y="60"/>
                    <a:pt x="92" y="55"/>
                  </a:cubicBezTo>
                  <a:cubicBezTo>
                    <a:pt x="92" y="11"/>
                    <a:pt x="92" y="11"/>
                    <a:pt x="92" y="11"/>
                  </a:cubicBezTo>
                  <a:cubicBezTo>
                    <a:pt x="92" y="5"/>
                    <a:pt x="87" y="0"/>
                    <a:pt x="81" y="0"/>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509" name="Oval 101"/>
            <p:cNvSpPr>
              <a:spLocks noChangeArrowheads="1"/>
            </p:cNvSpPr>
            <p:nvPr/>
          </p:nvSpPr>
          <p:spPr bwMode="auto">
            <a:xfrm>
              <a:off x="1084" y="1096"/>
              <a:ext cx="19" cy="1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510" name="Oval 102"/>
            <p:cNvSpPr>
              <a:spLocks noChangeArrowheads="1"/>
            </p:cNvSpPr>
            <p:nvPr/>
          </p:nvSpPr>
          <p:spPr bwMode="auto">
            <a:xfrm>
              <a:off x="1117" y="1096"/>
              <a:ext cx="17" cy="1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511" name="Oval 103"/>
            <p:cNvSpPr>
              <a:spLocks noChangeArrowheads="1"/>
            </p:cNvSpPr>
            <p:nvPr/>
          </p:nvSpPr>
          <p:spPr bwMode="auto">
            <a:xfrm>
              <a:off x="1148" y="1096"/>
              <a:ext cx="19" cy="1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7512" name="PA_组合 104"/>
          <p:cNvGrpSpPr>
            <a:grpSpLocks/>
          </p:cNvGrpSpPr>
          <p:nvPr>
            <p:custDataLst>
              <p:tags r:id="rId24"/>
            </p:custDataLst>
          </p:nvPr>
        </p:nvGrpSpPr>
        <p:grpSpPr bwMode="auto">
          <a:xfrm>
            <a:off x="7756525" y="1636715"/>
            <a:ext cx="349250" cy="295275"/>
            <a:chOff x="2083" y="1030"/>
            <a:chExt cx="220" cy="186"/>
          </a:xfrm>
        </p:grpSpPr>
        <p:sp>
          <p:nvSpPr>
            <p:cNvPr id="17513" name="淘宝店chenying0907 105"/>
            <p:cNvSpPr>
              <a:spLocks/>
            </p:cNvSpPr>
            <p:nvPr/>
          </p:nvSpPr>
          <p:spPr bwMode="auto">
            <a:xfrm>
              <a:off x="2083" y="1030"/>
              <a:ext cx="220" cy="186"/>
            </a:xfrm>
            <a:custGeom>
              <a:avLst/>
              <a:gdLst>
                <a:gd name="T0" fmla="*/ 12 w 93"/>
                <a:gd name="T1" fmla="*/ 0 h 79"/>
                <a:gd name="T2" fmla="*/ 82 w 93"/>
                <a:gd name="T3" fmla="*/ 0 h 79"/>
                <a:gd name="T4" fmla="*/ 93 w 93"/>
                <a:gd name="T5" fmla="*/ 11 h 79"/>
                <a:gd name="T6" fmla="*/ 93 w 93"/>
                <a:gd name="T7" fmla="*/ 55 h 79"/>
                <a:gd name="T8" fmla="*/ 82 w 93"/>
                <a:gd name="T9" fmla="*/ 67 h 79"/>
                <a:gd name="T10" fmla="*/ 26 w 93"/>
                <a:gd name="T11" fmla="*/ 67 h 79"/>
                <a:gd name="T12" fmla="*/ 10 w 93"/>
                <a:gd name="T13" fmla="*/ 79 h 79"/>
                <a:gd name="T14" fmla="*/ 8 w 93"/>
                <a:gd name="T15" fmla="*/ 66 h 79"/>
                <a:gd name="T16" fmla="*/ 0 w 93"/>
                <a:gd name="T17" fmla="*/ 55 h 79"/>
                <a:gd name="T18" fmla="*/ 0 w 93"/>
                <a:gd name="T19" fmla="*/ 11 h 79"/>
                <a:gd name="T20" fmla="*/ 12 w 93"/>
                <a:gd name="T21"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79">
                  <a:moveTo>
                    <a:pt x="12" y="0"/>
                  </a:moveTo>
                  <a:cubicBezTo>
                    <a:pt x="82" y="0"/>
                    <a:pt x="82" y="0"/>
                    <a:pt x="82" y="0"/>
                  </a:cubicBezTo>
                  <a:cubicBezTo>
                    <a:pt x="88" y="0"/>
                    <a:pt x="93" y="5"/>
                    <a:pt x="93" y="11"/>
                  </a:cubicBezTo>
                  <a:cubicBezTo>
                    <a:pt x="93" y="55"/>
                    <a:pt x="93" y="55"/>
                    <a:pt x="93" y="55"/>
                  </a:cubicBezTo>
                  <a:cubicBezTo>
                    <a:pt x="93" y="62"/>
                    <a:pt x="88" y="67"/>
                    <a:pt x="82" y="67"/>
                  </a:cubicBezTo>
                  <a:cubicBezTo>
                    <a:pt x="26" y="67"/>
                    <a:pt x="26" y="67"/>
                    <a:pt x="26" y="67"/>
                  </a:cubicBezTo>
                  <a:cubicBezTo>
                    <a:pt x="10" y="79"/>
                    <a:pt x="10" y="79"/>
                    <a:pt x="10" y="79"/>
                  </a:cubicBezTo>
                  <a:cubicBezTo>
                    <a:pt x="8" y="66"/>
                    <a:pt x="8" y="66"/>
                    <a:pt x="8" y="66"/>
                  </a:cubicBezTo>
                  <a:cubicBezTo>
                    <a:pt x="4" y="65"/>
                    <a:pt x="0" y="60"/>
                    <a:pt x="0" y="55"/>
                  </a:cubicBezTo>
                  <a:cubicBezTo>
                    <a:pt x="0" y="11"/>
                    <a:pt x="0" y="11"/>
                    <a:pt x="0" y="11"/>
                  </a:cubicBezTo>
                  <a:cubicBezTo>
                    <a:pt x="0" y="5"/>
                    <a:pt x="5" y="0"/>
                    <a:pt x="12" y="0"/>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514" name="Oval 106"/>
            <p:cNvSpPr>
              <a:spLocks noChangeArrowheads="1"/>
            </p:cNvSpPr>
            <p:nvPr/>
          </p:nvSpPr>
          <p:spPr bwMode="auto">
            <a:xfrm>
              <a:off x="2220" y="1096"/>
              <a:ext cx="19" cy="1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515" name="Oval 107"/>
            <p:cNvSpPr>
              <a:spLocks noChangeArrowheads="1"/>
            </p:cNvSpPr>
            <p:nvPr/>
          </p:nvSpPr>
          <p:spPr bwMode="auto">
            <a:xfrm>
              <a:off x="2187" y="1096"/>
              <a:ext cx="19" cy="1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516" name="Oval 108"/>
            <p:cNvSpPr>
              <a:spLocks noChangeArrowheads="1"/>
            </p:cNvSpPr>
            <p:nvPr/>
          </p:nvSpPr>
          <p:spPr bwMode="auto">
            <a:xfrm>
              <a:off x="2157" y="1096"/>
              <a:ext cx="19" cy="1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7517" name="PA_组合 109"/>
          <p:cNvGrpSpPr>
            <a:grpSpLocks/>
          </p:cNvGrpSpPr>
          <p:nvPr>
            <p:custDataLst>
              <p:tags r:id="rId25"/>
            </p:custDataLst>
          </p:nvPr>
        </p:nvGrpSpPr>
        <p:grpSpPr bwMode="auto">
          <a:xfrm>
            <a:off x="7150100" y="1636715"/>
            <a:ext cx="344488" cy="295275"/>
            <a:chOff x="1701" y="1030"/>
            <a:chExt cx="217" cy="186"/>
          </a:xfrm>
        </p:grpSpPr>
        <p:sp>
          <p:nvSpPr>
            <p:cNvPr id="17518" name="淘宝店chenying0907 110"/>
            <p:cNvSpPr>
              <a:spLocks/>
            </p:cNvSpPr>
            <p:nvPr/>
          </p:nvSpPr>
          <p:spPr bwMode="auto">
            <a:xfrm>
              <a:off x="1701" y="1030"/>
              <a:ext cx="217" cy="186"/>
            </a:xfrm>
            <a:custGeom>
              <a:avLst/>
              <a:gdLst>
                <a:gd name="T0" fmla="*/ 11 w 92"/>
                <a:gd name="T1" fmla="*/ 0 h 79"/>
                <a:gd name="T2" fmla="*/ 81 w 92"/>
                <a:gd name="T3" fmla="*/ 0 h 79"/>
                <a:gd name="T4" fmla="*/ 92 w 92"/>
                <a:gd name="T5" fmla="*/ 11 h 79"/>
                <a:gd name="T6" fmla="*/ 92 w 92"/>
                <a:gd name="T7" fmla="*/ 55 h 79"/>
                <a:gd name="T8" fmla="*/ 81 w 92"/>
                <a:gd name="T9" fmla="*/ 67 h 79"/>
                <a:gd name="T10" fmla="*/ 26 w 92"/>
                <a:gd name="T11" fmla="*/ 67 h 79"/>
                <a:gd name="T12" fmla="*/ 9 w 92"/>
                <a:gd name="T13" fmla="*/ 79 h 79"/>
                <a:gd name="T14" fmla="*/ 8 w 92"/>
                <a:gd name="T15" fmla="*/ 66 h 79"/>
                <a:gd name="T16" fmla="*/ 0 w 92"/>
                <a:gd name="T17" fmla="*/ 55 h 79"/>
                <a:gd name="T18" fmla="*/ 0 w 92"/>
                <a:gd name="T19" fmla="*/ 11 h 79"/>
                <a:gd name="T20" fmla="*/ 11 w 92"/>
                <a:gd name="T21"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2" h="79">
                  <a:moveTo>
                    <a:pt x="11" y="0"/>
                  </a:moveTo>
                  <a:cubicBezTo>
                    <a:pt x="81" y="0"/>
                    <a:pt x="81" y="0"/>
                    <a:pt x="81" y="0"/>
                  </a:cubicBezTo>
                  <a:cubicBezTo>
                    <a:pt x="87" y="0"/>
                    <a:pt x="92" y="5"/>
                    <a:pt x="92" y="11"/>
                  </a:cubicBezTo>
                  <a:cubicBezTo>
                    <a:pt x="92" y="55"/>
                    <a:pt x="92" y="55"/>
                    <a:pt x="92" y="55"/>
                  </a:cubicBezTo>
                  <a:cubicBezTo>
                    <a:pt x="92" y="62"/>
                    <a:pt x="87" y="67"/>
                    <a:pt x="81" y="67"/>
                  </a:cubicBezTo>
                  <a:cubicBezTo>
                    <a:pt x="26" y="67"/>
                    <a:pt x="26" y="67"/>
                    <a:pt x="26" y="67"/>
                  </a:cubicBezTo>
                  <a:cubicBezTo>
                    <a:pt x="9" y="79"/>
                    <a:pt x="9" y="79"/>
                    <a:pt x="9" y="79"/>
                  </a:cubicBezTo>
                  <a:cubicBezTo>
                    <a:pt x="8" y="66"/>
                    <a:pt x="8" y="66"/>
                    <a:pt x="8" y="66"/>
                  </a:cubicBezTo>
                  <a:cubicBezTo>
                    <a:pt x="3" y="65"/>
                    <a:pt x="0" y="60"/>
                    <a:pt x="0" y="55"/>
                  </a:cubicBezTo>
                  <a:cubicBezTo>
                    <a:pt x="0" y="11"/>
                    <a:pt x="0" y="11"/>
                    <a:pt x="0" y="11"/>
                  </a:cubicBezTo>
                  <a:cubicBezTo>
                    <a:pt x="0" y="5"/>
                    <a:pt x="5" y="0"/>
                    <a:pt x="11" y="0"/>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519" name="Oval 111"/>
            <p:cNvSpPr>
              <a:spLocks noChangeArrowheads="1"/>
            </p:cNvSpPr>
            <p:nvPr/>
          </p:nvSpPr>
          <p:spPr bwMode="auto">
            <a:xfrm>
              <a:off x="1835" y="1096"/>
              <a:ext cx="19" cy="1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520" name="Oval 112"/>
            <p:cNvSpPr>
              <a:spLocks noChangeArrowheads="1"/>
            </p:cNvSpPr>
            <p:nvPr/>
          </p:nvSpPr>
          <p:spPr bwMode="auto">
            <a:xfrm>
              <a:off x="1802" y="1096"/>
              <a:ext cx="19" cy="1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521" name="Oval 113"/>
            <p:cNvSpPr>
              <a:spLocks noChangeArrowheads="1"/>
            </p:cNvSpPr>
            <p:nvPr/>
          </p:nvSpPr>
          <p:spPr bwMode="auto">
            <a:xfrm>
              <a:off x="1772" y="1096"/>
              <a:ext cx="18" cy="1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Tree>
    <p:extLst>
      <p:ext uri="{BB962C8B-B14F-4D97-AF65-F5344CB8AC3E}">
        <p14:creationId xmlns:p14="http://schemas.microsoft.com/office/powerpoint/2010/main" val="1859776998"/>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417"/>
                                        </p:tgtEl>
                                        <p:attrNameLst>
                                          <p:attrName>style.visibility</p:attrName>
                                        </p:attrNameLst>
                                      </p:cBhvr>
                                      <p:to>
                                        <p:strVal val="visible"/>
                                      </p:to>
                                    </p:set>
                                    <p:animEffect transition="in" filter="fade">
                                      <p:cBhvr>
                                        <p:cTn id="7" dur="500"/>
                                        <p:tgtEl>
                                          <p:spTgt spid="17417"/>
                                        </p:tgtEl>
                                      </p:cBhvr>
                                    </p:animEffect>
                                  </p:childTnLst>
                                </p:cTn>
                              </p:par>
                              <p:par>
                                <p:cTn id="8" presetID="10" presetClass="entr" presetSubtype="0" fill="hold" nodeType="withEffect">
                                  <p:stCondLst>
                                    <p:cond delay="300"/>
                                  </p:stCondLst>
                                  <p:childTnLst>
                                    <p:set>
                                      <p:cBhvr>
                                        <p:cTn id="9" dur="1" fill="hold">
                                          <p:stCondLst>
                                            <p:cond delay="0"/>
                                          </p:stCondLst>
                                        </p:cTn>
                                        <p:tgtEl>
                                          <p:spTgt spid="17422"/>
                                        </p:tgtEl>
                                        <p:attrNameLst>
                                          <p:attrName>style.visibility</p:attrName>
                                        </p:attrNameLst>
                                      </p:cBhvr>
                                      <p:to>
                                        <p:strVal val="visible"/>
                                      </p:to>
                                    </p:set>
                                    <p:animEffect transition="in" filter="fade">
                                      <p:cBhvr>
                                        <p:cTn id="10" dur="500"/>
                                        <p:tgtEl>
                                          <p:spTgt spid="17422"/>
                                        </p:tgtEl>
                                      </p:cBhvr>
                                    </p:animEffect>
                                  </p:childTnLst>
                                </p:cTn>
                              </p:par>
                              <p:par>
                                <p:cTn id="11" presetID="10" presetClass="entr" presetSubtype="0" fill="hold" nodeType="withEffect">
                                  <p:stCondLst>
                                    <p:cond delay="600"/>
                                  </p:stCondLst>
                                  <p:childTnLst>
                                    <p:set>
                                      <p:cBhvr>
                                        <p:cTn id="12" dur="1" fill="hold">
                                          <p:stCondLst>
                                            <p:cond delay="0"/>
                                          </p:stCondLst>
                                        </p:cTn>
                                        <p:tgtEl>
                                          <p:spTgt spid="17425"/>
                                        </p:tgtEl>
                                        <p:attrNameLst>
                                          <p:attrName>style.visibility</p:attrName>
                                        </p:attrNameLst>
                                      </p:cBhvr>
                                      <p:to>
                                        <p:strVal val="visible"/>
                                      </p:to>
                                    </p:set>
                                    <p:animEffect transition="in" filter="fade">
                                      <p:cBhvr>
                                        <p:cTn id="13" dur="500"/>
                                        <p:tgtEl>
                                          <p:spTgt spid="17425"/>
                                        </p:tgtEl>
                                      </p:cBhvr>
                                    </p:animEffect>
                                  </p:childTnLst>
                                </p:cTn>
                              </p:par>
                              <p:par>
                                <p:cTn id="14" presetID="10" presetClass="entr" presetSubtype="0" fill="hold" nodeType="withEffect">
                                  <p:stCondLst>
                                    <p:cond delay="900"/>
                                  </p:stCondLst>
                                  <p:childTnLst>
                                    <p:set>
                                      <p:cBhvr>
                                        <p:cTn id="15" dur="1" fill="hold">
                                          <p:stCondLst>
                                            <p:cond delay="0"/>
                                          </p:stCondLst>
                                        </p:cTn>
                                        <p:tgtEl>
                                          <p:spTgt spid="17428"/>
                                        </p:tgtEl>
                                        <p:attrNameLst>
                                          <p:attrName>style.visibility</p:attrName>
                                        </p:attrNameLst>
                                      </p:cBhvr>
                                      <p:to>
                                        <p:strVal val="visible"/>
                                      </p:to>
                                    </p:set>
                                    <p:animEffect transition="in" filter="fade">
                                      <p:cBhvr>
                                        <p:cTn id="16" dur="500"/>
                                        <p:tgtEl>
                                          <p:spTgt spid="17428"/>
                                        </p:tgtEl>
                                      </p:cBhvr>
                                    </p:animEffect>
                                  </p:childTnLst>
                                </p:cTn>
                              </p:par>
                              <p:par>
                                <p:cTn id="17" presetID="10" presetClass="entr" presetSubtype="0" fill="hold" nodeType="withEffect">
                                  <p:stCondLst>
                                    <p:cond delay="1200"/>
                                  </p:stCondLst>
                                  <p:childTnLst>
                                    <p:set>
                                      <p:cBhvr>
                                        <p:cTn id="18" dur="1" fill="hold">
                                          <p:stCondLst>
                                            <p:cond delay="0"/>
                                          </p:stCondLst>
                                        </p:cTn>
                                        <p:tgtEl>
                                          <p:spTgt spid="17431"/>
                                        </p:tgtEl>
                                        <p:attrNameLst>
                                          <p:attrName>style.visibility</p:attrName>
                                        </p:attrNameLst>
                                      </p:cBhvr>
                                      <p:to>
                                        <p:strVal val="visible"/>
                                      </p:to>
                                    </p:set>
                                    <p:animEffect transition="in" filter="fade">
                                      <p:cBhvr>
                                        <p:cTn id="19" dur="500"/>
                                        <p:tgtEl>
                                          <p:spTgt spid="17431"/>
                                        </p:tgtEl>
                                      </p:cBhvr>
                                    </p:animEffect>
                                  </p:childTnLst>
                                </p:cTn>
                              </p:par>
                              <p:par>
                                <p:cTn id="20" presetID="10" presetClass="entr" presetSubtype="0" fill="hold" nodeType="withEffect">
                                  <p:stCondLst>
                                    <p:cond delay="1500"/>
                                  </p:stCondLst>
                                  <p:childTnLst>
                                    <p:set>
                                      <p:cBhvr>
                                        <p:cTn id="21" dur="1" fill="hold">
                                          <p:stCondLst>
                                            <p:cond delay="0"/>
                                          </p:stCondLst>
                                        </p:cTn>
                                        <p:tgtEl>
                                          <p:spTgt spid="17434"/>
                                        </p:tgtEl>
                                        <p:attrNameLst>
                                          <p:attrName>style.visibility</p:attrName>
                                        </p:attrNameLst>
                                      </p:cBhvr>
                                      <p:to>
                                        <p:strVal val="visible"/>
                                      </p:to>
                                    </p:set>
                                    <p:animEffect transition="in" filter="fade">
                                      <p:cBhvr>
                                        <p:cTn id="22" dur="500"/>
                                        <p:tgtEl>
                                          <p:spTgt spid="17434"/>
                                        </p:tgtEl>
                                      </p:cBhvr>
                                    </p:animEffect>
                                  </p:childTnLst>
                                </p:cTn>
                              </p:par>
                              <p:par>
                                <p:cTn id="23" presetID="10" presetClass="entr" presetSubtype="0" fill="hold" nodeType="withEffect">
                                  <p:stCondLst>
                                    <p:cond delay="1800"/>
                                  </p:stCondLst>
                                  <p:childTnLst>
                                    <p:set>
                                      <p:cBhvr>
                                        <p:cTn id="24" dur="1" fill="hold">
                                          <p:stCondLst>
                                            <p:cond delay="0"/>
                                          </p:stCondLst>
                                        </p:cTn>
                                        <p:tgtEl>
                                          <p:spTgt spid="17437"/>
                                        </p:tgtEl>
                                        <p:attrNameLst>
                                          <p:attrName>style.visibility</p:attrName>
                                        </p:attrNameLst>
                                      </p:cBhvr>
                                      <p:to>
                                        <p:strVal val="visible"/>
                                      </p:to>
                                    </p:set>
                                    <p:animEffect transition="in" filter="fade">
                                      <p:cBhvr>
                                        <p:cTn id="25" dur="500"/>
                                        <p:tgtEl>
                                          <p:spTgt spid="17437"/>
                                        </p:tgtEl>
                                      </p:cBhvr>
                                    </p:animEffect>
                                  </p:childTnLst>
                                </p:cTn>
                              </p:par>
                              <p:par>
                                <p:cTn id="26" presetID="10" presetClass="entr" presetSubtype="0" fill="hold" nodeType="withEffect">
                                  <p:stCondLst>
                                    <p:cond delay="2100"/>
                                  </p:stCondLst>
                                  <p:childTnLst>
                                    <p:set>
                                      <p:cBhvr>
                                        <p:cTn id="27" dur="1" fill="hold">
                                          <p:stCondLst>
                                            <p:cond delay="0"/>
                                          </p:stCondLst>
                                        </p:cTn>
                                        <p:tgtEl>
                                          <p:spTgt spid="17440"/>
                                        </p:tgtEl>
                                        <p:attrNameLst>
                                          <p:attrName>style.visibility</p:attrName>
                                        </p:attrNameLst>
                                      </p:cBhvr>
                                      <p:to>
                                        <p:strVal val="visible"/>
                                      </p:to>
                                    </p:set>
                                    <p:animEffect transition="in" filter="fade">
                                      <p:cBhvr>
                                        <p:cTn id="28" dur="500"/>
                                        <p:tgtEl>
                                          <p:spTgt spid="17440"/>
                                        </p:tgtEl>
                                      </p:cBhvr>
                                    </p:animEffect>
                                  </p:childTnLst>
                                </p:cTn>
                              </p:par>
                              <p:par>
                                <p:cTn id="29" presetID="10" presetClass="entr" presetSubtype="0" fill="hold" nodeType="withEffect">
                                  <p:stCondLst>
                                    <p:cond delay="2400"/>
                                  </p:stCondLst>
                                  <p:childTnLst>
                                    <p:set>
                                      <p:cBhvr>
                                        <p:cTn id="30" dur="1" fill="hold">
                                          <p:stCondLst>
                                            <p:cond delay="0"/>
                                          </p:stCondLst>
                                        </p:cTn>
                                        <p:tgtEl>
                                          <p:spTgt spid="17501"/>
                                        </p:tgtEl>
                                        <p:attrNameLst>
                                          <p:attrName>style.visibility</p:attrName>
                                        </p:attrNameLst>
                                      </p:cBhvr>
                                      <p:to>
                                        <p:strVal val="visible"/>
                                      </p:to>
                                    </p:set>
                                    <p:animEffect transition="in" filter="fade">
                                      <p:cBhvr>
                                        <p:cTn id="31" dur="500"/>
                                        <p:tgtEl>
                                          <p:spTgt spid="17501"/>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17500"/>
                                        </p:tgtEl>
                                        <p:attrNameLst>
                                          <p:attrName>style.visibility</p:attrName>
                                        </p:attrNameLst>
                                      </p:cBhvr>
                                      <p:to>
                                        <p:strVal val="visible"/>
                                      </p:to>
                                    </p:set>
                                    <p:animEffect transition="in" filter="fade">
                                      <p:cBhvr>
                                        <p:cTn id="36" dur="500"/>
                                        <p:tgtEl>
                                          <p:spTgt spid="17500"/>
                                        </p:tgtEl>
                                      </p:cBhvr>
                                    </p:animEffect>
                                  </p:childTnLst>
                                </p:cTn>
                              </p:par>
                              <p:par>
                                <p:cTn id="37" presetID="10" presetClass="entr" presetSubtype="0" fill="hold" nodeType="withEffect">
                                  <p:stCondLst>
                                    <p:cond delay="300"/>
                                  </p:stCondLst>
                                  <p:childTnLst>
                                    <p:set>
                                      <p:cBhvr>
                                        <p:cTn id="38" dur="1" fill="hold">
                                          <p:stCondLst>
                                            <p:cond delay="0"/>
                                          </p:stCondLst>
                                        </p:cTn>
                                        <p:tgtEl>
                                          <p:spTgt spid="17498"/>
                                        </p:tgtEl>
                                        <p:attrNameLst>
                                          <p:attrName>style.visibility</p:attrName>
                                        </p:attrNameLst>
                                      </p:cBhvr>
                                      <p:to>
                                        <p:strVal val="visible"/>
                                      </p:to>
                                    </p:set>
                                    <p:animEffect transition="in" filter="fade">
                                      <p:cBhvr>
                                        <p:cTn id="39" dur="500"/>
                                        <p:tgtEl>
                                          <p:spTgt spid="17498"/>
                                        </p:tgtEl>
                                      </p:cBhvr>
                                    </p:animEffect>
                                  </p:childTnLst>
                                </p:cTn>
                              </p:par>
                              <p:par>
                                <p:cTn id="40" presetID="10" presetClass="entr" presetSubtype="0" fill="hold" nodeType="withEffect">
                                  <p:stCondLst>
                                    <p:cond delay="600"/>
                                  </p:stCondLst>
                                  <p:childTnLst>
                                    <p:set>
                                      <p:cBhvr>
                                        <p:cTn id="41" dur="1" fill="hold">
                                          <p:stCondLst>
                                            <p:cond delay="0"/>
                                          </p:stCondLst>
                                        </p:cTn>
                                        <p:tgtEl>
                                          <p:spTgt spid="17499"/>
                                        </p:tgtEl>
                                        <p:attrNameLst>
                                          <p:attrName>style.visibility</p:attrName>
                                        </p:attrNameLst>
                                      </p:cBhvr>
                                      <p:to>
                                        <p:strVal val="visible"/>
                                      </p:to>
                                    </p:set>
                                    <p:animEffect transition="in" filter="fade">
                                      <p:cBhvr>
                                        <p:cTn id="42" dur="500"/>
                                        <p:tgtEl>
                                          <p:spTgt spid="17499"/>
                                        </p:tgtEl>
                                      </p:cBhvr>
                                    </p:animEffect>
                                  </p:childTnLst>
                                </p:cTn>
                              </p:par>
                              <p:par>
                                <p:cTn id="43" presetID="10" presetClass="entr" presetSubtype="0" fill="hold" grpId="0" nodeType="withEffect">
                                  <p:stCondLst>
                                    <p:cond delay="900"/>
                                  </p:stCondLst>
                                  <p:childTnLst>
                                    <p:set>
                                      <p:cBhvr>
                                        <p:cTn id="44" dur="1" fill="hold">
                                          <p:stCondLst>
                                            <p:cond delay="0"/>
                                          </p:stCondLst>
                                        </p:cTn>
                                        <p:tgtEl>
                                          <p:spTgt spid="17483"/>
                                        </p:tgtEl>
                                        <p:attrNameLst>
                                          <p:attrName>style.visibility</p:attrName>
                                        </p:attrNameLst>
                                      </p:cBhvr>
                                      <p:to>
                                        <p:strVal val="visible"/>
                                      </p:to>
                                    </p:set>
                                    <p:animEffect transition="in" filter="fade">
                                      <p:cBhvr>
                                        <p:cTn id="45" dur="500"/>
                                        <p:tgtEl>
                                          <p:spTgt spid="17483"/>
                                        </p:tgtEl>
                                      </p:cBhvr>
                                    </p:animEffect>
                                  </p:childTnLst>
                                </p:cTn>
                              </p:par>
                              <p:par>
                                <p:cTn id="46" presetID="10" presetClass="entr" presetSubtype="0" fill="hold" grpId="0" nodeType="withEffect">
                                  <p:stCondLst>
                                    <p:cond delay="1200"/>
                                  </p:stCondLst>
                                  <p:childTnLst>
                                    <p:set>
                                      <p:cBhvr>
                                        <p:cTn id="47" dur="1" fill="hold">
                                          <p:stCondLst>
                                            <p:cond delay="0"/>
                                          </p:stCondLst>
                                        </p:cTn>
                                        <p:tgtEl>
                                          <p:spTgt spid="17484"/>
                                        </p:tgtEl>
                                        <p:attrNameLst>
                                          <p:attrName>style.visibility</p:attrName>
                                        </p:attrNameLst>
                                      </p:cBhvr>
                                      <p:to>
                                        <p:strVal val="visible"/>
                                      </p:to>
                                    </p:set>
                                    <p:animEffect transition="in" filter="fade">
                                      <p:cBhvr>
                                        <p:cTn id="48" dur="500"/>
                                        <p:tgtEl>
                                          <p:spTgt spid="17484"/>
                                        </p:tgtEl>
                                      </p:cBhvr>
                                    </p:animEffect>
                                  </p:childTnLst>
                                </p:cTn>
                              </p:par>
                              <p:par>
                                <p:cTn id="49" presetID="10" presetClass="entr" presetSubtype="0" fill="hold" grpId="0" nodeType="withEffect">
                                  <p:stCondLst>
                                    <p:cond delay="1500"/>
                                  </p:stCondLst>
                                  <p:childTnLst>
                                    <p:set>
                                      <p:cBhvr>
                                        <p:cTn id="50" dur="1" fill="hold">
                                          <p:stCondLst>
                                            <p:cond delay="0"/>
                                          </p:stCondLst>
                                        </p:cTn>
                                        <p:tgtEl>
                                          <p:spTgt spid="17485"/>
                                        </p:tgtEl>
                                        <p:attrNameLst>
                                          <p:attrName>style.visibility</p:attrName>
                                        </p:attrNameLst>
                                      </p:cBhvr>
                                      <p:to>
                                        <p:strVal val="visible"/>
                                      </p:to>
                                    </p:set>
                                    <p:animEffect transition="in" filter="fade">
                                      <p:cBhvr>
                                        <p:cTn id="51" dur="500"/>
                                        <p:tgtEl>
                                          <p:spTgt spid="17485"/>
                                        </p:tgtEl>
                                      </p:cBhvr>
                                    </p:animEffect>
                                  </p:childTnLst>
                                </p:cTn>
                              </p:par>
                              <p:par>
                                <p:cTn id="52" presetID="10" presetClass="entr" presetSubtype="0" fill="hold" grpId="0" nodeType="withEffect">
                                  <p:stCondLst>
                                    <p:cond delay="1800"/>
                                  </p:stCondLst>
                                  <p:childTnLst>
                                    <p:set>
                                      <p:cBhvr>
                                        <p:cTn id="53" dur="1" fill="hold">
                                          <p:stCondLst>
                                            <p:cond delay="0"/>
                                          </p:stCondLst>
                                        </p:cTn>
                                        <p:tgtEl>
                                          <p:spTgt spid="17486"/>
                                        </p:tgtEl>
                                        <p:attrNameLst>
                                          <p:attrName>style.visibility</p:attrName>
                                        </p:attrNameLst>
                                      </p:cBhvr>
                                      <p:to>
                                        <p:strVal val="visible"/>
                                      </p:to>
                                    </p:set>
                                    <p:animEffect transition="in" filter="fade">
                                      <p:cBhvr>
                                        <p:cTn id="54" dur="500"/>
                                        <p:tgtEl>
                                          <p:spTgt spid="17486"/>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17487"/>
                                        </p:tgtEl>
                                        <p:attrNameLst>
                                          <p:attrName>style.visibility</p:attrName>
                                        </p:attrNameLst>
                                      </p:cBhvr>
                                      <p:to>
                                        <p:strVal val="visible"/>
                                      </p:to>
                                    </p:set>
                                    <p:animEffect transition="in" filter="fade">
                                      <p:cBhvr>
                                        <p:cTn id="59" dur="500"/>
                                        <p:tgtEl>
                                          <p:spTgt spid="17487"/>
                                        </p:tgtEl>
                                      </p:cBhvr>
                                    </p:animEffect>
                                  </p:childTnLst>
                                </p:cTn>
                              </p:par>
                              <p:par>
                                <p:cTn id="60" presetID="10" presetClass="entr" presetSubtype="0" fill="hold" grpId="0" nodeType="withEffect">
                                  <p:stCondLst>
                                    <p:cond delay="300"/>
                                  </p:stCondLst>
                                  <p:childTnLst>
                                    <p:set>
                                      <p:cBhvr>
                                        <p:cTn id="61" dur="1" fill="hold">
                                          <p:stCondLst>
                                            <p:cond delay="0"/>
                                          </p:stCondLst>
                                        </p:cTn>
                                        <p:tgtEl>
                                          <p:spTgt spid="17488"/>
                                        </p:tgtEl>
                                        <p:attrNameLst>
                                          <p:attrName>style.visibility</p:attrName>
                                        </p:attrNameLst>
                                      </p:cBhvr>
                                      <p:to>
                                        <p:strVal val="visible"/>
                                      </p:to>
                                    </p:set>
                                    <p:animEffect transition="in" filter="fade">
                                      <p:cBhvr>
                                        <p:cTn id="62" dur="500"/>
                                        <p:tgtEl>
                                          <p:spTgt spid="17488"/>
                                        </p:tgtEl>
                                      </p:cBhvr>
                                    </p:animEffect>
                                  </p:childTnLst>
                                </p:cTn>
                              </p:par>
                              <p:par>
                                <p:cTn id="63" presetID="10" presetClass="entr" presetSubtype="0" fill="hold" grpId="0" nodeType="withEffect">
                                  <p:stCondLst>
                                    <p:cond delay="600"/>
                                  </p:stCondLst>
                                  <p:childTnLst>
                                    <p:set>
                                      <p:cBhvr>
                                        <p:cTn id="64" dur="1" fill="hold">
                                          <p:stCondLst>
                                            <p:cond delay="0"/>
                                          </p:stCondLst>
                                        </p:cTn>
                                        <p:tgtEl>
                                          <p:spTgt spid="17489"/>
                                        </p:tgtEl>
                                        <p:attrNameLst>
                                          <p:attrName>style.visibility</p:attrName>
                                        </p:attrNameLst>
                                      </p:cBhvr>
                                      <p:to>
                                        <p:strVal val="visible"/>
                                      </p:to>
                                    </p:set>
                                    <p:animEffect transition="in" filter="fade">
                                      <p:cBhvr>
                                        <p:cTn id="65" dur="500"/>
                                        <p:tgtEl>
                                          <p:spTgt spid="17489"/>
                                        </p:tgtEl>
                                      </p:cBhvr>
                                    </p:animEffect>
                                  </p:childTnLst>
                                </p:cTn>
                              </p:par>
                              <p:par>
                                <p:cTn id="66" presetID="10" presetClass="entr" presetSubtype="0" fill="hold" grpId="0" nodeType="withEffect">
                                  <p:stCondLst>
                                    <p:cond delay="900"/>
                                  </p:stCondLst>
                                  <p:childTnLst>
                                    <p:set>
                                      <p:cBhvr>
                                        <p:cTn id="67" dur="1" fill="hold">
                                          <p:stCondLst>
                                            <p:cond delay="0"/>
                                          </p:stCondLst>
                                        </p:cTn>
                                        <p:tgtEl>
                                          <p:spTgt spid="17490"/>
                                        </p:tgtEl>
                                        <p:attrNameLst>
                                          <p:attrName>style.visibility</p:attrName>
                                        </p:attrNameLst>
                                      </p:cBhvr>
                                      <p:to>
                                        <p:strVal val="visible"/>
                                      </p:to>
                                    </p:set>
                                    <p:animEffect transition="in" filter="fade">
                                      <p:cBhvr>
                                        <p:cTn id="68" dur="500"/>
                                        <p:tgtEl>
                                          <p:spTgt spid="17490"/>
                                        </p:tgtEl>
                                      </p:cBhvr>
                                    </p:animEffect>
                                  </p:childTnLst>
                                </p:cTn>
                              </p:par>
                              <p:par>
                                <p:cTn id="69" presetID="10" presetClass="entr" presetSubtype="0" fill="hold" grpId="0" nodeType="withEffect">
                                  <p:stCondLst>
                                    <p:cond delay="1200"/>
                                  </p:stCondLst>
                                  <p:childTnLst>
                                    <p:set>
                                      <p:cBhvr>
                                        <p:cTn id="70" dur="1" fill="hold">
                                          <p:stCondLst>
                                            <p:cond delay="0"/>
                                          </p:stCondLst>
                                        </p:cTn>
                                        <p:tgtEl>
                                          <p:spTgt spid="17491"/>
                                        </p:tgtEl>
                                        <p:attrNameLst>
                                          <p:attrName>style.visibility</p:attrName>
                                        </p:attrNameLst>
                                      </p:cBhvr>
                                      <p:to>
                                        <p:strVal val="visible"/>
                                      </p:to>
                                    </p:set>
                                    <p:animEffect transition="in" filter="fade">
                                      <p:cBhvr>
                                        <p:cTn id="71" dur="500"/>
                                        <p:tgtEl>
                                          <p:spTgt spid="17491"/>
                                        </p:tgtEl>
                                      </p:cBhvr>
                                    </p:animEffect>
                                  </p:childTnLst>
                                </p:cTn>
                              </p:par>
                              <p:par>
                                <p:cTn id="72" presetID="10" presetClass="entr" presetSubtype="0" fill="hold" nodeType="withEffect">
                                  <p:stCondLst>
                                    <p:cond delay="1500"/>
                                  </p:stCondLst>
                                  <p:childTnLst>
                                    <p:set>
                                      <p:cBhvr>
                                        <p:cTn id="73" dur="1" fill="hold">
                                          <p:stCondLst>
                                            <p:cond delay="0"/>
                                          </p:stCondLst>
                                        </p:cTn>
                                        <p:tgtEl>
                                          <p:spTgt spid="17502"/>
                                        </p:tgtEl>
                                        <p:attrNameLst>
                                          <p:attrName>style.visibility</p:attrName>
                                        </p:attrNameLst>
                                      </p:cBhvr>
                                      <p:to>
                                        <p:strVal val="visible"/>
                                      </p:to>
                                    </p:set>
                                    <p:animEffect transition="in" filter="fade">
                                      <p:cBhvr>
                                        <p:cTn id="74" dur="500"/>
                                        <p:tgtEl>
                                          <p:spTgt spid="17502"/>
                                        </p:tgtEl>
                                      </p:cBhvr>
                                    </p:animEffect>
                                  </p:childTnLst>
                                </p:cTn>
                              </p:par>
                              <p:par>
                                <p:cTn id="75" presetID="10" presetClass="entr" presetSubtype="0" fill="hold" nodeType="withEffect">
                                  <p:stCondLst>
                                    <p:cond delay="1800"/>
                                  </p:stCondLst>
                                  <p:childTnLst>
                                    <p:set>
                                      <p:cBhvr>
                                        <p:cTn id="76" dur="1" fill="hold">
                                          <p:stCondLst>
                                            <p:cond delay="0"/>
                                          </p:stCondLst>
                                        </p:cTn>
                                        <p:tgtEl>
                                          <p:spTgt spid="17507"/>
                                        </p:tgtEl>
                                        <p:attrNameLst>
                                          <p:attrName>style.visibility</p:attrName>
                                        </p:attrNameLst>
                                      </p:cBhvr>
                                      <p:to>
                                        <p:strVal val="visible"/>
                                      </p:to>
                                    </p:set>
                                    <p:animEffect transition="in" filter="fade">
                                      <p:cBhvr>
                                        <p:cTn id="77" dur="500"/>
                                        <p:tgtEl>
                                          <p:spTgt spid="17507"/>
                                        </p:tgtEl>
                                      </p:cBhvr>
                                    </p:animEffect>
                                  </p:childTnLst>
                                </p:cTn>
                              </p:par>
                              <p:par>
                                <p:cTn id="78" presetID="10" presetClass="entr" presetSubtype="0" fill="hold" nodeType="withEffect">
                                  <p:stCondLst>
                                    <p:cond delay="2100"/>
                                  </p:stCondLst>
                                  <p:childTnLst>
                                    <p:set>
                                      <p:cBhvr>
                                        <p:cTn id="79" dur="1" fill="hold">
                                          <p:stCondLst>
                                            <p:cond delay="0"/>
                                          </p:stCondLst>
                                        </p:cTn>
                                        <p:tgtEl>
                                          <p:spTgt spid="17512"/>
                                        </p:tgtEl>
                                        <p:attrNameLst>
                                          <p:attrName>style.visibility</p:attrName>
                                        </p:attrNameLst>
                                      </p:cBhvr>
                                      <p:to>
                                        <p:strVal val="visible"/>
                                      </p:to>
                                    </p:set>
                                    <p:animEffect transition="in" filter="fade">
                                      <p:cBhvr>
                                        <p:cTn id="80" dur="500"/>
                                        <p:tgtEl>
                                          <p:spTgt spid="17512"/>
                                        </p:tgtEl>
                                      </p:cBhvr>
                                    </p:animEffect>
                                  </p:childTnLst>
                                </p:cTn>
                              </p:par>
                              <p:par>
                                <p:cTn id="81" presetID="10" presetClass="entr" presetSubtype="0" fill="hold" nodeType="withEffect">
                                  <p:stCondLst>
                                    <p:cond delay="2400"/>
                                  </p:stCondLst>
                                  <p:childTnLst>
                                    <p:set>
                                      <p:cBhvr>
                                        <p:cTn id="82" dur="1" fill="hold">
                                          <p:stCondLst>
                                            <p:cond delay="0"/>
                                          </p:stCondLst>
                                        </p:cTn>
                                        <p:tgtEl>
                                          <p:spTgt spid="17517"/>
                                        </p:tgtEl>
                                        <p:attrNameLst>
                                          <p:attrName>style.visibility</p:attrName>
                                        </p:attrNameLst>
                                      </p:cBhvr>
                                      <p:to>
                                        <p:strVal val="visible"/>
                                      </p:to>
                                    </p:set>
                                    <p:animEffect transition="in" filter="fade">
                                      <p:cBhvr>
                                        <p:cTn id="83" dur="500"/>
                                        <p:tgtEl>
                                          <p:spTgt spid="175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83" grpId="0" animBg="1" autoUpdateAnimBg="0"/>
      <p:bldP spid="17484" grpId="0" animBg="1" autoUpdateAnimBg="0"/>
      <p:bldP spid="17485" grpId="0" animBg="1" autoUpdateAnimBg="0"/>
      <p:bldP spid="17486" grpId="0"/>
      <p:bldP spid="17487" grpId="0" animBg="1" autoUpdateAnimBg="0"/>
      <p:bldP spid="17488" grpId="0" animBg="1" autoUpdateAnimBg="0"/>
      <p:bldP spid="17489" grpId="0" animBg="1" autoUpdateAnimBg="0"/>
      <p:bldP spid="17490" grpId="0" animBg="1" autoUpdateAnimBg="0"/>
      <p:bldP spid="17491" grpId="0" animBg="1"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 name="PA_淘宝店chenying0907 124"/>
          <p:cNvSpPr/>
          <p:nvPr>
            <p:custDataLst>
              <p:tags r:id="rId1"/>
            </p:custDataLst>
          </p:nvPr>
        </p:nvSpPr>
        <p:spPr>
          <a:xfrm>
            <a:off x="769214" y="3354640"/>
            <a:ext cx="1665699" cy="811954"/>
          </a:xfrm>
          <a:prstGeom prst="rect">
            <a:avLst/>
          </a:prstGeom>
        </p:spPr>
        <p:txBody>
          <a:bodyPr wrap="square">
            <a:spAutoFit/>
          </a:bodyPr>
          <a:lstStyle/>
          <a:p>
            <a:pPr lvl="0" algn="ctr" fontAlgn="base">
              <a:lnSpc>
                <a:spcPct val="150000"/>
              </a:lnSpc>
              <a:spcBef>
                <a:spcPct val="0"/>
              </a:spcBef>
              <a:spcAft>
                <a:spcPct val="0"/>
              </a:spcAft>
              <a:defRPr/>
            </a:pPr>
            <a:r>
              <a:rPr lang="en-US" altLang="zh-CN" sz="800" dirty="0">
                <a:solidFill>
                  <a:schemeClr val="tx1">
                    <a:lumMod val="85000"/>
                    <a:lumOff val="15000"/>
                  </a:schemeClr>
                </a:solidFill>
                <a:ea typeface="华文细黑" panose="02010600040101010101" pitchFamily="2" charset="-122"/>
              </a:rPr>
              <a:t>Lorem ipsum dolor sit </a:t>
            </a:r>
            <a:r>
              <a:rPr lang="en-US" altLang="zh-CN" sz="800" dirty="0" err="1">
                <a:solidFill>
                  <a:schemeClr val="tx1">
                    <a:lumMod val="85000"/>
                    <a:lumOff val="15000"/>
                  </a:schemeClr>
                </a:solidFill>
                <a:ea typeface="华文细黑" panose="02010600040101010101" pitchFamily="2" charset="-122"/>
              </a:rPr>
              <a:t>amet</a:t>
            </a:r>
            <a:r>
              <a:rPr lang="en-US" altLang="zh-CN" sz="800" dirty="0">
                <a:solidFill>
                  <a:schemeClr val="tx1">
                    <a:lumMod val="85000"/>
                    <a:lumOff val="15000"/>
                  </a:schemeClr>
                </a:solidFill>
                <a:ea typeface="华文细黑" panose="02010600040101010101" pitchFamily="2" charset="-122"/>
              </a:rPr>
              <a:t>, </a:t>
            </a:r>
            <a:r>
              <a:rPr lang="en-US" altLang="zh-CN" sz="800" dirty="0" err="1">
                <a:solidFill>
                  <a:schemeClr val="tx1">
                    <a:lumMod val="85000"/>
                    <a:lumOff val="15000"/>
                  </a:schemeClr>
                </a:solidFill>
                <a:ea typeface="华文细黑" panose="02010600040101010101" pitchFamily="2" charset="-122"/>
              </a:rPr>
              <a:t>consectetur</a:t>
            </a:r>
            <a:r>
              <a:rPr lang="en-US" altLang="zh-CN" sz="800" dirty="0">
                <a:solidFill>
                  <a:schemeClr val="tx1">
                    <a:lumMod val="85000"/>
                    <a:lumOff val="15000"/>
                  </a:schemeClr>
                </a:solidFill>
                <a:ea typeface="华文细黑" panose="02010600040101010101" pitchFamily="2" charset="-122"/>
              </a:rPr>
              <a:t> </a:t>
            </a:r>
            <a:r>
              <a:rPr lang="en-US" altLang="zh-CN" sz="800" dirty="0" err="1">
                <a:solidFill>
                  <a:schemeClr val="tx1">
                    <a:lumMod val="85000"/>
                    <a:lumOff val="15000"/>
                  </a:schemeClr>
                </a:solidFill>
                <a:ea typeface="华文细黑" panose="02010600040101010101" pitchFamily="2" charset="-122"/>
              </a:rPr>
              <a:t>adipiscing</a:t>
            </a:r>
            <a:r>
              <a:rPr lang="en-US" altLang="zh-CN" sz="800" dirty="0">
                <a:solidFill>
                  <a:schemeClr val="tx1">
                    <a:lumMod val="85000"/>
                    <a:lumOff val="15000"/>
                  </a:schemeClr>
                </a:solidFill>
                <a:ea typeface="华文细黑" panose="02010600040101010101" pitchFamily="2" charset="-122"/>
              </a:rPr>
              <a:t> </a:t>
            </a:r>
            <a:r>
              <a:rPr lang="en-US" altLang="zh-CN" sz="800" dirty="0" err="1">
                <a:solidFill>
                  <a:schemeClr val="tx1">
                    <a:lumMod val="85000"/>
                    <a:lumOff val="15000"/>
                  </a:schemeClr>
                </a:solidFill>
                <a:ea typeface="华文细黑" panose="02010600040101010101" pitchFamily="2" charset="-122"/>
              </a:rPr>
              <a:t>elit</a:t>
            </a:r>
            <a:r>
              <a:rPr lang="en-US" altLang="zh-CN" sz="800" dirty="0">
                <a:solidFill>
                  <a:schemeClr val="tx1">
                    <a:lumMod val="85000"/>
                    <a:lumOff val="15000"/>
                  </a:schemeClr>
                </a:solidFill>
                <a:ea typeface="华文细黑" panose="02010600040101010101" pitchFamily="2" charset="-122"/>
              </a:rPr>
              <a:t>. </a:t>
            </a:r>
            <a:r>
              <a:rPr lang="en-US" altLang="zh-CN" sz="800" dirty="0" err="1">
                <a:solidFill>
                  <a:schemeClr val="tx1">
                    <a:lumMod val="85000"/>
                    <a:lumOff val="15000"/>
                  </a:schemeClr>
                </a:solidFill>
                <a:ea typeface="华文细黑" panose="02010600040101010101" pitchFamily="2" charset="-122"/>
              </a:rPr>
              <a:t>Donec</a:t>
            </a:r>
            <a:r>
              <a:rPr lang="en-US" altLang="zh-CN" sz="800" dirty="0">
                <a:solidFill>
                  <a:schemeClr val="tx1">
                    <a:lumMod val="85000"/>
                    <a:lumOff val="15000"/>
                  </a:schemeClr>
                </a:solidFill>
                <a:ea typeface="华文细黑" panose="02010600040101010101" pitchFamily="2" charset="-122"/>
              </a:rPr>
              <a:t> </a:t>
            </a:r>
            <a:r>
              <a:rPr lang="en-US" altLang="zh-CN" sz="800" dirty="0" err="1">
                <a:solidFill>
                  <a:schemeClr val="tx1">
                    <a:lumMod val="85000"/>
                    <a:lumOff val="15000"/>
                  </a:schemeClr>
                </a:solidFill>
                <a:ea typeface="华文细黑" panose="02010600040101010101" pitchFamily="2" charset="-122"/>
              </a:rPr>
              <a:t>luctus</a:t>
            </a:r>
            <a:r>
              <a:rPr lang="en-US" altLang="zh-CN" sz="800" dirty="0">
                <a:solidFill>
                  <a:schemeClr val="tx1">
                    <a:lumMod val="85000"/>
                    <a:lumOff val="15000"/>
                  </a:schemeClr>
                </a:solidFill>
                <a:ea typeface="华文细黑" panose="02010600040101010101" pitchFamily="2" charset="-122"/>
              </a:rPr>
              <a:t> </a:t>
            </a:r>
            <a:r>
              <a:rPr lang="en-US" altLang="zh-CN" sz="800" dirty="0" err="1">
                <a:solidFill>
                  <a:schemeClr val="tx1">
                    <a:lumMod val="85000"/>
                    <a:lumOff val="15000"/>
                  </a:schemeClr>
                </a:solidFill>
                <a:ea typeface="华文细黑" panose="02010600040101010101" pitchFamily="2" charset="-122"/>
              </a:rPr>
              <a:t>nibh</a:t>
            </a:r>
            <a:r>
              <a:rPr lang="en-US" altLang="zh-CN" sz="800" dirty="0">
                <a:solidFill>
                  <a:schemeClr val="tx1">
                    <a:lumMod val="85000"/>
                    <a:lumOff val="15000"/>
                  </a:schemeClr>
                </a:solidFill>
                <a:ea typeface="华文细黑" panose="02010600040101010101" pitchFamily="2" charset="-122"/>
              </a:rPr>
              <a:t> sit </a:t>
            </a:r>
            <a:r>
              <a:rPr lang="en-US" altLang="zh-CN" sz="800" dirty="0" err="1">
                <a:solidFill>
                  <a:schemeClr val="tx1">
                    <a:lumMod val="85000"/>
                    <a:lumOff val="15000"/>
                  </a:schemeClr>
                </a:solidFill>
                <a:ea typeface="华文细黑" panose="02010600040101010101" pitchFamily="2" charset="-122"/>
              </a:rPr>
              <a:t>amet</a:t>
            </a:r>
            <a:r>
              <a:rPr lang="en-US" altLang="zh-CN" sz="800" dirty="0">
                <a:solidFill>
                  <a:schemeClr val="tx1">
                    <a:lumMod val="85000"/>
                    <a:lumOff val="15000"/>
                  </a:schemeClr>
                </a:solidFill>
                <a:ea typeface="华文细黑" panose="02010600040101010101" pitchFamily="2" charset="-122"/>
              </a:rPr>
              <a:t> </a:t>
            </a:r>
            <a:r>
              <a:rPr lang="en-US" altLang="zh-CN" sz="800" dirty="0" err="1">
                <a:solidFill>
                  <a:schemeClr val="tx1">
                    <a:lumMod val="85000"/>
                    <a:lumOff val="15000"/>
                  </a:schemeClr>
                </a:solidFill>
                <a:ea typeface="华文细黑" panose="02010600040101010101" pitchFamily="2" charset="-122"/>
              </a:rPr>
              <a:t>sem</a:t>
            </a:r>
            <a:r>
              <a:rPr lang="en-US" altLang="zh-CN" sz="800" dirty="0">
                <a:solidFill>
                  <a:schemeClr val="tx1">
                    <a:lumMod val="85000"/>
                    <a:lumOff val="15000"/>
                  </a:schemeClr>
                </a:solidFill>
                <a:ea typeface="华文细黑" panose="02010600040101010101" pitchFamily="2" charset="-122"/>
              </a:rPr>
              <a:t> </a:t>
            </a:r>
            <a:r>
              <a:rPr lang="en-US" altLang="zh-CN" sz="800" dirty="0" err="1">
                <a:solidFill>
                  <a:schemeClr val="tx1">
                    <a:lumMod val="85000"/>
                    <a:lumOff val="15000"/>
                  </a:schemeClr>
                </a:solidFill>
                <a:ea typeface="华文细黑" panose="02010600040101010101" pitchFamily="2" charset="-122"/>
              </a:rPr>
              <a:t>vulputate</a:t>
            </a:r>
            <a:r>
              <a:rPr lang="en-US" altLang="zh-CN" sz="800" dirty="0">
                <a:solidFill>
                  <a:schemeClr val="tx1">
                    <a:lumMod val="85000"/>
                    <a:lumOff val="15000"/>
                  </a:schemeClr>
                </a:solidFill>
                <a:ea typeface="华文细黑" panose="02010600040101010101" pitchFamily="2" charset="-122"/>
              </a:rPr>
              <a:t> </a:t>
            </a:r>
            <a:r>
              <a:rPr lang="en-US" altLang="zh-CN" sz="800" dirty="0" err="1">
                <a:solidFill>
                  <a:schemeClr val="tx1">
                    <a:lumMod val="85000"/>
                    <a:lumOff val="15000"/>
                  </a:schemeClr>
                </a:solidFill>
                <a:ea typeface="华文细黑" panose="02010600040101010101" pitchFamily="2" charset="-122"/>
              </a:rPr>
              <a:t>venenatis</a:t>
            </a:r>
            <a:r>
              <a:rPr lang="en-US" altLang="zh-CN" sz="800" dirty="0">
                <a:solidFill>
                  <a:schemeClr val="tx1">
                    <a:lumMod val="85000"/>
                    <a:lumOff val="15000"/>
                  </a:schemeClr>
                </a:solidFill>
                <a:ea typeface="华文细黑" panose="02010600040101010101" pitchFamily="2" charset="-122"/>
              </a:rPr>
              <a:t> </a:t>
            </a:r>
            <a:r>
              <a:rPr lang="en-US" altLang="zh-CN" sz="800" dirty="0" err="1">
                <a:solidFill>
                  <a:schemeClr val="tx1">
                    <a:lumMod val="85000"/>
                    <a:lumOff val="15000"/>
                  </a:schemeClr>
                </a:solidFill>
                <a:ea typeface="华文细黑" panose="02010600040101010101" pitchFamily="2" charset="-122"/>
              </a:rPr>
              <a:t>bibendum</a:t>
            </a:r>
            <a:r>
              <a:rPr lang="en-US" altLang="zh-CN" sz="800" dirty="0">
                <a:solidFill>
                  <a:schemeClr val="tx1">
                    <a:lumMod val="85000"/>
                    <a:lumOff val="15000"/>
                  </a:schemeClr>
                </a:solidFill>
                <a:ea typeface="华文细黑" panose="02010600040101010101" pitchFamily="2" charset="-122"/>
              </a:rPr>
              <a:t> </a:t>
            </a:r>
            <a:r>
              <a:rPr lang="en-US" altLang="zh-CN" sz="800" dirty="0" err="1">
                <a:solidFill>
                  <a:schemeClr val="tx1">
                    <a:lumMod val="85000"/>
                    <a:lumOff val="15000"/>
                  </a:schemeClr>
                </a:solidFill>
                <a:ea typeface="华文细黑" panose="02010600040101010101" pitchFamily="2" charset="-122"/>
              </a:rPr>
              <a:t>orci</a:t>
            </a:r>
            <a:r>
              <a:rPr lang="en-US" altLang="zh-CN" sz="800" dirty="0">
                <a:solidFill>
                  <a:schemeClr val="tx1">
                    <a:lumMod val="85000"/>
                    <a:lumOff val="15000"/>
                  </a:schemeClr>
                </a:solidFill>
                <a:ea typeface="华文细黑" panose="02010600040101010101" pitchFamily="2" charset="-122"/>
              </a:rPr>
              <a:t> pulvinar. </a:t>
            </a:r>
          </a:p>
        </p:txBody>
      </p:sp>
      <p:sp>
        <p:nvSpPr>
          <p:cNvPr id="126" name="PA_淘宝店chenying0907 5"/>
          <p:cNvSpPr txBox="1">
            <a:spLocks noChangeArrowheads="1"/>
          </p:cNvSpPr>
          <p:nvPr>
            <p:custDataLst>
              <p:tags r:id="rId2"/>
            </p:custDataLst>
          </p:nvPr>
        </p:nvSpPr>
        <p:spPr bwMode="auto">
          <a:xfrm>
            <a:off x="1295268" y="3049727"/>
            <a:ext cx="65274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zh-CN" altLang="en-US" sz="1400" dirty="0">
                <a:solidFill>
                  <a:schemeClr val="bg1">
                    <a:lumMod val="50000"/>
                  </a:schemeClr>
                </a:solidFill>
                <a:latin typeface="华文细黑" panose="02010600040101010101" pitchFamily="2" charset="-122"/>
                <a:ea typeface="华文细黑" panose="02010600040101010101" pitchFamily="2" charset="-122"/>
              </a:rPr>
              <a:t>方法</a:t>
            </a:r>
            <a:r>
              <a:rPr lang="en-US" altLang="zh-CN" sz="1400" dirty="0">
                <a:solidFill>
                  <a:schemeClr val="bg1">
                    <a:lumMod val="50000"/>
                  </a:schemeClr>
                </a:solidFill>
                <a:latin typeface="华文细黑" panose="02010600040101010101" pitchFamily="2" charset="-122"/>
                <a:ea typeface="华文细黑" panose="02010600040101010101" pitchFamily="2" charset="-122"/>
              </a:rPr>
              <a:t>1</a:t>
            </a:r>
            <a:endParaRPr lang="zh-CN" altLang="en-US" sz="1400" dirty="0">
              <a:solidFill>
                <a:schemeClr val="bg1">
                  <a:lumMod val="50000"/>
                </a:schemeClr>
              </a:solidFill>
              <a:latin typeface="华文细黑" panose="02010600040101010101" pitchFamily="2" charset="-122"/>
              <a:ea typeface="华文细黑" panose="02010600040101010101" pitchFamily="2" charset="-122"/>
            </a:endParaRPr>
          </a:p>
        </p:txBody>
      </p:sp>
      <p:sp>
        <p:nvSpPr>
          <p:cNvPr id="127" name="PA_淘宝店chenying0907 126"/>
          <p:cNvSpPr/>
          <p:nvPr>
            <p:custDataLst>
              <p:tags r:id="rId3"/>
            </p:custDataLst>
          </p:nvPr>
        </p:nvSpPr>
        <p:spPr>
          <a:xfrm>
            <a:off x="2752373" y="3354640"/>
            <a:ext cx="1665699" cy="811954"/>
          </a:xfrm>
          <a:prstGeom prst="rect">
            <a:avLst/>
          </a:prstGeom>
        </p:spPr>
        <p:txBody>
          <a:bodyPr wrap="square">
            <a:spAutoFit/>
          </a:bodyPr>
          <a:lstStyle/>
          <a:p>
            <a:pPr lvl="0" algn="ctr" fontAlgn="base">
              <a:lnSpc>
                <a:spcPct val="150000"/>
              </a:lnSpc>
              <a:spcBef>
                <a:spcPct val="0"/>
              </a:spcBef>
              <a:spcAft>
                <a:spcPct val="0"/>
              </a:spcAft>
              <a:defRPr/>
            </a:pPr>
            <a:r>
              <a:rPr lang="en-US" altLang="zh-CN" sz="800">
                <a:solidFill>
                  <a:schemeClr val="tx1">
                    <a:lumMod val="85000"/>
                    <a:lumOff val="15000"/>
                  </a:schemeClr>
                </a:solidFill>
                <a:ea typeface="华文细黑" panose="02010600040101010101" pitchFamily="2" charset="-122"/>
              </a:rPr>
              <a:t>Lorem ipsum dolor sit amet, consectetur adipiscing elit. Donec luctus nibh sit amet sem vulputate venenatis bibendum orci pulvinar. </a:t>
            </a:r>
          </a:p>
        </p:txBody>
      </p:sp>
      <p:sp>
        <p:nvSpPr>
          <p:cNvPr id="128" name="PA_淘宝店chenying0907 5"/>
          <p:cNvSpPr txBox="1">
            <a:spLocks noChangeArrowheads="1"/>
          </p:cNvSpPr>
          <p:nvPr>
            <p:custDataLst>
              <p:tags r:id="rId4"/>
            </p:custDataLst>
          </p:nvPr>
        </p:nvSpPr>
        <p:spPr bwMode="auto">
          <a:xfrm>
            <a:off x="3233555" y="3049727"/>
            <a:ext cx="65114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zh-CN" altLang="en-US" sz="1400">
                <a:solidFill>
                  <a:schemeClr val="bg1">
                    <a:lumMod val="50000"/>
                  </a:schemeClr>
                </a:solidFill>
                <a:latin typeface="华文细黑" panose="02010600040101010101" pitchFamily="2" charset="-122"/>
                <a:ea typeface="华文细黑" panose="02010600040101010101" pitchFamily="2" charset="-122"/>
              </a:rPr>
              <a:t>方法</a:t>
            </a:r>
            <a:r>
              <a:rPr lang="en-US" altLang="zh-CN" sz="1400">
                <a:solidFill>
                  <a:schemeClr val="bg1">
                    <a:lumMod val="50000"/>
                  </a:schemeClr>
                </a:solidFill>
                <a:latin typeface="华文细黑" panose="02010600040101010101" pitchFamily="2" charset="-122"/>
                <a:ea typeface="华文细黑" panose="02010600040101010101" pitchFamily="2" charset="-122"/>
              </a:rPr>
              <a:t>2</a:t>
            </a:r>
            <a:endParaRPr lang="zh-CN" altLang="en-US" sz="1400">
              <a:solidFill>
                <a:schemeClr val="bg1">
                  <a:lumMod val="50000"/>
                </a:schemeClr>
              </a:solidFill>
              <a:latin typeface="华文细黑" panose="02010600040101010101" pitchFamily="2" charset="-122"/>
              <a:ea typeface="华文细黑" panose="02010600040101010101" pitchFamily="2" charset="-122"/>
            </a:endParaRPr>
          </a:p>
        </p:txBody>
      </p:sp>
      <p:sp>
        <p:nvSpPr>
          <p:cNvPr id="129" name="PA_淘宝店chenying0907 128"/>
          <p:cNvSpPr/>
          <p:nvPr>
            <p:custDataLst>
              <p:tags r:id="rId5"/>
            </p:custDataLst>
          </p:nvPr>
        </p:nvSpPr>
        <p:spPr>
          <a:xfrm>
            <a:off x="4735532" y="3357504"/>
            <a:ext cx="1665699" cy="811954"/>
          </a:xfrm>
          <a:prstGeom prst="rect">
            <a:avLst/>
          </a:prstGeom>
        </p:spPr>
        <p:txBody>
          <a:bodyPr wrap="square">
            <a:spAutoFit/>
          </a:bodyPr>
          <a:lstStyle/>
          <a:p>
            <a:pPr lvl="0" algn="ctr" fontAlgn="base">
              <a:lnSpc>
                <a:spcPct val="150000"/>
              </a:lnSpc>
              <a:spcBef>
                <a:spcPct val="0"/>
              </a:spcBef>
              <a:spcAft>
                <a:spcPct val="0"/>
              </a:spcAft>
              <a:defRPr/>
            </a:pPr>
            <a:r>
              <a:rPr lang="en-US" altLang="zh-CN" sz="800">
                <a:solidFill>
                  <a:schemeClr val="tx1">
                    <a:lumMod val="85000"/>
                    <a:lumOff val="15000"/>
                  </a:schemeClr>
                </a:solidFill>
                <a:ea typeface="华文细黑" panose="02010600040101010101" pitchFamily="2" charset="-122"/>
              </a:rPr>
              <a:t>Lorem ipsum dolor sit amet, consectetur adipiscing elit. Donec luctus nibh sit amet sem vulputate venenatis bibendum orci pulvinar. </a:t>
            </a:r>
          </a:p>
        </p:txBody>
      </p:sp>
      <p:sp>
        <p:nvSpPr>
          <p:cNvPr id="130" name="PA_淘宝店chenying0907 5"/>
          <p:cNvSpPr txBox="1">
            <a:spLocks noChangeArrowheads="1"/>
          </p:cNvSpPr>
          <p:nvPr>
            <p:custDataLst>
              <p:tags r:id="rId6"/>
            </p:custDataLst>
          </p:nvPr>
        </p:nvSpPr>
        <p:spPr bwMode="auto">
          <a:xfrm>
            <a:off x="5171039" y="3049727"/>
            <a:ext cx="65114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zh-CN" altLang="en-US" sz="1400">
                <a:solidFill>
                  <a:schemeClr val="bg1">
                    <a:lumMod val="50000"/>
                  </a:schemeClr>
                </a:solidFill>
                <a:latin typeface="华文细黑" panose="02010600040101010101" pitchFamily="2" charset="-122"/>
                <a:ea typeface="华文细黑" panose="02010600040101010101" pitchFamily="2" charset="-122"/>
              </a:rPr>
              <a:t>方法</a:t>
            </a:r>
            <a:r>
              <a:rPr lang="en-US" altLang="zh-CN" sz="1400">
                <a:solidFill>
                  <a:schemeClr val="bg1">
                    <a:lumMod val="50000"/>
                  </a:schemeClr>
                </a:solidFill>
                <a:latin typeface="华文细黑" panose="02010600040101010101" pitchFamily="2" charset="-122"/>
                <a:ea typeface="华文细黑" panose="02010600040101010101" pitchFamily="2" charset="-122"/>
              </a:rPr>
              <a:t>3</a:t>
            </a:r>
            <a:endParaRPr lang="zh-CN" altLang="en-US" sz="1400">
              <a:solidFill>
                <a:schemeClr val="bg1">
                  <a:lumMod val="50000"/>
                </a:schemeClr>
              </a:solidFill>
              <a:latin typeface="华文细黑" panose="02010600040101010101" pitchFamily="2" charset="-122"/>
              <a:ea typeface="华文细黑" panose="02010600040101010101" pitchFamily="2" charset="-122"/>
            </a:endParaRPr>
          </a:p>
        </p:txBody>
      </p:sp>
      <p:sp>
        <p:nvSpPr>
          <p:cNvPr id="131" name="PA_淘宝店chenying0907 130"/>
          <p:cNvSpPr/>
          <p:nvPr>
            <p:custDataLst>
              <p:tags r:id="rId7"/>
            </p:custDataLst>
          </p:nvPr>
        </p:nvSpPr>
        <p:spPr>
          <a:xfrm>
            <a:off x="6718692" y="3354640"/>
            <a:ext cx="1665699" cy="811954"/>
          </a:xfrm>
          <a:prstGeom prst="rect">
            <a:avLst/>
          </a:prstGeom>
        </p:spPr>
        <p:txBody>
          <a:bodyPr wrap="square">
            <a:spAutoFit/>
          </a:bodyPr>
          <a:lstStyle/>
          <a:p>
            <a:pPr lvl="0" algn="ctr" fontAlgn="base">
              <a:lnSpc>
                <a:spcPct val="150000"/>
              </a:lnSpc>
              <a:spcBef>
                <a:spcPct val="0"/>
              </a:spcBef>
              <a:spcAft>
                <a:spcPct val="0"/>
              </a:spcAft>
              <a:defRPr/>
            </a:pPr>
            <a:r>
              <a:rPr lang="en-US" altLang="zh-CN" sz="800">
                <a:solidFill>
                  <a:schemeClr val="tx1">
                    <a:lumMod val="85000"/>
                    <a:lumOff val="15000"/>
                  </a:schemeClr>
                </a:solidFill>
                <a:ea typeface="华文细黑" panose="02010600040101010101" pitchFamily="2" charset="-122"/>
              </a:rPr>
              <a:t>Lorem ipsum dolor sit amet, consectetur adipiscing elit. Donec luctus nibh sit amet sem vulputate venenatis bibendum orci pulvinar. </a:t>
            </a:r>
          </a:p>
        </p:txBody>
      </p:sp>
      <p:sp>
        <p:nvSpPr>
          <p:cNvPr id="132" name="PA_淘宝店chenying0907 5"/>
          <p:cNvSpPr txBox="1">
            <a:spLocks noChangeArrowheads="1"/>
          </p:cNvSpPr>
          <p:nvPr>
            <p:custDataLst>
              <p:tags r:id="rId8"/>
            </p:custDataLst>
          </p:nvPr>
        </p:nvSpPr>
        <p:spPr bwMode="auto">
          <a:xfrm>
            <a:off x="7173550" y="3049727"/>
            <a:ext cx="65274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zh-CN" altLang="en-US" sz="1400">
                <a:solidFill>
                  <a:schemeClr val="bg1">
                    <a:lumMod val="50000"/>
                  </a:schemeClr>
                </a:solidFill>
                <a:latin typeface="华文细黑" panose="02010600040101010101" pitchFamily="2" charset="-122"/>
                <a:ea typeface="华文细黑" panose="02010600040101010101" pitchFamily="2" charset="-122"/>
              </a:rPr>
              <a:t>方法</a:t>
            </a:r>
            <a:r>
              <a:rPr lang="en-US" altLang="zh-CN" sz="1400">
                <a:solidFill>
                  <a:schemeClr val="bg1">
                    <a:lumMod val="50000"/>
                  </a:schemeClr>
                </a:solidFill>
                <a:latin typeface="华文细黑" panose="02010600040101010101" pitchFamily="2" charset="-122"/>
                <a:ea typeface="华文细黑" panose="02010600040101010101" pitchFamily="2" charset="-122"/>
              </a:rPr>
              <a:t>4</a:t>
            </a:r>
            <a:endParaRPr lang="zh-CN" altLang="en-US" sz="1400">
              <a:solidFill>
                <a:schemeClr val="bg1">
                  <a:lumMod val="50000"/>
                </a:schemeClr>
              </a:solidFill>
              <a:latin typeface="华文细黑" panose="02010600040101010101" pitchFamily="2" charset="-122"/>
              <a:ea typeface="华文细黑" panose="02010600040101010101" pitchFamily="2" charset="-122"/>
            </a:endParaRPr>
          </a:p>
        </p:txBody>
      </p:sp>
      <p:grpSp>
        <p:nvGrpSpPr>
          <p:cNvPr id="5" name="PA_淘宝店chenying0907 4"/>
          <p:cNvGrpSpPr/>
          <p:nvPr>
            <p:custDataLst>
              <p:tags r:id="rId9"/>
            </p:custDataLst>
          </p:nvPr>
        </p:nvGrpSpPr>
        <p:grpSpPr>
          <a:xfrm>
            <a:off x="4841479" y="1560678"/>
            <a:ext cx="1289090" cy="1289090"/>
            <a:chOff x="4841479" y="1559884"/>
            <a:chExt cx="1289090" cy="1289090"/>
          </a:xfrm>
        </p:grpSpPr>
        <p:sp>
          <p:nvSpPr>
            <p:cNvPr id="118" name="椭圆 117"/>
            <p:cNvSpPr/>
            <p:nvPr/>
          </p:nvSpPr>
          <p:spPr>
            <a:xfrm>
              <a:off x="4975237" y="1693641"/>
              <a:ext cx="1021576" cy="10215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华文细黑" panose="02010600040101010101" pitchFamily="2" charset="-122"/>
              </a:endParaRPr>
            </a:p>
          </p:txBody>
        </p:sp>
        <p:sp>
          <p:nvSpPr>
            <p:cNvPr id="123" name="椭圆 122"/>
            <p:cNvSpPr/>
            <p:nvPr/>
          </p:nvSpPr>
          <p:spPr>
            <a:xfrm>
              <a:off x="4841479" y="1559884"/>
              <a:ext cx="1289090" cy="1289090"/>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华文细黑" panose="02010600040101010101" pitchFamily="2" charset="-122"/>
              </a:endParaRPr>
            </a:p>
          </p:txBody>
        </p:sp>
        <p:grpSp>
          <p:nvGrpSpPr>
            <p:cNvPr id="26" name="淘宝店chenying0907 17"/>
            <p:cNvGrpSpPr>
              <a:grpSpLocks/>
            </p:cNvGrpSpPr>
            <p:nvPr/>
          </p:nvGrpSpPr>
          <p:grpSpPr bwMode="auto">
            <a:xfrm rot="-2700000">
              <a:off x="5237413" y="1970553"/>
              <a:ext cx="465693" cy="467753"/>
              <a:chOff x="5394325" y="2859088"/>
              <a:chExt cx="358775" cy="360362"/>
            </a:xfrm>
            <a:solidFill>
              <a:schemeClr val="bg1"/>
            </a:solidFill>
          </p:grpSpPr>
          <p:sp>
            <p:nvSpPr>
              <p:cNvPr id="27" name="AutoShape 37"/>
              <p:cNvSpPr/>
              <p:nvPr/>
            </p:nvSpPr>
            <p:spPr bwMode="auto">
              <a:xfrm>
                <a:off x="5394485" y="2892265"/>
                <a:ext cx="327025" cy="325438"/>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华文细黑" panose="02010600040101010101" pitchFamily="2" charset="-122"/>
                  <a:sym typeface="Gill Sans" charset="0"/>
                </a:endParaRPr>
              </a:p>
            </p:txBody>
          </p:sp>
          <p:sp>
            <p:nvSpPr>
              <p:cNvPr id="28" name="AutoShape 38"/>
              <p:cNvSpPr/>
              <p:nvPr/>
            </p:nvSpPr>
            <p:spPr bwMode="auto">
              <a:xfrm>
                <a:off x="5552105" y="3033377"/>
                <a:ext cx="55563" cy="555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华文细黑" panose="02010600040101010101" pitchFamily="2" charset="-122"/>
                  <a:sym typeface="Gill Sans" charset="0"/>
                </a:endParaRPr>
              </a:p>
            </p:txBody>
          </p:sp>
          <p:sp>
            <p:nvSpPr>
              <p:cNvPr id="29" name="AutoShape 39"/>
              <p:cNvSpPr/>
              <p:nvPr/>
            </p:nvSpPr>
            <p:spPr bwMode="auto">
              <a:xfrm>
                <a:off x="5696350" y="2852417"/>
                <a:ext cx="55563" cy="571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华文细黑" panose="02010600040101010101" pitchFamily="2" charset="-122"/>
                  <a:sym typeface="Gill Sans" charset="0"/>
                </a:endParaRPr>
              </a:p>
            </p:txBody>
          </p:sp>
          <p:sp>
            <p:nvSpPr>
              <p:cNvPr id="30" name="AutoShape 40"/>
              <p:cNvSpPr/>
              <p:nvPr/>
            </p:nvSpPr>
            <p:spPr bwMode="auto">
              <a:xfrm>
                <a:off x="5483342" y="3020412"/>
                <a:ext cx="46038" cy="444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华文细黑" panose="02010600040101010101" pitchFamily="2" charset="-122"/>
                  <a:sym typeface="Gill Sans" charset="0"/>
                </a:endParaRPr>
              </a:p>
            </p:txBody>
          </p:sp>
          <p:sp>
            <p:nvSpPr>
              <p:cNvPr id="31" name="AutoShape 41"/>
              <p:cNvSpPr/>
              <p:nvPr/>
            </p:nvSpPr>
            <p:spPr bwMode="auto">
              <a:xfrm>
                <a:off x="5526118" y="3100560"/>
                <a:ext cx="22225" cy="222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华文细黑" panose="02010600040101010101" pitchFamily="2" charset="-122"/>
                  <a:sym typeface="Gill Sans" charset="0"/>
                </a:endParaRPr>
              </a:p>
            </p:txBody>
          </p:sp>
          <p:sp>
            <p:nvSpPr>
              <p:cNvPr id="32" name="AutoShape 42"/>
              <p:cNvSpPr/>
              <p:nvPr/>
            </p:nvSpPr>
            <p:spPr bwMode="auto">
              <a:xfrm>
                <a:off x="5707968" y="2932180"/>
                <a:ext cx="22225" cy="222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华文细黑" panose="02010600040101010101" pitchFamily="2" charset="-122"/>
                  <a:sym typeface="Gill Sans" charset="0"/>
                </a:endParaRPr>
              </a:p>
            </p:txBody>
          </p:sp>
        </p:grpSp>
      </p:grpSp>
      <p:grpSp>
        <p:nvGrpSpPr>
          <p:cNvPr id="6" name="PA_淘宝店chenying0907 5"/>
          <p:cNvGrpSpPr/>
          <p:nvPr>
            <p:custDataLst>
              <p:tags r:id="rId10"/>
            </p:custDataLst>
          </p:nvPr>
        </p:nvGrpSpPr>
        <p:grpSpPr>
          <a:xfrm>
            <a:off x="6783419" y="1560674"/>
            <a:ext cx="1289090" cy="1289090"/>
            <a:chOff x="6783419" y="1559880"/>
            <a:chExt cx="1289090" cy="1289090"/>
          </a:xfrm>
        </p:grpSpPr>
        <p:sp>
          <p:nvSpPr>
            <p:cNvPr id="119" name="椭圆 118"/>
            <p:cNvSpPr/>
            <p:nvPr/>
          </p:nvSpPr>
          <p:spPr>
            <a:xfrm>
              <a:off x="6917176" y="1693637"/>
              <a:ext cx="1021576" cy="10215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华文细黑" panose="02010600040101010101" pitchFamily="2" charset="-122"/>
              </a:endParaRPr>
            </a:p>
          </p:txBody>
        </p:sp>
        <p:sp>
          <p:nvSpPr>
            <p:cNvPr id="124" name="椭圆 123"/>
            <p:cNvSpPr/>
            <p:nvPr/>
          </p:nvSpPr>
          <p:spPr>
            <a:xfrm>
              <a:off x="6783419" y="1559880"/>
              <a:ext cx="1289090" cy="1289090"/>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华文细黑" panose="02010600040101010101" pitchFamily="2" charset="-122"/>
              </a:endParaRPr>
            </a:p>
          </p:txBody>
        </p:sp>
        <p:grpSp>
          <p:nvGrpSpPr>
            <p:cNvPr id="33" name="Group 69"/>
            <p:cNvGrpSpPr/>
            <p:nvPr/>
          </p:nvGrpSpPr>
          <p:grpSpPr>
            <a:xfrm>
              <a:off x="7194864" y="1985670"/>
              <a:ext cx="466200" cy="437511"/>
              <a:chOff x="10074275" y="1647825"/>
              <a:chExt cx="464344" cy="435769"/>
            </a:xfrm>
            <a:solidFill>
              <a:schemeClr val="bg1"/>
            </a:solidFill>
          </p:grpSpPr>
          <p:sp>
            <p:nvSpPr>
              <p:cNvPr id="34" name="AutoShape 69"/>
              <p:cNvSpPr/>
              <p:nvPr/>
            </p:nvSpPr>
            <p:spPr bwMode="auto">
              <a:xfrm>
                <a:off x="10074275" y="1647825"/>
                <a:ext cx="464344"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223" y="5760"/>
                    </a:moveTo>
                    <a:lnTo>
                      <a:pt x="17548" y="5760"/>
                    </a:lnTo>
                    <a:cubicBezTo>
                      <a:pt x="16804" y="5760"/>
                      <a:pt x="16198" y="5114"/>
                      <a:pt x="16198" y="4320"/>
                    </a:cubicBezTo>
                    <a:lnTo>
                      <a:pt x="16200" y="4320"/>
                    </a:lnTo>
                    <a:lnTo>
                      <a:pt x="16200" y="1440"/>
                    </a:lnTo>
                    <a:lnTo>
                      <a:pt x="20250" y="5760"/>
                    </a:lnTo>
                    <a:cubicBezTo>
                      <a:pt x="20250" y="5760"/>
                      <a:pt x="18223" y="5760"/>
                      <a:pt x="18223" y="5760"/>
                    </a:cubicBezTo>
                    <a:close/>
                    <a:moveTo>
                      <a:pt x="20250" y="19440"/>
                    </a:moveTo>
                    <a:cubicBezTo>
                      <a:pt x="20250" y="19837"/>
                      <a:pt x="19948" y="20160"/>
                      <a:pt x="19575" y="20160"/>
                    </a:cubicBezTo>
                    <a:lnTo>
                      <a:pt x="2024" y="20160"/>
                    </a:lnTo>
                    <a:cubicBezTo>
                      <a:pt x="1651" y="20160"/>
                      <a:pt x="1349" y="19837"/>
                      <a:pt x="1349" y="19440"/>
                    </a:cubicBezTo>
                    <a:lnTo>
                      <a:pt x="1349" y="2160"/>
                    </a:lnTo>
                    <a:cubicBezTo>
                      <a:pt x="1349" y="1762"/>
                      <a:pt x="1651" y="1440"/>
                      <a:pt x="2024" y="1440"/>
                    </a:cubicBezTo>
                    <a:lnTo>
                      <a:pt x="15525" y="1440"/>
                    </a:lnTo>
                    <a:lnTo>
                      <a:pt x="15525" y="4320"/>
                    </a:lnTo>
                    <a:lnTo>
                      <a:pt x="15523" y="4320"/>
                    </a:lnTo>
                    <a:cubicBezTo>
                      <a:pt x="15523" y="5513"/>
                      <a:pt x="16430" y="6480"/>
                      <a:pt x="17548" y="6480"/>
                    </a:cubicBezTo>
                    <a:lnTo>
                      <a:pt x="18223" y="6480"/>
                    </a:lnTo>
                    <a:lnTo>
                      <a:pt x="20250" y="6480"/>
                    </a:lnTo>
                    <a:cubicBezTo>
                      <a:pt x="20250" y="6480"/>
                      <a:pt x="20250" y="19440"/>
                      <a:pt x="20250" y="19440"/>
                    </a:cubicBezTo>
                    <a:close/>
                    <a:moveTo>
                      <a:pt x="21204" y="4741"/>
                    </a:moveTo>
                    <a:lnTo>
                      <a:pt x="17154" y="421"/>
                    </a:lnTo>
                    <a:cubicBezTo>
                      <a:pt x="16901" y="151"/>
                      <a:pt x="16557" y="0"/>
                      <a:pt x="16200" y="0"/>
                    </a:cubicBezTo>
                    <a:lnTo>
                      <a:pt x="2024" y="0"/>
                    </a:lnTo>
                    <a:cubicBezTo>
                      <a:pt x="908" y="0"/>
                      <a:pt x="0" y="968"/>
                      <a:pt x="0" y="2160"/>
                    </a:cubicBezTo>
                    <a:lnTo>
                      <a:pt x="0" y="19440"/>
                    </a:lnTo>
                    <a:cubicBezTo>
                      <a:pt x="0" y="20631"/>
                      <a:pt x="908" y="21600"/>
                      <a:pt x="2024" y="21600"/>
                    </a:cubicBezTo>
                    <a:lnTo>
                      <a:pt x="19575" y="21600"/>
                    </a:lnTo>
                    <a:cubicBezTo>
                      <a:pt x="20691" y="21600"/>
                      <a:pt x="21599" y="20631"/>
                      <a:pt x="21599" y="19440"/>
                    </a:cubicBezTo>
                    <a:lnTo>
                      <a:pt x="21599" y="5760"/>
                    </a:lnTo>
                    <a:cubicBezTo>
                      <a:pt x="21599" y="5378"/>
                      <a:pt x="21457" y="5011"/>
                      <a:pt x="21204" y="4741"/>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华文细黑" panose="02010600040101010101" pitchFamily="2" charset="-122"/>
                  <a:sym typeface="Gill Sans" charset="0"/>
                </a:endParaRPr>
              </a:p>
            </p:txBody>
          </p:sp>
          <p:sp>
            <p:nvSpPr>
              <p:cNvPr id="35" name="AutoShape 70"/>
              <p:cNvSpPr/>
              <p:nvPr/>
            </p:nvSpPr>
            <p:spPr bwMode="auto">
              <a:xfrm>
                <a:off x="10291763" y="1734344"/>
                <a:ext cx="87313"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00" y="21599"/>
                    </a:moveTo>
                    <a:lnTo>
                      <a:pt x="19800" y="21599"/>
                    </a:lnTo>
                    <a:cubicBezTo>
                      <a:pt x="20791" y="21599"/>
                      <a:pt x="21600" y="16769"/>
                      <a:pt x="21600" y="10800"/>
                    </a:cubicBezTo>
                    <a:cubicBezTo>
                      <a:pt x="21600" y="4830"/>
                      <a:pt x="20791" y="0"/>
                      <a:pt x="19800" y="0"/>
                    </a:cubicBezTo>
                    <a:lnTo>
                      <a:pt x="1800" y="0"/>
                    </a:lnTo>
                    <a:cubicBezTo>
                      <a:pt x="801" y="0"/>
                      <a:pt x="0" y="4830"/>
                      <a:pt x="0" y="10800"/>
                    </a:cubicBezTo>
                    <a:cubicBezTo>
                      <a:pt x="0" y="16769"/>
                      <a:pt x="801" y="21599"/>
                      <a:pt x="1800" y="21599"/>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华文细黑" panose="02010600040101010101" pitchFamily="2" charset="-122"/>
                  <a:sym typeface="Gill Sans" charset="0"/>
                </a:endParaRPr>
              </a:p>
            </p:txBody>
          </p:sp>
          <p:sp>
            <p:nvSpPr>
              <p:cNvPr id="36" name="AutoShape 71"/>
              <p:cNvSpPr/>
              <p:nvPr/>
            </p:nvSpPr>
            <p:spPr bwMode="auto">
              <a:xfrm>
                <a:off x="10291763" y="1778000"/>
                <a:ext cx="87313"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00" y="21599"/>
                    </a:moveTo>
                    <a:lnTo>
                      <a:pt x="19800" y="21599"/>
                    </a:lnTo>
                    <a:cubicBezTo>
                      <a:pt x="20791" y="21599"/>
                      <a:pt x="21600" y="16769"/>
                      <a:pt x="21600" y="10800"/>
                    </a:cubicBezTo>
                    <a:cubicBezTo>
                      <a:pt x="21600" y="4830"/>
                      <a:pt x="20791" y="0"/>
                      <a:pt x="19800" y="0"/>
                    </a:cubicBezTo>
                    <a:lnTo>
                      <a:pt x="1800" y="0"/>
                    </a:lnTo>
                    <a:cubicBezTo>
                      <a:pt x="801" y="0"/>
                      <a:pt x="0" y="4830"/>
                      <a:pt x="0" y="10800"/>
                    </a:cubicBezTo>
                    <a:cubicBezTo>
                      <a:pt x="0" y="16769"/>
                      <a:pt x="801" y="21599"/>
                      <a:pt x="1800" y="21599"/>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华文细黑" panose="02010600040101010101" pitchFamily="2" charset="-122"/>
                  <a:sym typeface="Gill Sans" charset="0"/>
                </a:endParaRPr>
              </a:p>
            </p:txBody>
          </p:sp>
          <p:sp>
            <p:nvSpPr>
              <p:cNvPr id="37" name="AutoShape 72"/>
              <p:cNvSpPr/>
              <p:nvPr/>
            </p:nvSpPr>
            <p:spPr bwMode="auto">
              <a:xfrm>
                <a:off x="10291763" y="1821657"/>
                <a:ext cx="188913"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0800"/>
                    </a:moveTo>
                    <a:cubicBezTo>
                      <a:pt x="0" y="16769"/>
                      <a:pt x="369" y="21599"/>
                      <a:pt x="830" y="21599"/>
                    </a:cubicBezTo>
                    <a:lnTo>
                      <a:pt x="20769" y="21599"/>
                    </a:lnTo>
                    <a:cubicBezTo>
                      <a:pt x="21226" y="21599"/>
                      <a:pt x="21600" y="16769"/>
                      <a:pt x="21600" y="10800"/>
                    </a:cubicBezTo>
                    <a:cubicBezTo>
                      <a:pt x="21600" y="4830"/>
                      <a:pt x="21226" y="0"/>
                      <a:pt x="20769" y="0"/>
                    </a:cubicBezTo>
                    <a:lnTo>
                      <a:pt x="830" y="0"/>
                    </a:lnTo>
                    <a:cubicBezTo>
                      <a:pt x="369" y="0"/>
                      <a:pt x="0" y="4830"/>
                      <a:pt x="0" y="10800"/>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华文细黑" panose="02010600040101010101" pitchFamily="2" charset="-122"/>
                  <a:sym typeface="Gill Sans" charset="0"/>
                </a:endParaRPr>
              </a:p>
            </p:txBody>
          </p:sp>
          <p:sp>
            <p:nvSpPr>
              <p:cNvPr id="38" name="AutoShape 73"/>
              <p:cNvSpPr/>
              <p:nvPr/>
            </p:nvSpPr>
            <p:spPr bwMode="auto">
              <a:xfrm>
                <a:off x="10132219" y="1908969"/>
                <a:ext cx="348456"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48"/>
                      <a:pt x="201" y="21599"/>
                      <a:pt x="449" y="21599"/>
                    </a:cubicBezTo>
                    <a:lnTo>
                      <a:pt x="21150" y="21599"/>
                    </a:lnTo>
                    <a:cubicBezTo>
                      <a:pt x="21397" y="21599"/>
                      <a:pt x="21599" y="16748"/>
                      <a:pt x="21599" y="10800"/>
                    </a:cubicBezTo>
                    <a:cubicBezTo>
                      <a:pt x="21599" y="4830"/>
                      <a:pt x="21397" y="0"/>
                      <a:pt x="21150" y="0"/>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华文细黑" panose="02010600040101010101" pitchFamily="2" charset="-122"/>
                  <a:sym typeface="Gill Sans" charset="0"/>
                </a:endParaRPr>
              </a:p>
            </p:txBody>
          </p:sp>
          <p:sp>
            <p:nvSpPr>
              <p:cNvPr id="39" name="AutoShape 74"/>
              <p:cNvSpPr/>
              <p:nvPr/>
            </p:nvSpPr>
            <p:spPr bwMode="auto">
              <a:xfrm>
                <a:off x="10132219" y="1952625"/>
                <a:ext cx="348456"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48"/>
                      <a:pt x="201" y="21599"/>
                      <a:pt x="449" y="21599"/>
                    </a:cubicBezTo>
                    <a:lnTo>
                      <a:pt x="21150" y="21599"/>
                    </a:lnTo>
                    <a:cubicBezTo>
                      <a:pt x="21397" y="21599"/>
                      <a:pt x="21599" y="16748"/>
                      <a:pt x="21599" y="10800"/>
                    </a:cubicBezTo>
                    <a:cubicBezTo>
                      <a:pt x="21599" y="4830"/>
                      <a:pt x="21397" y="0"/>
                      <a:pt x="21150" y="0"/>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华文细黑" panose="02010600040101010101" pitchFamily="2" charset="-122"/>
                  <a:sym typeface="Gill Sans" charset="0"/>
                </a:endParaRPr>
              </a:p>
            </p:txBody>
          </p:sp>
          <p:sp>
            <p:nvSpPr>
              <p:cNvPr id="41" name="AutoShape 75"/>
              <p:cNvSpPr/>
              <p:nvPr/>
            </p:nvSpPr>
            <p:spPr bwMode="auto">
              <a:xfrm>
                <a:off x="10132219" y="1996282"/>
                <a:ext cx="348456"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48"/>
                      <a:pt x="201" y="21599"/>
                      <a:pt x="449" y="21599"/>
                    </a:cubicBezTo>
                    <a:lnTo>
                      <a:pt x="21150" y="21599"/>
                    </a:lnTo>
                    <a:cubicBezTo>
                      <a:pt x="21397" y="21599"/>
                      <a:pt x="21599" y="16748"/>
                      <a:pt x="21599" y="10800"/>
                    </a:cubicBezTo>
                    <a:cubicBezTo>
                      <a:pt x="21599" y="4830"/>
                      <a:pt x="21397" y="0"/>
                      <a:pt x="21150" y="0"/>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华文细黑" panose="02010600040101010101" pitchFamily="2" charset="-122"/>
                  <a:sym typeface="Gill Sans" charset="0"/>
                </a:endParaRPr>
              </a:p>
            </p:txBody>
          </p:sp>
          <p:sp>
            <p:nvSpPr>
              <p:cNvPr id="42" name="AutoShape 76"/>
              <p:cNvSpPr/>
              <p:nvPr/>
            </p:nvSpPr>
            <p:spPr bwMode="auto">
              <a:xfrm>
                <a:off x="10132219" y="1865313"/>
                <a:ext cx="348456"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69"/>
                      <a:pt x="201" y="21599"/>
                      <a:pt x="449" y="21599"/>
                    </a:cubicBezTo>
                    <a:lnTo>
                      <a:pt x="21150" y="21599"/>
                    </a:lnTo>
                    <a:cubicBezTo>
                      <a:pt x="21397" y="21599"/>
                      <a:pt x="21599" y="16769"/>
                      <a:pt x="21599" y="10800"/>
                    </a:cubicBezTo>
                    <a:cubicBezTo>
                      <a:pt x="21599" y="4830"/>
                      <a:pt x="21397" y="0"/>
                      <a:pt x="21150" y="0"/>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华文细黑" panose="02010600040101010101" pitchFamily="2" charset="-122"/>
                  <a:sym typeface="Gill Sans" charset="0"/>
                </a:endParaRPr>
              </a:p>
            </p:txBody>
          </p:sp>
          <p:sp>
            <p:nvSpPr>
              <p:cNvPr id="43" name="AutoShape 77"/>
              <p:cNvSpPr/>
              <p:nvPr/>
            </p:nvSpPr>
            <p:spPr bwMode="auto">
              <a:xfrm>
                <a:off x="10132219" y="1720057"/>
                <a:ext cx="130969" cy="116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4799" y="5400"/>
                    </a:moveTo>
                    <a:lnTo>
                      <a:pt x="16800" y="5400"/>
                    </a:lnTo>
                    <a:lnTo>
                      <a:pt x="16800" y="16200"/>
                    </a:lnTo>
                    <a:lnTo>
                      <a:pt x="4799" y="16200"/>
                    </a:lnTo>
                    <a:cubicBezTo>
                      <a:pt x="4799" y="16200"/>
                      <a:pt x="4799" y="5400"/>
                      <a:pt x="4799" y="5400"/>
                    </a:cubicBezTo>
                    <a:close/>
                    <a:moveTo>
                      <a:pt x="2399" y="21599"/>
                    </a:moveTo>
                    <a:lnTo>
                      <a:pt x="19200" y="21599"/>
                    </a:lnTo>
                    <a:cubicBezTo>
                      <a:pt x="20526" y="21599"/>
                      <a:pt x="21599" y="20392"/>
                      <a:pt x="21599" y="18900"/>
                    </a:cubicBezTo>
                    <a:lnTo>
                      <a:pt x="21599" y="2700"/>
                    </a:lnTo>
                    <a:cubicBezTo>
                      <a:pt x="21599" y="1207"/>
                      <a:pt x="20526" y="0"/>
                      <a:pt x="19200" y="0"/>
                    </a:cubicBezTo>
                    <a:lnTo>
                      <a:pt x="2399" y="0"/>
                    </a:lnTo>
                    <a:cubicBezTo>
                      <a:pt x="1073" y="0"/>
                      <a:pt x="0" y="1207"/>
                      <a:pt x="0" y="2700"/>
                    </a:cubicBezTo>
                    <a:lnTo>
                      <a:pt x="0" y="18900"/>
                    </a:lnTo>
                    <a:cubicBezTo>
                      <a:pt x="0" y="20392"/>
                      <a:pt x="1073" y="21599"/>
                      <a:pt x="2399" y="21599"/>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华文细黑" panose="02010600040101010101" pitchFamily="2" charset="-122"/>
                  <a:sym typeface="Gill Sans" charset="0"/>
                </a:endParaRPr>
              </a:p>
            </p:txBody>
          </p:sp>
        </p:grpSp>
      </p:grpSp>
      <p:grpSp>
        <p:nvGrpSpPr>
          <p:cNvPr id="4" name="PA_淘宝店chenying0907 3"/>
          <p:cNvGrpSpPr/>
          <p:nvPr>
            <p:custDataLst>
              <p:tags r:id="rId11"/>
            </p:custDataLst>
          </p:nvPr>
        </p:nvGrpSpPr>
        <p:grpSpPr>
          <a:xfrm>
            <a:off x="2899538" y="1560675"/>
            <a:ext cx="1289090" cy="1289090"/>
            <a:chOff x="2899538" y="1559881"/>
            <a:chExt cx="1289090" cy="1289090"/>
          </a:xfrm>
        </p:grpSpPr>
        <p:sp>
          <p:nvSpPr>
            <p:cNvPr id="117" name="椭圆 116"/>
            <p:cNvSpPr/>
            <p:nvPr/>
          </p:nvSpPr>
          <p:spPr>
            <a:xfrm>
              <a:off x="3033295" y="1693638"/>
              <a:ext cx="1021576" cy="1021576"/>
            </a:xfrm>
            <a:prstGeom prst="ellipse">
              <a:avLst/>
            </a:prstGeom>
            <a:solidFill>
              <a:srgbClr val="FEC1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华文细黑" panose="02010600040101010101" pitchFamily="2" charset="-122"/>
              </a:endParaRPr>
            </a:p>
          </p:txBody>
        </p:sp>
        <p:sp>
          <p:nvSpPr>
            <p:cNvPr id="122" name="椭圆 121"/>
            <p:cNvSpPr/>
            <p:nvPr/>
          </p:nvSpPr>
          <p:spPr>
            <a:xfrm>
              <a:off x="2899538" y="1559881"/>
              <a:ext cx="1289090" cy="1289090"/>
            </a:xfrm>
            <a:prstGeom prst="ellipse">
              <a:avLst/>
            </a:prstGeom>
            <a:noFill/>
            <a:ln>
              <a:solidFill>
                <a:srgbClr val="FEC1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华文细黑" panose="02010600040101010101" pitchFamily="2" charset="-122"/>
              </a:endParaRPr>
            </a:p>
          </p:txBody>
        </p:sp>
        <p:grpSp>
          <p:nvGrpSpPr>
            <p:cNvPr id="44" name="Group 112"/>
            <p:cNvGrpSpPr/>
            <p:nvPr/>
          </p:nvGrpSpPr>
          <p:grpSpPr>
            <a:xfrm>
              <a:off x="3310585" y="1985671"/>
              <a:ext cx="466997" cy="437511"/>
              <a:chOff x="5368132" y="3540125"/>
              <a:chExt cx="465138" cy="435769"/>
            </a:xfrm>
            <a:solidFill>
              <a:schemeClr val="bg1"/>
            </a:solidFill>
          </p:grpSpPr>
          <p:sp>
            <p:nvSpPr>
              <p:cNvPr id="45" name="AutoShape 110"/>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华文细黑" panose="02010600040101010101" pitchFamily="2" charset="-122"/>
                  <a:sym typeface="Gill Sans" charset="0"/>
                </a:endParaRPr>
              </a:p>
            </p:txBody>
          </p:sp>
          <p:sp>
            <p:nvSpPr>
              <p:cNvPr id="46" name="AutoShape 111"/>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华文细黑" panose="02010600040101010101" pitchFamily="2" charset="-122"/>
                  <a:sym typeface="Gill Sans" charset="0"/>
                </a:endParaRPr>
              </a:p>
            </p:txBody>
          </p:sp>
        </p:grpSp>
      </p:grpSp>
      <p:grpSp>
        <p:nvGrpSpPr>
          <p:cNvPr id="3" name="PA_淘宝店chenying0907 2"/>
          <p:cNvGrpSpPr/>
          <p:nvPr>
            <p:custDataLst>
              <p:tags r:id="rId12"/>
            </p:custDataLst>
          </p:nvPr>
        </p:nvGrpSpPr>
        <p:grpSpPr>
          <a:xfrm>
            <a:off x="957598" y="1560676"/>
            <a:ext cx="1289090" cy="1289090"/>
            <a:chOff x="957598" y="1559882"/>
            <a:chExt cx="1289090" cy="1289090"/>
          </a:xfrm>
        </p:grpSpPr>
        <p:sp>
          <p:nvSpPr>
            <p:cNvPr id="2" name="椭圆 1"/>
            <p:cNvSpPr/>
            <p:nvPr/>
          </p:nvSpPr>
          <p:spPr>
            <a:xfrm>
              <a:off x="1091355" y="1693641"/>
              <a:ext cx="1021576" cy="102157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华文细黑" panose="02010600040101010101" pitchFamily="2" charset="-122"/>
              </a:endParaRPr>
            </a:p>
          </p:txBody>
        </p:sp>
        <p:sp>
          <p:nvSpPr>
            <p:cNvPr id="40" name="椭圆 39"/>
            <p:cNvSpPr/>
            <p:nvPr/>
          </p:nvSpPr>
          <p:spPr>
            <a:xfrm>
              <a:off x="957598" y="1559882"/>
              <a:ext cx="1289090" cy="1289090"/>
            </a:xfrm>
            <a:prstGeom prst="ellipse">
              <a:avLst/>
            </a:prstGeom>
            <a:noFill/>
            <a:ln>
              <a:solidFill>
                <a:srgbClr val="FF78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华文细黑" panose="02010600040101010101" pitchFamily="2" charset="-122"/>
              </a:endParaRPr>
            </a:p>
          </p:txBody>
        </p:sp>
        <p:grpSp>
          <p:nvGrpSpPr>
            <p:cNvPr id="47" name="淘宝店chenying0907 46"/>
            <p:cNvGrpSpPr/>
            <p:nvPr/>
          </p:nvGrpSpPr>
          <p:grpSpPr>
            <a:xfrm>
              <a:off x="1369043" y="2007956"/>
              <a:ext cx="466201" cy="466200"/>
              <a:chOff x="2473104" y="2145028"/>
              <a:chExt cx="359165" cy="359165"/>
            </a:xfrm>
            <a:solidFill>
              <a:schemeClr val="bg1"/>
            </a:solidFill>
          </p:grpSpPr>
          <p:sp>
            <p:nvSpPr>
              <p:cNvPr id="48" name="AutoShape 126"/>
              <p:cNvSpPr/>
              <p:nvPr/>
            </p:nvSpPr>
            <p:spPr bwMode="auto">
              <a:xfrm>
                <a:off x="2473104" y="2145028"/>
                <a:ext cx="35916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华文细黑" panose="02010600040101010101" pitchFamily="2" charset="-122"/>
                  <a:sym typeface="Gill Sans" charset="0"/>
                </a:endParaRPr>
              </a:p>
            </p:txBody>
          </p:sp>
          <p:sp>
            <p:nvSpPr>
              <p:cNvPr id="49" name="AutoShape 127"/>
              <p:cNvSpPr/>
              <p:nvPr/>
            </p:nvSpPr>
            <p:spPr bwMode="auto">
              <a:xfrm>
                <a:off x="2618611" y="2200897"/>
                <a:ext cx="84727" cy="84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华文细黑" panose="02010600040101010101" pitchFamily="2" charset="-122"/>
                  <a:sym typeface="Gill Sans" charset="0"/>
                </a:endParaRPr>
              </a:p>
            </p:txBody>
          </p:sp>
        </p:grpSp>
      </p:grpSp>
    </p:spTree>
    <p:extLst>
      <p:ext uri="{BB962C8B-B14F-4D97-AF65-F5344CB8AC3E}">
        <p14:creationId xmlns:p14="http://schemas.microsoft.com/office/powerpoint/2010/main" val="2359166478"/>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900"/>
                                  </p:stCondLst>
                                  <p:childTnLst>
                                    <p:set>
                                      <p:cBhvr>
                                        <p:cTn id="6" dur="1" fill="hold">
                                          <p:stCondLst>
                                            <p:cond delay="0"/>
                                          </p:stCondLst>
                                        </p:cTn>
                                        <p:tgtEl>
                                          <p:spTgt spid="125"/>
                                        </p:tgtEl>
                                        <p:attrNameLst>
                                          <p:attrName>style.visibility</p:attrName>
                                        </p:attrNameLst>
                                      </p:cBhvr>
                                      <p:to>
                                        <p:strVal val="visible"/>
                                      </p:to>
                                    </p:set>
                                    <p:animEffect transition="in" filter="fade">
                                      <p:cBhvr>
                                        <p:cTn id="7" dur="500"/>
                                        <p:tgtEl>
                                          <p:spTgt spid="125"/>
                                        </p:tgtEl>
                                      </p:cBhvr>
                                    </p:animEffect>
                                  </p:childTnLst>
                                </p:cTn>
                              </p:par>
                              <p:par>
                                <p:cTn id="8" presetID="10" presetClass="entr" presetSubtype="0" fill="hold" grpId="0" nodeType="withEffect">
                                  <p:stCondLst>
                                    <p:cond delay="1200"/>
                                  </p:stCondLst>
                                  <p:childTnLst>
                                    <p:set>
                                      <p:cBhvr>
                                        <p:cTn id="9" dur="1" fill="hold">
                                          <p:stCondLst>
                                            <p:cond delay="0"/>
                                          </p:stCondLst>
                                        </p:cTn>
                                        <p:tgtEl>
                                          <p:spTgt spid="126"/>
                                        </p:tgtEl>
                                        <p:attrNameLst>
                                          <p:attrName>style.visibility</p:attrName>
                                        </p:attrNameLst>
                                      </p:cBhvr>
                                      <p:to>
                                        <p:strVal val="visible"/>
                                      </p:to>
                                    </p:set>
                                    <p:animEffect transition="in" filter="fade">
                                      <p:cBhvr>
                                        <p:cTn id="10" dur="500"/>
                                        <p:tgtEl>
                                          <p:spTgt spid="126"/>
                                        </p:tgtEl>
                                      </p:cBhvr>
                                    </p:animEffect>
                                  </p:childTnLst>
                                </p:cTn>
                              </p:par>
                              <p:par>
                                <p:cTn id="11" presetID="10" presetClass="entr" presetSubtype="0" fill="hold" grpId="0" nodeType="withEffect">
                                  <p:stCondLst>
                                    <p:cond delay="1500"/>
                                  </p:stCondLst>
                                  <p:childTnLst>
                                    <p:set>
                                      <p:cBhvr>
                                        <p:cTn id="12" dur="1" fill="hold">
                                          <p:stCondLst>
                                            <p:cond delay="0"/>
                                          </p:stCondLst>
                                        </p:cTn>
                                        <p:tgtEl>
                                          <p:spTgt spid="127"/>
                                        </p:tgtEl>
                                        <p:attrNameLst>
                                          <p:attrName>style.visibility</p:attrName>
                                        </p:attrNameLst>
                                      </p:cBhvr>
                                      <p:to>
                                        <p:strVal val="visible"/>
                                      </p:to>
                                    </p:set>
                                    <p:animEffect transition="in" filter="fade">
                                      <p:cBhvr>
                                        <p:cTn id="13" dur="500"/>
                                        <p:tgtEl>
                                          <p:spTgt spid="127"/>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28"/>
                                        </p:tgtEl>
                                        <p:attrNameLst>
                                          <p:attrName>style.visibility</p:attrName>
                                        </p:attrNameLst>
                                      </p:cBhvr>
                                      <p:to>
                                        <p:strVal val="visible"/>
                                      </p:to>
                                    </p:set>
                                    <p:animEffect transition="in" filter="fade">
                                      <p:cBhvr>
                                        <p:cTn id="18" dur="500"/>
                                        <p:tgtEl>
                                          <p:spTgt spid="128"/>
                                        </p:tgtEl>
                                      </p:cBhvr>
                                    </p:animEffect>
                                  </p:childTnLst>
                                </p:cTn>
                              </p:par>
                              <p:par>
                                <p:cTn id="19" presetID="10" presetClass="entr" presetSubtype="0" fill="hold" grpId="0" nodeType="withEffect">
                                  <p:stCondLst>
                                    <p:cond delay="300"/>
                                  </p:stCondLst>
                                  <p:childTnLst>
                                    <p:set>
                                      <p:cBhvr>
                                        <p:cTn id="20" dur="1" fill="hold">
                                          <p:stCondLst>
                                            <p:cond delay="0"/>
                                          </p:stCondLst>
                                        </p:cTn>
                                        <p:tgtEl>
                                          <p:spTgt spid="129"/>
                                        </p:tgtEl>
                                        <p:attrNameLst>
                                          <p:attrName>style.visibility</p:attrName>
                                        </p:attrNameLst>
                                      </p:cBhvr>
                                      <p:to>
                                        <p:strVal val="visible"/>
                                      </p:to>
                                    </p:set>
                                    <p:animEffect transition="in" filter="fade">
                                      <p:cBhvr>
                                        <p:cTn id="21" dur="500"/>
                                        <p:tgtEl>
                                          <p:spTgt spid="129"/>
                                        </p:tgtEl>
                                      </p:cBhvr>
                                    </p:animEffect>
                                  </p:childTnLst>
                                </p:cTn>
                              </p:par>
                              <p:par>
                                <p:cTn id="22" presetID="10" presetClass="entr" presetSubtype="0" fill="hold" grpId="0" nodeType="withEffect">
                                  <p:stCondLst>
                                    <p:cond delay="600"/>
                                  </p:stCondLst>
                                  <p:childTnLst>
                                    <p:set>
                                      <p:cBhvr>
                                        <p:cTn id="23" dur="1" fill="hold">
                                          <p:stCondLst>
                                            <p:cond delay="0"/>
                                          </p:stCondLst>
                                        </p:cTn>
                                        <p:tgtEl>
                                          <p:spTgt spid="130"/>
                                        </p:tgtEl>
                                        <p:attrNameLst>
                                          <p:attrName>style.visibility</p:attrName>
                                        </p:attrNameLst>
                                      </p:cBhvr>
                                      <p:to>
                                        <p:strVal val="visible"/>
                                      </p:to>
                                    </p:set>
                                    <p:animEffect transition="in" filter="fade">
                                      <p:cBhvr>
                                        <p:cTn id="24" dur="500"/>
                                        <p:tgtEl>
                                          <p:spTgt spid="130"/>
                                        </p:tgtEl>
                                      </p:cBhvr>
                                    </p:animEffect>
                                  </p:childTnLst>
                                </p:cTn>
                              </p:par>
                              <p:par>
                                <p:cTn id="25" presetID="10" presetClass="entr" presetSubtype="0" fill="hold" grpId="0" nodeType="withEffect">
                                  <p:stCondLst>
                                    <p:cond delay="900"/>
                                  </p:stCondLst>
                                  <p:childTnLst>
                                    <p:set>
                                      <p:cBhvr>
                                        <p:cTn id="26" dur="1" fill="hold">
                                          <p:stCondLst>
                                            <p:cond delay="0"/>
                                          </p:stCondLst>
                                        </p:cTn>
                                        <p:tgtEl>
                                          <p:spTgt spid="131"/>
                                        </p:tgtEl>
                                        <p:attrNameLst>
                                          <p:attrName>style.visibility</p:attrName>
                                        </p:attrNameLst>
                                      </p:cBhvr>
                                      <p:to>
                                        <p:strVal val="visible"/>
                                      </p:to>
                                    </p:set>
                                    <p:animEffect transition="in" filter="fade">
                                      <p:cBhvr>
                                        <p:cTn id="27" dur="500"/>
                                        <p:tgtEl>
                                          <p:spTgt spid="131"/>
                                        </p:tgtEl>
                                      </p:cBhvr>
                                    </p:animEffect>
                                  </p:childTnLst>
                                </p:cTn>
                              </p:par>
                              <p:par>
                                <p:cTn id="28" presetID="10" presetClass="entr" presetSubtype="0" fill="hold" grpId="0" nodeType="withEffect">
                                  <p:stCondLst>
                                    <p:cond delay="1200"/>
                                  </p:stCondLst>
                                  <p:childTnLst>
                                    <p:set>
                                      <p:cBhvr>
                                        <p:cTn id="29" dur="1" fill="hold">
                                          <p:stCondLst>
                                            <p:cond delay="0"/>
                                          </p:stCondLst>
                                        </p:cTn>
                                        <p:tgtEl>
                                          <p:spTgt spid="132"/>
                                        </p:tgtEl>
                                        <p:attrNameLst>
                                          <p:attrName>style.visibility</p:attrName>
                                        </p:attrNameLst>
                                      </p:cBhvr>
                                      <p:to>
                                        <p:strVal val="visible"/>
                                      </p:to>
                                    </p:set>
                                    <p:animEffect transition="in" filter="fade">
                                      <p:cBhvr>
                                        <p:cTn id="30" dur="500"/>
                                        <p:tgtEl>
                                          <p:spTgt spid="132"/>
                                        </p:tgtEl>
                                      </p:cBhvr>
                                    </p:animEffect>
                                  </p:childTnLst>
                                </p:cTn>
                              </p:par>
                              <p:par>
                                <p:cTn id="31" presetID="10" presetClass="entr" presetSubtype="0" fill="hold" nodeType="withEffect">
                                  <p:stCondLst>
                                    <p:cond delay="1500"/>
                                  </p:stCondLst>
                                  <p:childTnLst>
                                    <p:set>
                                      <p:cBhvr>
                                        <p:cTn id="32" dur="1" fill="hold">
                                          <p:stCondLst>
                                            <p:cond delay="0"/>
                                          </p:stCondLst>
                                        </p:cTn>
                                        <p:tgtEl>
                                          <p:spTgt spid="5"/>
                                        </p:tgtEl>
                                        <p:attrNameLst>
                                          <p:attrName>style.visibility</p:attrName>
                                        </p:attrNameLst>
                                      </p:cBhvr>
                                      <p:to>
                                        <p:strVal val="visible"/>
                                      </p:to>
                                    </p:set>
                                    <p:animEffect transition="in" filter="fade">
                                      <p:cBhvr>
                                        <p:cTn id="33" dur="500"/>
                                        <p:tgtEl>
                                          <p:spTgt spid="5"/>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fade">
                                      <p:cBhvr>
                                        <p:cTn id="38" dur="500"/>
                                        <p:tgtEl>
                                          <p:spTgt spid="6"/>
                                        </p:tgtEl>
                                      </p:cBhvr>
                                    </p:animEffect>
                                  </p:childTnLst>
                                </p:cTn>
                              </p:par>
                              <p:par>
                                <p:cTn id="39" presetID="10" presetClass="entr" presetSubtype="0" fill="hold" nodeType="withEffect">
                                  <p:stCondLst>
                                    <p:cond delay="300"/>
                                  </p:stCondLst>
                                  <p:childTnLst>
                                    <p:set>
                                      <p:cBhvr>
                                        <p:cTn id="40" dur="1" fill="hold">
                                          <p:stCondLst>
                                            <p:cond delay="0"/>
                                          </p:stCondLst>
                                        </p:cTn>
                                        <p:tgtEl>
                                          <p:spTgt spid="4"/>
                                        </p:tgtEl>
                                        <p:attrNameLst>
                                          <p:attrName>style.visibility</p:attrName>
                                        </p:attrNameLst>
                                      </p:cBhvr>
                                      <p:to>
                                        <p:strVal val="visible"/>
                                      </p:to>
                                    </p:set>
                                    <p:animEffect transition="in" filter="fade">
                                      <p:cBhvr>
                                        <p:cTn id="41" dur="500"/>
                                        <p:tgtEl>
                                          <p:spTgt spid="4"/>
                                        </p:tgtEl>
                                      </p:cBhvr>
                                    </p:animEffect>
                                  </p:childTnLst>
                                </p:cTn>
                              </p:par>
                              <p:par>
                                <p:cTn id="42" presetID="10" presetClass="entr" presetSubtype="0" fill="hold" nodeType="withEffect">
                                  <p:stCondLst>
                                    <p:cond delay="600"/>
                                  </p:stCondLst>
                                  <p:childTnLst>
                                    <p:set>
                                      <p:cBhvr>
                                        <p:cTn id="43" dur="1" fill="hold">
                                          <p:stCondLst>
                                            <p:cond delay="0"/>
                                          </p:stCondLst>
                                        </p:cTn>
                                        <p:tgtEl>
                                          <p:spTgt spid="3"/>
                                        </p:tgtEl>
                                        <p:attrNameLst>
                                          <p:attrName>style.visibility</p:attrName>
                                        </p:attrNameLst>
                                      </p:cBhvr>
                                      <p:to>
                                        <p:strVal val="visible"/>
                                      </p:to>
                                    </p:set>
                                    <p:animEffect transition="in" filter="fade">
                                      <p:cBhvr>
                                        <p:cTn id="4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5" grpId="0"/>
      <p:bldP spid="126" grpId="0"/>
      <p:bldP spid="127" grpId="0"/>
      <p:bldP spid="128" grpId="0"/>
      <p:bldP spid="129" grpId="0"/>
      <p:bldP spid="130" grpId="0"/>
      <p:bldP spid="131" grpId="0"/>
      <p:bldP spid="13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a:extLst>
              <a:ext uri="{FF2B5EF4-FFF2-40B4-BE49-F238E27FC236}">
                <a16:creationId xmlns:a16="http://schemas.microsoft.com/office/drawing/2014/main" id="{AAF80D15-1A3B-49B6-A159-6AAF6516BF59}"/>
              </a:ext>
            </a:extLst>
          </p:cNvPr>
          <p:cNvPicPr>
            <a:picLocks noChangeAspect="1"/>
          </p:cNvPicPr>
          <p:nvPr/>
        </p:nvPicPr>
        <p:blipFill>
          <a:blip r:embed="rId8"/>
          <a:stretch>
            <a:fillRect/>
          </a:stretch>
        </p:blipFill>
        <p:spPr>
          <a:xfrm>
            <a:off x="3834" y="3090"/>
            <a:ext cx="9140036" cy="5141270"/>
          </a:xfrm>
          <a:prstGeom prst="rect">
            <a:avLst/>
          </a:prstGeom>
        </p:spPr>
      </p:pic>
      <p:sp>
        <p:nvSpPr>
          <p:cNvPr id="12" name="文本框 11"/>
          <p:cNvSpPr txBox="1"/>
          <p:nvPr>
            <p:custDataLst>
              <p:tags r:id="rId2"/>
            </p:custDataLst>
          </p:nvPr>
        </p:nvSpPr>
        <p:spPr>
          <a:xfrm>
            <a:off x="1671486" y="2277375"/>
            <a:ext cx="654025" cy="461665"/>
          </a:xfrm>
          <a:prstGeom prst="rect">
            <a:avLst/>
          </a:prstGeom>
          <a:noFill/>
        </p:spPr>
        <p:txBody>
          <a:bodyPr wrap="none" lIns="0" tIns="0" rIns="0" bIns="0">
            <a:spAutoFit/>
          </a:bodyPr>
          <a:lstStyle/>
          <a:p>
            <a:pPr>
              <a:defRPr/>
            </a:pPr>
            <a:r>
              <a:rPr lang="en-US" altLang="zh-CN" sz="2400" dirty="0">
                <a:solidFill>
                  <a:schemeClr val="accent1"/>
                </a:solidFill>
                <a:latin typeface="Arial" panose="020B0604020202020204" pitchFamily="34" charset="0"/>
                <a:ea typeface="微软雅黑" panose="020B0503020204020204" pitchFamily="34" charset="-122"/>
                <a:sym typeface="Arial" panose="020B0604020202020204" pitchFamily="34" charset="0"/>
              </a:rPr>
              <a:t>P</a:t>
            </a:r>
            <a:r>
              <a:rPr lang="en-US" altLang="zh-CN" sz="3000" dirty="0">
                <a:solidFill>
                  <a:schemeClr val="accent1"/>
                </a:solidFill>
                <a:latin typeface="Arial" panose="020B0604020202020204" pitchFamily="34" charset="0"/>
                <a:ea typeface="微软雅黑" panose="020B0503020204020204" pitchFamily="34" charset="-122"/>
                <a:sym typeface="Arial" panose="020B0604020202020204" pitchFamily="34" charset="0"/>
              </a:rPr>
              <a:t>art</a:t>
            </a:r>
            <a:endParaRPr lang="zh-CN" altLang="en-US" sz="86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2052" name="文本框 13"/>
          <p:cNvSpPr txBox="1">
            <a:spLocks noChangeArrowheads="1"/>
          </p:cNvSpPr>
          <p:nvPr>
            <p:custDataLst>
              <p:tags r:id="rId3"/>
            </p:custDataLst>
          </p:nvPr>
        </p:nvSpPr>
        <p:spPr bwMode="auto">
          <a:xfrm>
            <a:off x="1764603" y="2155893"/>
            <a:ext cx="46807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1600" dirty="0">
                <a:solidFill>
                  <a:schemeClr val="accent1"/>
                </a:solidFill>
                <a:latin typeface="Arial" panose="020B0604020202020204" pitchFamily="34" charset="0"/>
                <a:ea typeface="微软雅黑" panose="020B0503020204020204" pitchFamily="34" charset="-122"/>
                <a:sym typeface="Arial" panose="020B0604020202020204" pitchFamily="34" charset="0"/>
              </a:rPr>
              <a:t>章 节</a:t>
            </a:r>
          </a:p>
        </p:txBody>
      </p:sp>
      <p:sp>
        <p:nvSpPr>
          <p:cNvPr id="2053" name="文本框 14"/>
          <p:cNvSpPr txBox="1">
            <a:spLocks noChangeArrowheads="1"/>
          </p:cNvSpPr>
          <p:nvPr>
            <p:custDataLst>
              <p:tags r:id="rId4"/>
            </p:custDataLst>
          </p:nvPr>
        </p:nvSpPr>
        <p:spPr bwMode="auto">
          <a:xfrm>
            <a:off x="2447764" y="1816460"/>
            <a:ext cx="1025922"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7200" dirty="0">
                <a:solidFill>
                  <a:schemeClr val="accent1"/>
                </a:solidFill>
                <a:latin typeface="Arial" panose="020B0604020202020204" pitchFamily="34" charset="0"/>
                <a:ea typeface="微软雅黑" panose="020B0503020204020204" pitchFamily="34" charset="-122"/>
                <a:sym typeface="Arial" panose="020B0604020202020204" pitchFamily="34" charset="0"/>
              </a:rPr>
              <a:t>02</a:t>
            </a:r>
            <a:endParaRPr lang="zh-CN" altLang="en-US" sz="72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标题 5"/>
          <p:cNvSpPr txBox="1">
            <a:spLocks/>
          </p:cNvSpPr>
          <p:nvPr>
            <p:custDataLst>
              <p:tags r:id="rId5"/>
            </p:custDataLst>
          </p:nvPr>
        </p:nvSpPr>
        <p:spPr>
          <a:xfrm>
            <a:off x="1650005" y="2926297"/>
            <a:ext cx="2621439" cy="540148"/>
          </a:xfrm>
          <a:prstGeom prst="rect">
            <a:avLst/>
          </a:prstGeom>
          <a:noFill/>
        </p:spPr>
        <p:txBody>
          <a:bodyPr wrap="square" lIns="0" tIns="0" rIns="0" bIns="0" anchor="t" anchorCtr="0">
            <a:spAutoFit/>
          </a:bodyPr>
          <a:lstStyle>
            <a:lvl1pPr algn="ctr">
              <a:lnSpc>
                <a:spcPct val="90000"/>
              </a:lnSpc>
              <a:spcBef>
                <a:spcPct val="0"/>
              </a:spcBef>
              <a:buNone/>
              <a:defRPr sz="4000">
                <a:latin typeface="+mj-lt"/>
                <a:ea typeface="+mj-ea"/>
                <a:cs typeface="+mj-cs"/>
              </a:defRPr>
            </a:lvl1pPr>
          </a:lstStyle>
          <a:p>
            <a:pPr lvl="0" algn="l"/>
            <a:r>
              <a:rPr lang="zh-CN" altLang="en-US" sz="28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工作完成情况</a:t>
            </a:r>
            <a:r>
              <a:rPr lang="en-US" altLang="zh-CN" sz="105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COMPLETION OF WORK</a:t>
            </a:r>
            <a:endParaRPr lang="zh-CN" altLang="en-US" sz="105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3874319729"/>
      </p:ext>
    </p:extLst>
  </p:cSld>
  <p:clrMapOvr>
    <a:masterClrMapping/>
  </p:clrMapOvr>
  <mc:AlternateContent xmlns:mc="http://schemas.openxmlformats.org/markup-compatibility/2006" xmlns:p14="http://schemas.microsoft.com/office/powerpoint/2010/main">
    <mc:Choice Requires="p14">
      <p:transition spd="slow" p14:dur="2000" advClick="0" advTm="0">
        <p14:prism isContent="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strVal val="#ppt_w+.3"/>
                                          </p:val>
                                        </p:tav>
                                        <p:tav tm="100000">
                                          <p:val>
                                            <p:strVal val="#ppt_w"/>
                                          </p:val>
                                        </p:tav>
                                      </p:tavLst>
                                    </p:anim>
                                    <p:anim calcmode="lin" valueType="num">
                                      <p:cBhvr>
                                        <p:cTn id="8" dur="1000" fill="hold"/>
                                        <p:tgtEl>
                                          <p:spTgt spid="8"/>
                                        </p:tgtEl>
                                        <p:attrNameLst>
                                          <p:attrName>ppt_h</p:attrName>
                                        </p:attrNameLst>
                                      </p:cBhvr>
                                      <p:tavLst>
                                        <p:tav tm="0">
                                          <p:val>
                                            <p:strVal val="#ppt_h"/>
                                          </p:val>
                                        </p:tav>
                                        <p:tav tm="100000">
                                          <p:val>
                                            <p:strVal val="#ppt_h"/>
                                          </p:val>
                                        </p:tav>
                                      </p:tavLst>
                                    </p:anim>
                                    <p:animEffect transition="in" filter="fade">
                                      <p:cBhvr>
                                        <p:cTn id="9" dur="1000"/>
                                        <p:tgtEl>
                                          <p:spTgt spid="8"/>
                                        </p:tgtEl>
                                      </p:cBhvr>
                                    </p:animEffect>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2052"/>
                                        </p:tgtEl>
                                        <p:attrNameLst>
                                          <p:attrName>style.visibility</p:attrName>
                                        </p:attrNameLst>
                                      </p:cBhvr>
                                      <p:to>
                                        <p:strVal val="visible"/>
                                      </p:to>
                                    </p:set>
                                    <p:animEffect transition="in" filter="fade">
                                      <p:cBhvr>
                                        <p:cTn id="13" dur="1000"/>
                                        <p:tgtEl>
                                          <p:spTgt spid="2052"/>
                                        </p:tgtEl>
                                      </p:cBhvr>
                                    </p:animEffect>
                                    <p:anim calcmode="lin" valueType="num">
                                      <p:cBhvr>
                                        <p:cTn id="14" dur="1000" fill="hold"/>
                                        <p:tgtEl>
                                          <p:spTgt spid="2052"/>
                                        </p:tgtEl>
                                        <p:attrNameLst>
                                          <p:attrName>ppt_x</p:attrName>
                                        </p:attrNameLst>
                                      </p:cBhvr>
                                      <p:tavLst>
                                        <p:tav tm="0">
                                          <p:val>
                                            <p:strVal val="#ppt_x"/>
                                          </p:val>
                                        </p:tav>
                                        <p:tav tm="100000">
                                          <p:val>
                                            <p:strVal val="#ppt_x"/>
                                          </p:val>
                                        </p:tav>
                                      </p:tavLst>
                                    </p:anim>
                                    <p:anim calcmode="lin" valueType="num">
                                      <p:cBhvr>
                                        <p:cTn id="15" dur="1000" fill="hold"/>
                                        <p:tgtEl>
                                          <p:spTgt spid="2052"/>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1000"/>
                                        <p:tgtEl>
                                          <p:spTgt spid="12"/>
                                        </p:tgtEl>
                                      </p:cBhvr>
                                    </p:animEffect>
                                    <p:anim calcmode="lin" valueType="num">
                                      <p:cBhvr>
                                        <p:cTn id="20" dur="1000" fill="hold"/>
                                        <p:tgtEl>
                                          <p:spTgt spid="12"/>
                                        </p:tgtEl>
                                        <p:attrNameLst>
                                          <p:attrName>ppt_x</p:attrName>
                                        </p:attrNameLst>
                                      </p:cBhvr>
                                      <p:tavLst>
                                        <p:tav tm="0">
                                          <p:val>
                                            <p:strVal val="#ppt_x"/>
                                          </p:val>
                                        </p:tav>
                                        <p:tav tm="100000">
                                          <p:val>
                                            <p:strVal val="#ppt_x"/>
                                          </p:val>
                                        </p:tav>
                                      </p:tavLst>
                                    </p:anim>
                                    <p:anim calcmode="lin" valueType="num">
                                      <p:cBhvr>
                                        <p:cTn id="21" dur="1000" fill="hold"/>
                                        <p:tgtEl>
                                          <p:spTgt spid="12"/>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2" presetClass="entr" presetSubtype="2" fill="hold" grpId="0" nodeType="afterEffect">
                                  <p:stCondLst>
                                    <p:cond delay="0"/>
                                  </p:stCondLst>
                                  <p:childTnLst>
                                    <p:set>
                                      <p:cBhvr>
                                        <p:cTn id="24" dur="1" fill="hold">
                                          <p:stCondLst>
                                            <p:cond delay="0"/>
                                          </p:stCondLst>
                                        </p:cTn>
                                        <p:tgtEl>
                                          <p:spTgt spid="2053"/>
                                        </p:tgtEl>
                                        <p:attrNameLst>
                                          <p:attrName>style.visibility</p:attrName>
                                        </p:attrNameLst>
                                      </p:cBhvr>
                                      <p:to>
                                        <p:strVal val="visible"/>
                                      </p:to>
                                    </p:set>
                                    <p:anim calcmode="lin" valueType="num">
                                      <p:cBhvr additive="base">
                                        <p:cTn id="25" dur="500" fill="hold"/>
                                        <p:tgtEl>
                                          <p:spTgt spid="2053"/>
                                        </p:tgtEl>
                                        <p:attrNameLst>
                                          <p:attrName>ppt_x</p:attrName>
                                        </p:attrNameLst>
                                      </p:cBhvr>
                                      <p:tavLst>
                                        <p:tav tm="0">
                                          <p:val>
                                            <p:strVal val="1+#ppt_w/2"/>
                                          </p:val>
                                        </p:tav>
                                        <p:tav tm="100000">
                                          <p:val>
                                            <p:strVal val="#ppt_x"/>
                                          </p:val>
                                        </p:tav>
                                      </p:tavLst>
                                    </p:anim>
                                    <p:anim calcmode="lin" valueType="num">
                                      <p:cBhvr additive="base">
                                        <p:cTn id="26" dur="500" fill="hold"/>
                                        <p:tgtEl>
                                          <p:spTgt spid="2053"/>
                                        </p:tgtEl>
                                        <p:attrNameLst>
                                          <p:attrName>ppt_y</p:attrName>
                                        </p:attrNameLst>
                                      </p:cBhvr>
                                      <p:tavLst>
                                        <p:tav tm="0">
                                          <p:val>
                                            <p:strVal val="#ppt_y"/>
                                          </p:val>
                                        </p:tav>
                                        <p:tav tm="100000">
                                          <p:val>
                                            <p:strVal val="#ppt_y"/>
                                          </p:val>
                                        </p:tav>
                                      </p:tavLst>
                                    </p:anim>
                                  </p:childTnLst>
                                </p:cTn>
                              </p:par>
                            </p:childTnLst>
                          </p:cTn>
                        </p:par>
                        <p:par>
                          <p:cTn id="27" fill="hold">
                            <p:stCondLst>
                              <p:cond delay="3500"/>
                            </p:stCondLst>
                            <p:childTnLst>
                              <p:par>
                                <p:cTn id="28" presetID="2" presetClass="entr" presetSubtype="2" fill="hold" grpId="0" nodeType="afterEffect">
                                  <p:stCondLst>
                                    <p:cond delay="0"/>
                                  </p:stCondLst>
                                  <p:childTnLst>
                                    <p:set>
                                      <p:cBhvr>
                                        <p:cTn id="29" dur="1" fill="hold">
                                          <p:stCondLst>
                                            <p:cond delay="0"/>
                                          </p:stCondLst>
                                        </p:cTn>
                                        <p:tgtEl>
                                          <p:spTgt spid="6"/>
                                        </p:tgtEl>
                                        <p:attrNameLst>
                                          <p:attrName>style.visibility</p:attrName>
                                        </p:attrNameLst>
                                      </p:cBhvr>
                                      <p:to>
                                        <p:strVal val="visible"/>
                                      </p:to>
                                    </p:set>
                                    <p:anim calcmode="lin" valueType="num">
                                      <p:cBhvr additive="base">
                                        <p:cTn id="30" dur="500" fill="hold"/>
                                        <p:tgtEl>
                                          <p:spTgt spid="6"/>
                                        </p:tgtEl>
                                        <p:attrNameLst>
                                          <p:attrName>ppt_x</p:attrName>
                                        </p:attrNameLst>
                                      </p:cBhvr>
                                      <p:tavLst>
                                        <p:tav tm="0">
                                          <p:val>
                                            <p:strVal val="1+#ppt_w/2"/>
                                          </p:val>
                                        </p:tav>
                                        <p:tav tm="100000">
                                          <p:val>
                                            <p:strVal val="#ppt_x"/>
                                          </p:val>
                                        </p:tav>
                                      </p:tavLst>
                                    </p:anim>
                                    <p:anim calcmode="lin" valueType="num">
                                      <p:cBhvr additive="base">
                                        <p:cTn id="31"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052" grpId="0"/>
      <p:bldP spid="2053"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圆角矩形 4"/>
          <p:cNvSpPr/>
          <p:nvPr/>
        </p:nvSpPr>
        <p:spPr>
          <a:xfrm rot="2700000">
            <a:off x="2511302" y="2770779"/>
            <a:ext cx="3961663" cy="573977"/>
          </a:xfrm>
          <a:custGeom>
            <a:avLst/>
            <a:gdLst/>
            <a:ahLst/>
            <a:cxnLst/>
            <a:rect l="l" t="t" r="r" b="b"/>
            <a:pathLst>
              <a:path w="4968552" h="720080">
                <a:moveTo>
                  <a:pt x="3539923" y="0"/>
                </a:moveTo>
                <a:lnTo>
                  <a:pt x="4608512" y="0"/>
                </a:lnTo>
                <a:cubicBezTo>
                  <a:pt x="4807357" y="0"/>
                  <a:pt x="4968552" y="161195"/>
                  <a:pt x="4968552" y="360040"/>
                </a:cubicBezTo>
                <a:cubicBezTo>
                  <a:pt x="4968552" y="558885"/>
                  <a:pt x="4807357" y="720080"/>
                  <a:pt x="4608512" y="720080"/>
                </a:cubicBezTo>
                <a:lnTo>
                  <a:pt x="3539923" y="720080"/>
                </a:lnTo>
                <a:cubicBezTo>
                  <a:pt x="3579486" y="607368"/>
                  <a:pt x="3600400" y="486147"/>
                  <a:pt x="3600400" y="360040"/>
                </a:cubicBezTo>
                <a:cubicBezTo>
                  <a:pt x="3600400" y="233934"/>
                  <a:pt x="3579486" y="112712"/>
                  <a:pt x="3539923" y="0"/>
                </a:cubicBezTo>
                <a:close/>
                <a:moveTo>
                  <a:pt x="360040" y="0"/>
                </a:moveTo>
                <a:lnTo>
                  <a:pt x="1428630" y="0"/>
                </a:lnTo>
                <a:cubicBezTo>
                  <a:pt x="1389066" y="112712"/>
                  <a:pt x="1368152" y="233934"/>
                  <a:pt x="1368152" y="360040"/>
                </a:cubicBezTo>
                <a:cubicBezTo>
                  <a:pt x="1368152" y="486147"/>
                  <a:pt x="1389066" y="607368"/>
                  <a:pt x="1428630" y="720080"/>
                </a:cubicBezTo>
                <a:lnTo>
                  <a:pt x="360040" y="720080"/>
                </a:lnTo>
                <a:cubicBezTo>
                  <a:pt x="161195" y="720080"/>
                  <a:pt x="0" y="558885"/>
                  <a:pt x="0" y="360040"/>
                </a:cubicBezTo>
                <a:cubicBezTo>
                  <a:pt x="0" y="161195"/>
                  <a:pt x="161195" y="0"/>
                  <a:pt x="36004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9" name="圆角矩形 4"/>
          <p:cNvSpPr/>
          <p:nvPr/>
        </p:nvSpPr>
        <p:spPr>
          <a:xfrm rot="8100000">
            <a:off x="2511914" y="2770691"/>
            <a:ext cx="3960440" cy="574154"/>
          </a:xfrm>
          <a:custGeom>
            <a:avLst/>
            <a:gdLst/>
            <a:ahLst/>
            <a:cxnLst/>
            <a:rect l="l" t="t" r="r" b="b"/>
            <a:pathLst>
              <a:path w="4968552" h="720080">
                <a:moveTo>
                  <a:pt x="3539923" y="0"/>
                </a:moveTo>
                <a:lnTo>
                  <a:pt x="4608512" y="0"/>
                </a:lnTo>
                <a:cubicBezTo>
                  <a:pt x="4807357" y="0"/>
                  <a:pt x="4968552" y="161195"/>
                  <a:pt x="4968552" y="360040"/>
                </a:cubicBezTo>
                <a:cubicBezTo>
                  <a:pt x="4968552" y="558885"/>
                  <a:pt x="4807357" y="720080"/>
                  <a:pt x="4608512" y="720080"/>
                </a:cubicBezTo>
                <a:lnTo>
                  <a:pt x="3539923" y="720080"/>
                </a:lnTo>
                <a:cubicBezTo>
                  <a:pt x="3579486" y="607368"/>
                  <a:pt x="3600400" y="486147"/>
                  <a:pt x="3600400" y="360040"/>
                </a:cubicBezTo>
                <a:cubicBezTo>
                  <a:pt x="3600400" y="233934"/>
                  <a:pt x="3579486" y="112712"/>
                  <a:pt x="3539923" y="0"/>
                </a:cubicBezTo>
                <a:close/>
                <a:moveTo>
                  <a:pt x="360040" y="0"/>
                </a:moveTo>
                <a:lnTo>
                  <a:pt x="1428630" y="0"/>
                </a:lnTo>
                <a:cubicBezTo>
                  <a:pt x="1389066" y="112712"/>
                  <a:pt x="1368152" y="233934"/>
                  <a:pt x="1368152" y="360040"/>
                </a:cubicBezTo>
                <a:cubicBezTo>
                  <a:pt x="1368152" y="486147"/>
                  <a:pt x="1389066" y="607368"/>
                  <a:pt x="1428630" y="720080"/>
                </a:cubicBezTo>
                <a:lnTo>
                  <a:pt x="360040" y="720080"/>
                </a:lnTo>
                <a:cubicBezTo>
                  <a:pt x="161195" y="720080"/>
                  <a:pt x="0" y="558885"/>
                  <a:pt x="0" y="360040"/>
                </a:cubicBezTo>
                <a:cubicBezTo>
                  <a:pt x="0" y="161195"/>
                  <a:pt x="161195" y="0"/>
                  <a:pt x="36004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2" name="组合 39"/>
          <p:cNvGrpSpPr/>
          <p:nvPr/>
        </p:nvGrpSpPr>
        <p:grpSpPr>
          <a:xfrm>
            <a:off x="3686373" y="2251757"/>
            <a:ext cx="1611520" cy="1612018"/>
            <a:chOff x="3686373" y="2075063"/>
            <a:chExt cx="1611520" cy="1611520"/>
          </a:xfrm>
        </p:grpSpPr>
        <p:sp>
          <p:nvSpPr>
            <p:cNvPr id="41" name="椭圆 40"/>
            <p:cNvSpPr/>
            <p:nvPr/>
          </p:nvSpPr>
          <p:spPr>
            <a:xfrm rot="2700000">
              <a:off x="3686373" y="2075063"/>
              <a:ext cx="1611520" cy="16115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2" name="Freeform 6"/>
            <p:cNvSpPr>
              <a:spLocks noEditPoints="1"/>
            </p:cNvSpPr>
            <p:nvPr/>
          </p:nvSpPr>
          <p:spPr bwMode="auto">
            <a:xfrm>
              <a:off x="4259311" y="2435302"/>
              <a:ext cx="465644" cy="464505"/>
            </a:xfrm>
            <a:custGeom>
              <a:avLst/>
              <a:gdLst>
                <a:gd name="T0" fmla="*/ 60 w 99"/>
                <a:gd name="T1" fmla="*/ 9 h 99"/>
                <a:gd name="T2" fmla="*/ 81 w 99"/>
                <a:gd name="T3" fmla="*/ 10 h 99"/>
                <a:gd name="T4" fmla="*/ 79 w 99"/>
                <a:gd name="T5" fmla="*/ 20 h 99"/>
                <a:gd name="T6" fmla="*/ 96 w 99"/>
                <a:gd name="T7" fmla="*/ 31 h 99"/>
                <a:gd name="T8" fmla="*/ 90 w 99"/>
                <a:gd name="T9" fmla="*/ 38 h 99"/>
                <a:gd name="T10" fmla="*/ 99 w 99"/>
                <a:gd name="T11" fmla="*/ 57 h 99"/>
                <a:gd name="T12" fmla="*/ 90 w 99"/>
                <a:gd name="T13" fmla="*/ 60 h 99"/>
                <a:gd name="T14" fmla="*/ 89 w 99"/>
                <a:gd name="T15" fmla="*/ 81 h 99"/>
                <a:gd name="T16" fmla="*/ 80 w 99"/>
                <a:gd name="T17" fmla="*/ 79 h 99"/>
                <a:gd name="T18" fmla="*/ 68 w 99"/>
                <a:gd name="T19" fmla="*/ 97 h 99"/>
                <a:gd name="T20" fmla="*/ 61 w 99"/>
                <a:gd name="T21" fmla="*/ 90 h 99"/>
                <a:gd name="T22" fmla="*/ 42 w 99"/>
                <a:gd name="T23" fmla="*/ 99 h 99"/>
                <a:gd name="T24" fmla="*/ 39 w 99"/>
                <a:gd name="T25" fmla="*/ 91 h 99"/>
                <a:gd name="T26" fmla="*/ 18 w 99"/>
                <a:gd name="T27" fmla="*/ 89 h 99"/>
                <a:gd name="T28" fmla="*/ 20 w 99"/>
                <a:gd name="T29" fmla="*/ 80 h 99"/>
                <a:gd name="T30" fmla="*/ 3 w 99"/>
                <a:gd name="T31" fmla="*/ 68 h 99"/>
                <a:gd name="T32" fmla="*/ 9 w 99"/>
                <a:gd name="T33" fmla="*/ 61 h 99"/>
                <a:gd name="T34" fmla="*/ 0 w 99"/>
                <a:gd name="T35" fmla="*/ 42 h 99"/>
                <a:gd name="T36" fmla="*/ 9 w 99"/>
                <a:gd name="T37" fmla="*/ 39 h 99"/>
                <a:gd name="T38" fmla="*/ 10 w 99"/>
                <a:gd name="T39" fmla="*/ 18 h 99"/>
                <a:gd name="T40" fmla="*/ 19 w 99"/>
                <a:gd name="T41" fmla="*/ 20 h 99"/>
                <a:gd name="T42" fmla="*/ 31 w 99"/>
                <a:gd name="T43" fmla="*/ 3 h 99"/>
                <a:gd name="T44" fmla="*/ 38 w 99"/>
                <a:gd name="T45" fmla="*/ 9 h 99"/>
                <a:gd name="T46" fmla="*/ 57 w 99"/>
                <a:gd name="T47" fmla="*/ 0 h 99"/>
                <a:gd name="T48" fmla="*/ 36 w 99"/>
                <a:gd name="T49" fmla="*/ 58 h 99"/>
                <a:gd name="T50" fmla="*/ 45 w 99"/>
                <a:gd name="T51" fmla="*/ 47 h 99"/>
                <a:gd name="T52" fmla="*/ 58 w 99"/>
                <a:gd name="T53" fmla="*/ 55 h 99"/>
                <a:gd name="T54" fmla="*/ 64 w 99"/>
                <a:gd name="T55" fmla="*/ 56 h 99"/>
                <a:gd name="T56" fmla="*/ 54 w 99"/>
                <a:gd name="T57" fmla="*/ 54 h 99"/>
                <a:gd name="T58" fmla="*/ 58 w 99"/>
                <a:gd name="T59" fmla="*/ 69 h 99"/>
                <a:gd name="T60" fmla="*/ 71 w 99"/>
                <a:gd name="T61" fmla="*/ 71 h 99"/>
                <a:gd name="T62" fmla="*/ 71 w 99"/>
                <a:gd name="T63" fmla="*/ 28 h 99"/>
                <a:gd name="T64" fmla="*/ 28 w 99"/>
                <a:gd name="T65" fmla="*/ 28 h 99"/>
                <a:gd name="T66" fmla="*/ 28 w 99"/>
                <a:gd name="T67" fmla="*/ 71 h 99"/>
                <a:gd name="T68" fmla="*/ 55 w 99"/>
                <a:gd name="T69" fmla="*/ 79 h 99"/>
                <a:gd name="T70" fmla="*/ 48 w 99"/>
                <a:gd name="T71" fmla="*/ 66 h 99"/>
                <a:gd name="T72" fmla="*/ 35 w 99"/>
                <a:gd name="T73" fmla="*/ 75 h 99"/>
                <a:gd name="T74" fmla="*/ 42 w 99"/>
                <a:gd name="T75" fmla="*/ 71 h 99"/>
                <a:gd name="T76" fmla="*/ 45 w 99"/>
                <a:gd name="T77" fmla="*/ 52 h 99"/>
                <a:gd name="T78" fmla="*/ 38 w 99"/>
                <a:gd name="T79" fmla="*/ 59 h 99"/>
                <a:gd name="T80" fmla="*/ 51 w 99"/>
                <a:gd name="T81" fmla="*/ 37 h 99"/>
                <a:gd name="T82" fmla="*/ 51 w 99"/>
                <a:gd name="T83" fmla="*/ 46 h 99"/>
                <a:gd name="T84" fmla="*/ 51 w 99"/>
                <a:gd name="T85" fmla="*/ 37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9" h="99">
                  <a:moveTo>
                    <a:pt x="59" y="8"/>
                  </a:moveTo>
                  <a:cubicBezTo>
                    <a:pt x="59" y="9"/>
                    <a:pt x="60" y="9"/>
                    <a:pt x="60" y="9"/>
                  </a:cubicBezTo>
                  <a:cubicBezTo>
                    <a:pt x="66" y="2"/>
                    <a:pt x="66" y="2"/>
                    <a:pt x="66" y="2"/>
                  </a:cubicBezTo>
                  <a:cubicBezTo>
                    <a:pt x="81" y="10"/>
                    <a:pt x="81" y="10"/>
                    <a:pt x="81" y="10"/>
                  </a:cubicBezTo>
                  <a:cubicBezTo>
                    <a:pt x="78" y="19"/>
                    <a:pt x="78" y="19"/>
                    <a:pt x="78" y="19"/>
                  </a:cubicBezTo>
                  <a:cubicBezTo>
                    <a:pt x="78" y="19"/>
                    <a:pt x="79" y="19"/>
                    <a:pt x="79" y="20"/>
                  </a:cubicBezTo>
                  <a:cubicBezTo>
                    <a:pt x="88" y="17"/>
                    <a:pt x="88" y="17"/>
                    <a:pt x="88" y="17"/>
                  </a:cubicBezTo>
                  <a:cubicBezTo>
                    <a:pt x="96" y="31"/>
                    <a:pt x="96" y="31"/>
                    <a:pt x="96" y="31"/>
                  </a:cubicBezTo>
                  <a:cubicBezTo>
                    <a:pt x="90" y="37"/>
                    <a:pt x="90" y="37"/>
                    <a:pt x="90" y="37"/>
                  </a:cubicBezTo>
                  <a:cubicBezTo>
                    <a:pt x="90" y="38"/>
                    <a:pt x="90" y="38"/>
                    <a:pt x="90" y="38"/>
                  </a:cubicBezTo>
                  <a:cubicBezTo>
                    <a:pt x="99" y="40"/>
                    <a:pt x="99" y="40"/>
                    <a:pt x="99" y="40"/>
                  </a:cubicBezTo>
                  <a:cubicBezTo>
                    <a:pt x="99" y="57"/>
                    <a:pt x="99" y="57"/>
                    <a:pt x="99" y="57"/>
                  </a:cubicBezTo>
                  <a:cubicBezTo>
                    <a:pt x="91" y="59"/>
                    <a:pt x="91" y="59"/>
                    <a:pt x="91" y="59"/>
                  </a:cubicBezTo>
                  <a:cubicBezTo>
                    <a:pt x="91" y="59"/>
                    <a:pt x="90" y="60"/>
                    <a:pt x="90" y="60"/>
                  </a:cubicBezTo>
                  <a:cubicBezTo>
                    <a:pt x="97" y="67"/>
                    <a:pt x="97" y="67"/>
                    <a:pt x="97" y="67"/>
                  </a:cubicBezTo>
                  <a:cubicBezTo>
                    <a:pt x="89" y="81"/>
                    <a:pt x="89" y="81"/>
                    <a:pt x="89" y="81"/>
                  </a:cubicBezTo>
                  <a:cubicBezTo>
                    <a:pt x="80" y="78"/>
                    <a:pt x="80" y="78"/>
                    <a:pt x="80" y="78"/>
                  </a:cubicBezTo>
                  <a:cubicBezTo>
                    <a:pt x="80" y="79"/>
                    <a:pt x="80" y="79"/>
                    <a:pt x="80" y="79"/>
                  </a:cubicBezTo>
                  <a:cubicBezTo>
                    <a:pt x="82" y="88"/>
                    <a:pt x="82" y="88"/>
                    <a:pt x="82" y="88"/>
                  </a:cubicBezTo>
                  <a:cubicBezTo>
                    <a:pt x="68" y="97"/>
                    <a:pt x="68" y="97"/>
                    <a:pt x="68" y="97"/>
                  </a:cubicBezTo>
                  <a:cubicBezTo>
                    <a:pt x="62" y="90"/>
                    <a:pt x="62" y="90"/>
                    <a:pt x="62" y="90"/>
                  </a:cubicBezTo>
                  <a:cubicBezTo>
                    <a:pt x="62" y="90"/>
                    <a:pt x="61" y="90"/>
                    <a:pt x="61" y="90"/>
                  </a:cubicBezTo>
                  <a:cubicBezTo>
                    <a:pt x="59" y="99"/>
                    <a:pt x="59" y="99"/>
                    <a:pt x="59" y="99"/>
                  </a:cubicBezTo>
                  <a:cubicBezTo>
                    <a:pt x="42" y="99"/>
                    <a:pt x="42" y="99"/>
                    <a:pt x="42" y="99"/>
                  </a:cubicBezTo>
                  <a:cubicBezTo>
                    <a:pt x="40" y="91"/>
                    <a:pt x="40" y="91"/>
                    <a:pt x="40" y="91"/>
                  </a:cubicBezTo>
                  <a:cubicBezTo>
                    <a:pt x="40" y="91"/>
                    <a:pt x="39" y="91"/>
                    <a:pt x="39" y="91"/>
                  </a:cubicBezTo>
                  <a:cubicBezTo>
                    <a:pt x="33" y="97"/>
                    <a:pt x="33" y="97"/>
                    <a:pt x="33" y="97"/>
                  </a:cubicBezTo>
                  <a:cubicBezTo>
                    <a:pt x="18" y="89"/>
                    <a:pt x="18" y="89"/>
                    <a:pt x="18" y="89"/>
                  </a:cubicBezTo>
                  <a:cubicBezTo>
                    <a:pt x="21" y="81"/>
                    <a:pt x="21" y="81"/>
                    <a:pt x="21" y="81"/>
                  </a:cubicBezTo>
                  <a:cubicBezTo>
                    <a:pt x="20" y="80"/>
                    <a:pt x="20" y="80"/>
                    <a:pt x="20" y="80"/>
                  </a:cubicBezTo>
                  <a:cubicBezTo>
                    <a:pt x="11" y="83"/>
                    <a:pt x="11" y="83"/>
                    <a:pt x="11" y="83"/>
                  </a:cubicBezTo>
                  <a:cubicBezTo>
                    <a:pt x="3" y="68"/>
                    <a:pt x="3" y="68"/>
                    <a:pt x="3" y="68"/>
                  </a:cubicBezTo>
                  <a:cubicBezTo>
                    <a:pt x="9" y="62"/>
                    <a:pt x="9" y="62"/>
                    <a:pt x="9" y="62"/>
                  </a:cubicBezTo>
                  <a:cubicBezTo>
                    <a:pt x="9" y="62"/>
                    <a:pt x="9" y="61"/>
                    <a:pt x="9" y="61"/>
                  </a:cubicBezTo>
                  <a:cubicBezTo>
                    <a:pt x="0" y="59"/>
                    <a:pt x="0" y="59"/>
                    <a:pt x="0" y="59"/>
                  </a:cubicBezTo>
                  <a:cubicBezTo>
                    <a:pt x="0" y="42"/>
                    <a:pt x="0" y="42"/>
                    <a:pt x="0" y="42"/>
                  </a:cubicBezTo>
                  <a:cubicBezTo>
                    <a:pt x="8" y="40"/>
                    <a:pt x="8" y="40"/>
                    <a:pt x="8" y="40"/>
                  </a:cubicBezTo>
                  <a:cubicBezTo>
                    <a:pt x="8" y="40"/>
                    <a:pt x="8" y="39"/>
                    <a:pt x="9" y="39"/>
                  </a:cubicBezTo>
                  <a:cubicBezTo>
                    <a:pt x="2" y="33"/>
                    <a:pt x="2" y="33"/>
                    <a:pt x="2" y="33"/>
                  </a:cubicBezTo>
                  <a:cubicBezTo>
                    <a:pt x="10" y="18"/>
                    <a:pt x="10" y="18"/>
                    <a:pt x="10" y="18"/>
                  </a:cubicBezTo>
                  <a:cubicBezTo>
                    <a:pt x="18" y="21"/>
                    <a:pt x="18" y="21"/>
                    <a:pt x="18" y="21"/>
                  </a:cubicBezTo>
                  <a:cubicBezTo>
                    <a:pt x="19" y="21"/>
                    <a:pt x="19" y="20"/>
                    <a:pt x="19" y="20"/>
                  </a:cubicBezTo>
                  <a:cubicBezTo>
                    <a:pt x="17" y="11"/>
                    <a:pt x="17" y="11"/>
                    <a:pt x="17" y="11"/>
                  </a:cubicBezTo>
                  <a:cubicBezTo>
                    <a:pt x="31" y="3"/>
                    <a:pt x="31" y="3"/>
                    <a:pt x="31" y="3"/>
                  </a:cubicBezTo>
                  <a:cubicBezTo>
                    <a:pt x="37" y="9"/>
                    <a:pt x="37" y="9"/>
                    <a:pt x="37" y="9"/>
                  </a:cubicBezTo>
                  <a:cubicBezTo>
                    <a:pt x="37" y="9"/>
                    <a:pt x="38" y="9"/>
                    <a:pt x="38" y="9"/>
                  </a:cubicBezTo>
                  <a:cubicBezTo>
                    <a:pt x="40" y="0"/>
                    <a:pt x="40" y="0"/>
                    <a:pt x="40" y="0"/>
                  </a:cubicBezTo>
                  <a:cubicBezTo>
                    <a:pt x="57" y="0"/>
                    <a:pt x="57" y="0"/>
                    <a:pt x="57" y="0"/>
                  </a:cubicBezTo>
                  <a:cubicBezTo>
                    <a:pt x="59" y="8"/>
                    <a:pt x="59" y="8"/>
                    <a:pt x="59" y="8"/>
                  </a:cubicBezTo>
                  <a:close/>
                  <a:moveTo>
                    <a:pt x="36" y="58"/>
                  </a:moveTo>
                  <a:cubicBezTo>
                    <a:pt x="37" y="52"/>
                    <a:pt x="37" y="52"/>
                    <a:pt x="37" y="52"/>
                  </a:cubicBezTo>
                  <a:cubicBezTo>
                    <a:pt x="45" y="47"/>
                    <a:pt x="45" y="47"/>
                    <a:pt x="45" y="47"/>
                  </a:cubicBezTo>
                  <a:cubicBezTo>
                    <a:pt x="56" y="47"/>
                    <a:pt x="56" y="47"/>
                    <a:pt x="56" y="47"/>
                  </a:cubicBezTo>
                  <a:cubicBezTo>
                    <a:pt x="58" y="55"/>
                    <a:pt x="58" y="55"/>
                    <a:pt x="58" y="55"/>
                  </a:cubicBezTo>
                  <a:cubicBezTo>
                    <a:pt x="64" y="55"/>
                    <a:pt x="64" y="55"/>
                    <a:pt x="64" y="55"/>
                  </a:cubicBezTo>
                  <a:cubicBezTo>
                    <a:pt x="64" y="56"/>
                    <a:pt x="64" y="56"/>
                    <a:pt x="64" y="56"/>
                  </a:cubicBezTo>
                  <a:cubicBezTo>
                    <a:pt x="56" y="58"/>
                    <a:pt x="56" y="58"/>
                    <a:pt x="56" y="58"/>
                  </a:cubicBezTo>
                  <a:cubicBezTo>
                    <a:pt x="54" y="54"/>
                    <a:pt x="54" y="54"/>
                    <a:pt x="54" y="54"/>
                  </a:cubicBezTo>
                  <a:cubicBezTo>
                    <a:pt x="52" y="62"/>
                    <a:pt x="52" y="62"/>
                    <a:pt x="52" y="62"/>
                  </a:cubicBezTo>
                  <a:cubicBezTo>
                    <a:pt x="58" y="69"/>
                    <a:pt x="58" y="69"/>
                    <a:pt x="58" y="69"/>
                  </a:cubicBezTo>
                  <a:cubicBezTo>
                    <a:pt x="58" y="79"/>
                    <a:pt x="58" y="79"/>
                    <a:pt x="58" y="79"/>
                  </a:cubicBezTo>
                  <a:cubicBezTo>
                    <a:pt x="63" y="77"/>
                    <a:pt x="67" y="74"/>
                    <a:pt x="71" y="71"/>
                  </a:cubicBezTo>
                  <a:cubicBezTo>
                    <a:pt x="76" y="66"/>
                    <a:pt x="80" y="58"/>
                    <a:pt x="80" y="50"/>
                  </a:cubicBezTo>
                  <a:cubicBezTo>
                    <a:pt x="80" y="41"/>
                    <a:pt x="76" y="34"/>
                    <a:pt x="71" y="28"/>
                  </a:cubicBezTo>
                  <a:cubicBezTo>
                    <a:pt x="65" y="23"/>
                    <a:pt x="58" y="19"/>
                    <a:pt x="49" y="19"/>
                  </a:cubicBezTo>
                  <a:cubicBezTo>
                    <a:pt x="41" y="19"/>
                    <a:pt x="34" y="23"/>
                    <a:pt x="28" y="28"/>
                  </a:cubicBezTo>
                  <a:cubicBezTo>
                    <a:pt x="23" y="34"/>
                    <a:pt x="19" y="41"/>
                    <a:pt x="19" y="50"/>
                  </a:cubicBezTo>
                  <a:cubicBezTo>
                    <a:pt x="19" y="58"/>
                    <a:pt x="23" y="66"/>
                    <a:pt x="28" y="71"/>
                  </a:cubicBezTo>
                  <a:cubicBezTo>
                    <a:pt x="34" y="76"/>
                    <a:pt x="41" y="80"/>
                    <a:pt x="49" y="80"/>
                  </a:cubicBezTo>
                  <a:cubicBezTo>
                    <a:pt x="52" y="80"/>
                    <a:pt x="54" y="80"/>
                    <a:pt x="55" y="79"/>
                  </a:cubicBezTo>
                  <a:cubicBezTo>
                    <a:pt x="53" y="70"/>
                    <a:pt x="53" y="70"/>
                    <a:pt x="53" y="70"/>
                  </a:cubicBezTo>
                  <a:cubicBezTo>
                    <a:pt x="48" y="66"/>
                    <a:pt x="48" y="66"/>
                    <a:pt x="48" y="66"/>
                  </a:cubicBezTo>
                  <a:cubicBezTo>
                    <a:pt x="47" y="69"/>
                    <a:pt x="45" y="73"/>
                    <a:pt x="45" y="73"/>
                  </a:cubicBezTo>
                  <a:cubicBezTo>
                    <a:pt x="35" y="75"/>
                    <a:pt x="35" y="75"/>
                    <a:pt x="35" y="75"/>
                  </a:cubicBezTo>
                  <a:cubicBezTo>
                    <a:pt x="35" y="73"/>
                    <a:pt x="35" y="73"/>
                    <a:pt x="35" y="73"/>
                  </a:cubicBezTo>
                  <a:cubicBezTo>
                    <a:pt x="42" y="71"/>
                    <a:pt x="42" y="71"/>
                    <a:pt x="42" y="71"/>
                  </a:cubicBezTo>
                  <a:cubicBezTo>
                    <a:pt x="44" y="61"/>
                    <a:pt x="44" y="61"/>
                    <a:pt x="44" y="61"/>
                  </a:cubicBezTo>
                  <a:cubicBezTo>
                    <a:pt x="45" y="52"/>
                    <a:pt x="45" y="52"/>
                    <a:pt x="45" y="52"/>
                  </a:cubicBezTo>
                  <a:cubicBezTo>
                    <a:pt x="41" y="54"/>
                    <a:pt x="41" y="54"/>
                    <a:pt x="41" y="54"/>
                  </a:cubicBezTo>
                  <a:cubicBezTo>
                    <a:pt x="38" y="59"/>
                    <a:pt x="38" y="59"/>
                    <a:pt x="38" y="59"/>
                  </a:cubicBezTo>
                  <a:cubicBezTo>
                    <a:pt x="36" y="58"/>
                    <a:pt x="36" y="58"/>
                    <a:pt x="36" y="58"/>
                  </a:cubicBezTo>
                  <a:close/>
                  <a:moveTo>
                    <a:pt x="51" y="37"/>
                  </a:moveTo>
                  <a:cubicBezTo>
                    <a:pt x="48" y="37"/>
                    <a:pt x="46" y="39"/>
                    <a:pt x="46" y="41"/>
                  </a:cubicBezTo>
                  <a:cubicBezTo>
                    <a:pt x="46" y="44"/>
                    <a:pt x="48" y="46"/>
                    <a:pt x="51" y="46"/>
                  </a:cubicBezTo>
                  <a:cubicBezTo>
                    <a:pt x="53" y="46"/>
                    <a:pt x="55" y="44"/>
                    <a:pt x="55" y="41"/>
                  </a:cubicBezTo>
                  <a:cubicBezTo>
                    <a:pt x="55" y="39"/>
                    <a:pt x="53" y="37"/>
                    <a:pt x="51" y="37"/>
                  </a:cubicBezTo>
                  <a:close/>
                </a:path>
              </a:pathLst>
            </a:custGeom>
            <a:solidFill>
              <a:schemeClr val="bg1"/>
            </a:solidFill>
            <a:ln>
              <a:noFill/>
            </a:ln>
            <a:effectLst>
              <a:outerShdw blurRad="25400" dist="254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3" name="TextBox 42"/>
            <p:cNvSpPr txBox="1"/>
            <p:nvPr/>
          </p:nvSpPr>
          <p:spPr>
            <a:xfrm>
              <a:off x="4092023" y="3003798"/>
              <a:ext cx="800219" cy="276913"/>
            </a:xfrm>
            <a:prstGeom prst="rect">
              <a:avLst/>
            </a:prstGeom>
            <a:noFill/>
            <a:effectLst>
              <a:outerShdw blurRad="25400" dist="25400" dir="2700000" algn="tl" rotWithShape="0">
                <a:prstClr val="black">
                  <a:alpha val="40000"/>
                </a:prstClr>
              </a:outerShdw>
            </a:effectLst>
          </p:spPr>
          <p:txBody>
            <a:bodyPr wrap="none" rtlCol="0">
              <a:spAutoFit/>
            </a:bodyPr>
            <a:lstStyle/>
            <a:p>
              <a:pPr algn="ctr"/>
              <a:r>
                <a:rPr lang="zh-CN" altLang="en-US" sz="1200" dirty="0">
                  <a:solidFill>
                    <a:schemeClr val="bg1"/>
                  </a:solidFill>
                  <a:latin typeface="微软雅黑" pitchFamily="34" charset="-122"/>
                  <a:ea typeface="微软雅黑" pitchFamily="34" charset="-122"/>
                </a:rPr>
                <a:t>添加标题</a:t>
              </a:r>
            </a:p>
          </p:txBody>
        </p:sp>
      </p:grpSp>
      <p:sp>
        <p:nvSpPr>
          <p:cNvPr id="44" name="TextBox 43"/>
          <p:cNvSpPr txBox="1"/>
          <p:nvPr/>
        </p:nvSpPr>
        <p:spPr>
          <a:xfrm>
            <a:off x="3119891" y="1720502"/>
            <a:ext cx="396262" cy="369446"/>
          </a:xfrm>
          <a:prstGeom prst="rect">
            <a:avLst/>
          </a:prstGeom>
          <a:noFill/>
          <a:effectLst>
            <a:outerShdw blurRad="12700" dist="12700" dir="2700000" algn="tl" rotWithShape="0">
              <a:prstClr val="black">
                <a:alpha val="40000"/>
              </a:prstClr>
            </a:outerShdw>
          </a:effectLst>
        </p:spPr>
        <p:txBody>
          <a:bodyPr wrap="none" rtlCol="0">
            <a:spAutoFit/>
          </a:bodyPr>
          <a:lstStyle/>
          <a:p>
            <a:r>
              <a:rPr lang="en-US" altLang="zh-CN" dirty="0">
                <a:solidFill>
                  <a:prstClr val="white"/>
                </a:solidFill>
                <a:latin typeface="Impact" pitchFamily="34" charset="0"/>
              </a:rPr>
              <a:t>01</a:t>
            </a:r>
            <a:endParaRPr lang="zh-CN" altLang="en-US" dirty="0">
              <a:solidFill>
                <a:prstClr val="white"/>
              </a:solidFill>
              <a:latin typeface="Impact" pitchFamily="34" charset="0"/>
            </a:endParaRPr>
          </a:p>
        </p:txBody>
      </p:sp>
      <p:sp>
        <p:nvSpPr>
          <p:cNvPr id="45" name="矩形 44"/>
          <p:cNvSpPr/>
          <p:nvPr/>
        </p:nvSpPr>
        <p:spPr>
          <a:xfrm>
            <a:off x="950978" y="1640812"/>
            <a:ext cx="2016018" cy="554169"/>
          </a:xfrm>
          <a:prstGeom prst="rect">
            <a:avLst/>
          </a:prstGeom>
        </p:spPr>
        <p:txBody>
          <a:bodyPr wrap="square">
            <a:spAutoFit/>
          </a:bodyPr>
          <a:lstStyle/>
          <a:p>
            <a:pPr algn="just">
              <a:lnSpc>
                <a:spcPts val="1200"/>
              </a:lnSpc>
            </a:pPr>
            <a:r>
              <a:rPr lang="zh-CN" altLang="en-US" sz="900" dirty="0">
                <a:solidFill>
                  <a:schemeClr val="tx1">
                    <a:lumMod val="50000"/>
                    <a:lumOff val="50000"/>
                  </a:schemeClr>
                </a:solidFill>
                <a:latin typeface="微软雅黑" pitchFamily="34" charset="-122"/>
                <a:ea typeface="微软雅黑" pitchFamily="34" charset="-122"/>
              </a:rPr>
              <a:t>随着计算机技术的发展及印刷技术的进步，平面设计在视觉感观领域的表现和应用也越来越丰富。</a:t>
            </a:r>
          </a:p>
        </p:txBody>
      </p:sp>
      <p:sp>
        <p:nvSpPr>
          <p:cNvPr id="59" name="TextBox 58"/>
          <p:cNvSpPr txBox="1"/>
          <p:nvPr/>
        </p:nvSpPr>
        <p:spPr>
          <a:xfrm>
            <a:off x="5433519" y="1720502"/>
            <a:ext cx="423514" cy="369446"/>
          </a:xfrm>
          <a:prstGeom prst="rect">
            <a:avLst/>
          </a:prstGeom>
          <a:noFill/>
          <a:effectLst>
            <a:outerShdw blurRad="12700" dist="12700" dir="2700000" algn="tl" rotWithShape="0">
              <a:prstClr val="black">
                <a:alpha val="40000"/>
              </a:prstClr>
            </a:outerShdw>
          </a:effectLst>
        </p:spPr>
        <p:txBody>
          <a:bodyPr wrap="none" rtlCol="0">
            <a:spAutoFit/>
          </a:bodyPr>
          <a:lstStyle/>
          <a:p>
            <a:r>
              <a:rPr lang="en-US" altLang="zh-CN" dirty="0">
                <a:solidFill>
                  <a:prstClr val="white"/>
                </a:solidFill>
                <a:latin typeface="Impact" pitchFamily="34" charset="0"/>
              </a:rPr>
              <a:t>02</a:t>
            </a:r>
            <a:endParaRPr lang="zh-CN" altLang="en-US" dirty="0">
              <a:solidFill>
                <a:prstClr val="white"/>
              </a:solidFill>
              <a:latin typeface="Impact" pitchFamily="34" charset="0"/>
            </a:endParaRPr>
          </a:p>
        </p:txBody>
      </p:sp>
      <p:sp>
        <p:nvSpPr>
          <p:cNvPr id="60" name="矩形 59"/>
          <p:cNvSpPr/>
          <p:nvPr/>
        </p:nvSpPr>
        <p:spPr>
          <a:xfrm>
            <a:off x="6095292" y="1640812"/>
            <a:ext cx="2016018" cy="554169"/>
          </a:xfrm>
          <a:prstGeom prst="rect">
            <a:avLst/>
          </a:prstGeom>
        </p:spPr>
        <p:txBody>
          <a:bodyPr wrap="square">
            <a:spAutoFit/>
          </a:bodyPr>
          <a:lstStyle/>
          <a:p>
            <a:pPr algn="just">
              <a:lnSpc>
                <a:spcPts val="1200"/>
              </a:lnSpc>
            </a:pPr>
            <a:r>
              <a:rPr lang="zh-CN" altLang="en-US" sz="900" dirty="0">
                <a:solidFill>
                  <a:schemeClr val="tx1">
                    <a:lumMod val="50000"/>
                    <a:lumOff val="50000"/>
                  </a:schemeClr>
                </a:solidFill>
                <a:latin typeface="微软雅黑" pitchFamily="34" charset="-122"/>
                <a:ea typeface="微软雅黑" pitchFamily="34" charset="-122"/>
              </a:rPr>
              <a:t>随着计算机技术的发展及印刷技术的进步，平面设计在视觉感观领域的表现和应用也越来越丰富。</a:t>
            </a:r>
          </a:p>
        </p:txBody>
      </p:sp>
      <p:sp>
        <p:nvSpPr>
          <p:cNvPr id="61" name="TextBox 60"/>
          <p:cNvSpPr txBox="1"/>
          <p:nvPr/>
        </p:nvSpPr>
        <p:spPr>
          <a:xfrm>
            <a:off x="5433519" y="4012912"/>
            <a:ext cx="429926" cy="369446"/>
          </a:xfrm>
          <a:prstGeom prst="rect">
            <a:avLst/>
          </a:prstGeom>
          <a:noFill/>
          <a:effectLst>
            <a:outerShdw blurRad="12700" dist="12700" dir="2700000" algn="tl" rotWithShape="0">
              <a:prstClr val="black">
                <a:alpha val="40000"/>
              </a:prstClr>
            </a:outerShdw>
          </a:effectLst>
        </p:spPr>
        <p:txBody>
          <a:bodyPr wrap="none" rtlCol="0">
            <a:spAutoFit/>
          </a:bodyPr>
          <a:lstStyle/>
          <a:p>
            <a:r>
              <a:rPr lang="en-US" altLang="zh-CN" dirty="0">
                <a:solidFill>
                  <a:prstClr val="white"/>
                </a:solidFill>
                <a:latin typeface="Impact" pitchFamily="34" charset="0"/>
              </a:rPr>
              <a:t>03</a:t>
            </a:r>
            <a:endParaRPr lang="zh-CN" altLang="en-US" dirty="0">
              <a:solidFill>
                <a:prstClr val="white"/>
              </a:solidFill>
              <a:latin typeface="Impact" pitchFamily="34" charset="0"/>
            </a:endParaRPr>
          </a:p>
        </p:txBody>
      </p:sp>
      <p:sp>
        <p:nvSpPr>
          <p:cNvPr id="62" name="矩形 61"/>
          <p:cNvSpPr/>
          <p:nvPr/>
        </p:nvSpPr>
        <p:spPr>
          <a:xfrm>
            <a:off x="6095292" y="3920550"/>
            <a:ext cx="2016018" cy="554169"/>
          </a:xfrm>
          <a:prstGeom prst="rect">
            <a:avLst/>
          </a:prstGeom>
        </p:spPr>
        <p:txBody>
          <a:bodyPr wrap="square">
            <a:spAutoFit/>
          </a:bodyPr>
          <a:lstStyle/>
          <a:p>
            <a:pPr algn="just">
              <a:lnSpc>
                <a:spcPts val="1200"/>
              </a:lnSpc>
            </a:pPr>
            <a:r>
              <a:rPr lang="zh-CN" altLang="en-US" sz="900" dirty="0">
                <a:solidFill>
                  <a:schemeClr val="tx1">
                    <a:lumMod val="50000"/>
                    <a:lumOff val="50000"/>
                  </a:schemeClr>
                </a:solidFill>
                <a:latin typeface="微软雅黑" pitchFamily="34" charset="-122"/>
                <a:ea typeface="微软雅黑" pitchFamily="34" charset="-122"/>
              </a:rPr>
              <a:t>随着计算机技术的发展及印刷技术的进步，平面设计在视觉感观领域的表现和应用也越来越丰富。</a:t>
            </a:r>
          </a:p>
        </p:txBody>
      </p:sp>
      <p:sp>
        <p:nvSpPr>
          <p:cNvPr id="63" name="TextBox 62"/>
          <p:cNvSpPr txBox="1"/>
          <p:nvPr/>
        </p:nvSpPr>
        <p:spPr>
          <a:xfrm>
            <a:off x="3137653" y="4012912"/>
            <a:ext cx="423514" cy="369446"/>
          </a:xfrm>
          <a:prstGeom prst="rect">
            <a:avLst/>
          </a:prstGeom>
          <a:noFill/>
          <a:effectLst>
            <a:outerShdw blurRad="12700" dist="12700" dir="2700000" algn="tl" rotWithShape="0">
              <a:prstClr val="black">
                <a:alpha val="40000"/>
              </a:prstClr>
            </a:outerShdw>
          </a:effectLst>
        </p:spPr>
        <p:txBody>
          <a:bodyPr wrap="none" rtlCol="0">
            <a:spAutoFit/>
          </a:bodyPr>
          <a:lstStyle/>
          <a:p>
            <a:r>
              <a:rPr lang="en-US" altLang="zh-CN" dirty="0">
                <a:solidFill>
                  <a:prstClr val="white"/>
                </a:solidFill>
                <a:latin typeface="Impact" pitchFamily="34" charset="0"/>
              </a:rPr>
              <a:t>04</a:t>
            </a:r>
            <a:endParaRPr lang="zh-CN" altLang="en-US" dirty="0">
              <a:solidFill>
                <a:prstClr val="white"/>
              </a:solidFill>
              <a:latin typeface="Impact" pitchFamily="34" charset="0"/>
            </a:endParaRPr>
          </a:p>
        </p:txBody>
      </p:sp>
      <p:sp>
        <p:nvSpPr>
          <p:cNvPr id="64" name="矩形 63"/>
          <p:cNvSpPr/>
          <p:nvPr/>
        </p:nvSpPr>
        <p:spPr>
          <a:xfrm>
            <a:off x="950978" y="3920550"/>
            <a:ext cx="2016018" cy="554169"/>
          </a:xfrm>
          <a:prstGeom prst="rect">
            <a:avLst/>
          </a:prstGeom>
        </p:spPr>
        <p:txBody>
          <a:bodyPr wrap="square">
            <a:spAutoFit/>
          </a:bodyPr>
          <a:lstStyle/>
          <a:p>
            <a:pPr algn="just">
              <a:lnSpc>
                <a:spcPts val="1200"/>
              </a:lnSpc>
            </a:pPr>
            <a:r>
              <a:rPr lang="zh-CN" altLang="en-US" sz="900" dirty="0">
                <a:solidFill>
                  <a:schemeClr val="tx1">
                    <a:lumMod val="50000"/>
                    <a:lumOff val="50000"/>
                  </a:schemeClr>
                </a:solidFill>
                <a:latin typeface="微软雅黑" pitchFamily="34" charset="-122"/>
                <a:ea typeface="微软雅黑" pitchFamily="34" charset="-122"/>
              </a:rPr>
              <a:t>随着计算机技术的发展及印刷技术的进步，平面设计在视觉感观领域的表现和应用也越来越丰富。</a:t>
            </a:r>
          </a:p>
        </p:txBody>
      </p:sp>
    </p:spTree>
    <p:extLst>
      <p:ext uri="{BB962C8B-B14F-4D97-AF65-F5344CB8AC3E}">
        <p14:creationId xmlns:p14="http://schemas.microsoft.com/office/powerpoint/2010/main" val="2929108506"/>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 fill="hold"/>
                                        <p:tgtEl>
                                          <p:spTgt spid="2"/>
                                        </p:tgtEl>
                                        <p:attrNameLst>
                                          <p:attrName>ppt_w</p:attrName>
                                        </p:attrNameLst>
                                      </p:cBhvr>
                                      <p:tavLst>
                                        <p:tav tm="0">
                                          <p:val>
                                            <p:fltVal val="0"/>
                                          </p:val>
                                        </p:tav>
                                        <p:tav tm="100000">
                                          <p:val>
                                            <p:strVal val="#ppt_w"/>
                                          </p:val>
                                        </p:tav>
                                      </p:tavLst>
                                    </p:anim>
                                    <p:anim calcmode="lin" valueType="num">
                                      <p:cBhvr>
                                        <p:cTn id="8" dur="200" fill="hold"/>
                                        <p:tgtEl>
                                          <p:spTgt spid="2"/>
                                        </p:tgtEl>
                                        <p:attrNameLst>
                                          <p:attrName>ppt_h</p:attrName>
                                        </p:attrNameLst>
                                      </p:cBhvr>
                                      <p:tavLst>
                                        <p:tav tm="0">
                                          <p:val>
                                            <p:fltVal val="0"/>
                                          </p:val>
                                        </p:tav>
                                        <p:tav tm="100000">
                                          <p:val>
                                            <p:strVal val="#ppt_h"/>
                                          </p:val>
                                        </p:tav>
                                      </p:tavLst>
                                    </p:anim>
                                    <p:animEffect transition="in" filter="fade">
                                      <p:cBhvr>
                                        <p:cTn id="9" dur="200"/>
                                        <p:tgtEl>
                                          <p:spTgt spid="2"/>
                                        </p:tgtEl>
                                      </p:cBhvr>
                                    </p:animEffect>
                                  </p:childTnLst>
                                </p:cTn>
                              </p:par>
                              <p:par>
                                <p:cTn id="10" presetID="6" presetClass="emph" presetSubtype="0" autoRev="1" fill="hold" nodeType="withEffect">
                                  <p:stCondLst>
                                    <p:cond delay="150"/>
                                  </p:stCondLst>
                                  <p:childTnLst>
                                    <p:animScale>
                                      <p:cBhvr>
                                        <p:cTn id="11" dur="100" fill="hold"/>
                                        <p:tgtEl>
                                          <p:spTgt spid="2"/>
                                        </p:tgtEl>
                                      </p:cBhvr>
                                      <p:by x="130000" y="130000"/>
                                    </p:animScale>
                                  </p:childTnLst>
                                </p:cTn>
                              </p:par>
                            </p:childTnLst>
                          </p:cTn>
                        </p:par>
                        <p:par>
                          <p:cTn id="12" fill="hold">
                            <p:stCondLst>
                              <p:cond delay="350"/>
                            </p:stCondLst>
                            <p:childTnLst>
                              <p:par>
                                <p:cTn id="13" presetID="10" presetClass="entr" presetSubtype="0" fill="hold" grpId="0"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fade">
                                      <p:cBhvr>
                                        <p:cTn id="15" dur="500"/>
                                        <p:tgtEl>
                                          <p:spTgt spid="39"/>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8"/>
                                        </p:tgtEl>
                                        <p:attrNameLst>
                                          <p:attrName>style.visibility</p:attrName>
                                        </p:attrNameLst>
                                      </p:cBhvr>
                                      <p:to>
                                        <p:strVal val="visible"/>
                                      </p:to>
                                    </p:set>
                                    <p:animEffect transition="in" filter="fade">
                                      <p:cBhvr>
                                        <p:cTn id="18" dur="500"/>
                                        <p:tgtEl>
                                          <p:spTgt spid="38"/>
                                        </p:tgtEl>
                                      </p:cBhvr>
                                    </p:animEffect>
                                  </p:childTnLst>
                                </p:cTn>
                              </p:par>
                              <p:par>
                                <p:cTn id="19" presetID="8" presetClass="emph" presetSubtype="0" fill="hold" grpId="1" nodeType="withEffect">
                                  <p:stCondLst>
                                    <p:cond delay="0"/>
                                  </p:stCondLst>
                                  <p:childTnLst>
                                    <p:animRot by="21600000">
                                      <p:cBhvr>
                                        <p:cTn id="20" dur="1600" fill="hold"/>
                                        <p:tgtEl>
                                          <p:spTgt spid="39"/>
                                        </p:tgtEl>
                                        <p:attrNameLst>
                                          <p:attrName>r</p:attrName>
                                        </p:attrNameLst>
                                      </p:cBhvr>
                                    </p:animRot>
                                  </p:childTnLst>
                                </p:cTn>
                              </p:par>
                              <p:par>
                                <p:cTn id="21" presetID="8" presetClass="emph" presetSubtype="0" fill="hold" grpId="1" nodeType="withEffect">
                                  <p:stCondLst>
                                    <p:cond delay="0"/>
                                  </p:stCondLst>
                                  <p:childTnLst>
                                    <p:animRot by="21600000">
                                      <p:cBhvr>
                                        <p:cTn id="22" dur="1600" fill="hold"/>
                                        <p:tgtEl>
                                          <p:spTgt spid="38"/>
                                        </p:tgtEl>
                                        <p:attrNameLst>
                                          <p:attrName>r</p:attrName>
                                        </p:attrNameLst>
                                      </p:cBhvr>
                                    </p:animRot>
                                  </p:childTnLst>
                                </p:cTn>
                              </p:par>
                            </p:childTnLst>
                          </p:cTn>
                        </p:par>
                        <p:par>
                          <p:cTn id="23" fill="hold">
                            <p:stCondLst>
                              <p:cond delay="1950"/>
                            </p:stCondLst>
                            <p:childTnLst>
                              <p:par>
                                <p:cTn id="24" presetID="53" presetClass="entr" presetSubtype="16" fill="hold" grpId="0" nodeType="afterEffect">
                                  <p:stCondLst>
                                    <p:cond delay="0"/>
                                  </p:stCondLst>
                                  <p:childTnLst>
                                    <p:set>
                                      <p:cBhvr>
                                        <p:cTn id="25" dur="1" fill="hold">
                                          <p:stCondLst>
                                            <p:cond delay="0"/>
                                          </p:stCondLst>
                                        </p:cTn>
                                        <p:tgtEl>
                                          <p:spTgt spid="44"/>
                                        </p:tgtEl>
                                        <p:attrNameLst>
                                          <p:attrName>style.visibility</p:attrName>
                                        </p:attrNameLst>
                                      </p:cBhvr>
                                      <p:to>
                                        <p:strVal val="visible"/>
                                      </p:to>
                                    </p:set>
                                    <p:anim calcmode="lin" valueType="num">
                                      <p:cBhvr>
                                        <p:cTn id="26" dur="500" fill="hold"/>
                                        <p:tgtEl>
                                          <p:spTgt spid="44"/>
                                        </p:tgtEl>
                                        <p:attrNameLst>
                                          <p:attrName>ppt_w</p:attrName>
                                        </p:attrNameLst>
                                      </p:cBhvr>
                                      <p:tavLst>
                                        <p:tav tm="0">
                                          <p:val>
                                            <p:fltVal val="0"/>
                                          </p:val>
                                        </p:tav>
                                        <p:tav tm="100000">
                                          <p:val>
                                            <p:strVal val="#ppt_w"/>
                                          </p:val>
                                        </p:tav>
                                      </p:tavLst>
                                    </p:anim>
                                    <p:anim calcmode="lin" valueType="num">
                                      <p:cBhvr>
                                        <p:cTn id="27" dur="500" fill="hold"/>
                                        <p:tgtEl>
                                          <p:spTgt spid="44"/>
                                        </p:tgtEl>
                                        <p:attrNameLst>
                                          <p:attrName>ppt_h</p:attrName>
                                        </p:attrNameLst>
                                      </p:cBhvr>
                                      <p:tavLst>
                                        <p:tav tm="0">
                                          <p:val>
                                            <p:fltVal val="0"/>
                                          </p:val>
                                        </p:tav>
                                        <p:tav tm="100000">
                                          <p:val>
                                            <p:strVal val="#ppt_h"/>
                                          </p:val>
                                        </p:tav>
                                      </p:tavLst>
                                    </p:anim>
                                    <p:animEffect transition="in" filter="fade">
                                      <p:cBhvr>
                                        <p:cTn id="28" dur="500"/>
                                        <p:tgtEl>
                                          <p:spTgt spid="44"/>
                                        </p:tgtEl>
                                      </p:cBhvr>
                                    </p:animEffect>
                                  </p:childTnLst>
                                </p:cTn>
                              </p:par>
                            </p:childTnLst>
                          </p:cTn>
                        </p:par>
                        <p:par>
                          <p:cTn id="29" fill="hold">
                            <p:stCondLst>
                              <p:cond delay="2450"/>
                            </p:stCondLst>
                            <p:childTnLst>
                              <p:par>
                                <p:cTn id="30" presetID="2" presetClass="entr" presetSubtype="8" fill="hold" grpId="0" nodeType="afterEffect">
                                  <p:stCondLst>
                                    <p:cond delay="0"/>
                                  </p:stCondLst>
                                  <p:childTnLst>
                                    <p:set>
                                      <p:cBhvr>
                                        <p:cTn id="31" dur="1" fill="hold">
                                          <p:stCondLst>
                                            <p:cond delay="0"/>
                                          </p:stCondLst>
                                        </p:cTn>
                                        <p:tgtEl>
                                          <p:spTgt spid="45"/>
                                        </p:tgtEl>
                                        <p:attrNameLst>
                                          <p:attrName>style.visibility</p:attrName>
                                        </p:attrNameLst>
                                      </p:cBhvr>
                                      <p:to>
                                        <p:strVal val="visible"/>
                                      </p:to>
                                    </p:set>
                                    <p:anim calcmode="lin" valueType="num">
                                      <p:cBhvr additive="base">
                                        <p:cTn id="32" dur="300" fill="hold"/>
                                        <p:tgtEl>
                                          <p:spTgt spid="45"/>
                                        </p:tgtEl>
                                        <p:attrNameLst>
                                          <p:attrName>ppt_x</p:attrName>
                                        </p:attrNameLst>
                                      </p:cBhvr>
                                      <p:tavLst>
                                        <p:tav tm="0">
                                          <p:val>
                                            <p:strVal val="0-#ppt_w/2"/>
                                          </p:val>
                                        </p:tav>
                                        <p:tav tm="100000">
                                          <p:val>
                                            <p:strVal val="#ppt_x"/>
                                          </p:val>
                                        </p:tav>
                                      </p:tavLst>
                                    </p:anim>
                                    <p:anim calcmode="lin" valueType="num">
                                      <p:cBhvr additive="base">
                                        <p:cTn id="33" dur="300" fill="hold"/>
                                        <p:tgtEl>
                                          <p:spTgt spid="45"/>
                                        </p:tgtEl>
                                        <p:attrNameLst>
                                          <p:attrName>ppt_y</p:attrName>
                                        </p:attrNameLst>
                                      </p:cBhvr>
                                      <p:tavLst>
                                        <p:tav tm="0">
                                          <p:val>
                                            <p:strVal val="#ppt_y"/>
                                          </p:val>
                                        </p:tav>
                                        <p:tav tm="100000">
                                          <p:val>
                                            <p:strVal val="#ppt_y"/>
                                          </p:val>
                                        </p:tav>
                                      </p:tavLst>
                                    </p:anim>
                                  </p:childTnLst>
                                </p:cTn>
                              </p:par>
                            </p:childTnLst>
                          </p:cTn>
                        </p:par>
                        <p:par>
                          <p:cTn id="34" fill="hold">
                            <p:stCondLst>
                              <p:cond delay="2750"/>
                            </p:stCondLst>
                            <p:childTnLst>
                              <p:par>
                                <p:cTn id="35" presetID="53" presetClass="entr" presetSubtype="16" fill="hold" grpId="0" nodeType="afterEffect">
                                  <p:stCondLst>
                                    <p:cond delay="0"/>
                                  </p:stCondLst>
                                  <p:childTnLst>
                                    <p:set>
                                      <p:cBhvr>
                                        <p:cTn id="36" dur="1" fill="hold">
                                          <p:stCondLst>
                                            <p:cond delay="0"/>
                                          </p:stCondLst>
                                        </p:cTn>
                                        <p:tgtEl>
                                          <p:spTgt spid="59"/>
                                        </p:tgtEl>
                                        <p:attrNameLst>
                                          <p:attrName>style.visibility</p:attrName>
                                        </p:attrNameLst>
                                      </p:cBhvr>
                                      <p:to>
                                        <p:strVal val="visible"/>
                                      </p:to>
                                    </p:set>
                                    <p:anim calcmode="lin" valueType="num">
                                      <p:cBhvr>
                                        <p:cTn id="37" dur="500" fill="hold"/>
                                        <p:tgtEl>
                                          <p:spTgt spid="59"/>
                                        </p:tgtEl>
                                        <p:attrNameLst>
                                          <p:attrName>ppt_w</p:attrName>
                                        </p:attrNameLst>
                                      </p:cBhvr>
                                      <p:tavLst>
                                        <p:tav tm="0">
                                          <p:val>
                                            <p:fltVal val="0"/>
                                          </p:val>
                                        </p:tav>
                                        <p:tav tm="100000">
                                          <p:val>
                                            <p:strVal val="#ppt_w"/>
                                          </p:val>
                                        </p:tav>
                                      </p:tavLst>
                                    </p:anim>
                                    <p:anim calcmode="lin" valueType="num">
                                      <p:cBhvr>
                                        <p:cTn id="38" dur="500" fill="hold"/>
                                        <p:tgtEl>
                                          <p:spTgt spid="59"/>
                                        </p:tgtEl>
                                        <p:attrNameLst>
                                          <p:attrName>ppt_h</p:attrName>
                                        </p:attrNameLst>
                                      </p:cBhvr>
                                      <p:tavLst>
                                        <p:tav tm="0">
                                          <p:val>
                                            <p:fltVal val="0"/>
                                          </p:val>
                                        </p:tav>
                                        <p:tav tm="100000">
                                          <p:val>
                                            <p:strVal val="#ppt_h"/>
                                          </p:val>
                                        </p:tav>
                                      </p:tavLst>
                                    </p:anim>
                                    <p:animEffect transition="in" filter="fade">
                                      <p:cBhvr>
                                        <p:cTn id="39" dur="500"/>
                                        <p:tgtEl>
                                          <p:spTgt spid="59"/>
                                        </p:tgtEl>
                                      </p:cBhvr>
                                    </p:animEffect>
                                  </p:childTnLst>
                                </p:cTn>
                              </p:par>
                            </p:childTnLst>
                          </p:cTn>
                        </p:par>
                        <p:par>
                          <p:cTn id="40" fill="hold">
                            <p:stCondLst>
                              <p:cond delay="3250"/>
                            </p:stCondLst>
                            <p:childTnLst>
                              <p:par>
                                <p:cTn id="41" presetID="2" presetClass="entr" presetSubtype="2" fill="hold" grpId="0" nodeType="afterEffect">
                                  <p:stCondLst>
                                    <p:cond delay="0"/>
                                  </p:stCondLst>
                                  <p:childTnLst>
                                    <p:set>
                                      <p:cBhvr>
                                        <p:cTn id="42" dur="1" fill="hold">
                                          <p:stCondLst>
                                            <p:cond delay="0"/>
                                          </p:stCondLst>
                                        </p:cTn>
                                        <p:tgtEl>
                                          <p:spTgt spid="60"/>
                                        </p:tgtEl>
                                        <p:attrNameLst>
                                          <p:attrName>style.visibility</p:attrName>
                                        </p:attrNameLst>
                                      </p:cBhvr>
                                      <p:to>
                                        <p:strVal val="visible"/>
                                      </p:to>
                                    </p:set>
                                    <p:anim calcmode="lin" valueType="num">
                                      <p:cBhvr additive="base">
                                        <p:cTn id="43" dur="300" fill="hold"/>
                                        <p:tgtEl>
                                          <p:spTgt spid="60"/>
                                        </p:tgtEl>
                                        <p:attrNameLst>
                                          <p:attrName>ppt_x</p:attrName>
                                        </p:attrNameLst>
                                      </p:cBhvr>
                                      <p:tavLst>
                                        <p:tav tm="0">
                                          <p:val>
                                            <p:strVal val="1+#ppt_w/2"/>
                                          </p:val>
                                        </p:tav>
                                        <p:tav tm="100000">
                                          <p:val>
                                            <p:strVal val="#ppt_x"/>
                                          </p:val>
                                        </p:tav>
                                      </p:tavLst>
                                    </p:anim>
                                    <p:anim calcmode="lin" valueType="num">
                                      <p:cBhvr additive="base">
                                        <p:cTn id="44" dur="300" fill="hold"/>
                                        <p:tgtEl>
                                          <p:spTgt spid="60"/>
                                        </p:tgtEl>
                                        <p:attrNameLst>
                                          <p:attrName>ppt_y</p:attrName>
                                        </p:attrNameLst>
                                      </p:cBhvr>
                                      <p:tavLst>
                                        <p:tav tm="0">
                                          <p:val>
                                            <p:strVal val="#ppt_y"/>
                                          </p:val>
                                        </p:tav>
                                        <p:tav tm="100000">
                                          <p:val>
                                            <p:strVal val="#ppt_y"/>
                                          </p:val>
                                        </p:tav>
                                      </p:tavLst>
                                    </p:anim>
                                  </p:childTnLst>
                                </p:cTn>
                              </p:par>
                            </p:childTnLst>
                          </p:cTn>
                        </p:par>
                        <p:par>
                          <p:cTn id="45" fill="hold">
                            <p:stCondLst>
                              <p:cond delay="3550"/>
                            </p:stCondLst>
                            <p:childTnLst>
                              <p:par>
                                <p:cTn id="46" presetID="53" presetClass="entr" presetSubtype="16" fill="hold" grpId="0" nodeType="afterEffect">
                                  <p:stCondLst>
                                    <p:cond delay="0"/>
                                  </p:stCondLst>
                                  <p:childTnLst>
                                    <p:set>
                                      <p:cBhvr>
                                        <p:cTn id="47" dur="1" fill="hold">
                                          <p:stCondLst>
                                            <p:cond delay="0"/>
                                          </p:stCondLst>
                                        </p:cTn>
                                        <p:tgtEl>
                                          <p:spTgt spid="61"/>
                                        </p:tgtEl>
                                        <p:attrNameLst>
                                          <p:attrName>style.visibility</p:attrName>
                                        </p:attrNameLst>
                                      </p:cBhvr>
                                      <p:to>
                                        <p:strVal val="visible"/>
                                      </p:to>
                                    </p:set>
                                    <p:anim calcmode="lin" valueType="num">
                                      <p:cBhvr>
                                        <p:cTn id="48" dur="500" fill="hold"/>
                                        <p:tgtEl>
                                          <p:spTgt spid="61"/>
                                        </p:tgtEl>
                                        <p:attrNameLst>
                                          <p:attrName>ppt_w</p:attrName>
                                        </p:attrNameLst>
                                      </p:cBhvr>
                                      <p:tavLst>
                                        <p:tav tm="0">
                                          <p:val>
                                            <p:fltVal val="0"/>
                                          </p:val>
                                        </p:tav>
                                        <p:tav tm="100000">
                                          <p:val>
                                            <p:strVal val="#ppt_w"/>
                                          </p:val>
                                        </p:tav>
                                      </p:tavLst>
                                    </p:anim>
                                    <p:anim calcmode="lin" valueType="num">
                                      <p:cBhvr>
                                        <p:cTn id="49" dur="500" fill="hold"/>
                                        <p:tgtEl>
                                          <p:spTgt spid="61"/>
                                        </p:tgtEl>
                                        <p:attrNameLst>
                                          <p:attrName>ppt_h</p:attrName>
                                        </p:attrNameLst>
                                      </p:cBhvr>
                                      <p:tavLst>
                                        <p:tav tm="0">
                                          <p:val>
                                            <p:fltVal val="0"/>
                                          </p:val>
                                        </p:tav>
                                        <p:tav tm="100000">
                                          <p:val>
                                            <p:strVal val="#ppt_h"/>
                                          </p:val>
                                        </p:tav>
                                      </p:tavLst>
                                    </p:anim>
                                    <p:animEffect transition="in" filter="fade">
                                      <p:cBhvr>
                                        <p:cTn id="50" dur="500"/>
                                        <p:tgtEl>
                                          <p:spTgt spid="61"/>
                                        </p:tgtEl>
                                      </p:cBhvr>
                                    </p:animEffect>
                                  </p:childTnLst>
                                </p:cTn>
                              </p:par>
                            </p:childTnLst>
                          </p:cTn>
                        </p:par>
                        <p:par>
                          <p:cTn id="51" fill="hold">
                            <p:stCondLst>
                              <p:cond delay="4050"/>
                            </p:stCondLst>
                            <p:childTnLst>
                              <p:par>
                                <p:cTn id="52" presetID="2" presetClass="entr" presetSubtype="2" fill="hold" grpId="0" nodeType="afterEffect">
                                  <p:stCondLst>
                                    <p:cond delay="0"/>
                                  </p:stCondLst>
                                  <p:childTnLst>
                                    <p:set>
                                      <p:cBhvr>
                                        <p:cTn id="53" dur="1" fill="hold">
                                          <p:stCondLst>
                                            <p:cond delay="0"/>
                                          </p:stCondLst>
                                        </p:cTn>
                                        <p:tgtEl>
                                          <p:spTgt spid="62"/>
                                        </p:tgtEl>
                                        <p:attrNameLst>
                                          <p:attrName>style.visibility</p:attrName>
                                        </p:attrNameLst>
                                      </p:cBhvr>
                                      <p:to>
                                        <p:strVal val="visible"/>
                                      </p:to>
                                    </p:set>
                                    <p:anim calcmode="lin" valueType="num">
                                      <p:cBhvr additive="base">
                                        <p:cTn id="54" dur="300" fill="hold"/>
                                        <p:tgtEl>
                                          <p:spTgt spid="62"/>
                                        </p:tgtEl>
                                        <p:attrNameLst>
                                          <p:attrName>ppt_x</p:attrName>
                                        </p:attrNameLst>
                                      </p:cBhvr>
                                      <p:tavLst>
                                        <p:tav tm="0">
                                          <p:val>
                                            <p:strVal val="1+#ppt_w/2"/>
                                          </p:val>
                                        </p:tav>
                                        <p:tav tm="100000">
                                          <p:val>
                                            <p:strVal val="#ppt_x"/>
                                          </p:val>
                                        </p:tav>
                                      </p:tavLst>
                                    </p:anim>
                                    <p:anim calcmode="lin" valueType="num">
                                      <p:cBhvr additive="base">
                                        <p:cTn id="55" dur="300" fill="hold"/>
                                        <p:tgtEl>
                                          <p:spTgt spid="62"/>
                                        </p:tgtEl>
                                        <p:attrNameLst>
                                          <p:attrName>ppt_y</p:attrName>
                                        </p:attrNameLst>
                                      </p:cBhvr>
                                      <p:tavLst>
                                        <p:tav tm="0">
                                          <p:val>
                                            <p:strVal val="#ppt_y"/>
                                          </p:val>
                                        </p:tav>
                                        <p:tav tm="100000">
                                          <p:val>
                                            <p:strVal val="#ppt_y"/>
                                          </p:val>
                                        </p:tav>
                                      </p:tavLst>
                                    </p:anim>
                                  </p:childTnLst>
                                </p:cTn>
                              </p:par>
                            </p:childTnLst>
                          </p:cTn>
                        </p:par>
                        <p:par>
                          <p:cTn id="56" fill="hold">
                            <p:stCondLst>
                              <p:cond delay="4350"/>
                            </p:stCondLst>
                            <p:childTnLst>
                              <p:par>
                                <p:cTn id="57" presetID="53" presetClass="entr" presetSubtype="16" fill="hold" grpId="0" nodeType="afterEffect">
                                  <p:stCondLst>
                                    <p:cond delay="0"/>
                                  </p:stCondLst>
                                  <p:childTnLst>
                                    <p:set>
                                      <p:cBhvr>
                                        <p:cTn id="58" dur="1" fill="hold">
                                          <p:stCondLst>
                                            <p:cond delay="0"/>
                                          </p:stCondLst>
                                        </p:cTn>
                                        <p:tgtEl>
                                          <p:spTgt spid="63"/>
                                        </p:tgtEl>
                                        <p:attrNameLst>
                                          <p:attrName>style.visibility</p:attrName>
                                        </p:attrNameLst>
                                      </p:cBhvr>
                                      <p:to>
                                        <p:strVal val="visible"/>
                                      </p:to>
                                    </p:set>
                                    <p:anim calcmode="lin" valueType="num">
                                      <p:cBhvr>
                                        <p:cTn id="59" dur="500" fill="hold"/>
                                        <p:tgtEl>
                                          <p:spTgt spid="63"/>
                                        </p:tgtEl>
                                        <p:attrNameLst>
                                          <p:attrName>ppt_w</p:attrName>
                                        </p:attrNameLst>
                                      </p:cBhvr>
                                      <p:tavLst>
                                        <p:tav tm="0">
                                          <p:val>
                                            <p:fltVal val="0"/>
                                          </p:val>
                                        </p:tav>
                                        <p:tav tm="100000">
                                          <p:val>
                                            <p:strVal val="#ppt_w"/>
                                          </p:val>
                                        </p:tav>
                                      </p:tavLst>
                                    </p:anim>
                                    <p:anim calcmode="lin" valueType="num">
                                      <p:cBhvr>
                                        <p:cTn id="60" dur="500" fill="hold"/>
                                        <p:tgtEl>
                                          <p:spTgt spid="63"/>
                                        </p:tgtEl>
                                        <p:attrNameLst>
                                          <p:attrName>ppt_h</p:attrName>
                                        </p:attrNameLst>
                                      </p:cBhvr>
                                      <p:tavLst>
                                        <p:tav tm="0">
                                          <p:val>
                                            <p:fltVal val="0"/>
                                          </p:val>
                                        </p:tav>
                                        <p:tav tm="100000">
                                          <p:val>
                                            <p:strVal val="#ppt_h"/>
                                          </p:val>
                                        </p:tav>
                                      </p:tavLst>
                                    </p:anim>
                                    <p:animEffect transition="in" filter="fade">
                                      <p:cBhvr>
                                        <p:cTn id="61" dur="500"/>
                                        <p:tgtEl>
                                          <p:spTgt spid="63"/>
                                        </p:tgtEl>
                                      </p:cBhvr>
                                    </p:animEffect>
                                  </p:childTnLst>
                                </p:cTn>
                              </p:par>
                            </p:childTnLst>
                          </p:cTn>
                        </p:par>
                        <p:par>
                          <p:cTn id="62" fill="hold">
                            <p:stCondLst>
                              <p:cond delay="4850"/>
                            </p:stCondLst>
                            <p:childTnLst>
                              <p:par>
                                <p:cTn id="63" presetID="2" presetClass="entr" presetSubtype="8" fill="hold" grpId="0" nodeType="afterEffect">
                                  <p:stCondLst>
                                    <p:cond delay="0"/>
                                  </p:stCondLst>
                                  <p:childTnLst>
                                    <p:set>
                                      <p:cBhvr>
                                        <p:cTn id="64" dur="1" fill="hold">
                                          <p:stCondLst>
                                            <p:cond delay="0"/>
                                          </p:stCondLst>
                                        </p:cTn>
                                        <p:tgtEl>
                                          <p:spTgt spid="64"/>
                                        </p:tgtEl>
                                        <p:attrNameLst>
                                          <p:attrName>style.visibility</p:attrName>
                                        </p:attrNameLst>
                                      </p:cBhvr>
                                      <p:to>
                                        <p:strVal val="visible"/>
                                      </p:to>
                                    </p:set>
                                    <p:anim calcmode="lin" valueType="num">
                                      <p:cBhvr additive="base">
                                        <p:cTn id="65" dur="300" fill="hold"/>
                                        <p:tgtEl>
                                          <p:spTgt spid="64"/>
                                        </p:tgtEl>
                                        <p:attrNameLst>
                                          <p:attrName>ppt_x</p:attrName>
                                        </p:attrNameLst>
                                      </p:cBhvr>
                                      <p:tavLst>
                                        <p:tav tm="0">
                                          <p:val>
                                            <p:strVal val="0-#ppt_w/2"/>
                                          </p:val>
                                        </p:tav>
                                        <p:tav tm="100000">
                                          <p:val>
                                            <p:strVal val="#ppt_x"/>
                                          </p:val>
                                        </p:tav>
                                      </p:tavLst>
                                    </p:anim>
                                    <p:anim calcmode="lin" valueType="num">
                                      <p:cBhvr additive="base">
                                        <p:cTn id="66" dur="300" fill="hold"/>
                                        <p:tgtEl>
                                          <p:spTgt spid="6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8" grpId="1" animBg="1"/>
      <p:bldP spid="39" grpId="0" animBg="1"/>
      <p:bldP spid="39" grpId="1" animBg="1"/>
      <p:bldP spid="44" grpId="0"/>
      <p:bldP spid="45" grpId="0"/>
      <p:bldP spid="59" grpId="0"/>
      <p:bldP spid="60" grpId="0"/>
      <p:bldP spid="61" grpId="0"/>
      <p:bldP spid="62" grpId="0"/>
      <p:bldP spid="63" grpId="0"/>
      <p:bldP spid="64" grpId="0"/>
    </p:bldLst>
  </p:timing>
</p:sld>
</file>

<file path=ppt/tags/tag1.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10.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文本框 14"/>
</p:tagLst>
</file>

<file path=ppt/tags/tag100.xml><?xml version="1.0" encoding="utf-8"?>
<p:tagLst xmlns:a="http://schemas.openxmlformats.org/drawingml/2006/main" xmlns:r="http://schemas.openxmlformats.org/officeDocument/2006/relationships" xmlns:p="http://schemas.openxmlformats.org/presentationml/2006/main">
  <p:tag name="PA" val="v3.0.0"/>
</p:tagLst>
</file>

<file path=ppt/tags/tag101.xml><?xml version="1.0" encoding="utf-8"?>
<p:tagLst xmlns:a="http://schemas.openxmlformats.org/drawingml/2006/main" xmlns:r="http://schemas.openxmlformats.org/officeDocument/2006/relationships" xmlns:p="http://schemas.openxmlformats.org/presentationml/2006/main">
  <p:tag name="PA" val="v3.0.0"/>
</p:tagLst>
</file>

<file path=ppt/tags/tag102.xml><?xml version="1.0" encoding="utf-8"?>
<p:tagLst xmlns:a="http://schemas.openxmlformats.org/drawingml/2006/main" xmlns:r="http://schemas.openxmlformats.org/officeDocument/2006/relationships" xmlns:p="http://schemas.openxmlformats.org/presentationml/2006/main">
  <p:tag name="PA" val="v3.0.0"/>
</p:tagLst>
</file>

<file path=ppt/tags/tag103.xml><?xml version="1.0" encoding="utf-8"?>
<p:tagLst xmlns:a="http://schemas.openxmlformats.org/drawingml/2006/main" xmlns:r="http://schemas.openxmlformats.org/officeDocument/2006/relationships" xmlns:p="http://schemas.openxmlformats.org/presentationml/2006/main">
  <p:tag name="PA" val="v3.0.0"/>
</p:tagLst>
</file>

<file path=ppt/tags/tag104.xml><?xml version="1.0" encoding="utf-8"?>
<p:tagLst xmlns:a="http://schemas.openxmlformats.org/drawingml/2006/main" xmlns:r="http://schemas.openxmlformats.org/officeDocument/2006/relationships" xmlns:p="http://schemas.openxmlformats.org/presentationml/2006/main">
  <p:tag name="PA" val="v3.0.0"/>
</p:tagLst>
</file>

<file path=ppt/tags/tag105.xml><?xml version="1.0" encoding="utf-8"?>
<p:tagLst xmlns:a="http://schemas.openxmlformats.org/drawingml/2006/main" xmlns:r="http://schemas.openxmlformats.org/officeDocument/2006/relationships" xmlns:p="http://schemas.openxmlformats.org/presentationml/2006/main">
  <p:tag name="PA" val="v3.0.0"/>
</p:tagLst>
</file>

<file path=ppt/tags/tag106.xml><?xml version="1.0" encoding="utf-8"?>
<p:tagLst xmlns:a="http://schemas.openxmlformats.org/drawingml/2006/main" xmlns:r="http://schemas.openxmlformats.org/officeDocument/2006/relationships" xmlns:p="http://schemas.openxmlformats.org/presentationml/2006/main">
  <p:tag name="PA" val="v3.0.0"/>
</p:tagLst>
</file>

<file path=ppt/tags/tag107.xml><?xml version="1.0" encoding="utf-8"?>
<p:tagLst xmlns:a="http://schemas.openxmlformats.org/drawingml/2006/main" xmlns:r="http://schemas.openxmlformats.org/officeDocument/2006/relationships" xmlns:p="http://schemas.openxmlformats.org/presentationml/2006/main">
  <p:tag name="PA" val="v3.0.0"/>
</p:tagLst>
</file>

<file path=ppt/tags/tag108.xml><?xml version="1.0" encoding="utf-8"?>
<p:tagLst xmlns:a="http://schemas.openxmlformats.org/drawingml/2006/main" xmlns:r="http://schemas.openxmlformats.org/officeDocument/2006/relationships" xmlns:p="http://schemas.openxmlformats.org/presentationml/2006/main">
  <p:tag name="PA" val="v3.0.0"/>
</p:tagLst>
</file>

<file path=ppt/tags/tag109.xml><?xml version="1.0" encoding="utf-8"?>
<p:tagLst xmlns:a="http://schemas.openxmlformats.org/drawingml/2006/main" xmlns:r="http://schemas.openxmlformats.org/officeDocument/2006/relationships" xmlns:p="http://schemas.openxmlformats.org/presentationml/2006/main">
  <p:tag name="PA" val="v3.0.0"/>
</p:tagLst>
</file>

<file path=ppt/tags/tag11.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标题 5"/>
</p:tagLst>
</file>

<file path=ppt/tags/tag110.xml><?xml version="1.0" encoding="utf-8"?>
<p:tagLst xmlns:a="http://schemas.openxmlformats.org/drawingml/2006/main" xmlns:r="http://schemas.openxmlformats.org/officeDocument/2006/relationships" xmlns:p="http://schemas.openxmlformats.org/presentationml/2006/main">
  <p:tag name="PA" val="v3.0.0"/>
</p:tagLst>
</file>

<file path=ppt/tags/tag111.xml><?xml version="1.0" encoding="utf-8"?>
<p:tagLst xmlns:a="http://schemas.openxmlformats.org/drawingml/2006/main" xmlns:r="http://schemas.openxmlformats.org/officeDocument/2006/relationships" xmlns:p="http://schemas.openxmlformats.org/presentationml/2006/main">
  <p:tag name="PA" val="v3.0.0"/>
</p:tagLst>
</file>

<file path=ppt/tags/tag112.xml><?xml version="1.0" encoding="utf-8"?>
<p:tagLst xmlns:a="http://schemas.openxmlformats.org/drawingml/2006/main" xmlns:r="http://schemas.openxmlformats.org/officeDocument/2006/relationships" xmlns:p="http://schemas.openxmlformats.org/presentationml/2006/main">
  <p:tag name="PA" val="v3.0.0"/>
</p:tagLst>
</file>

<file path=ppt/tags/tag113.xml><?xml version="1.0" encoding="utf-8"?>
<p:tagLst xmlns:a="http://schemas.openxmlformats.org/drawingml/2006/main" xmlns:r="http://schemas.openxmlformats.org/officeDocument/2006/relationships" xmlns:p="http://schemas.openxmlformats.org/presentationml/2006/main">
  <p:tag name="PA" val="v3.0.0"/>
</p:tagLst>
</file>

<file path=ppt/tags/tag114.xml><?xml version="1.0" encoding="utf-8"?>
<p:tagLst xmlns:a="http://schemas.openxmlformats.org/drawingml/2006/main" xmlns:r="http://schemas.openxmlformats.org/officeDocument/2006/relationships" xmlns:p="http://schemas.openxmlformats.org/presentationml/2006/main">
  <p:tag name="PA" val="v3.0.0"/>
</p:tagLst>
</file>

<file path=ppt/tags/tag115.xml><?xml version="1.0" encoding="utf-8"?>
<p:tagLst xmlns:a="http://schemas.openxmlformats.org/drawingml/2006/main" xmlns:r="http://schemas.openxmlformats.org/officeDocument/2006/relationships" xmlns:p="http://schemas.openxmlformats.org/presentationml/2006/main">
  <p:tag name="PA" val="v3.0.0"/>
</p:tagLst>
</file>

<file path=ppt/tags/tag116.xml><?xml version="1.0" encoding="utf-8"?>
<p:tagLst xmlns:a="http://schemas.openxmlformats.org/drawingml/2006/main" xmlns:r="http://schemas.openxmlformats.org/officeDocument/2006/relationships" xmlns:p="http://schemas.openxmlformats.org/presentationml/2006/main">
  <p:tag name="PA" val="v3.0.0"/>
</p:tagLst>
</file>

<file path=ppt/tags/tag117.xml><?xml version="1.0" encoding="utf-8"?>
<p:tagLst xmlns:a="http://schemas.openxmlformats.org/drawingml/2006/main" xmlns:r="http://schemas.openxmlformats.org/officeDocument/2006/relationships" xmlns:p="http://schemas.openxmlformats.org/presentationml/2006/main">
  <p:tag name="PA" val="v3.0.0"/>
</p:tagLst>
</file>

<file path=ppt/tags/tag118.xml><?xml version="1.0" encoding="utf-8"?>
<p:tagLst xmlns:a="http://schemas.openxmlformats.org/drawingml/2006/main" xmlns:r="http://schemas.openxmlformats.org/officeDocument/2006/relationships" xmlns:p="http://schemas.openxmlformats.org/presentationml/2006/main">
  <p:tag name="PA" val="v3.0.0"/>
</p:tagLst>
</file>

<file path=ppt/tags/tag119.xml><?xml version="1.0" encoding="utf-8"?>
<p:tagLst xmlns:a="http://schemas.openxmlformats.org/drawingml/2006/main" xmlns:r="http://schemas.openxmlformats.org/officeDocument/2006/relationships" xmlns:p="http://schemas.openxmlformats.org/presentationml/2006/main">
  <p:tag name="PA" val="v3.0.0"/>
</p:tagLst>
</file>

<file path=ppt/tags/tag12.xml><?xml version="1.0" encoding="utf-8"?>
<p:tagLst xmlns:a="http://schemas.openxmlformats.org/drawingml/2006/main" xmlns:r="http://schemas.openxmlformats.org/officeDocument/2006/relationships" xmlns:p="http://schemas.openxmlformats.org/presentationml/2006/main">
  <p:tag name="PA" val="v3.0.0"/>
</p:tagLst>
</file>

<file path=ppt/tags/tag120.xml><?xml version="1.0" encoding="utf-8"?>
<p:tagLst xmlns:a="http://schemas.openxmlformats.org/drawingml/2006/main" xmlns:r="http://schemas.openxmlformats.org/officeDocument/2006/relationships" xmlns:p="http://schemas.openxmlformats.org/presentationml/2006/main">
  <p:tag name="PA" val="v3.0.0"/>
</p:tagLst>
</file>

<file path=ppt/tags/tag121.xml><?xml version="1.0" encoding="utf-8"?>
<p:tagLst xmlns:a="http://schemas.openxmlformats.org/drawingml/2006/main" xmlns:r="http://schemas.openxmlformats.org/officeDocument/2006/relationships" xmlns:p="http://schemas.openxmlformats.org/presentationml/2006/main">
  <p:tag name="PA" val="v3.0.0"/>
</p:tagLst>
</file>

<file path=ppt/tags/tag122.xml><?xml version="1.0" encoding="utf-8"?>
<p:tagLst xmlns:a="http://schemas.openxmlformats.org/drawingml/2006/main" xmlns:r="http://schemas.openxmlformats.org/officeDocument/2006/relationships" xmlns:p="http://schemas.openxmlformats.org/presentationml/2006/main">
  <p:tag name="PA" val="v3.0.0"/>
</p:tagLst>
</file>

<file path=ppt/tags/tag123.xml><?xml version="1.0" encoding="utf-8"?>
<p:tagLst xmlns:a="http://schemas.openxmlformats.org/drawingml/2006/main" xmlns:r="http://schemas.openxmlformats.org/officeDocument/2006/relationships" xmlns:p="http://schemas.openxmlformats.org/presentationml/2006/main">
  <p:tag name="PA" val="v3.0.0"/>
</p:tagLst>
</file>

<file path=ppt/tags/tag124.xml><?xml version="1.0" encoding="utf-8"?>
<p:tagLst xmlns:a="http://schemas.openxmlformats.org/drawingml/2006/main" xmlns:r="http://schemas.openxmlformats.org/officeDocument/2006/relationships" xmlns:p="http://schemas.openxmlformats.org/presentationml/2006/main">
  <p:tag name="PA" val="v3.0.0"/>
</p:tagLst>
</file>

<file path=ppt/tags/tag125.xml><?xml version="1.0" encoding="utf-8"?>
<p:tagLst xmlns:a="http://schemas.openxmlformats.org/drawingml/2006/main" xmlns:r="http://schemas.openxmlformats.org/officeDocument/2006/relationships" xmlns:p="http://schemas.openxmlformats.org/presentationml/2006/main">
  <p:tag name="PA" val="v3.0.0"/>
</p:tagLst>
</file>

<file path=ppt/tags/tag126.xml><?xml version="1.0" encoding="utf-8"?>
<p:tagLst xmlns:a="http://schemas.openxmlformats.org/drawingml/2006/main" xmlns:r="http://schemas.openxmlformats.org/officeDocument/2006/relationships" xmlns:p="http://schemas.openxmlformats.org/presentationml/2006/main">
  <p:tag name="PA" val="v3.0.0"/>
</p:tagLst>
</file>

<file path=ppt/tags/tag127.xml><?xml version="1.0" encoding="utf-8"?>
<p:tagLst xmlns:a="http://schemas.openxmlformats.org/drawingml/2006/main" xmlns:r="http://schemas.openxmlformats.org/officeDocument/2006/relationships" xmlns:p="http://schemas.openxmlformats.org/presentationml/2006/main">
  <p:tag name="PA" val="v3.0.0"/>
</p:tagLst>
</file>

<file path=ppt/tags/tag128.xml><?xml version="1.0" encoding="utf-8"?>
<p:tagLst xmlns:a="http://schemas.openxmlformats.org/drawingml/2006/main" xmlns:r="http://schemas.openxmlformats.org/officeDocument/2006/relationships" xmlns:p="http://schemas.openxmlformats.org/presentationml/2006/main">
  <p:tag name="PA" val="v3.0.0"/>
</p:tagLst>
</file>

<file path=ppt/tags/tag129.xml><?xml version="1.0" encoding="utf-8"?>
<p:tagLst xmlns:a="http://schemas.openxmlformats.org/drawingml/2006/main" xmlns:r="http://schemas.openxmlformats.org/officeDocument/2006/relationships" xmlns:p="http://schemas.openxmlformats.org/presentationml/2006/main">
  <p:tag name="PA" val="v3.0.0"/>
</p:tagLst>
</file>

<file path=ppt/tags/tag13.xml><?xml version="1.0" encoding="utf-8"?>
<p:tagLst xmlns:a="http://schemas.openxmlformats.org/drawingml/2006/main" xmlns:r="http://schemas.openxmlformats.org/officeDocument/2006/relationships" xmlns:p="http://schemas.openxmlformats.org/presentationml/2006/main">
  <p:tag name="PA" val="v3.0.0"/>
</p:tagLst>
</file>

<file path=ppt/tags/tag130.xml><?xml version="1.0" encoding="utf-8"?>
<p:tagLst xmlns:a="http://schemas.openxmlformats.org/drawingml/2006/main" xmlns:r="http://schemas.openxmlformats.org/officeDocument/2006/relationships" xmlns:p="http://schemas.openxmlformats.org/presentationml/2006/main">
  <p:tag name="MH" val="20161022204303"/>
  <p:tag name="MH_LIBRARY" val="GRAPHIC"/>
</p:tagLst>
</file>

<file path=ppt/tags/tag131.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TextBox 11"/>
</p:tagLst>
</file>

<file path=ppt/tags/tag132.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文本框 13"/>
</p:tagLst>
</file>

<file path=ppt/tags/tag133.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文本框 14"/>
</p:tagLst>
</file>

<file path=ppt/tags/tag134.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标题 5"/>
</p:tagLst>
</file>

<file path=ppt/tags/tag135.xml><?xml version="1.0" encoding="utf-8"?>
<p:tagLst xmlns:a="http://schemas.openxmlformats.org/drawingml/2006/main" xmlns:r="http://schemas.openxmlformats.org/officeDocument/2006/relationships" xmlns:p="http://schemas.openxmlformats.org/presentationml/2006/main">
  <p:tag name="PA" val="v3.0.0"/>
</p:tagLst>
</file>

<file path=ppt/tags/tag136.xml><?xml version="1.0" encoding="utf-8"?>
<p:tagLst xmlns:a="http://schemas.openxmlformats.org/drawingml/2006/main" xmlns:r="http://schemas.openxmlformats.org/officeDocument/2006/relationships" xmlns:p="http://schemas.openxmlformats.org/presentationml/2006/main">
  <p:tag name="PA" val="v3.0.0"/>
</p:tagLst>
</file>

<file path=ppt/tags/tag137.xml><?xml version="1.0" encoding="utf-8"?>
<p:tagLst xmlns:a="http://schemas.openxmlformats.org/drawingml/2006/main" xmlns:r="http://schemas.openxmlformats.org/officeDocument/2006/relationships" xmlns:p="http://schemas.openxmlformats.org/presentationml/2006/main">
  <p:tag name="PA" val="v3.0.0"/>
</p:tagLst>
</file>

<file path=ppt/tags/tag138.xml><?xml version="1.0" encoding="utf-8"?>
<p:tagLst xmlns:a="http://schemas.openxmlformats.org/drawingml/2006/main" xmlns:r="http://schemas.openxmlformats.org/officeDocument/2006/relationships" xmlns:p="http://schemas.openxmlformats.org/presentationml/2006/main">
  <p:tag name="PA" val="v3.0.0"/>
</p:tagLst>
</file>

<file path=ppt/tags/tag139.xml><?xml version="1.0" encoding="utf-8"?>
<p:tagLst xmlns:a="http://schemas.openxmlformats.org/drawingml/2006/main" xmlns:r="http://schemas.openxmlformats.org/officeDocument/2006/relationships" xmlns:p="http://schemas.openxmlformats.org/presentationml/2006/main">
  <p:tag name="PA" val="v3.0.0"/>
</p:tagLst>
</file>

<file path=ppt/tags/tag14.xml><?xml version="1.0" encoding="utf-8"?>
<p:tagLst xmlns:a="http://schemas.openxmlformats.org/drawingml/2006/main" xmlns:r="http://schemas.openxmlformats.org/officeDocument/2006/relationships" xmlns:p="http://schemas.openxmlformats.org/presentationml/2006/main">
  <p:tag name="PA" val="v3.0.0"/>
</p:tagLst>
</file>

<file path=ppt/tags/tag140.xml><?xml version="1.0" encoding="utf-8"?>
<p:tagLst xmlns:a="http://schemas.openxmlformats.org/drawingml/2006/main" xmlns:r="http://schemas.openxmlformats.org/officeDocument/2006/relationships" xmlns:p="http://schemas.openxmlformats.org/presentationml/2006/main">
  <p:tag name="PA" val="v3.0.0"/>
</p:tagLst>
</file>

<file path=ppt/tags/tag141.xml><?xml version="1.0" encoding="utf-8"?>
<p:tagLst xmlns:a="http://schemas.openxmlformats.org/drawingml/2006/main" xmlns:r="http://schemas.openxmlformats.org/officeDocument/2006/relationships" xmlns:p="http://schemas.openxmlformats.org/presentationml/2006/main">
  <p:tag name="PA" val="v3.0.0"/>
</p:tagLst>
</file>

<file path=ppt/tags/tag142.xml><?xml version="1.0" encoding="utf-8"?>
<p:tagLst xmlns:a="http://schemas.openxmlformats.org/drawingml/2006/main" xmlns:r="http://schemas.openxmlformats.org/officeDocument/2006/relationships" xmlns:p="http://schemas.openxmlformats.org/presentationml/2006/main">
  <p:tag name="PA" val="v3.0.0"/>
</p:tagLst>
</file>

<file path=ppt/tags/tag143.xml><?xml version="1.0" encoding="utf-8"?>
<p:tagLst xmlns:a="http://schemas.openxmlformats.org/drawingml/2006/main" xmlns:r="http://schemas.openxmlformats.org/officeDocument/2006/relationships" xmlns:p="http://schemas.openxmlformats.org/presentationml/2006/main">
  <p:tag name="PA" val="v3.0.0"/>
</p:tagLst>
</file>

<file path=ppt/tags/tag144.xml><?xml version="1.0" encoding="utf-8"?>
<p:tagLst xmlns:a="http://schemas.openxmlformats.org/drawingml/2006/main" xmlns:r="http://schemas.openxmlformats.org/officeDocument/2006/relationships" xmlns:p="http://schemas.openxmlformats.org/presentationml/2006/main">
  <p:tag name="PA" val="v3.0.0"/>
</p:tagLst>
</file>

<file path=ppt/tags/tag145.xml><?xml version="1.0" encoding="utf-8"?>
<p:tagLst xmlns:a="http://schemas.openxmlformats.org/drawingml/2006/main" xmlns:r="http://schemas.openxmlformats.org/officeDocument/2006/relationships" xmlns:p="http://schemas.openxmlformats.org/presentationml/2006/main">
  <p:tag name="PA" val="v3.0.0"/>
</p:tagLst>
</file>

<file path=ppt/tags/tag146.xml><?xml version="1.0" encoding="utf-8"?>
<p:tagLst xmlns:a="http://schemas.openxmlformats.org/drawingml/2006/main" xmlns:r="http://schemas.openxmlformats.org/officeDocument/2006/relationships" xmlns:p="http://schemas.openxmlformats.org/presentationml/2006/main">
  <p:tag name="PA" val="v3.0.0"/>
</p:tagLst>
</file>

<file path=ppt/tags/tag147.xml><?xml version="1.0" encoding="utf-8"?>
<p:tagLst xmlns:a="http://schemas.openxmlformats.org/drawingml/2006/main" xmlns:r="http://schemas.openxmlformats.org/officeDocument/2006/relationships" xmlns:p="http://schemas.openxmlformats.org/presentationml/2006/main">
  <p:tag name="PA" val="v3.0.0"/>
</p:tagLst>
</file>

<file path=ppt/tags/tag148.xml><?xml version="1.0" encoding="utf-8"?>
<p:tagLst xmlns:a="http://schemas.openxmlformats.org/drawingml/2006/main" xmlns:r="http://schemas.openxmlformats.org/officeDocument/2006/relationships" xmlns:p="http://schemas.openxmlformats.org/presentationml/2006/main">
  <p:tag name="TIMING" val="|0.6"/>
</p:tagLst>
</file>

<file path=ppt/tags/tag149.xml><?xml version="1.0" encoding="utf-8"?>
<p:tagLst xmlns:a="http://schemas.openxmlformats.org/drawingml/2006/main" xmlns:r="http://schemas.openxmlformats.org/officeDocument/2006/relationships" xmlns:p="http://schemas.openxmlformats.org/presentationml/2006/main">
  <p:tag name="MH" val="20161022204303"/>
  <p:tag name="MH_LIBRARY" val="GRAPHIC"/>
</p:tagLst>
</file>

<file path=ppt/tags/tag15.xml><?xml version="1.0" encoding="utf-8"?>
<p:tagLst xmlns:a="http://schemas.openxmlformats.org/drawingml/2006/main" xmlns:r="http://schemas.openxmlformats.org/officeDocument/2006/relationships" xmlns:p="http://schemas.openxmlformats.org/presentationml/2006/main">
  <p:tag name="PA" val="v3.0.0"/>
</p:tagLst>
</file>

<file path=ppt/tags/tag150.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TextBox 11"/>
</p:tagLst>
</file>

<file path=ppt/tags/tag151.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文本框 13"/>
</p:tagLst>
</file>

<file path=ppt/tags/tag152.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文本框 14"/>
</p:tagLst>
</file>

<file path=ppt/tags/tag153.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标题 5"/>
</p:tagLst>
</file>

<file path=ppt/tags/tag16.xml><?xml version="1.0" encoding="utf-8"?>
<p:tagLst xmlns:a="http://schemas.openxmlformats.org/drawingml/2006/main" xmlns:r="http://schemas.openxmlformats.org/officeDocument/2006/relationships" xmlns:p="http://schemas.openxmlformats.org/presentationml/2006/main">
  <p:tag name="PA" val="v3.0.0"/>
</p:tagLst>
</file>

<file path=ppt/tags/tag17.xml><?xml version="1.0" encoding="utf-8"?>
<p:tagLst xmlns:a="http://schemas.openxmlformats.org/drawingml/2006/main" xmlns:r="http://schemas.openxmlformats.org/officeDocument/2006/relationships" xmlns:p="http://schemas.openxmlformats.org/presentationml/2006/main">
  <p:tag name="PA" val="v3.0.0"/>
</p:tagLst>
</file>

<file path=ppt/tags/tag18.xml><?xml version="1.0" encoding="utf-8"?>
<p:tagLst xmlns:a="http://schemas.openxmlformats.org/drawingml/2006/main" xmlns:r="http://schemas.openxmlformats.org/officeDocument/2006/relationships" xmlns:p="http://schemas.openxmlformats.org/presentationml/2006/main">
  <p:tag name="PA" val="v3.0.0"/>
</p:tagLst>
</file>

<file path=ppt/tags/tag19.xml><?xml version="1.0" encoding="utf-8"?>
<p:tagLst xmlns:a="http://schemas.openxmlformats.org/drawingml/2006/main" xmlns:r="http://schemas.openxmlformats.org/officeDocument/2006/relationships" xmlns:p="http://schemas.openxmlformats.org/presentationml/2006/main">
  <p:tag name="PA" val="v3.0.0"/>
</p:tagLst>
</file>

<file path=ppt/tags/tag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2"/>
</p:tagLst>
</file>

<file path=ppt/tags/tag20.xml><?xml version="1.0" encoding="utf-8"?>
<p:tagLst xmlns:a="http://schemas.openxmlformats.org/drawingml/2006/main" xmlns:r="http://schemas.openxmlformats.org/officeDocument/2006/relationships" xmlns:p="http://schemas.openxmlformats.org/presentationml/2006/main">
  <p:tag name="PA" val="v3.0.0"/>
</p:tagLst>
</file>

<file path=ppt/tags/tag21.xml><?xml version="1.0" encoding="utf-8"?>
<p:tagLst xmlns:a="http://schemas.openxmlformats.org/drawingml/2006/main" xmlns:r="http://schemas.openxmlformats.org/officeDocument/2006/relationships" xmlns:p="http://schemas.openxmlformats.org/presentationml/2006/main">
  <p:tag name="PA" val="v3.0.0"/>
</p:tagLst>
</file>

<file path=ppt/tags/tag22.xml><?xml version="1.0" encoding="utf-8"?>
<p:tagLst xmlns:a="http://schemas.openxmlformats.org/drawingml/2006/main" xmlns:r="http://schemas.openxmlformats.org/officeDocument/2006/relationships" xmlns:p="http://schemas.openxmlformats.org/presentationml/2006/main">
  <p:tag name="PA" val="v3.0.0"/>
</p:tagLst>
</file>

<file path=ppt/tags/tag23.xml><?xml version="1.0" encoding="utf-8"?>
<p:tagLst xmlns:a="http://schemas.openxmlformats.org/drawingml/2006/main" xmlns:r="http://schemas.openxmlformats.org/officeDocument/2006/relationships" xmlns:p="http://schemas.openxmlformats.org/presentationml/2006/main">
  <p:tag name="PA" val="v3.0.0"/>
</p:tagLst>
</file>

<file path=ppt/tags/tag24.xml><?xml version="1.0" encoding="utf-8"?>
<p:tagLst xmlns:a="http://schemas.openxmlformats.org/drawingml/2006/main" xmlns:r="http://schemas.openxmlformats.org/officeDocument/2006/relationships" xmlns:p="http://schemas.openxmlformats.org/presentationml/2006/main">
  <p:tag name="PA" val="v3.0.0"/>
</p:tagLst>
</file>

<file path=ppt/tags/tag25.xml><?xml version="1.0" encoding="utf-8"?>
<p:tagLst xmlns:a="http://schemas.openxmlformats.org/drawingml/2006/main" xmlns:r="http://schemas.openxmlformats.org/officeDocument/2006/relationships" xmlns:p="http://schemas.openxmlformats.org/presentationml/2006/main">
  <p:tag name="PA" val="v3.0.0"/>
</p:tagLst>
</file>

<file path=ppt/tags/tag26.xml><?xml version="1.0" encoding="utf-8"?>
<p:tagLst xmlns:a="http://schemas.openxmlformats.org/drawingml/2006/main" xmlns:r="http://schemas.openxmlformats.org/officeDocument/2006/relationships" xmlns:p="http://schemas.openxmlformats.org/presentationml/2006/main">
  <p:tag name="PA" val="v3.0.0"/>
</p:tagLst>
</file>

<file path=ppt/tags/tag27.xml><?xml version="1.0" encoding="utf-8"?>
<p:tagLst xmlns:a="http://schemas.openxmlformats.org/drawingml/2006/main" xmlns:r="http://schemas.openxmlformats.org/officeDocument/2006/relationships" xmlns:p="http://schemas.openxmlformats.org/presentationml/2006/main">
  <p:tag name="PA" val="v3.0.0"/>
</p:tagLst>
</file>

<file path=ppt/tags/tag28.xml><?xml version="1.0" encoding="utf-8"?>
<p:tagLst xmlns:a="http://schemas.openxmlformats.org/drawingml/2006/main" xmlns:r="http://schemas.openxmlformats.org/officeDocument/2006/relationships" xmlns:p="http://schemas.openxmlformats.org/presentationml/2006/main">
  <p:tag name="PA" val="v3.0.0"/>
</p:tagLst>
</file>

<file path=ppt/tags/tag29.xml><?xml version="1.0" encoding="utf-8"?>
<p:tagLst xmlns:a="http://schemas.openxmlformats.org/drawingml/2006/main" xmlns:r="http://schemas.openxmlformats.org/officeDocument/2006/relationships" xmlns:p="http://schemas.openxmlformats.org/presentationml/2006/main">
  <p:tag name="PA" val="v3.0.0"/>
</p:tagLst>
</file>

<file path=ppt/tags/tag3.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3"/>
</p:tagLst>
</file>

<file path=ppt/tags/tag30.xml><?xml version="1.0" encoding="utf-8"?>
<p:tagLst xmlns:a="http://schemas.openxmlformats.org/drawingml/2006/main" xmlns:r="http://schemas.openxmlformats.org/officeDocument/2006/relationships" xmlns:p="http://schemas.openxmlformats.org/presentationml/2006/main">
  <p:tag name="PA" val="v3.0.0"/>
</p:tagLst>
</file>

<file path=ppt/tags/tag31.xml><?xml version="1.0" encoding="utf-8"?>
<p:tagLst xmlns:a="http://schemas.openxmlformats.org/drawingml/2006/main" xmlns:r="http://schemas.openxmlformats.org/officeDocument/2006/relationships" xmlns:p="http://schemas.openxmlformats.org/presentationml/2006/main">
  <p:tag name="PA" val="v3.0.0"/>
</p:tagLst>
</file>

<file path=ppt/tags/tag32.xml><?xml version="1.0" encoding="utf-8"?>
<p:tagLst xmlns:a="http://schemas.openxmlformats.org/drawingml/2006/main" xmlns:r="http://schemas.openxmlformats.org/officeDocument/2006/relationships" xmlns:p="http://schemas.openxmlformats.org/presentationml/2006/main">
  <p:tag name="PA" val="v3.0.0"/>
</p:tagLst>
</file>

<file path=ppt/tags/tag33.xml><?xml version="1.0" encoding="utf-8"?>
<p:tagLst xmlns:a="http://schemas.openxmlformats.org/drawingml/2006/main" xmlns:r="http://schemas.openxmlformats.org/officeDocument/2006/relationships" xmlns:p="http://schemas.openxmlformats.org/presentationml/2006/main">
  <p:tag name="PA" val="v3.0.0"/>
</p:tagLst>
</file>

<file path=ppt/tags/tag34.xml><?xml version="1.0" encoding="utf-8"?>
<p:tagLst xmlns:a="http://schemas.openxmlformats.org/drawingml/2006/main" xmlns:r="http://schemas.openxmlformats.org/officeDocument/2006/relationships" xmlns:p="http://schemas.openxmlformats.org/presentationml/2006/main">
  <p:tag name="PA" val="v3.0.0"/>
</p:tagLst>
</file>

<file path=ppt/tags/tag35.xml><?xml version="1.0" encoding="utf-8"?>
<p:tagLst xmlns:a="http://schemas.openxmlformats.org/drawingml/2006/main" xmlns:r="http://schemas.openxmlformats.org/officeDocument/2006/relationships" xmlns:p="http://schemas.openxmlformats.org/presentationml/2006/main">
  <p:tag name="PA" val="v3.0.0"/>
</p:tagLst>
</file>

<file path=ppt/tags/tag36.xml><?xml version="1.0" encoding="utf-8"?>
<p:tagLst xmlns:a="http://schemas.openxmlformats.org/drawingml/2006/main" xmlns:r="http://schemas.openxmlformats.org/officeDocument/2006/relationships" xmlns:p="http://schemas.openxmlformats.org/presentationml/2006/main">
  <p:tag name="PA" val="v3.0.0"/>
</p:tagLst>
</file>

<file path=ppt/tags/tag37.xml><?xml version="1.0" encoding="utf-8"?>
<p:tagLst xmlns:a="http://schemas.openxmlformats.org/drawingml/2006/main" xmlns:r="http://schemas.openxmlformats.org/officeDocument/2006/relationships" xmlns:p="http://schemas.openxmlformats.org/presentationml/2006/main">
  <p:tag name="PA" val="v3.0.0"/>
</p:tagLst>
</file>

<file path=ppt/tags/tag38.xml><?xml version="1.0" encoding="utf-8"?>
<p:tagLst xmlns:a="http://schemas.openxmlformats.org/drawingml/2006/main" xmlns:r="http://schemas.openxmlformats.org/officeDocument/2006/relationships" xmlns:p="http://schemas.openxmlformats.org/presentationml/2006/main">
  <p:tag name="PA" val="v3.0.0"/>
</p:tagLst>
</file>

<file path=ppt/tags/tag39.xml><?xml version="1.0" encoding="utf-8"?>
<p:tagLst xmlns:a="http://schemas.openxmlformats.org/drawingml/2006/main" xmlns:r="http://schemas.openxmlformats.org/officeDocument/2006/relationships" xmlns:p="http://schemas.openxmlformats.org/presentationml/2006/main">
  <p:tag name="PA" val="v3.0.0"/>
</p:tagLst>
</file>

<file path=ppt/tags/tag4.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4"/>
</p:tagLst>
</file>

<file path=ppt/tags/tag40.xml><?xml version="1.0" encoding="utf-8"?>
<p:tagLst xmlns:a="http://schemas.openxmlformats.org/drawingml/2006/main" xmlns:r="http://schemas.openxmlformats.org/officeDocument/2006/relationships" xmlns:p="http://schemas.openxmlformats.org/presentationml/2006/main">
  <p:tag name="PA" val="v3.0.0"/>
</p:tagLst>
</file>

<file path=ppt/tags/tag41.xml><?xml version="1.0" encoding="utf-8"?>
<p:tagLst xmlns:a="http://schemas.openxmlformats.org/drawingml/2006/main" xmlns:r="http://schemas.openxmlformats.org/officeDocument/2006/relationships" xmlns:p="http://schemas.openxmlformats.org/presentationml/2006/main">
  <p:tag name="PA" val="v3.0.0"/>
</p:tagLst>
</file>

<file path=ppt/tags/tag42.xml><?xml version="1.0" encoding="utf-8"?>
<p:tagLst xmlns:a="http://schemas.openxmlformats.org/drawingml/2006/main" xmlns:r="http://schemas.openxmlformats.org/officeDocument/2006/relationships" xmlns:p="http://schemas.openxmlformats.org/presentationml/2006/main">
  <p:tag name="PA" val="v3.0.0"/>
</p:tagLst>
</file>

<file path=ppt/tags/tag43.xml><?xml version="1.0" encoding="utf-8"?>
<p:tagLst xmlns:a="http://schemas.openxmlformats.org/drawingml/2006/main" xmlns:r="http://schemas.openxmlformats.org/officeDocument/2006/relationships" xmlns:p="http://schemas.openxmlformats.org/presentationml/2006/main">
  <p:tag name="PA" val="v3.0.0"/>
</p:tagLst>
</file>

<file path=ppt/tags/tag44.xml><?xml version="1.0" encoding="utf-8"?>
<p:tagLst xmlns:a="http://schemas.openxmlformats.org/drawingml/2006/main" xmlns:r="http://schemas.openxmlformats.org/officeDocument/2006/relationships" xmlns:p="http://schemas.openxmlformats.org/presentationml/2006/main">
  <p:tag name="PA" val="v3.0.0"/>
</p:tagLst>
</file>

<file path=ppt/tags/tag45.xml><?xml version="1.0" encoding="utf-8"?>
<p:tagLst xmlns:a="http://schemas.openxmlformats.org/drawingml/2006/main" xmlns:r="http://schemas.openxmlformats.org/officeDocument/2006/relationships" xmlns:p="http://schemas.openxmlformats.org/presentationml/2006/main">
  <p:tag name="PA" val="v3.0.0"/>
</p:tagLst>
</file>

<file path=ppt/tags/tag46.xml><?xml version="1.0" encoding="utf-8"?>
<p:tagLst xmlns:a="http://schemas.openxmlformats.org/drawingml/2006/main" xmlns:r="http://schemas.openxmlformats.org/officeDocument/2006/relationships" xmlns:p="http://schemas.openxmlformats.org/presentationml/2006/main">
  <p:tag name="PA" val="v3.0.0"/>
</p:tagLst>
</file>

<file path=ppt/tags/tag47.xml><?xml version="1.0" encoding="utf-8"?>
<p:tagLst xmlns:a="http://schemas.openxmlformats.org/drawingml/2006/main" xmlns:r="http://schemas.openxmlformats.org/officeDocument/2006/relationships" xmlns:p="http://schemas.openxmlformats.org/presentationml/2006/main">
  <p:tag name="PA" val="v3.0.0"/>
</p:tagLst>
</file>

<file path=ppt/tags/tag48.xml><?xml version="1.0" encoding="utf-8"?>
<p:tagLst xmlns:a="http://schemas.openxmlformats.org/drawingml/2006/main" xmlns:r="http://schemas.openxmlformats.org/officeDocument/2006/relationships" xmlns:p="http://schemas.openxmlformats.org/presentationml/2006/main">
  <p:tag name="PA" val="v3.0.0"/>
</p:tagLst>
</file>

<file path=ppt/tags/tag49.xml><?xml version="1.0" encoding="utf-8"?>
<p:tagLst xmlns:a="http://schemas.openxmlformats.org/drawingml/2006/main" xmlns:r="http://schemas.openxmlformats.org/officeDocument/2006/relationships" xmlns:p="http://schemas.openxmlformats.org/presentationml/2006/main">
  <p:tag name="PA" val="v3.0.0"/>
</p:tagLst>
</file>

<file path=ppt/tags/tag5.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50.xml><?xml version="1.0" encoding="utf-8"?>
<p:tagLst xmlns:a="http://schemas.openxmlformats.org/drawingml/2006/main" xmlns:r="http://schemas.openxmlformats.org/officeDocument/2006/relationships" xmlns:p="http://schemas.openxmlformats.org/presentationml/2006/main">
  <p:tag name="PA" val="v3.0.0"/>
</p:tagLst>
</file>

<file path=ppt/tags/tag51.xml><?xml version="1.0" encoding="utf-8"?>
<p:tagLst xmlns:a="http://schemas.openxmlformats.org/drawingml/2006/main" xmlns:r="http://schemas.openxmlformats.org/officeDocument/2006/relationships" xmlns:p="http://schemas.openxmlformats.org/presentationml/2006/main">
  <p:tag name="PA" val="v3.0.0"/>
</p:tagLst>
</file>

<file path=ppt/tags/tag52.xml><?xml version="1.0" encoding="utf-8"?>
<p:tagLst xmlns:a="http://schemas.openxmlformats.org/drawingml/2006/main" xmlns:r="http://schemas.openxmlformats.org/officeDocument/2006/relationships" xmlns:p="http://schemas.openxmlformats.org/presentationml/2006/main">
  <p:tag name="PA" val="v3.0.0"/>
</p:tagLst>
</file>

<file path=ppt/tags/tag53.xml><?xml version="1.0" encoding="utf-8"?>
<p:tagLst xmlns:a="http://schemas.openxmlformats.org/drawingml/2006/main" xmlns:r="http://schemas.openxmlformats.org/officeDocument/2006/relationships" xmlns:p="http://schemas.openxmlformats.org/presentationml/2006/main">
  <p:tag name="PA" val="v3.0.0"/>
</p:tagLst>
</file>

<file path=ppt/tags/tag54.xml><?xml version="1.0" encoding="utf-8"?>
<p:tagLst xmlns:a="http://schemas.openxmlformats.org/drawingml/2006/main" xmlns:r="http://schemas.openxmlformats.org/officeDocument/2006/relationships" xmlns:p="http://schemas.openxmlformats.org/presentationml/2006/main">
  <p:tag name="PA" val="v3.0.0"/>
</p:tagLst>
</file>

<file path=ppt/tags/tag55.xml><?xml version="1.0" encoding="utf-8"?>
<p:tagLst xmlns:a="http://schemas.openxmlformats.org/drawingml/2006/main" xmlns:r="http://schemas.openxmlformats.org/officeDocument/2006/relationships" xmlns:p="http://schemas.openxmlformats.org/presentationml/2006/main">
  <p:tag name="PA" val="v3.0.0"/>
</p:tagLst>
</file>

<file path=ppt/tags/tag56.xml><?xml version="1.0" encoding="utf-8"?>
<p:tagLst xmlns:a="http://schemas.openxmlformats.org/drawingml/2006/main" xmlns:r="http://schemas.openxmlformats.org/officeDocument/2006/relationships" xmlns:p="http://schemas.openxmlformats.org/presentationml/2006/main">
  <p:tag name="PA" val="v3.0.0"/>
</p:tagLst>
</file>

<file path=ppt/tags/tag57.xml><?xml version="1.0" encoding="utf-8"?>
<p:tagLst xmlns:a="http://schemas.openxmlformats.org/drawingml/2006/main" xmlns:r="http://schemas.openxmlformats.org/officeDocument/2006/relationships" xmlns:p="http://schemas.openxmlformats.org/presentationml/2006/main">
  <p:tag name="PA" val="v3.0.0"/>
</p:tagLst>
</file>

<file path=ppt/tags/tag58.xml><?xml version="1.0" encoding="utf-8"?>
<p:tagLst xmlns:a="http://schemas.openxmlformats.org/drawingml/2006/main" xmlns:r="http://schemas.openxmlformats.org/officeDocument/2006/relationships" xmlns:p="http://schemas.openxmlformats.org/presentationml/2006/main">
  <p:tag name="PA" val="v3.0.0"/>
</p:tagLst>
</file>

<file path=ppt/tags/tag59.xml><?xml version="1.0" encoding="utf-8"?>
<p:tagLst xmlns:a="http://schemas.openxmlformats.org/drawingml/2006/main" xmlns:r="http://schemas.openxmlformats.org/officeDocument/2006/relationships" xmlns:p="http://schemas.openxmlformats.org/presentationml/2006/main">
  <p:tag name="PA" val="v3.0.0"/>
</p:tagLst>
</file>

<file path=ppt/tags/tag6.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60.xml><?xml version="1.0" encoding="utf-8"?>
<p:tagLst xmlns:a="http://schemas.openxmlformats.org/drawingml/2006/main" xmlns:r="http://schemas.openxmlformats.org/officeDocument/2006/relationships" xmlns:p="http://schemas.openxmlformats.org/presentationml/2006/main">
  <p:tag name="PA" val="v3.0.0"/>
</p:tagLst>
</file>

<file path=ppt/tags/tag61.xml><?xml version="1.0" encoding="utf-8"?>
<p:tagLst xmlns:a="http://schemas.openxmlformats.org/drawingml/2006/main" xmlns:r="http://schemas.openxmlformats.org/officeDocument/2006/relationships" xmlns:p="http://schemas.openxmlformats.org/presentationml/2006/main">
  <p:tag name="PA" val="v3.0.0"/>
</p:tagLst>
</file>

<file path=ppt/tags/tag62.xml><?xml version="1.0" encoding="utf-8"?>
<p:tagLst xmlns:a="http://schemas.openxmlformats.org/drawingml/2006/main" xmlns:r="http://schemas.openxmlformats.org/officeDocument/2006/relationships" xmlns:p="http://schemas.openxmlformats.org/presentationml/2006/main">
  <p:tag name="PA" val="v3.0.0"/>
</p:tagLst>
</file>

<file path=ppt/tags/tag63.xml><?xml version="1.0" encoding="utf-8"?>
<p:tagLst xmlns:a="http://schemas.openxmlformats.org/drawingml/2006/main" xmlns:r="http://schemas.openxmlformats.org/officeDocument/2006/relationships" xmlns:p="http://schemas.openxmlformats.org/presentationml/2006/main">
  <p:tag name="PA" val="v3.0.0"/>
</p:tagLst>
</file>

<file path=ppt/tags/tag64.xml><?xml version="1.0" encoding="utf-8"?>
<p:tagLst xmlns:a="http://schemas.openxmlformats.org/drawingml/2006/main" xmlns:r="http://schemas.openxmlformats.org/officeDocument/2006/relationships" xmlns:p="http://schemas.openxmlformats.org/presentationml/2006/main">
  <p:tag name="PA" val="v3.0.0"/>
</p:tagLst>
</file>

<file path=ppt/tags/tag65.xml><?xml version="1.0" encoding="utf-8"?>
<p:tagLst xmlns:a="http://schemas.openxmlformats.org/drawingml/2006/main" xmlns:r="http://schemas.openxmlformats.org/officeDocument/2006/relationships" xmlns:p="http://schemas.openxmlformats.org/presentationml/2006/main">
  <p:tag name="PA" val="v3.0.0"/>
</p:tagLst>
</file>

<file path=ppt/tags/tag66.xml><?xml version="1.0" encoding="utf-8"?>
<p:tagLst xmlns:a="http://schemas.openxmlformats.org/drawingml/2006/main" xmlns:r="http://schemas.openxmlformats.org/officeDocument/2006/relationships" xmlns:p="http://schemas.openxmlformats.org/presentationml/2006/main">
  <p:tag name="PA" val="v3.0.0"/>
</p:tagLst>
</file>

<file path=ppt/tags/tag67.xml><?xml version="1.0" encoding="utf-8"?>
<p:tagLst xmlns:a="http://schemas.openxmlformats.org/drawingml/2006/main" xmlns:r="http://schemas.openxmlformats.org/officeDocument/2006/relationships" xmlns:p="http://schemas.openxmlformats.org/presentationml/2006/main">
  <p:tag name="PA" val="v3.0.0"/>
</p:tagLst>
</file>

<file path=ppt/tags/tag68.xml><?xml version="1.0" encoding="utf-8"?>
<p:tagLst xmlns:a="http://schemas.openxmlformats.org/drawingml/2006/main" xmlns:r="http://schemas.openxmlformats.org/officeDocument/2006/relationships" xmlns:p="http://schemas.openxmlformats.org/presentationml/2006/main">
  <p:tag name="PA" val="v3.0.0"/>
</p:tagLst>
</file>

<file path=ppt/tags/tag69.xml><?xml version="1.0" encoding="utf-8"?>
<p:tagLst xmlns:a="http://schemas.openxmlformats.org/drawingml/2006/main" xmlns:r="http://schemas.openxmlformats.org/officeDocument/2006/relationships" xmlns:p="http://schemas.openxmlformats.org/presentationml/2006/main">
  <p:tag name="PA" val="v3.0.0"/>
</p:tagLst>
</file>

<file path=ppt/tags/tag7.xml><?xml version="1.0" encoding="utf-8"?>
<p:tagLst xmlns:a="http://schemas.openxmlformats.org/drawingml/2006/main" xmlns:r="http://schemas.openxmlformats.org/officeDocument/2006/relationships" xmlns:p="http://schemas.openxmlformats.org/presentationml/2006/main">
  <p:tag name="MH" val="20161022204303"/>
  <p:tag name="MH_LIBRARY" val="GRAPHIC"/>
</p:tagLst>
</file>

<file path=ppt/tags/tag70.xml><?xml version="1.0" encoding="utf-8"?>
<p:tagLst xmlns:a="http://schemas.openxmlformats.org/drawingml/2006/main" xmlns:r="http://schemas.openxmlformats.org/officeDocument/2006/relationships" xmlns:p="http://schemas.openxmlformats.org/presentationml/2006/main">
  <p:tag name="PA" val="v3.0.0"/>
</p:tagLst>
</file>

<file path=ppt/tags/tag71.xml><?xml version="1.0" encoding="utf-8"?>
<p:tagLst xmlns:a="http://schemas.openxmlformats.org/drawingml/2006/main" xmlns:r="http://schemas.openxmlformats.org/officeDocument/2006/relationships" xmlns:p="http://schemas.openxmlformats.org/presentationml/2006/main">
  <p:tag name="PA" val="v3.0.0"/>
</p:tagLst>
</file>

<file path=ppt/tags/tag72.xml><?xml version="1.0" encoding="utf-8"?>
<p:tagLst xmlns:a="http://schemas.openxmlformats.org/drawingml/2006/main" xmlns:r="http://schemas.openxmlformats.org/officeDocument/2006/relationships" xmlns:p="http://schemas.openxmlformats.org/presentationml/2006/main">
  <p:tag name="PA" val="v3.0.0"/>
</p:tagLst>
</file>

<file path=ppt/tags/tag73.xml><?xml version="1.0" encoding="utf-8"?>
<p:tagLst xmlns:a="http://schemas.openxmlformats.org/drawingml/2006/main" xmlns:r="http://schemas.openxmlformats.org/officeDocument/2006/relationships" xmlns:p="http://schemas.openxmlformats.org/presentationml/2006/main">
  <p:tag name="PA" val="v3.0.0"/>
</p:tagLst>
</file>

<file path=ppt/tags/tag74.xml><?xml version="1.0" encoding="utf-8"?>
<p:tagLst xmlns:a="http://schemas.openxmlformats.org/drawingml/2006/main" xmlns:r="http://schemas.openxmlformats.org/officeDocument/2006/relationships" xmlns:p="http://schemas.openxmlformats.org/presentationml/2006/main">
  <p:tag name="PA" val="v3.0.0"/>
</p:tagLst>
</file>

<file path=ppt/tags/tag75.xml><?xml version="1.0" encoding="utf-8"?>
<p:tagLst xmlns:a="http://schemas.openxmlformats.org/drawingml/2006/main" xmlns:r="http://schemas.openxmlformats.org/officeDocument/2006/relationships" xmlns:p="http://schemas.openxmlformats.org/presentationml/2006/main">
  <p:tag name="PA" val="v3.0.0"/>
</p:tagLst>
</file>

<file path=ppt/tags/tag76.xml><?xml version="1.0" encoding="utf-8"?>
<p:tagLst xmlns:a="http://schemas.openxmlformats.org/drawingml/2006/main" xmlns:r="http://schemas.openxmlformats.org/officeDocument/2006/relationships" xmlns:p="http://schemas.openxmlformats.org/presentationml/2006/main">
  <p:tag name="PA" val="v3.0.0"/>
</p:tagLst>
</file>

<file path=ppt/tags/tag77.xml><?xml version="1.0" encoding="utf-8"?>
<p:tagLst xmlns:a="http://schemas.openxmlformats.org/drawingml/2006/main" xmlns:r="http://schemas.openxmlformats.org/officeDocument/2006/relationships" xmlns:p="http://schemas.openxmlformats.org/presentationml/2006/main">
  <p:tag name="PA" val="v3.0.0"/>
</p:tagLst>
</file>

<file path=ppt/tags/tag78.xml><?xml version="1.0" encoding="utf-8"?>
<p:tagLst xmlns:a="http://schemas.openxmlformats.org/drawingml/2006/main" xmlns:r="http://schemas.openxmlformats.org/officeDocument/2006/relationships" xmlns:p="http://schemas.openxmlformats.org/presentationml/2006/main">
  <p:tag name="PA" val="v3.0.0"/>
</p:tagLst>
</file>

<file path=ppt/tags/tag79.xml><?xml version="1.0" encoding="utf-8"?>
<p:tagLst xmlns:a="http://schemas.openxmlformats.org/drawingml/2006/main" xmlns:r="http://schemas.openxmlformats.org/officeDocument/2006/relationships" xmlns:p="http://schemas.openxmlformats.org/presentationml/2006/main">
  <p:tag name="MH" val="20161022204303"/>
  <p:tag name="MH_LIBRARY" val="GRAPHIC"/>
</p:tagLst>
</file>

<file path=ppt/tags/tag8.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TextBox 11"/>
</p:tagLst>
</file>

<file path=ppt/tags/tag80.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TextBox 11"/>
</p:tagLst>
</file>

<file path=ppt/tags/tag81.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文本框 13"/>
</p:tagLst>
</file>

<file path=ppt/tags/tag82.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文本框 14"/>
</p:tagLst>
</file>

<file path=ppt/tags/tag83.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标题 5"/>
</p:tagLst>
</file>

<file path=ppt/tags/tag84.xml><?xml version="1.0" encoding="utf-8"?>
<p:tagLst xmlns:a="http://schemas.openxmlformats.org/drawingml/2006/main" xmlns:r="http://schemas.openxmlformats.org/officeDocument/2006/relationships" xmlns:p="http://schemas.openxmlformats.org/presentationml/2006/main">
  <p:tag name="PA" val="v3.0.0"/>
</p:tagLst>
</file>

<file path=ppt/tags/tag85.xml><?xml version="1.0" encoding="utf-8"?>
<p:tagLst xmlns:a="http://schemas.openxmlformats.org/drawingml/2006/main" xmlns:r="http://schemas.openxmlformats.org/officeDocument/2006/relationships" xmlns:p="http://schemas.openxmlformats.org/presentationml/2006/main">
  <p:tag name="PA" val="v3.0.0"/>
</p:tagLst>
</file>

<file path=ppt/tags/tag86.xml><?xml version="1.0" encoding="utf-8"?>
<p:tagLst xmlns:a="http://schemas.openxmlformats.org/drawingml/2006/main" xmlns:r="http://schemas.openxmlformats.org/officeDocument/2006/relationships" xmlns:p="http://schemas.openxmlformats.org/presentationml/2006/main">
  <p:tag name="PA" val="v3.0.0"/>
</p:tagLst>
</file>

<file path=ppt/tags/tag87.xml><?xml version="1.0" encoding="utf-8"?>
<p:tagLst xmlns:a="http://schemas.openxmlformats.org/drawingml/2006/main" xmlns:r="http://schemas.openxmlformats.org/officeDocument/2006/relationships" xmlns:p="http://schemas.openxmlformats.org/presentationml/2006/main">
  <p:tag name="PA" val="v3.0.0"/>
</p:tagLst>
</file>

<file path=ppt/tags/tag88.xml><?xml version="1.0" encoding="utf-8"?>
<p:tagLst xmlns:a="http://schemas.openxmlformats.org/drawingml/2006/main" xmlns:r="http://schemas.openxmlformats.org/officeDocument/2006/relationships" xmlns:p="http://schemas.openxmlformats.org/presentationml/2006/main">
  <p:tag name="PA" val="v3.0.0"/>
</p:tagLst>
</file>

<file path=ppt/tags/tag89.xml><?xml version="1.0" encoding="utf-8"?>
<p:tagLst xmlns:a="http://schemas.openxmlformats.org/drawingml/2006/main" xmlns:r="http://schemas.openxmlformats.org/officeDocument/2006/relationships" xmlns:p="http://schemas.openxmlformats.org/presentationml/2006/main">
  <p:tag name="PA" val="v3.0.0"/>
</p:tagLst>
</file>

<file path=ppt/tags/tag9.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文本框 13"/>
</p:tagLst>
</file>

<file path=ppt/tags/tag90.xml><?xml version="1.0" encoding="utf-8"?>
<p:tagLst xmlns:a="http://schemas.openxmlformats.org/drawingml/2006/main" xmlns:r="http://schemas.openxmlformats.org/officeDocument/2006/relationships" xmlns:p="http://schemas.openxmlformats.org/presentationml/2006/main">
  <p:tag name="PA" val="v3.0.0"/>
</p:tagLst>
</file>

<file path=ppt/tags/tag91.xml><?xml version="1.0" encoding="utf-8"?>
<p:tagLst xmlns:a="http://schemas.openxmlformats.org/drawingml/2006/main" xmlns:r="http://schemas.openxmlformats.org/officeDocument/2006/relationships" xmlns:p="http://schemas.openxmlformats.org/presentationml/2006/main">
  <p:tag name="PA" val="v3.0.0"/>
</p:tagLst>
</file>

<file path=ppt/tags/tag92.xml><?xml version="1.0" encoding="utf-8"?>
<p:tagLst xmlns:a="http://schemas.openxmlformats.org/drawingml/2006/main" xmlns:r="http://schemas.openxmlformats.org/officeDocument/2006/relationships" xmlns:p="http://schemas.openxmlformats.org/presentationml/2006/main">
  <p:tag name="PA" val="v3.0.0"/>
</p:tagLst>
</file>

<file path=ppt/tags/tag93.xml><?xml version="1.0" encoding="utf-8"?>
<p:tagLst xmlns:a="http://schemas.openxmlformats.org/drawingml/2006/main" xmlns:r="http://schemas.openxmlformats.org/officeDocument/2006/relationships" xmlns:p="http://schemas.openxmlformats.org/presentationml/2006/main">
  <p:tag name="PA" val="v3.0.0"/>
</p:tagLst>
</file>

<file path=ppt/tags/tag94.xml><?xml version="1.0" encoding="utf-8"?>
<p:tagLst xmlns:a="http://schemas.openxmlformats.org/drawingml/2006/main" xmlns:r="http://schemas.openxmlformats.org/officeDocument/2006/relationships" xmlns:p="http://schemas.openxmlformats.org/presentationml/2006/main">
  <p:tag name="PA" val="v3.0.0"/>
</p:tagLst>
</file>

<file path=ppt/tags/tag95.xml><?xml version="1.0" encoding="utf-8"?>
<p:tagLst xmlns:a="http://schemas.openxmlformats.org/drawingml/2006/main" xmlns:r="http://schemas.openxmlformats.org/officeDocument/2006/relationships" xmlns:p="http://schemas.openxmlformats.org/presentationml/2006/main">
  <p:tag name="PA" val="v3.0.0"/>
</p:tagLst>
</file>

<file path=ppt/tags/tag96.xml><?xml version="1.0" encoding="utf-8"?>
<p:tagLst xmlns:a="http://schemas.openxmlformats.org/drawingml/2006/main" xmlns:r="http://schemas.openxmlformats.org/officeDocument/2006/relationships" xmlns:p="http://schemas.openxmlformats.org/presentationml/2006/main">
  <p:tag name="PA" val="v3.0.0"/>
</p:tagLst>
</file>

<file path=ppt/tags/tag97.xml><?xml version="1.0" encoding="utf-8"?>
<p:tagLst xmlns:a="http://schemas.openxmlformats.org/drawingml/2006/main" xmlns:r="http://schemas.openxmlformats.org/officeDocument/2006/relationships" xmlns:p="http://schemas.openxmlformats.org/presentationml/2006/main">
  <p:tag name="PA" val="v3.0.0"/>
</p:tagLst>
</file>

<file path=ppt/tags/tag98.xml><?xml version="1.0" encoding="utf-8"?>
<p:tagLst xmlns:a="http://schemas.openxmlformats.org/drawingml/2006/main" xmlns:r="http://schemas.openxmlformats.org/officeDocument/2006/relationships" xmlns:p="http://schemas.openxmlformats.org/presentationml/2006/main">
  <p:tag name="PA" val="v3.0.0"/>
</p:tagLst>
</file>

<file path=ppt/tags/tag99.xml><?xml version="1.0" encoding="utf-8"?>
<p:tagLst xmlns:a="http://schemas.openxmlformats.org/drawingml/2006/main" xmlns:r="http://schemas.openxmlformats.org/officeDocument/2006/relationships" xmlns:p="http://schemas.openxmlformats.org/presentationml/2006/main">
  <p:tag name="PA" val="v3.0.0"/>
</p:tagLst>
</file>

<file path=ppt/theme/theme1.xml><?xml version="1.0" encoding="utf-8"?>
<a:theme xmlns:a="http://schemas.openxmlformats.org/drawingml/2006/main" name="Office 主题">
  <a:themeElements>
    <a:clrScheme name="自定义 1756">
      <a:dk1>
        <a:sysClr val="windowText" lastClr="000000"/>
      </a:dk1>
      <a:lt1>
        <a:sysClr val="window" lastClr="FFFFFF"/>
      </a:lt1>
      <a:dk2>
        <a:srgbClr val="4E3B30"/>
      </a:dk2>
      <a:lt2>
        <a:srgbClr val="FBEEC9"/>
      </a:lt2>
      <a:accent1>
        <a:srgbClr val="7BBC81"/>
      </a:accent1>
      <a:accent2>
        <a:srgbClr val="5DAA83"/>
      </a:accent2>
      <a:accent3>
        <a:srgbClr val="7BBC81"/>
      </a:accent3>
      <a:accent4>
        <a:srgbClr val="5DAA83"/>
      </a:accent4>
      <a:accent5>
        <a:srgbClr val="7BBC81"/>
      </a:accent5>
      <a:accent6>
        <a:srgbClr val="5DAA83"/>
      </a:accent6>
      <a:hlink>
        <a:srgbClr val="AD1F1F"/>
      </a:hlink>
      <a:folHlink>
        <a:srgbClr val="FFC42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1002</TotalTime>
  <Words>2259</Words>
  <Application>Microsoft Office PowerPoint</Application>
  <PresentationFormat>自定义</PresentationFormat>
  <Paragraphs>233</Paragraphs>
  <Slides>24</Slides>
  <Notes>17</Notes>
  <HiddenSlides>0</HiddenSlides>
  <MMClips>1</MMClips>
  <ScaleCrop>false</ScaleCrop>
  <HeadingPairs>
    <vt:vector size="6" baseType="variant">
      <vt:variant>
        <vt:lpstr>已用的字体</vt:lpstr>
      </vt:variant>
      <vt:variant>
        <vt:i4>27</vt:i4>
      </vt:variant>
      <vt:variant>
        <vt:lpstr>主题</vt:lpstr>
      </vt:variant>
      <vt:variant>
        <vt:i4>1</vt:i4>
      </vt:variant>
      <vt:variant>
        <vt:lpstr>幻灯片标题</vt:lpstr>
      </vt:variant>
      <vt:variant>
        <vt:i4>24</vt:i4>
      </vt:variant>
    </vt:vector>
  </HeadingPairs>
  <TitlesOfParts>
    <vt:vector size="52" baseType="lpstr">
      <vt:lpstr>Arial Unicode MS</vt:lpstr>
      <vt:lpstr>Clear Sans Light</vt:lpstr>
      <vt:lpstr>FontAwesome</vt:lpstr>
      <vt:lpstr>Gill Sans</vt:lpstr>
      <vt:lpstr>Glegoo</vt:lpstr>
      <vt:lpstr>Helvetica Light</vt:lpstr>
      <vt:lpstr>Lato Light</vt:lpstr>
      <vt:lpstr>Mission Gothic Regular</vt:lpstr>
      <vt:lpstr>Open Sans</vt:lpstr>
      <vt:lpstr>Open Sans Light</vt:lpstr>
      <vt:lpstr>Raleway</vt:lpstr>
      <vt:lpstr>Raleway Light</vt:lpstr>
      <vt:lpstr>STIXGeneral-Bold</vt:lpstr>
      <vt:lpstr>STIXGeneral-Regular</vt:lpstr>
      <vt:lpstr>方正兰亭黑_GBK</vt:lpstr>
      <vt:lpstr>华文琥珀</vt:lpstr>
      <vt:lpstr>华文细黑</vt:lpstr>
      <vt:lpstr>宋体</vt:lpstr>
      <vt:lpstr>微软雅黑</vt:lpstr>
      <vt:lpstr>微软雅黑 Light</vt:lpstr>
      <vt:lpstr>幼圆</vt:lpstr>
      <vt:lpstr>Arial</vt:lpstr>
      <vt:lpstr>Calibri</vt:lpstr>
      <vt:lpstr>Century Gothic</vt:lpstr>
      <vt:lpstr>Impact</vt:lpstr>
      <vt:lpstr>Informal Roman</vt:lpstr>
      <vt:lpstr>Wingdings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11</dc:title>
  <dc:creator>Administrator</dc:creator>
  <cp:lastModifiedBy>dreamsummit</cp:lastModifiedBy>
  <cp:revision>354</cp:revision>
  <dcterms:created xsi:type="dcterms:W3CDTF">2017-03-27T05:41:56Z</dcterms:created>
  <dcterms:modified xsi:type="dcterms:W3CDTF">2017-12-19T12:10:27Z</dcterms:modified>
</cp:coreProperties>
</file>