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68" r:id="rId5"/>
    <p:sldId id="275" r:id="rId6"/>
    <p:sldId id="27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/>
    <p:restoredTop sz="94561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940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93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98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5487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5320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2275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4370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rgbClr val="5ECBB3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18" name="梯形 17"/>
          <p:cNvSpPr/>
          <p:nvPr/>
        </p:nvSpPr>
        <p:spPr>
          <a:xfrm>
            <a:off x="885829" y="4262284"/>
            <a:ext cx="4689987" cy="1268361"/>
          </a:xfrm>
          <a:prstGeom prst="trapezoid">
            <a:avLst>
              <a:gd name="adj" fmla="val 576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C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710813" y="2880852"/>
            <a:ext cx="3040018" cy="1268361"/>
          </a:xfrm>
          <a:prstGeom prst="trapezoid">
            <a:avLst>
              <a:gd name="adj" fmla="val 5767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B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20" name="三角形 19"/>
          <p:cNvSpPr/>
          <p:nvPr/>
        </p:nvSpPr>
        <p:spPr>
          <a:xfrm>
            <a:off x="2477729" y="1407369"/>
            <a:ext cx="1506186" cy="136041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A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cxnSp>
        <p:nvCxnSpPr>
          <p:cNvPr id="21" name="直接连接符 7"/>
          <p:cNvCxnSpPr/>
          <p:nvPr/>
        </p:nvCxnSpPr>
        <p:spPr>
          <a:xfrm>
            <a:off x="3743235" y="1424100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 26"/>
          <p:cNvGrpSpPr/>
          <p:nvPr/>
        </p:nvGrpSpPr>
        <p:grpSpPr>
          <a:xfrm>
            <a:off x="5577835" y="1424100"/>
            <a:ext cx="4185597" cy="926304"/>
            <a:chOff x="5577835" y="1424100"/>
            <a:chExt cx="4185597" cy="926304"/>
          </a:xfrm>
        </p:grpSpPr>
        <p:sp>
          <p:nvSpPr>
            <p:cNvPr id="23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25" name="直角三角形 24"/>
          <p:cNvSpPr/>
          <p:nvPr/>
        </p:nvSpPr>
        <p:spPr>
          <a:xfrm rot="10800000">
            <a:off x="5143029" y="1519247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28" name="直接连接符 7"/>
          <p:cNvCxnSpPr/>
          <p:nvPr/>
        </p:nvCxnSpPr>
        <p:spPr>
          <a:xfrm>
            <a:off x="4648565" y="2880852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 28"/>
          <p:cNvGrpSpPr/>
          <p:nvPr/>
        </p:nvGrpSpPr>
        <p:grpSpPr>
          <a:xfrm>
            <a:off x="6483165" y="2880852"/>
            <a:ext cx="4185597" cy="926304"/>
            <a:chOff x="5577835" y="1424100"/>
            <a:chExt cx="4185597" cy="926304"/>
          </a:xfrm>
        </p:grpSpPr>
        <p:sp>
          <p:nvSpPr>
            <p:cNvPr id="30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2" name="直角三角形 31"/>
          <p:cNvSpPr/>
          <p:nvPr/>
        </p:nvSpPr>
        <p:spPr>
          <a:xfrm rot="10800000">
            <a:off x="6048359" y="2975999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33" name="直接连接符 7"/>
          <p:cNvCxnSpPr/>
          <p:nvPr/>
        </p:nvCxnSpPr>
        <p:spPr>
          <a:xfrm>
            <a:off x="5575816" y="4268991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7410416" y="4268991"/>
            <a:ext cx="4185597" cy="926304"/>
            <a:chOff x="5577835" y="1424100"/>
            <a:chExt cx="4185597" cy="926304"/>
          </a:xfrm>
        </p:grpSpPr>
        <p:sp>
          <p:nvSpPr>
            <p:cNvPr id="35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7" name="直角三角形 36"/>
          <p:cNvSpPr/>
          <p:nvPr/>
        </p:nvSpPr>
        <p:spPr>
          <a:xfrm rot="10800000">
            <a:off x="6975610" y="4364138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3353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18" name="梯形 17"/>
          <p:cNvSpPr/>
          <p:nvPr/>
        </p:nvSpPr>
        <p:spPr>
          <a:xfrm>
            <a:off x="885829" y="4262284"/>
            <a:ext cx="4689987" cy="1268361"/>
          </a:xfrm>
          <a:prstGeom prst="trapezoid">
            <a:avLst>
              <a:gd name="adj" fmla="val 576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C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710813" y="2880852"/>
            <a:ext cx="3040018" cy="1268361"/>
          </a:xfrm>
          <a:prstGeom prst="trapezoid">
            <a:avLst>
              <a:gd name="adj" fmla="val 5767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B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20" name="三角形 19"/>
          <p:cNvSpPr/>
          <p:nvPr/>
        </p:nvSpPr>
        <p:spPr>
          <a:xfrm>
            <a:off x="2477729" y="1407369"/>
            <a:ext cx="1506186" cy="136041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A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cxnSp>
        <p:nvCxnSpPr>
          <p:cNvPr id="21" name="直接连接符 7"/>
          <p:cNvCxnSpPr/>
          <p:nvPr/>
        </p:nvCxnSpPr>
        <p:spPr>
          <a:xfrm>
            <a:off x="3743235" y="1424100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 26"/>
          <p:cNvGrpSpPr/>
          <p:nvPr/>
        </p:nvGrpSpPr>
        <p:grpSpPr>
          <a:xfrm>
            <a:off x="5577835" y="1424100"/>
            <a:ext cx="4185597" cy="926304"/>
            <a:chOff x="5577835" y="1424100"/>
            <a:chExt cx="4185597" cy="926304"/>
          </a:xfrm>
        </p:grpSpPr>
        <p:sp>
          <p:nvSpPr>
            <p:cNvPr id="23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25" name="直角三角形 24"/>
          <p:cNvSpPr/>
          <p:nvPr/>
        </p:nvSpPr>
        <p:spPr>
          <a:xfrm rot="10800000">
            <a:off x="5143029" y="1519247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28" name="直接连接符 7"/>
          <p:cNvCxnSpPr/>
          <p:nvPr/>
        </p:nvCxnSpPr>
        <p:spPr>
          <a:xfrm>
            <a:off x="4648565" y="2880852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 28"/>
          <p:cNvGrpSpPr/>
          <p:nvPr/>
        </p:nvGrpSpPr>
        <p:grpSpPr>
          <a:xfrm>
            <a:off x="6483165" y="2880852"/>
            <a:ext cx="4185597" cy="926304"/>
            <a:chOff x="5577835" y="1424100"/>
            <a:chExt cx="4185597" cy="926304"/>
          </a:xfrm>
        </p:grpSpPr>
        <p:sp>
          <p:nvSpPr>
            <p:cNvPr id="30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2" name="直角三角形 31"/>
          <p:cNvSpPr/>
          <p:nvPr/>
        </p:nvSpPr>
        <p:spPr>
          <a:xfrm rot="10800000">
            <a:off x="6048359" y="2975999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33" name="直接连接符 7"/>
          <p:cNvCxnSpPr/>
          <p:nvPr/>
        </p:nvCxnSpPr>
        <p:spPr>
          <a:xfrm>
            <a:off x="5575816" y="4268991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7410416" y="4268991"/>
            <a:ext cx="4185597" cy="926304"/>
            <a:chOff x="5577835" y="1424100"/>
            <a:chExt cx="4185597" cy="926304"/>
          </a:xfrm>
        </p:grpSpPr>
        <p:sp>
          <p:nvSpPr>
            <p:cNvPr id="35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7" name="直角三角形 36"/>
          <p:cNvSpPr/>
          <p:nvPr/>
        </p:nvSpPr>
        <p:spPr>
          <a:xfrm rot="10800000">
            <a:off x="6975610" y="4364138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02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18" name="梯形 17"/>
          <p:cNvSpPr/>
          <p:nvPr/>
        </p:nvSpPr>
        <p:spPr>
          <a:xfrm>
            <a:off x="885829" y="4262284"/>
            <a:ext cx="4689987" cy="1268361"/>
          </a:xfrm>
          <a:prstGeom prst="trapezoid">
            <a:avLst>
              <a:gd name="adj" fmla="val 576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C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710813" y="2880852"/>
            <a:ext cx="3040018" cy="1268361"/>
          </a:xfrm>
          <a:prstGeom prst="trapezoid">
            <a:avLst>
              <a:gd name="adj" fmla="val 5767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B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20" name="三角形 19"/>
          <p:cNvSpPr/>
          <p:nvPr/>
        </p:nvSpPr>
        <p:spPr>
          <a:xfrm>
            <a:off x="2477729" y="1407369"/>
            <a:ext cx="1506186" cy="136041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cs typeface="+mn-ea"/>
                <a:sym typeface="+mn-lt"/>
              </a:rPr>
              <a:t>A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cxnSp>
        <p:nvCxnSpPr>
          <p:cNvPr id="21" name="直接连接符 7"/>
          <p:cNvCxnSpPr/>
          <p:nvPr/>
        </p:nvCxnSpPr>
        <p:spPr>
          <a:xfrm>
            <a:off x="3743235" y="1424100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 26"/>
          <p:cNvGrpSpPr/>
          <p:nvPr/>
        </p:nvGrpSpPr>
        <p:grpSpPr>
          <a:xfrm>
            <a:off x="5577835" y="1424100"/>
            <a:ext cx="4185597" cy="926304"/>
            <a:chOff x="5577835" y="1424100"/>
            <a:chExt cx="4185597" cy="926304"/>
          </a:xfrm>
        </p:grpSpPr>
        <p:sp>
          <p:nvSpPr>
            <p:cNvPr id="23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25" name="直角三角形 24"/>
          <p:cNvSpPr/>
          <p:nvPr/>
        </p:nvSpPr>
        <p:spPr>
          <a:xfrm rot="10800000">
            <a:off x="5143029" y="1519247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28" name="直接连接符 7"/>
          <p:cNvCxnSpPr/>
          <p:nvPr/>
        </p:nvCxnSpPr>
        <p:spPr>
          <a:xfrm>
            <a:off x="4648565" y="2880852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 28"/>
          <p:cNvGrpSpPr/>
          <p:nvPr/>
        </p:nvGrpSpPr>
        <p:grpSpPr>
          <a:xfrm>
            <a:off x="6483165" y="2880852"/>
            <a:ext cx="4185597" cy="926304"/>
            <a:chOff x="5577835" y="1424100"/>
            <a:chExt cx="4185597" cy="926304"/>
          </a:xfrm>
        </p:grpSpPr>
        <p:sp>
          <p:nvSpPr>
            <p:cNvPr id="30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2" name="直角三角形 31"/>
          <p:cNvSpPr/>
          <p:nvPr/>
        </p:nvSpPr>
        <p:spPr>
          <a:xfrm rot="10800000">
            <a:off x="6048359" y="2975999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cxnSp>
        <p:nvCxnSpPr>
          <p:cNvPr id="33" name="直接连接符 7"/>
          <p:cNvCxnSpPr/>
          <p:nvPr/>
        </p:nvCxnSpPr>
        <p:spPr>
          <a:xfrm>
            <a:off x="5575816" y="4268991"/>
            <a:ext cx="18325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7410416" y="4268991"/>
            <a:ext cx="4185597" cy="926304"/>
            <a:chOff x="5577835" y="1424100"/>
            <a:chExt cx="4185597" cy="926304"/>
          </a:xfrm>
        </p:grpSpPr>
        <p:sp>
          <p:nvSpPr>
            <p:cNvPr id="35" name="TextBox 17"/>
            <p:cNvSpPr txBox="1"/>
            <p:nvPr/>
          </p:nvSpPr>
          <p:spPr>
            <a:xfrm>
              <a:off x="5577835" y="1424100"/>
              <a:ext cx="1609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TEXT HERE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22"/>
            <p:cNvSpPr txBox="1"/>
            <p:nvPr/>
          </p:nvSpPr>
          <p:spPr>
            <a:xfrm>
              <a:off x="5577835" y="1801343"/>
              <a:ext cx="4185597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37" name="直角三角形 36"/>
          <p:cNvSpPr/>
          <p:nvPr/>
        </p:nvSpPr>
        <p:spPr>
          <a:xfrm rot="10800000">
            <a:off x="6975610" y="4364138"/>
            <a:ext cx="421827" cy="421827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3547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318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47</cp:revision>
  <dcterms:created xsi:type="dcterms:W3CDTF">2015-07-29T10:05:36Z</dcterms:created>
  <dcterms:modified xsi:type="dcterms:W3CDTF">2016-03-15T18:38:38Z</dcterms:modified>
</cp:coreProperties>
</file>