
<file path=[Content_Types].xml><?xml version="1.0" encoding="utf-8"?>
<Types xmlns="http://schemas.openxmlformats.org/package/2006/content-types">
  <Override PartName="/ppt/slideLayouts/slideLayout39.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2" r:id="rId3"/>
    <p:sldId id="286" r:id="rId4"/>
    <p:sldId id="281" r:id="rId5"/>
    <p:sldId id="259" r:id="rId6"/>
    <p:sldId id="267" r:id="rId7"/>
    <p:sldId id="268" r:id="rId8"/>
    <p:sldId id="261" r:id="rId9"/>
    <p:sldId id="282" r:id="rId10"/>
    <p:sldId id="263" r:id="rId11"/>
    <p:sldId id="260" r:id="rId12"/>
    <p:sldId id="266" r:id="rId13"/>
    <p:sldId id="264" r:id="rId14"/>
    <p:sldId id="283" r:id="rId15"/>
    <p:sldId id="271" r:id="rId16"/>
    <p:sldId id="269" r:id="rId17"/>
    <p:sldId id="273" r:id="rId18"/>
    <p:sldId id="275" r:id="rId19"/>
    <p:sldId id="280" r:id="rId20"/>
    <p:sldId id="284" r:id="rId21"/>
    <p:sldId id="277" r:id="rId22"/>
    <p:sldId id="270" r:id="rId23"/>
    <p:sldId id="272" r:id="rId24"/>
    <p:sldId id="285"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0" autoAdjust="0"/>
    <p:restoredTop sz="94660"/>
  </p:normalViewPr>
  <p:slideViewPr>
    <p:cSldViewPr snapToGrid="0">
      <p:cViewPr varScale="1">
        <p:scale>
          <a:sx n="65" d="100"/>
          <a:sy n="65" d="100"/>
        </p:scale>
        <p:origin x="-924" y="-10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D3019F-7610-4E3C-8A13-013E04B6053C}" type="datetimeFigureOut">
              <a:rPr lang="zh-CN" altLang="en-US" smtClean="0"/>
              <a:pPr/>
              <a:t>2018/1/29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4D2B8-24F6-4BA5-9BEF-6638890D2E59}" type="slidenum">
              <a:rPr lang="zh-CN" altLang="en-US" smtClean="0"/>
              <a:pPr/>
              <a:t>‹#›</a:t>
            </a:fld>
            <a:endParaRPr lang="zh-CN" altLang="en-US"/>
          </a:p>
        </p:txBody>
      </p:sp>
    </p:spTree>
    <p:extLst>
      <p:ext uri="{BB962C8B-B14F-4D97-AF65-F5344CB8AC3E}">
        <p14:creationId xmlns:p14="http://schemas.microsoft.com/office/powerpoint/2010/main" xmlns="" val="3549435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a:t>
            </a:fld>
            <a:endParaRPr lang="zh-CN" altLang="en-US"/>
          </a:p>
        </p:txBody>
      </p:sp>
    </p:spTree>
    <p:extLst>
      <p:ext uri="{BB962C8B-B14F-4D97-AF65-F5344CB8AC3E}">
        <p14:creationId xmlns:p14="http://schemas.microsoft.com/office/powerpoint/2010/main" xmlns="" val="3794510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10</a:t>
            </a:fld>
            <a:endParaRPr lang="zh-CN" altLang="en-US"/>
          </a:p>
        </p:txBody>
      </p:sp>
    </p:spTree>
    <p:extLst>
      <p:ext uri="{BB962C8B-B14F-4D97-AF65-F5344CB8AC3E}">
        <p14:creationId xmlns:p14="http://schemas.microsoft.com/office/powerpoint/2010/main" xmlns="" val="174968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zh-CN"/>
              <a:t>        </a:t>
            </a:r>
            <a:endParaRPr lang="zh-CN" altLang="en-US"/>
          </a:p>
        </p:txBody>
      </p:sp>
      <p:sp>
        <p:nvSpPr>
          <p:cNvPr id="3379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3D0F0350-E04F-4CD7-A7EA-2C28CCDCE91D}" type="slidenum">
              <a:rPr lang="zh-CN" altLang="en-US" sz="1200"/>
              <a:pPr/>
              <a:t>11</a:t>
            </a:fld>
            <a:endParaRPr lang="en-US" altLang="zh-CN" sz="1200"/>
          </a:p>
        </p:txBody>
      </p:sp>
    </p:spTree>
    <p:extLst>
      <p:ext uri="{BB962C8B-B14F-4D97-AF65-F5344CB8AC3E}">
        <p14:creationId xmlns:p14="http://schemas.microsoft.com/office/powerpoint/2010/main" xmlns="" val="3779054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8E15D42F-D5B6-4EF0-A45C-08BAE24C4FFE}" type="slidenum">
              <a:rPr lang="zh-CN" altLang="en-US" sz="1200">
                <a:ea typeface="黑体" panose="02010609060101010101" pitchFamily="49" charset="-122"/>
              </a:rPr>
              <a:pPr/>
              <a:t>12</a:t>
            </a:fld>
            <a:endParaRPr lang="zh-CN" altLang="en-US" sz="1200">
              <a:ea typeface="黑体" panose="02010609060101010101" pitchFamily="49" charset="-122"/>
            </a:endParaRPr>
          </a:p>
        </p:txBody>
      </p:sp>
    </p:spTree>
    <p:extLst>
      <p:ext uri="{BB962C8B-B14F-4D97-AF65-F5344CB8AC3E}">
        <p14:creationId xmlns:p14="http://schemas.microsoft.com/office/powerpoint/2010/main" xmlns="" val="164956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686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3686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7B292158-8EF0-4BEB-9AD0-A3E987DD778D}" type="slidenum">
              <a:rPr lang="zh-CN" altLang="en-US" sz="1200">
                <a:ea typeface="黑体" panose="02010609060101010101" pitchFamily="49" charset="-122"/>
              </a:rPr>
              <a:pPr/>
              <a:t>13</a:t>
            </a:fld>
            <a:endParaRPr lang="zh-CN" altLang="en-US" sz="1200">
              <a:ea typeface="黑体" panose="02010609060101010101" pitchFamily="49" charset="-122"/>
            </a:endParaRPr>
          </a:p>
        </p:txBody>
      </p:sp>
    </p:spTree>
    <p:extLst>
      <p:ext uri="{BB962C8B-B14F-4D97-AF65-F5344CB8AC3E}">
        <p14:creationId xmlns:p14="http://schemas.microsoft.com/office/powerpoint/2010/main" xmlns="" val="37497597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14</a:t>
            </a:fld>
            <a:endParaRPr lang="zh-CN" altLang="en-US"/>
          </a:p>
        </p:txBody>
      </p:sp>
    </p:spTree>
    <p:extLst>
      <p:ext uri="{BB962C8B-B14F-4D97-AF65-F5344CB8AC3E}">
        <p14:creationId xmlns:p14="http://schemas.microsoft.com/office/powerpoint/2010/main" xmlns="" val="1011649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15</a:t>
            </a:fld>
            <a:endParaRPr lang="zh-CN" altLang="en-US"/>
          </a:p>
        </p:txBody>
      </p:sp>
    </p:spTree>
    <p:extLst>
      <p:ext uri="{BB962C8B-B14F-4D97-AF65-F5344CB8AC3E}">
        <p14:creationId xmlns:p14="http://schemas.microsoft.com/office/powerpoint/2010/main" xmlns="" val="3979981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16</a:t>
            </a:fld>
            <a:endParaRPr lang="zh-CN" altLang="en-US"/>
          </a:p>
        </p:txBody>
      </p:sp>
    </p:spTree>
    <p:extLst>
      <p:ext uri="{BB962C8B-B14F-4D97-AF65-F5344CB8AC3E}">
        <p14:creationId xmlns:p14="http://schemas.microsoft.com/office/powerpoint/2010/main" xmlns="" val="1718315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17</a:t>
            </a:fld>
            <a:endParaRPr lang="zh-CN" altLang="en-US"/>
          </a:p>
        </p:txBody>
      </p:sp>
    </p:spTree>
    <p:extLst>
      <p:ext uri="{BB962C8B-B14F-4D97-AF65-F5344CB8AC3E}">
        <p14:creationId xmlns:p14="http://schemas.microsoft.com/office/powerpoint/2010/main" xmlns="" val="2404302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18</a:t>
            </a:fld>
            <a:endParaRPr lang="zh-CN" altLang="en-US"/>
          </a:p>
        </p:txBody>
      </p:sp>
    </p:spTree>
    <p:extLst>
      <p:ext uri="{BB962C8B-B14F-4D97-AF65-F5344CB8AC3E}">
        <p14:creationId xmlns:p14="http://schemas.microsoft.com/office/powerpoint/2010/main" xmlns="" val="2471984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19</a:t>
            </a:fld>
            <a:endParaRPr lang="zh-CN" altLang="en-US"/>
          </a:p>
        </p:txBody>
      </p:sp>
    </p:spTree>
    <p:extLst>
      <p:ext uri="{BB962C8B-B14F-4D97-AF65-F5344CB8AC3E}">
        <p14:creationId xmlns:p14="http://schemas.microsoft.com/office/powerpoint/2010/main" xmlns="" val="2383807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5AE97D42-13DB-4D5F-90C2-AA74ECE0FB1B}" type="slidenum">
              <a:rPr lang="zh-CN" altLang="en-US" sz="1200">
                <a:ea typeface="黑体" panose="02010609060101010101" pitchFamily="49" charset="-122"/>
              </a:rPr>
              <a:pPr/>
              <a:t>2</a:t>
            </a:fld>
            <a:endParaRPr lang="zh-CN" altLang="en-US" sz="1200">
              <a:ea typeface="黑体" panose="02010609060101010101" pitchFamily="49" charset="-122"/>
            </a:endParaRPr>
          </a:p>
        </p:txBody>
      </p:sp>
    </p:spTree>
    <p:extLst>
      <p:ext uri="{BB962C8B-B14F-4D97-AF65-F5344CB8AC3E}">
        <p14:creationId xmlns:p14="http://schemas.microsoft.com/office/powerpoint/2010/main" xmlns="" val="1035021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20</a:t>
            </a:fld>
            <a:endParaRPr lang="zh-CN" altLang="en-US"/>
          </a:p>
        </p:txBody>
      </p:sp>
    </p:spTree>
    <p:extLst>
      <p:ext uri="{BB962C8B-B14F-4D97-AF65-F5344CB8AC3E}">
        <p14:creationId xmlns:p14="http://schemas.microsoft.com/office/powerpoint/2010/main" xmlns="" val="104838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21</a:t>
            </a:fld>
            <a:endParaRPr lang="zh-CN" altLang="en-US"/>
          </a:p>
        </p:txBody>
      </p:sp>
    </p:spTree>
    <p:extLst>
      <p:ext uri="{BB962C8B-B14F-4D97-AF65-F5344CB8AC3E}">
        <p14:creationId xmlns:p14="http://schemas.microsoft.com/office/powerpoint/2010/main" xmlns="" val="2841478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22</a:t>
            </a:fld>
            <a:endParaRPr lang="zh-CN" altLang="en-US"/>
          </a:p>
        </p:txBody>
      </p:sp>
    </p:spTree>
    <p:extLst>
      <p:ext uri="{BB962C8B-B14F-4D97-AF65-F5344CB8AC3E}">
        <p14:creationId xmlns:p14="http://schemas.microsoft.com/office/powerpoint/2010/main" xmlns="" val="3224663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23</a:t>
            </a:fld>
            <a:endParaRPr lang="zh-CN" altLang="en-US"/>
          </a:p>
        </p:txBody>
      </p:sp>
    </p:spTree>
    <p:extLst>
      <p:ext uri="{BB962C8B-B14F-4D97-AF65-F5344CB8AC3E}">
        <p14:creationId xmlns:p14="http://schemas.microsoft.com/office/powerpoint/2010/main" xmlns="" val="360771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24</a:t>
            </a:fld>
            <a:endParaRPr lang="zh-CN" altLang="en-US"/>
          </a:p>
        </p:txBody>
      </p:sp>
    </p:spTree>
    <p:extLst>
      <p:ext uri="{BB962C8B-B14F-4D97-AF65-F5344CB8AC3E}">
        <p14:creationId xmlns:p14="http://schemas.microsoft.com/office/powerpoint/2010/main" xmlns="" val="1662136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3</a:t>
            </a:fld>
            <a:endParaRPr lang="zh-CN" altLang="en-US"/>
          </a:p>
        </p:txBody>
      </p:sp>
    </p:spTree>
    <p:extLst>
      <p:ext uri="{BB962C8B-B14F-4D97-AF65-F5344CB8AC3E}">
        <p14:creationId xmlns:p14="http://schemas.microsoft.com/office/powerpoint/2010/main" xmlns="" val="1861525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4</a:t>
            </a:fld>
            <a:endParaRPr lang="zh-CN" altLang="en-US"/>
          </a:p>
        </p:txBody>
      </p:sp>
    </p:spTree>
    <p:extLst>
      <p:ext uri="{BB962C8B-B14F-4D97-AF65-F5344CB8AC3E}">
        <p14:creationId xmlns:p14="http://schemas.microsoft.com/office/powerpoint/2010/main" xmlns="" val="796491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备注占位符 2"/>
          <p:cNvSpPr>
            <a:spLocks noGrp="1"/>
          </p:cNvSpPr>
          <p:nvPr>
            <p:ph type="body" idx="1"/>
          </p:nvPr>
        </p:nvSpPr>
        <p:spPr/>
        <p:txBody>
          <a:bodyPr>
            <a:normAutofit/>
          </a:bodyPr>
          <a:lstStyle/>
          <a:p>
            <a:pPr>
              <a:defRPr/>
            </a:pPr>
            <a:endParaRPr lang="zh-CN" altLang="en-US" dirty="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B8032727-62EF-4EF7-9873-0F42AF282552}" type="slidenum">
              <a:rPr lang="zh-CN" altLang="en-US" sz="1200">
                <a:ea typeface="黑体" panose="02010609060101010101" pitchFamily="49" charset="-122"/>
              </a:rPr>
              <a:pPr/>
              <a:t>5</a:t>
            </a:fld>
            <a:endParaRPr lang="zh-CN" altLang="en-US" sz="1200">
              <a:ea typeface="黑体" panose="02010609060101010101" pitchFamily="49" charset="-122"/>
            </a:endParaRPr>
          </a:p>
        </p:txBody>
      </p:sp>
    </p:spTree>
    <p:extLst>
      <p:ext uri="{BB962C8B-B14F-4D97-AF65-F5344CB8AC3E}">
        <p14:creationId xmlns:p14="http://schemas.microsoft.com/office/powerpoint/2010/main" xmlns="" val="3530742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F6BECFE9-5B76-4A75-9329-65FC064ADAA2}" type="slidenum">
              <a:rPr lang="zh-CN" altLang="en-US" sz="1200">
                <a:ea typeface="黑体" panose="02010609060101010101" pitchFamily="49" charset="-122"/>
              </a:rPr>
              <a:pPr/>
              <a:t>6</a:t>
            </a:fld>
            <a:endParaRPr lang="en-US" altLang="zh-CN" sz="1200">
              <a:ea typeface="黑体" panose="02010609060101010101" pitchFamily="49" charset="-122"/>
            </a:endParaRPr>
          </a:p>
        </p:txBody>
      </p:sp>
    </p:spTree>
    <p:extLst>
      <p:ext uri="{BB962C8B-B14F-4D97-AF65-F5344CB8AC3E}">
        <p14:creationId xmlns:p14="http://schemas.microsoft.com/office/powerpoint/2010/main" xmlns="" val="278533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7</a:t>
            </a:fld>
            <a:endParaRPr lang="zh-CN" altLang="en-US"/>
          </a:p>
        </p:txBody>
      </p:sp>
    </p:spTree>
    <p:extLst>
      <p:ext uri="{BB962C8B-B14F-4D97-AF65-F5344CB8AC3E}">
        <p14:creationId xmlns:p14="http://schemas.microsoft.com/office/powerpoint/2010/main" xmlns="" val="2845471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fld id="{AEABCD4F-6104-4E56-A977-B58213CC5CB4}" type="slidenum">
              <a:rPr lang="zh-CN" altLang="en-US" sz="1200">
                <a:ea typeface="黑体" panose="02010609060101010101" pitchFamily="49" charset="-122"/>
              </a:rPr>
              <a:pPr/>
              <a:t>8</a:t>
            </a:fld>
            <a:endParaRPr lang="zh-CN" altLang="en-US" sz="1200">
              <a:ea typeface="黑体" panose="02010609060101010101" pitchFamily="49" charset="-122"/>
            </a:endParaRPr>
          </a:p>
        </p:txBody>
      </p:sp>
    </p:spTree>
    <p:extLst>
      <p:ext uri="{BB962C8B-B14F-4D97-AF65-F5344CB8AC3E}">
        <p14:creationId xmlns:p14="http://schemas.microsoft.com/office/powerpoint/2010/main" xmlns="" val="1182106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E4D2B8-24F6-4BA5-9BEF-6638890D2E59}" type="slidenum">
              <a:rPr lang="zh-CN" altLang="en-US" smtClean="0"/>
              <a:pPr/>
              <a:t>9</a:t>
            </a:fld>
            <a:endParaRPr lang="zh-CN" altLang="en-US"/>
          </a:p>
        </p:txBody>
      </p:sp>
    </p:spTree>
    <p:extLst>
      <p:ext uri="{BB962C8B-B14F-4D97-AF65-F5344CB8AC3E}">
        <p14:creationId xmlns:p14="http://schemas.microsoft.com/office/powerpoint/2010/main" xmlns="" val="3357794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18662700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24771811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34030229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g image with description">
    <p:spTree>
      <p:nvGrpSpPr>
        <p:cNvPr id="1" name=""/>
        <p:cNvGrpSpPr/>
        <p:nvPr/>
      </p:nvGrpSpPr>
      <p:grpSpPr>
        <a:xfrm>
          <a:off x="0" y="0"/>
          <a:ext cx="0" cy="0"/>
          <a:chOff x="0" y="0"/>
          <a:chExt cx="0" cy="0"/>
        </a:xfrm>
      </p:grpSpPr>
      <p:sp>
        <p:nvSpPr>
          <p:cNvPr id="4" name="Picture Placeholder 2"/>
          <p:cNvSpPr>
            <a:spLocks noGrp="1"/>
          </p:cNvSpPr>
          <p:nvPr>
            <p:ph type="pic" sz="quarter" idx="17"/>
          </p:nvPr>
        </p:nvSpPr>
        <p:spPr>
          <a:xfrm>
            <a:off x="0" y="1533748"/>
            <a:ext cx="12192000" cy="3708812"/>
          </a:xfrm>
          <a:prstGeom prst="rect">
            <a:avLst/>
          </a:pr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3" y="5539546"/>
            <a:ext cx="10691989"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3" name="Group 2"/>
          <p:cNvGrpSpPr/>
          <p:nvPr userDrawn="1"/>
        </p:nvGrpSpPr>
        <p:grpSpPr>
          <a:xfrm>
            <a:off x="101309" y="385540"/>
            <a:ext cx="383999" cy="342172"/>
            <a:chOff x="5270500" y="1460500"/>
            <a:chExt cx="1701800" cy="2705100"/>
          </a:xfrm>
        </p:grpSpPr>
        <p:sp>
          <p:nvSpPr>
            <p:cNvPr id="11" name="Rounded Rectangle 1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2" name="Rounded Rectangle 1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Rounded Rectangle 1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4" name="Text Placeholder 7"/>
          <p:cNvSpPr>
            <a:spLocks noGrp="1"/>
          </p:cNvSpPr>
          <p:nvPr>
            <p:ph type="body" sz="quarter" idx="10" hasCustomPrompt="1"/>
          </p:nvPr>
        </p:nvSpPr>
        <p:spPr>
          <a:xfrm>
            <a:off x="591966" y="324582"/>
            <a:ext cx="10691988"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5" name="Text Placeholder 7"/>
          <p:cNvSpPr>
            <a:spLocks noGrp="1"/>
          </p:cNvSpPr>
          <p:nvPr>
            <p:ph type="body" sz="quarter" idx="11" hasCustomPrompt="1"/>
          </p:nvPr>
        </p:nvSpPr>
        <p:spPr>
          <a:xfrm>
            <a:off x="591966" y="827103"/>
            <a:ext cx="106919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xmlns="" val="3619502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800"/>
                                  </p:stCondLst>
                                  <p:endCondLst>
                                    <p:cond evt="begin" delay="0">
                                      <p:tn val="8"/>
                                    </p:cond>
                                  </p:end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400"/>
                                        <p:tgtEl>
                                          <p:spTgt spid="14">
                                            <p:txEl>
                                              <p:pRg st="0" end="0"/>
                                            </p:txEl>
                                          </p:spTgt>
                                        </p:tgtEl>
                                      </p:cBhvr>
                                    </p:animEffect>
                                    <p:anim calcmode="lin" valueType="num">
                                      <p:cBhvr>
                                        <p:cTn id="1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500"/>
                                        <p:tgtEl>
                                          <p:spTgt spid="15">
                                            <p:txEl>
                                              <p:pRg st="0" end="0"/>
                                            </p:txEl>
                                          </p:spTgt>
                                        </p:tgtEl>
                                      </p:cBhvr>
                                    </p:animEffect>
                                    <p:anim calcmode="lin" valueType="num">
                                      <p:cBhvr>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6050847" y="1533748"/>
            <a:ext cx="6141156" cy="370881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2" y="1533748"/>
            <a:ext cx="6321777" cy="3708812"/>
          </a:xfrm>
          <a:custGeom>
            <a:avLst/>
            <a:gdLst/>
            <a:ahLst/>
            <a:cxnLst/>
            <a:rect l="l" t="t" r="r" b="b"/>
            <a:pathLst>
              <a:path w="4741333" h="3090677">
                <a:moveTo>
                  <a:pt x="681038" y="182378"/>
                </a:moveTo>
                <a:cubicBezTo>
                  <a:pt x="554786" y="182378"/>
                  <a:pt x="452438" y="284726"/>
                  <a:pt x="452438" y="410978"/>
                </a:cubicBezTo>
                <a:lnTo>
                  <a:pt x="452438" y="2658878"/>
                </a:lnTo>
                <a:cubicBezTo>
                  <a:pt x="452438" y="2785130"/>
                  <a:pt x="554786" y="2887478"/>
                  <a:pt x="681038" y="2887478"/>
                </a:cubicBezTo>
                <a:cubicBezTo>
                  <a:pt x="807290" y="2887478"/>
                  <a:pt x="909638" y="2785130"/>
                  <a:pt x="909638" y="2658878"/>
                </a:cubicBezTo>
                <a:lnTo>
                  <a:pt x="909638" y="410978"/>
                </a:lnTo>
                <a:cubicBezTo>
                  <a:pt x="909638" y="284726"/>
                  <a:pt x="807290" y="182378"/>
                  <a:pt x="681038" y="182378"/>
                </a:cubicBezTo>
                <a:close/>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591965" y="553954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10" name="Text Placeholder 7"/>
          <p:cNvSpPr>
            <a:spLocks noGrp="1"/>
          </p:cNvSpPr>
          <p:nvPr>
            <p:ph type="body" sz="quarter" idx="18" hasCustomPrompt="1"/>
          </p:nvPr>
        </p:nvSpPr>
        <p:spPr>
          <a:xfrm>
            <a:off x="6672438" y="2259912"/>
            <a:ext cx="4893029"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1" name="Text Placeholder 7"/>
          <p:cNvSpPr>
            <a:spLocks noGrp="1"/>
          </p:cNvSpPr>
          <p:nvPr>
            <p:ph type="body" sz="quarter" idx="19" hasCustomPrompt="1"/>
          </p:nvPr>
        </p:nvSpPr>
        <p:spPr>
          <a:xfrm>
            <a:off x="6672438" y="2762434"/>
            <a:ext cx="489302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 name="Text Placeholder 2"/>
          <p:cNvSpPr>
            <a:spLocks noGrp="1"/>
          </p:cNvSpPr>
          <p:nvPr>
            <p:ph type="body" sz="quarter" idx="20" hasCustomPrompt="1"/>
          </p:nvPr>
        </p:nvSpPr>
        <p:spPr>
          <a:xfrm>
            <a:off x="6672438" y="3121469"/>
            <a:ext cx="4893029" cy="1572456"/>
          </a:xfrm>
          <a:prstGeom prst="rect">
            <a:avLst/>
          </a:prstGeom>
        </p:spPr>
        <p:txBody>
          <a:bodyPr vert="horz" lIns="0" tIns="0" rIns="0" bIns="0"/>
          <a:lstStyle>
            <a:lvl1pPr marL="0" indent="0" algn="just">
              <a:lnSpc>
                <a:spcPct val="130000"/>
              </a:lnSpc>
              <a:buNone/>
              <a:defRPr sz="1080">
                <a:solidFill>
                  <a:schemeClr val="bg1">
                    <a:lumMod val="95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13" name="Group 12"/>
          <p:cNvGrpSpPr/>
          <p:nvPr userDrawn="1"/>
        </p:nvGrpSpPr>
        <p:grpSpPr>
          <a:xfrm>
            <a:off x="101309" y="385540"/>
            <a:ext cx="383999" cy="342172"/>
            <a:chOff x="5270500" y="1460500"/>
            <a:chExt cx="1701800" cy="2705100"/>
          </a:xfrm>
        </p:grpSpPr>
        <p:sp>
          <p:nvSpPr>
            <p:cNvPr id="14" name="Rounded Rectangle 1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6" name="Rounded Rectangle 1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3953663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nodePh="1">
                                  <p:stCondLst>
                                    <p:cond delay="80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400"/>
                                        <p:tgtEl>
                                          <p:spTgt spid="10">
                                            <p:txEl>
                                              <p:pRg st="0" end="0"/>
                                            </p:txEl>
                                          </p:spTgt>
                                        </p:tgtEl>
                                      </p:cBhvr>
                                    </p:animEffect>
                                    <p:anim calcmode="lin" valueType="num">
                                      <p:cBhvr>
                                        <p:cTn id="28"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500"/>
                                        <p:tgtEl>
                                          <p:spTgt spid="11">
                                            <p:txEl>
                                              <p:pRg st="0" end="0"/>
                                            </p:txEl>
                                          </p:spTgt>
                                        </p:tgtEl>
                                      </p:cBhvr>
                                    </p:animEffect>
                                    <p:anim calcmode="lin" valueType="num">
                                      <p:cBhvr>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965962"/>
            <a:ext cx="12192000" cy="2801723"/>
          </a:xfrm>
          <a:prstGeom prst="rect">
            <a:avLst/>
          </a:prstGeom>
          <a:solidFill>
            <a:schemeClr val="tx1">
              <a:lumMod val="95000"/>
              <a:lumOff val="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7"/>
          <p:cNvSpPr>
            <a:spLocks noGrp="1"/>
          </p:cNvSpPr>
          <p:nvPr>
            <p:ph type="body" sz="quarter" idx="39" hasCustomPrompt="1"/>
          </p:nvPr>
        </p:nvSpPr>
        <p:spPr>
          <a:xfrm>
            <a:off x="12093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2"/>
                </a:solidFill>
                <a:latin typeface="FontAwesome"/>
                <a:cs typeface="FontAwesome"/>
              </a:defRPr>
            </a:lvl1pPr>
          </a:lstStyle>
          <a:p>
            <a:pPr lvl="0"/>
            <a:r>
              <a:rPr lang="es-ES_tradnl" dirty="0" err="1" smtClean="0"/>
              <a:t>icon</a:t>
            </a:r>
            <a:endParaRPr lang="es-ES_tradnl" dirty="0" smtClean="0"/>
          </a:p>
        </p:txBody>
      </p:sp>
      <p:sp>
        <p:nvSpPr>
          <p:cNvPr id="14" name="Text Placeholder 7"/>
          <p:cNvSpPr>
            <a:spLocks noGrp="1"/>
          </p:cNvSpPr>
          <p:nvPr>
            <p:ph type="body" sz="quarter" idx="18" hasCustomPrompt="1"/>
          </p:nvPr>
        </p:nvSpPr>
        <p:spPr>
          <a:xfrm>
            <a:off x="5693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2"/>
          <p:cNvSpPr>
            <a:spLocks noGrp="1"/>
          </p:cNvSpPr>
          <p:nvPr>
            <p:ph type="body" sz="quarter" idx="40" hasCustomPrompt="1"/>
          </p:nvPr>
        </p:nvSpPr>
        <p:spPr>
          <a:xfrm>
            <a:off x="5524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 name="Text Placeholder 7"/>
          <p:cNvSpPr>
            <a:spLocks noGrp="1"/>
          </p:cNvSpPr>
          <p:nvPr>
            <p:ph type="body" sz="quarter" idx="41" hasCustomPrompt="1"/>
          </p:nvPr>
        </p:nvSpPr>
        <p:spPr>
          <a:xfrm>
            <a:off x="4054125"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3"/>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2" hasCustomPrompt="1"/>
          </p:nvPr>
        </p:nvSpPr>
        <p:spPr>
          <a:xfrm>
            <a:off x="3414186"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3" hasCustomPrompt="1"/>
          </p:nvPr>
        </p:nvSpPr>
        <p:spPr>
          <a:xfrm>
            <a:off x="3397254"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9" name="Text Placeholder 7"/>
          <p:cNvSpPr>
            <a:spLocks noGrp="1"/>
          </p:cNvSpPr>
          <p:nvPr>
            <p:ph type="body" sz="quarter" idx="44" hasCustomPrompt="1"/>
          </p:nvPr>
        </p:nvSpPr>
        <p:spPr>
          <a:xfrm>
            <a:off x="6932792"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4"/>
                </a:solidFill>
                <a:latin typeface="FontAwesome"/>
                <a:cs typeface="FontAwesome"/>
              </a:defRPr>
            </a:lvl1pPr>
          </a:lstStyle>
          <a:p>
            <a:pPr lvl="0"/>
            <a:r>
              <a:rPr lang="es-ES_tradnl" dirty="0" err="1" smtClean="0"/>
              <a:t>icon</a:t>
            </a:r>
            <a:endParaRPr lang="es-ES_tradnl" dirty="0" smtClean="0"/>
          </a:p>
        </p:txBody>
      </p:sp>
      <p:sp>
        <p:nvSpPr>
          <p:cNvPr id="20" name="Text Placeholder 7"/>
          <p:cNvSpPr>
            <a:spLocks noGrp="1"/>
          </p:cNvSpPr>
          <p:nvPr>
            <p:ph type="body" sz="quarter" idx="45" hasCustomPrompt="1"/>
          </p:nvPr>
        </p:nvSpPr>
        <p:spPr>
          <a:xfrm>
            <a:off x="6292853"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1" name="Text Placeholder 2"/>
          <p:cNvSpPr>
            <a:spLocks noGrp="1"/>
          </p:cNvSpPr>
          <p:nvPr>
            <p:ph type="body" sz="quarter" idx="46" hasCustomPrompt="1"/>
          </p:nvPr>
        </p:nvSpPr>
        <p:spPr>
          <a:xfrm>
            <a:off x="6275921"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7" hasCustomPrompt="1"/>
          </p:nvPr>
        </p:nvSpPr>
        <p:spPr>
          <a:xfrm>
            <a:off x="9822044" y="2221083"/>
            <a:ext cx="1205083" cy="1009799"/>
          </a:xfrm>
          <a:prstGeom prst="rect">
            <a:avLst/>
          </a:prstGeom>
        </p:spPr>
        <p:txBody>
          <a:bodyPr vert="horz" lIns="0" tIns="103884" rIns="0" bIns="103884" anchor="ctr"/>
          <a:lstStyle>
            <a:lvl1pPr marL="0" indent="0" algn="ctr">
              <a:lnSpc>
                <a:spcPct val="100000"/>
              </a:lnSpc>
              <a:spcBef>
                <a:spcPts val="0"/>
              </a:spcBef>
              <a:buNone/>
              <a:defRPr sz="4800" b="1">
                <a:solidFill>
                  <a:schemeClr val="accent5"/>
                </a:solidFill>
                <a:latin typeface="FontAwesome"/>
                <a:cs typeface="FontAwesome"/>
              </a:defRPr>
            </a:lvl1pPr>
          </a:lstStyle>
          <a:p>
            <a:pPr lvl="0"/>
            <a:r>
              <a:rPr lang="es-ES_tradnl" dirty="0" err="1" smtClean="0"/>
              <a:t>icon</a:t>
            </a:r>
            <a:endParaRPr lang="es-ES_tradnl" dirty="0" smtClean="0"/>
          </a:p>
        </p:txBody>
      </p:sp>
      <p:sp>
        <p:nvSpPr>
          <p:cNvPr id="23" name="Text Placeholder 7"/>
          <p:cNvSpPr>
            <a:spLocks noGrp="1"/>
          </p:cNvSpPr>
          <p:nvPr>
            <p:ph type="body" sz="quarter" idx="48" hasCustomPrompt="1"/>
          </p:nvPr>
        </p:nvSpPr>
        <p:spPr>
          <a:xfrm>
            <a:off x="9182105" y="3251307"/>
            <a:ext cx="2393948"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4" name="Text Placeholder 2"/>
          <p:cNvSpPr>
            <a:spLocks noGrp="1"/>
          </p:cNvSpPr>
          <p:nvPr>
            <p:ph type="body" sz="quarter" idx="49" hasCustomPrompt="1"/>
          </p:nvPr>
        </p:nvSpPr>
        <p:spPr>
          <a:xfrm>
            <a:off x="9165173" y="3713566"/>
            <a:ext cx="2410881" cy="779972"/>
          </a:xfrm>
          <a:prstGeom prst="rect">
            <a:avLst/>
          </a:prstGeom>
        </p:spPr>
        <p:txBody>
          <a:bodyPr vert="horz" lIns="0" tIns="0" rIns="0" bIns="0"/>
          <a:lstStyle>
            <a:lvl1pPr marL="0" indent="0" algn="ctr">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5" name="Text Placeholder 2"/>
          <p:cNvSpPr>
            <a:spLocks noGrp="1"/>
          </p:cNvSpPr>
          <p:nvPr>
            <p:ph type="body" sz="quarter" idx="16" hasCustomPrompt="1"/>
          </p:nvPr>
        </p:nvSpPr>
        <p:spPr>
          <a:xfrm>
            <a:off x="591965" y="5356666"/>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grpSp>
        <p:nvGrpSpPr>
          <p:cNvPr id="26" name="Group 25"/>
          <p:cNvGrpSpPr/>
          <p:nvPr userDrawn="1"/>
        </p:nvGrpSpPr>
        <p:grpSpPr>
          <a:xfrm>
            <a:off x="101309" y="385540"/>
            <a:ext cx="383999" cy="342172"/>
            <a:chOff x="5270500" y="1460500"/>
            <a:chExt cx="1701800" cy="2705100"/>
          </a:xfrm>
        </p:grpSpPr>
        <p:sp>
          <p:nvSpPr>
            <p:cNvPr id="27" name="Rounded Rectangle 2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8" name="Rounded Rectangle 2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Rounded Rectangle 2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 name="Rounded Rectangle 2"/>
          <p:cNvSpPr/>
          <p:nvPr userDrawn="1"/>
        </p:nvSpPr>
        <p:spPr>
          <a:xfrm>
            <a:off x="3099152"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977819"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8872711" y="2447417"/>
            <a:ext cx="144000" cy="1727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27334965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p:cTn id="25"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6"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7" dur="300"/>
                                        <p:tgtEl>
                                          <p:spTgt spid="13">
                                            <p:txEl>
                                              <p:pRg st="0" end="0"/>
                                            </p:txEl>
                                          </p:spTgt>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400"/>
                                        <p:tgtEl>
                                          <p:spTgt spid="14">
                                            <p:txEl>
                                              <p:pRg st="0" end="0"/>
                                            </p:txEl>
                                          </p:spTgt>
                                        </p:tgtEl>
                                      </p:cBhvr>
                                    </p:animEffect>
                                    <p:anim calcmode="lin" valueType="num">
                                      <p:cBhvr>
                                        <p:cTn id="31"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800"/>
                                  </p:stCondLst>
                                  <p:childTnLst>
                                    <p:set>
                                      <p:cBhvr>
                                        <p:cTn id="34" dur="1" fill="hold">
                                          <p:stCondLst>
                                            <p:cond delay="0"/>
                                          </p:stCondLst>
                                        </p:cTn>
                                        <p:tgtEl>
                                          <p:spTgt spid="15">
                                            <p:txEl>
                                              <p:pRg st="0" end="0"/>
                                            </p:txEl>
                                          </p:spTgt>
                                        </p:tgtEl>
                                        <p:attrNameLst>
                                          <p:attrName>style.visibility</p:attrName>
                                        </p:attrNameLst>
                                      </p:cBhvr>
                                      <p:to>
                                        <p:strVal val="visible"/>
                                      </p:to>
                                    </p:set>
                                    <p:animEffect transition="in" filter="fade">
                                      <p:cBhvr>
                                        <p:cTn id="35" dur="500"/>
                                        <p:tgtEl>
                                          <p:spTgt spid="15">
                                            <p:txEl>
                                              <p:pRg st="0" end="0"/>
                                            </p:txEl>
                                          </p:spTgt>
                                        </p:tgtEl>
                                      </p:cBhvr>
                                    </p:animEffect>
                                  </p:childTnLst>
                                </p:cTn>
                              </p:par>
                            </p:childTnLst>
                          </p:cTn>
                        </p:par>
                        <p:par>
                          <p:cTn id="36" fill="hold">
                            <p:stCondLst>
                              <p:cond delay="1500"/>
                            </p:stCondLst>
                            <p:childTnLst>
                              <p:par>
                                <p:cTn id="37" presetID="22" presetClass="entr" presetSubtype="4"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p:cTn id="43"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44"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45" dur="300"/>
                                        <p:tgtEl>
                                          <p:spTgt spid="16">
                                            <p:txEl>
                                              <p:pRg st="0" end="0"/>
                                            </p:txEl>
                                          </p:spTgt>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17">
                                            <p:txEl>
                                              <p:pRg st="0" end="0"/>
                                            </p:txEl>
                                          </p:spTgt>
                                        </p:tgtEl>
                                        <p:attrNameLst>
                                          <p:attrName>style.visibility</p:attrName>
                                        </p:attrNameLst>
                                      </p:cBhvr>
                                      <p:to>
                                        <p:strVal val="visible"/>
                                      </p:to>
                                    </p:set>
                                    <p:animEffect transition="in" filter="fade">
                                      <p:cBhvr>
                                        <p:cTn id="48" dur="400"/>
                                        <p:tgtEl>
                                          <p:spTgt spid="17">
                                            <p:txEl>
                                              <p:pRg st="0" end="0"/>
                                            </p:txEl>
                                          </p:spTgt>
                                        </p:tgtEl>
                                      </p:cBhvr>
                                    </p:animEffect>
                                    <p:anim calcmode="lin" valueType="num">
                                      <p:cBhvr>
                                        <p:cTn id="49"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0" dur="400" fill="hold"/>
                                        <p:tgtEl>
                                          <p:spTgt spid="1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18">
                                            <p:txEl>
                                              <p:pRg st="0" end="0"/>
                                            </p:txEl>
                                          </p:spTgt>
                                        </p:tgtEl>
                                        <p:attrNameLst>
                                          <p:attrName>style.visibility</p:attrName>
                                        </p:attrNameLst>
                                      </p:cBhvr>
                                      <p:to>
                                        <p:strVal val="visible"/>
                                      </p:to>
                                    </p:set>
                                    <p:animEffect transition="in" filter="fade">
                                      <p:cBhvr>
                                        <p:cTn id="53" dur="500"/>
                                        <p:tgtEl>
                                          <p:spTgt spid="18">
                                            <p:txEl>
                                              <p:pRg st="0" end="0"/>
                                            </p:txEl>
                                          </p:spTgt>
                                        </p:tgtEl>
                                      </p:cBhvr>
                                    </p:animEffect>
                                  </p:childTnLst>
                                </p:cTn>
                              </p:par>
                            </p:childTnLst>
                          </p:cTn>
                        </p:par>
                        <p:par>
                          <p:cTn id="54" fill="hold">
                            <p:stCondLst>
                              <p:cond delay="2500"/>
                            </p:stCondLst>
                            <p:childTnLst>
                              <p:par>
                                <p:cTn id="55" presetID="2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 calcmode="lin" valueType="num">
                                      <p:cBhvr>
                                        <p:cTn id="61"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62"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63" dur="300"/>
                                        <p:tgtEl>
                                          <p:spTgt spid="19">
                                            <p:txEl>
                                              <p:pRg st="0" end="0"/>
                                            </p:txEl>
                                          </p:spTgt>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400"/>
                                        <p:tgtEl>
                                          <p:spTgt spid="20">
                                            <p:txEl>
                                              <p:pRg st="0" end="0"/>
                                            </p:txEl>
                                          </p:spTgt>
                                        </p:tgtEl>
                                      </p:cBhvr>
                                    </p:animEffect>
                                    <p:anim calcmode="lin" valueType="num">
                                      <p:cBhvr>
                                        <p:cTn id="67"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68" dur="400" fill="hold"/>
                                        <p:tgtEl>
                                          <p:spTgt spid="20">
                                            <p:txEl>
                                              <p:pRg st="0" end="0"/>
                                            </p:txEl>
                                          </p:spTgt>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800"/>
                                  </p:stCondLst>
                                  <p:childTnLst>
                                    <p:set>
                                      <p:cBhvr>
                                        <p:cTn id="70" dur="1" fill="hold">
                                          <p:stCondLst>
                                            <p:cond delay="0"/>
                                          </p:stCondLst>
                                        </p:cTn>
                                        <p:tgtEl>
                                          <p:spTgt spid="21">
                                            <p:txEl>
                                              <p:pRg st="0" end="0"/>
                                            </p:txEl>
                                          </p:spTgt>
                                        </p:tgtEl>
                                        <p:attrNameLst>
                                          <p:attrName>style.visibility</p:attrName>
                                        </p:attrNameLst>
                                      </p:cBhvr>
                                      <p:to>
                                        <p:strVal val="visible"/>
                                      </p:to>
                                    </p:set>
                                    <p:animEffect transition="in" filter="fade">
                                      <p:cBhvr>
                                        <p:cTn id="71" dur="500"/>
                                        <p:tgtEl>
                                          <p:spTgt spid="21">
                                            <p:txEl>
                                              <p:pRg st="0" end="0"/>
                                            </p:txEl>
                                          </p:spTgt>
                                        </p:tgtEl>
                                      </p:cBhvr>
                                    </p:animEffect>
                                  </p:childTnLst>
                                </p:cTn>
                              </p:par>
                            </p:childTnLst>
                          </p:cTn>
                        </p:par>
                        <p:par>
                          <p:cTn id="72" fill="hold">
                            <p:stCondLst>
                              <p:cond delay="3500"/>
                            </p:stCondLst>
                            <p:childTnLst>
                              <p:par>
                                <p:cTn id="73" presetID="22" presetClass="entr" presetSubtype="4"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down)">
                                      <p:cBhvr>
                                        <p:cTn id="75" dur="500"/>
                                        <p:tgtEl>
                                          <p:spTgt spid="31"/>
                                        </p:tgtEl>
                                      </p:cBhvr>
                                    </p:animEffect>
                                  </p:childTnLst>
                                </p:cTn>
                              </p:par>
                            </p:childTnLst>
                          </p:cTn>
                        </p:par>
                        <p:par>
                          <p:cTn id="76" fill="hold">
                            <p:stCondLst>
                              <p:cond delay="4000"/>
                            </p:stCondLst>
                            <p:childTnLst>
                              <p:par>
                                <p:cTn id="77" presetID="53" presetClass="entr" presetSubtype="16" fill="hold" grpId="0"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22">
                                            <p:txEl>
                                              <p:pRg st="0" end="0"/>
                                            </p:txEl>
                                          </p:spTgt>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23">
                                            <p:txEl>
                                              <p:pRg st="0" end="0"/>
                                            </p:txEl>
                                          </p:spTgt>
                                        </p:tgtEl>
                                        <p:attrNameLst>
                                          <p:attrName>style.visibility</p:attrName>
                                        </p:attrNameLst>
                                      </p:cBhvr>
                                      <p:to>
                                        <p:strVal val="visible"/>
                                      </p:to>
                                    </p:set>
                                    <p:animEffect transition="in" filter="fade">
                                      <p:cBhvr>
                                        <p:cTn id="84" dur="400"/>
                                        <p:tgtEl>
                                          <p:spTgt spid="23">
                                            <p:txEl>
                                              <p:pRg st="0" end="0"/>
                                            </p:txEl>
                                          </p:spTgt>
                                        </p:tgtEl>
                                      </p:cBhvr>
                                    </p:animEffect>
                                    <p:anim calcmode="lin" valueType="num">
                                      <p:cBhvr>
                                        <p:cTn id="85"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23">
                                            <p:txEl>
                                              <p:pRg st="0" end="0"/>
                                            </p:txEl>
                                          </p:spTgt>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800"/>
                                  </p:stCondLst>
                                  <p:childTnLst>
                                    <p:set>
                                      <p:cBhvr>
                                        <p:cTn id="88" dur="1" fill="hold">
                                          <p:stCondLst>
                                            <p:cond delay="0"/>
                                          </p:stCondLst>
                                        </p:cTn>
                                        <p:tgtEl>
                                          <p:spTgt spid="24">
                                            <p:txEl>
                                              <p:pRg st="0" end="0"/>
                                            </p:txEl>
                                          </p:spTgt>
                                        </p:tgtEl>
                                        <p:attrNameLst>
                                          <p:attrName>style.visibility</p:attrName>
                                        </p:attrNameLst>
                                      </p:cBhvr>
                                      <p:to>
                                        <p:strVal val="visible"/>
                                      </p:to>
                                    </p:set>
                                    <p:animEffect transition="in" filter="fade">
                                      <p:cBhvr>
                                        <p:cTn id="89" dur="500"/>
                                        <p:tgtEl>
                                          <p:spTgt spid="24">
                                            <p:txEl>
                                              <p:pRg st="0" end="0"/>
                                            </p:txEl>
                                          </p:spTgt>
                                        </p:tgtEl>
                                      </p:cBhvr>
                                    </p:animEffect>
                                  </p:childTnLst>
                                </p:cTn>
                              </p:par>
                              <p:par>
                                <p:cTn id="90" presetID="10" presetClass="entr" presetSubtype="0" fill="hold" grpId="0" nodeType="withEffect">
                                  <p:stCondLst>
                                    <p:cond delay="800"/>
                                  </p:stCondLst>
                                  <p:childTnLst>
                                    <p:set>
                                      <p:cBhvr>
                                        <p:cTn id="91" dur="1" fill="hold">
                                          <p:stCondLst>
                                            <p:cond delay="0"/>
                                          </p:stCondLst>
                                        </p:cTn>
                                        <p:tgtEl>
                                          <p:spTgt spid="25">
                                            <p:txEl>
                                              <p:pRg st="0" end="0"/>
                                            </p:txEl>
                                          </p:spTgt>
                                        </p:tgtEl>
                                        <p:attrNameLst>
                                          <p:attrName>style.visibility</p:attrName>
                                        </p:attrNameLst>
                                      </p:cBhvr>
                                      <p:to>
                                        <p:strVal val="visible"/>
                                      </p:to>
                                    </p:set>
                                    <p:animEffect transition="in" filter="fade">
                                      <p:cBhvr>
                                        <p:cTn id="9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 grpId="0" animBg="1"/>
      <p:bldP spid="30" grpId="0" animBg="1"/>
      <p:bldP spid="31"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ic list 4">
    <p:spTree>
      <p:nvGrpSpPr>
        <p:cNvPr id="1" name=""/>
        <p:cNvGrpSpPr/>
        <p:nvPr/>
      </p:nvGrpSpPr>
      <p:grpSpPr>
        <a:xfrm>
          <a:off x="0" y="0"/>
          <a:ext cx="0" cy="0"/>
          <a:chOff x="0" y="0"/>
          <a:chExt cx="0" cy="0"/>
        </a:xfrm>
      </p:grpSpPr>
      <p:sp>
        <p:nvSpPr>
          <p:cNvPr id="42" name="Picture Placeholder 2"/>
          <p:cNvSpPr>
            <a:spLocks noGrp="1"/>
          </p:cNvSpPr>
          <p:nvPr>
            <p:ph type="pic" sz="quarter" idx="17"/>
          </p:nvPr>
        </p:nvSpPr>
        <p:spPr>
          <a:xfrm>
            <a:off x="684392"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447915"/>
            <a:ext cx="869949" cy="782954"/>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7"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03256"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2" name="Rounded Rectangle 71"/>
          <p:cNvSpPr/>
          <p:nvPr userDrawn="1"/>
        </p:nvSpPr>
        <p:spPr>
          <a:xfrm>
            <a:off x="4535315" y="4447915"/>
            <a:ext cx="869949" cy="782954"/>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3" name="Text Placeholder 7"/>
          <p:cNvSpPr>
            <a:spLocks noGrp="1"/>
          </p:cNvSpPr>
          <p:nvPr>
            <p:ph type="body" sz="quarter" idx="40" hasCustomPrompt="1"/>
          </p:nvPr>
        </p:nvSpPr>
        <p:spPr>
          <a:xfrm>
            <a:off x="4616456"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5554133"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4548722"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6" name="Rounded Rectangle 75"/>
          <p:cNvSpPr/>
          <p:nvPr userDrawn="1"/>
        </p:nvSpPr>
        <p:spPr>
          <a:xfrm>
            <a:off x="8504770" y="4447915"/>
            <a:ext cx="869949" cy="782954"/>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7" name="Text Placeholder 7"/>
          <p:cNvSpPr>
            <a:spLocks noGrp="1"/>
          </p:cNvSpPr>
          <p:nvPr>
            <p:ph type="body" sz="quarter" idx="43" hasCustomPrompt="1"/>
          </p:nvPr>
        </p:nvSpPr>
        <p:spPr>
          <a:xfrm>
            <a:off x="8585911" y="449363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9510184" y="4971939"/>
            <a:ext cx="206586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8504773" y="5357392"/>
            <a:ext cx="3071281"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28" name="Text Placeholder 7"/>
          <p:cNvSpPr>
            <a:spLocks noGrp="1"/>
          </p:cNvSpPr>
          <p:nvPr>
            <p:ph type="body" sz="quarter" idx="55" hasCustomPrompt="1"/>
          </p:nvPr>
        </p:nvSpPr>
        <p:spPr>
          <a:xfrm>
            <a:off x="1608667"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29" name="Text Placeholder 7"/>
          <p:cNvSpPr>
            <a:spLocks noGrp="1"/>
          </p:cNvSpPr>
          <p:nvPr>
            <p:ph type="body" sz="quarter" idx="56" hasCustomPrompt="1"/>
          </p:nvPr>
        </p:nvSpPr>
        <p:spPr>
          <a:xfrm>
            <a:off x="5554133"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30" name="Text Placeholder 7"/>
          <p:cNvSpPr>
            <a:spLocks noGrp="1"/>
          </p:cNvSpPr>
          <p:nvPr>
            <p:ph type="body" sz="quarter" idx="57" hasCustomPrompt="1"/>
          </p:nvPr>
        </p:nvSpPr>
        <p:spPr>
          <a:xfrm>
            <a:off x="9510184" y="4452457"/>
            <a:ext cx="2065867"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grpSp>
        <p:nvGrpSpPr>
          <p:cNvPr id="34" name="Group 33"/>
          <p:cNvGrpSpPr/>
          <p:nvPr userDrawn="1"/>
        </p:nvGrpSpPr>
        <p:grpSpPr>
          <a:xfrm>
            <a:off x="101309" y="385540"/>
            <a:ext cx="383999" cy="342172"/>
            <a:chOff x="5270500" y="1460500"/>
            <a:chExt cx="1701800" cy="2705100"/>
          </a:xfrm>
        </p:grpSpPr>
        <p:sp>
          <p:nvSpPr>
            <p:cNvPr id="35" name="Rounded Rectangle 3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3" name="Picture Placeholder 2"/>
          <p:cNvSpPr>
            <a:spLocks noGrp="1"/>
          </p:cNvSpPr>
          <p:nvPr>
            <p:ph type="pic" sz="quarter" idx="58"/>
          </p:nvPr>
        </p:nvSpPr>
        <p:spPr>
          <a:xfrm>
            <a:off x="4588234"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Picture Placeholder 2"/>
          <p:cNvSpPr>
            <a:spLocks noGrp="1"/>
          </p:cNvSpPr>
          <p:nvPr>
            <p:ph type="pic" sz="quarter" idx="59"/>
          </p:nvPr>
        </p:nvSpPr>
        <p:spPr>
          <a:xfrm>
            <a:off x="8504770" y="1482278"/>
            <a:ext cx="2990141" cy="2642687"/>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30219076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8" fill="hold" grpId="0" nodeType="afterEffect" nodePh="1">
                                  <p:stCondLst>
                                    <p:cond delay="0"/>
                                  </p:stCondLst>
                                  <p:endCondLst>
                                    <p:cond evt="begin" delay="0">
                                      <p:tn val="19"/>
                                    </p:cond>
                                  </p:end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900"/>
                                        <p:tgtEl>
                                          <p:spTgt spid="4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400" fill="hold"/>
                                        <p:tgtEl>
                                          <p:spTgt spid="3"/>
                                        </p:tgtEl>
                                        <p:attrNameLst>
                                          <p:attrName>ppt_w</p:attrName>
                                        </p:attrNameLst>
                                      </p:cBhvr>
                                      <p:tavLst>
                                        <p:tav tm="0">
                                          <p:val>
                                            <p:fltVal val="0"/>
                                          </p:val>
                                        </p:tav>
                                        <p:tav tm="100000">
                                          <p:val>
                                            <p:strVal val="#ppt_w"/>
                                          </p:val>
                                        </p:tav>
                                      </p:tavLst>
                                    </p:anim>
                                    <p:anim calcmode="lin" valueType="num">
                                      <p:cBhvr>
                                        <p:cTn id="26" dur="400" fill="hold"/>
                                        <p:tgtEl>
                                          <p:spTgt spid="3"/>
                                        </p:tgtEl>
                                        <p:attrNameLst>
                                          <p:attrName>ppt_h</p:attrName>
                                        </p:attrNameLst>
                                      </p:cBhvr>
                                      <p:tavLst>
                                        <p:tav tm="0">
                                          <p:val>
                                            <p:fltVal val="0"/>
                                          </p:val>
                                        </p:tav>
                                        <p:tav tm="100000">
                                          <p:val>
                                            <p:strVal val="#ppt_h"/>
                                          </p:val>
                                        </p:tav>
                                      </p:tavLst>
                                    </p:anim>
                                    <p:animEffect transition="in" filter="fade">
                                      <p:cBhvr>
                                        <p:cTn id="27" dur="4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p:cTn id="31"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2"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3" dur="3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fade">
                                      <p:cBhvr>
                                        <p:cTn id="36" dur="400"/>
                                        <p:tgtEl>
                                          <p:spTgt spid="28">
                                            <p:txEl>
                                              <p:pRg st="0" end="0"/>
                                            </p:txEl>
                                          </p:spTgt>
                                        </p:tgtEl>
                                      </p:cBhvr>
                                    </p:animEffect>
                                    <p:anim calcmode="lin" valueType="num">
                                      <p:cBhvr>
                                        <p:cTn id="37"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28">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fade">
                                      <p:cBhvr>
                                        <p:cTn id="41" dur="500"/>
                                        <p:tgtEl>
                                          <p:spTgt spid="26">
                                            <p:txEl>
                                              <p:pRg st="0" end="0"/>
                                            </p:txEl>
                                          </p:spTgt>
                                        </p:tgtEl>
                                      </p:cBhvr>
                                    </p:animEffect>
                                    <p:anim calcmode="lin" valueType="num">
                                      <p:cBhvr>
                                        <p:cTn id="4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par>
                          <p:cTn id="47" fill="hold">
                            <p:stCondLst>
                              <p:cond delay="2500"/>
                            </p:stCondLst>
                            <p:childTnLst>
                              <p:par>
                                <p:cTn id="48" presetID="22" presetClass="entr" presetSubtype="8" fill="hold" grpId="0" nodeType="afterEffect" nodePh="1">
                                  <p:stCondLst>
                                    <p:cond delay="0"/>
                                  </p:stCondLst>
                                  <p:endCondLst>
                                    <p:cond evt="begin" delay="0">
                                      <p:tn val="48"/>
                                    </p:cond>
                                  </p:end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900"/>
                                        <p:tgtEl>
                                          <p:spTgt spid="43"/>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400" fill="hold"/>
                                        <p:tgtEl>
                                          <p:spTgt spid="72"/>
                                        </p:tgtEl>
                                        <p:attrNameLst>
                                          <p:attrName>ppt_w</p:attrName>
                                        </p:attrNameLst>
                                      </p:cBhvr>
                                      <p:tavLst>
                                        <p:tav tm="0">
                                          <p:val>
                                            <p:fltVal val="0"/>
                                          </p:val>
                                        </p:tav>
                                        <p:tav tm="100000">
                                          <p:val>
                                            <p:strVal val="#ppt_w"/>
                                          </p:val>
                                        </p:tav>
                                      </p:tavLst>
                                    </p:anim>
                                    <p:anim calcmode="lin" valueType="num">
                                      <p:cBhvr>
                                        <p:cTn id="55" dur="400" fill="hold"/>
                                        <p:tgtEl>
                                          <p:spTgt spid="72"/>
                                        </p:tgtEl>
                                        <p:attrNameLst>
                                          <p:attrName>ppt_h</p:attrName>
                                        </p:attrNameLst>
                                      </p:cBhvr>
                                      <p:tavLst>
                                        <p:tav tm="0">
                                          <p:val>
                                            <p:fltVal val="0"/>
                                          </p:val>
                                        </p:tav>
                                        <p:tav tm="100000">
                                          <p:val>
                                            <p:strVal val="#ppt_h"/>
                                          </p:val>
                                        </p:tav>
                                      </p:tavLst>
                                    </p:anim>
                                    <p:animEffect transition="in" filter="fade">
                                      <p:cBhvr>
                                        <p:cTn id="56" dur="400"/>
                                        <p:tgtEl>
                                          <p:spTgt spid="72"/>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73">
                                            <p:txEl>
                                              <p:pRg st="0" end="0"/>
                                            </p:txEl>
                                          </p:spTgt>
                                        </p:tgtEl>
                                        <p:attrNameLst>
                                          <p:attrName>style.visibility</p:attrName>
                                        </p:attrNameLst>
                                      </p:cBhvr>
                                      <p:to>
                                        <p:strVal val="visible"/>
                                      </p:to>
                                    </p:set>
                                    <p:anim calcmode="lin" valueType="num">
                                      <p:cBhvr>
                                        <p:cTn id="60"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61"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62" dur="300"/>
                                        <p:tgtEl>
                                          <p:spTgt spid="73">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400"/>
                                        <p:tgtEl>
                                          <p:spTgt spid="29">
                                            <p:txEl>
                                              <p:pRg st="0" end="0"/>
                                            </p:txEl>
                                          </p:spTgt>
                                        </p:tgtEl>
                                      </p:cBhvr>
                                    </p:animEffect>
                                    <p:anim calcmode="lin" valueType="num">
                                      <p:cBhvr>
                                        <p:cTn id="66"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9">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4">
                                            <p:txEl>
                                              <p:pRg st="0" end="0"/>
                                            </p:txEl>
                                          </p:spTgt>
                                        </p:tgtEl>
                                        <p:attrNameLst>
                                          <p:attrName>style.visibility</p:attrName>
                                        </p:attrNameLst>
                                      </p:cBhvr>
                                      <p:to>
                                        <p:strVal val="visible"/>
                                      </p:to>
                                    </p:set>
                                    <p:animEffect transition="in" filter="fade">
                                      <p:cBhvr>
                                        <p:cTn id="70" dur="500"/>
                                        <p:tgtEl>
                                          <p:spTgt spid="74">
                                            <p:txEl>
                                              <p:pRg st="0" end="0"/>
                                            </p:txEl>
                                          </p:spTgt>
                                        </p:tgtEl>
                                      </p:cBhvr>
                                    </p:animEffect>
                                    <p:anim calcmode="lin" valueType="num">
                                      <p:cBhvr>
                                        <p:cTn id="71"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4">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75">
                                            <p:txEl>
                                              <p:pRg st="0" end="0"/>
                                            </p:txEl>
                                          </p:spTgt>
                                        </p:tgtEl>
                                        <p:attrNameLst>
                                          <p:attrName>style.visibility</p:attrName>
                                        </p:attrNameLst>
                                      </p:cBhvr>
                                      <p:to>
                                        <p:strVal val="visible"/>
                                      </p:to>
                                    </p:set>
                                    <p:animEffect transition="in" filter="fade">
                                      <p:cBhvr>
                                        <p:cTn id="75" dur="500"/>
                                        <p:tgtEl>
                                          <p:spTgt spid="75">
                                            <p:txEl>
                                              <p:pRg st="0" end="0"/>
                                            </p:txEl>
                                          </p:spTgt>
                                        </p:tgtEl>
                                      </p:cBhvr>
                                    </p:animEffect>
                                  </p:childTnLst>
                                </p:cTn>
                              </p:par>
                            </p:childTnLst>
                          </p:cTn>
                        </p:par>
                        <p:par>
                          <p:cTn id="76" fill="hold">
                            <p:stCondLst>
                              <p:cond delay="450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900"/>
                                        <p:tgtEl>
                                          <p:spTgt spid="44"/>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p:cTn id="83" dur="400" fill="hold"/>
                                        <p:tgtEl>
                                          <p:spTgt spid="76"/>
                                        </p:tgtEl>
                                        <p:attrNameLst>
                                          <p:attrName>ppt_w</p:attrName>
                                        </p:attrNameLst>
                                      </p:cBhvr>
                                      <p:tavLst>
                                        <p:tav tm="0">
                                          <p:val>
                                            <p:fltVal val="0"/>
                                          </p:val>
                                        </p:tav>
                                        <p:tav tm="100000">
                                          <p:val>
                                            <p:strVal val="#ppt_w"/>
                                          </p:val>
                                        </p:tav>
                                      </p:tavLst>
                                    </p:anim>
                                    <p:anim calcmode="lin" valueType="num">
                                      <p:cBhvr>
                                        <p:cTn id="84" dur="400" fill="hold"/>
                                        <p:tgtEl>
                                          <p:spTgt spid="76"/>
                                        </p:tgtEl>
                                        <p:attrNameLst>
                                          <p:attrName>ppt_h</p:attrName>
                                        </p:attrNameLst>
                                      </p:cBhvr>
                                      <p:tavLst>
                                        <p:tav tm="0">
                                          <p:val>
                                            <p:fltVal val="0"/>
                                          </p:val>
                                        </p:tav>
                                        <p:tav tm="100000">
                                          <p:val>
                                            <p:strVal val="#ppt_h"/>
                                          </p:val>
                                        </p:tav>
                                      </p:tavLst>
                                    </p:anim>
                                    <p:animEffect transition="in" filter="fade">
                                      <p:cBhvr>
                                        <p:cTn id="85" dur="400"/>
                                        <p:tgtEl>
                                          <p:spTgt spid="76"/>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77">
                                            <p:txEl>
                                              <p:pRg st="0" end="0"/>
                                            </p:txEl>
                                          </p:spTgt>
                                        </p:tgtEl>
                                        <p:attrNameLst>
                                          <p:attrName>style.visibility</p:attrName>
                                        </p:attrNameLst>
                                      </p:cBhvr>
                                      <p:to>
                                        <p:strVal val="visible"/>
                                      </p:to>
                                    </p:set>
                                    <p:anim calcmode="lin" valueType="num">
                                      <p:cBhvr>
                                        <p:cTn id="89"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90"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91" dur="300"/>
                                        <p:tgtEl>
                                          <p:spTgt spid="77">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30">
                                            <p:txEl>
                                              <p:pRg st="0" end="0"/>
                                            </p:txEl>
                                          </p:spTgt>
                                        </p:tgtEl>
                                        <p:attrNameLst>
                                          <p:attrName>style.visibility</p:attrName>
                                        </p:attrNameLst>
                                      </p:cBhvr>
                                      <p:to>
                                        <p:strVal val="visible"/>
                                      </p:to>
                                    </p:set>
                                    <p:animEffect transition="in" filter="fade">
                                      <p:cBhvr>
                                        <p:cTn id="94" dur="400"/>
                                        <p:tgtEl>
                                          <p:spTgt spid="30">
                                            <p:txEl>
                                              <p:pRg st="0" end="0"/>
                                            </p:txEl>
                                          </p:spTgt>
                                        </p:tgtEl>
                                      </p:cBhvr>
                                    </p:animEffect>
                                    <p:anim calcmode="lin" valueType="num">
                                      <p:cBhvr>
                                        <p:cTn id="95"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30">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78">
                                            <p:txEl>
                                              <p:pRg st="0" end="0"/>
                                            </p:txEl>
                                          </p:spTgt>
                                        </p:tgtEl>
                                        <p:attrNameLst>
                                          <p:attrName>style.visibility</p:attrName>
                                        </p:attrNameLst>
                                      </p:cBhvr>
                                      <p:to>
                                        <p:strVal val="visible"/>
                                      </p:to>
                                    </p:set>
                                    <p:animEffect transition="in" filter="fade">
                                      <p:cBhvr>
                                        <p:cTn id="99" dur="500"/>
                                        <p:tgtEl>
                                          <p:spTgt spid="78">
                                            <p:txEl>
                                              <p:pRg st="0" end="0"/>
                                            </p:txEl>
                                          </p:spTgt>
                                        </p:tgtEl>
                                      </p:cBhvr>
                                    </p:animEffect>
                                    <p:anim calcmode="lin" valueType="num">
                                      <p:cBhvr>
                                        <p:cTn id="10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102" presetID="10" presetClass="entr" presetSubtype="0" fill="hold" grpId="0" nodeType="withEffect">
                                  <p:stCondLst>
                                    <p:cond delay="800"/>
                                  </p:stCondLst>
                                  <p:childTnLst>
                                    <p:set>
                                      <p:cBhvr>
                                        <p:cTn id="103" dur="1" fill="hold">
                                          <p:stCondLst>
                                            <p:cond delay="0"/>
                                          </p:stCondLst>
                                        </p:cTn>
                                        <p:tgtEl>
                                          <p:spTgt spid="79">
                                            <p:txEl>
                                              <p:pRg st="0" end="0"/>
                                            </p:txEl>
                                          </p:spTgt>
                                        </p:tgtEl>
                                        <p:attrNameLst>
                                          <p:attrName>style.visibility</p:attrName>
                                        </p:attrNameLst>
                                      </p:cBhvr>
                                      <p:to>
                                        <p:strVal val="visible"/>
                                      </p:to>
                                    </p:set>
                                    <p:animEffect transition="in" filter="fade">
                                      <p:cBhvr>
                                        <p:cTn id="104"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uiExpand="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uiExpand="1"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43" grpId="0" uiExpand="1"/>
      <p:bldP spid="44" grpId="0" uiExpand="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74133" y="1715377"/>
            <a:ext cx="1947333"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03251"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21" y="171537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28" name="Rounded Rectangle 27"/>
          <p:cNvSpPr/>
          <p:nvPr userDrawn="1"/>
        </p:nvSpPr>
        <p:spPr>
          <a:xfrm>
            <a:off x="10706103" y="1715377"/>
            <a:ext cx="193745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 Placeholder 7"/>
          <p:cNvSpPr>
            <a:spLocks noGrp="1"/>
          </p:cNvSpPr>
          <p:nvPr>
            <p:ph type="body" sz="quarter" idx="40" hasCustomPrompt="1"/>
          </p:nvPr>
        </p:nvSpPr>
        <p:spPr>
          <a:xfrm>
            <a:off x="10787243"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0" name="Text Placeholder 7"/>
          <p:cNvSpPr>
            <a:spLocks noGrp="1"/>
          </p:cNvSpPr>
          <p:nvPr>
            <p:ph type="body" sz="quarter" idx="41" hasCustomPrompt="1"/>
          </p:nvPr>
        </p:nvSpPr>
        <p:spPr>
          <a:xfrm>
            <a:off x="7584746" y="171537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42" hasCustomPrompt="1"/>
          </p:nvPr>
        </p:nvSpPr>
        <p:spPr>
          <a:xfrm>
            <a:off x="6252638"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74133" y="3193657"/>
            <a:ext cx="194733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03251"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21" y="319365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6" name="Rounded Rectangle 35"/>
          <p:cNvSpPr/>
          <p:nvPr userDrawn="1"/>
        </p:nvSpPr>
        <p:spPr>
          <a:xfrm>
            <a:off x="10706103" y="3193657"/>
            <a:ext cx="193745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Text Placeholder 7"/>
          <p:cNvSpPr>
            <a:spLocks noGrp="1"/>
          </p:cNvSpPr>
          <p:nvPr>
            <p:ph type="body" sz="quarter" idx="46" hasCustomPrompt="1"/>
          </p:nvPr>
        </p:nvSpPr>
        <p:spPr>
          <a:xfrm>
            <a:off x="10787243"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8" name="Text Placeholder 7"/>
          <p:cNvSpPr>
            <a:spLocks noGrp="1"/>
          </p:cNvSpPr>
          <p:nvPr>
            <p:ph type="body" sz="quarter" idx="47" hasCustomPrompt="1"/>
          </p:nvPr>
        </p:nvSpPr>
        <p:spPr>
          <a:xfrm>
            <a:off x="7584746" y="319365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48" hasCustomPrompt="1"/>
          </p:nvPr>
        </p:nvSpPr>
        <p:spPr>
          <a:xfrm>
            <a:off x="6252638"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74133" y="4671937"/>
            <a:ext cx="1947333"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03251"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21" y="4671937"/>
            <a:ext cx="2777772"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4" name="Rounded Rectangle 43"/>
          <p:cNvSpPr/>
          <p:nvPr userDrawn="1"/>
        </p:nvSpPr>
        <p:spPr>
          <a:xfrm>
            <a:off x="10706103" y="4671937"/>
            <a:ext cx="1937455"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52" hasCustomPrompt="1"/>
          </p:nvPr>
        </p:nvSpPr>
        <p:spPr>
          <a:xfrm>
            <a:off x="10787243"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6" name="Text Placeholder 7"/>
          <p:cNvSpPr>
            <a:spLocks noGrp="1"/>
          </p:cNvSpPr>
          <p:nvPr>
            <p:ph type="body" sz="quarter" idx="53" hasCustomPrompt="1"/>
          </p:nvPr>
        </p:nvSpPr>
        <p:spPr>
          <a:xfrm>
            <a:off x="7584746" y="4671937"/>
            <a:ext cx="2777772" cy="228451"/>
          </a:xfrm>
          <a:prstGeom prst="rect">
            <a:avLst/>
          </a:prstGeom>
        </p:spPr>
        <p:txBody>
          <a:bodyPr vert="horz" lIns="0" tIns="40504" rIns="0" bIns="40504" anchor="ctr"/>
          <a:lstStyle>
            <a:lvl1pPr marL="0" indent="0" algn="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7" name="Text Placeholder 2"/>
          <p:cNvSpPr>
            <a:spLocks noGrp="1"/>
          </p:cNvSpPr>
          <p:nvPr>
            <p:ph type="body" sz="quarter" idx="54" hasCustomPrompt="1"/>
          </p:nvPr>
        </p:nvSpPr>
        <p:spPr>
          <a:xfrm>
            <a:off x="6252638"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48" name="Group 47"/>
          <p:cNvGrpSpPr/>
          <p:nvPr userDrawn="1"/>
        </p:nvGrpSpPr>
        <p:grpSpPr>
          <a:xfrm>
            <a:off x="101309" y="385540"/>
            <a:ext cx="383999" cy="342172"/>
            <a:chOff x="5270500" y="1460500"/>
            <a:chExt cx="1701800" cy="2705100"/>
          </a:xfrm>
        </p:grpSpPr>
        <p:sp>
          <p:nvSpPr>
            <p:cNvPr id="49" name="Rounded Rectangle 4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0" name="Rounded Rectangle 4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1" name="Rounded Rectangle 5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7464504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400" fill="hold"/>
                                        <p:tgtEl>
                                          <p:spTgt spid="28"/>
                                        </p:tgtEl>
                                        <p:attrNameLst>
                                          <p:attrName>ppt_w</p:attrName>
                                        </p:attrNameLst>
                                      </p:cBhvr>
                                      <p:tavLst>
                                        <p:tav tm="0">
                                          <p:val>
                                            <p:fltVal val="0"/>
                                          </p:val>
                                        </p:tav>
                                        <p:tav tm="100000">
                                          <p:val>
                                            <p:strVal val="#ppt_w"/>
                                          </p:val>
                                        </p:tav>
                                      </p:tavLst>
                                    </p:anim>
                                    <p:anim calcmode="lin" valueType="num">
                                      <p:cBhvr>
                                        <p:cTn id="42" dur="400" fill="hold"/>
                                        <p:tgtEl>
                                          <p:spTgt spid="28"/>
                                        </p:tgtEl>
                                        <p:attrNameLst>
                                          <p:attrName>ppt_h</p:attrName>
                                        </p:attrNameLst>
                                      </p:cBhvr>
                                      <p:tavLst>
                                        <p:tav tm="0">
                                          <p:val>
                                            <p:fltVal val="0"/>
                                          </p:val>
                                        </p:tav>
                                        <p:tav tm="100000">
                                          <p:val>
                                            <p:strVal val="#ppt_h"/>
                                          </p:val>
                                        </p:tav>
                                      </p:tavLst>
                                    </p:anim>
                                    <p:animEffect transition="in" filter="fade">
                                      <p:cBhvr>
                                        <p:cTn id="43" dur="400"/>
                                        <p:tgtEl>
                                          <p:spTgt spid="28"/>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p:cTn id="47"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29">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500"/>
                                        <p:tgtEl>
                                          <p:spTgt spid="30">
                                            <p:txEl>
                                              <p:pRg st="0" end="0"/>
                                            </p:txEl>
                                          </p:spTgt>
                                        </p:tgtEl>
                                      </p:cBhvr>
                                    </p:animEffect>
                                    <p:anim calcmode="lin" valueType="num">
                                      <p:cBhvr>
                                        <p:cTn id="5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1">
                                            <p:txEl>
                                              <p:pRg st="0" end="0"/>
                                            </p:txEl>
                                          </p:spTgt>
                                        </p:tgtEl>
                                        <p:attrNameLst>
                                          <p:attrName>style.visibility</p:attrName>
                                        </p:attrNameLst>
                                      </p:cBhvr>
                                      <p:to>
                                        <p:strVal val="visible"/>
                                      </p:to>
                                    </p:set>
                                    <p:animEffect transition="in" filter="fade">
                                      <p:cBhvr>
                                        <p:cTn id="57" dur="500"/>
                                        <p:tgtEl>
                                          <p:spTgt spid="31">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400" fill="hold"/>
                                        <p:tgtEl>
                                          <p:spTgt spid="32"/>
                                        </p:tgtEl>
                                        <p:attrNameLst>
                                          <p:attrName>ppt_w</p:attrName>
                                        </p:attrNameLst>
                                      </p:cBhvr>
                                      <p:tavLst>
                                        <p:tav tm="0">
                                          <p:val>
                                            <p:fltVal val="0"/>
                                          </p:val>
                                        </p:tav>
                                        <p:tav tm="100000">
                                          <p:val>
                                            <p:strVal val="#ppt_w"/>
                                          </p:val>
                                        </p:tav>
                                      </p:tavLst>
                                    </p:anim>
                                    <p:anim calcmode="lin" valueType="num">
                                      <p:cBhvr>
                                        <p:cTn id="62" dur="400" fill="hold"/>
                                        <p:tgtEl>
                                          <p:spTgt spid="32"/>
                                        </p:tgtEl>
                                        <p:attrNameLst>
                                          <p:attrName>ppt_h</p:attrName>
                                        </p:attrNameLst>
                                      </p:cBhvr>
                                      <p:tavLst>
                                        <p:tav tm="0">
                                          <p:val>
                                            <p:fltVal val="0"/>
                                          </p:val>
                                        </p:tav>
                                        <p:tav tm="100000">
                                          <p:val>
                                            <p:strVal val="#ppt_h"/>
                                          </p:val>
                                        </p:tav>
                                      </p:tavLst>
                                    </p:anim>
                                    <p:animEffect transition="in" filter="fade">
                                      <p:cBhvr>
                                        <p:cTn id="63" dur="400"/>
                                        <p:tgtEl>
                                          <p:spTgt spid="32"/>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33">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fade">
                                      <p:cBhvr>
                                        <p:cTn id="72" dur="500"/>
                                        <p:tgtEl>
                                          <p:spTgt spid="34">
                                            <p:txEl>
                                              <p:pRg st="0" end="0"/>
                                            </p:txEl>
                                          </p:spTgt>
                                        </p:tgtEl>
                                      </p:cBhvr>
                                    </p:animEffect>
                                    <p:anim calcmode="lin" valueType="num">
                                      <p:cBhvr>
                                        <p:cTn id="7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35">
                                            <p:txEl>
                                              <p:pRg st="0" end="0"/>
                                            </p:txEl>
                                          </p:spTgt>
                                        </p:tgtEl>
                                        <p:attrNameLst>
                                          <p:attrName>style.visibility</p:attrName>
                                        </p:attrNameLst>
                                      </p:cBhvr>
                                      <p:to>
                                        <p:strVal val="visible"/>
                                      </p:to>
                                    </p:set>
                                    <p:animEffect transition="in" filter="fade">
                                      <p:cBhvr>
                                        <p:cTn id="77" dur="500"/>
                                        <p:tgtEl>
                                          <p:spTgt spid="35">
                                            <p:txEl>
                                              <p:pRg st="0" end="0"/>
                                            </p:txEl>
                                          </p:spTgt>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400" fill="hold"/>
                                        <p:tgtEl>
                                          <p:spTgt spid="36"/>
                                        </p:tgtEl>
                                        <p:attrNameLst>
                                          <p:attrName>ppt_w</p:attrName>
                                        </p:attrNameLst>
                                      </p:cBhvr>
                                      <p:tavLst>
                                        <p:tav tm="0">
                                          <p:val>
                                            <p:fltVal val="0"/>
                                          </p:val>
                                        </p:tav>
                                        <p:tav tm="100000">
                                          <p:val>
                                            <p:strVal val="#ppt_w"/>
                                          </p:val>
                                        </p:tav>
                                      </p:tavLst>
                                    </p:anim>
                                    <p:anim calcmode="lin" valueType="num">
                                      <p:cBhvr>
                                        <p:cTn id="82" dur="400" fill="hold"/>
                                        <p:tgtEl>
                                          <p:spTgt spid="36"/>
                                        </p:tgtEl>
                                        <p:attrNameLst>
                                          <p:attrName>ppt_h</p:attrName>
                                        </p:attrNameLst>
                                      </p:cBhvr>
                                      <p:tavLst>
                                        <p:tav tm="0">
                                          <p:val>
                                            <p:fltVal val="0"/>
                                          </p:val>
                                        </p:tav>
                                        <p:tav tm="100000">
                                          <p:val>
                                            <p:strVal val="#ppt_h"/>
                                          </p:val>
                                        </p:tav>
                                      </p:tavLst>
                                    </p:anim>
                                    <p:animEffect transition="in" filter="fade">
                                      <p:cBhvr>
                                        <p:cTn id="83" dur="400"/>
                                        <p:tgtEl>
                                          <p:spTgt spid="36"/>
                                        </p:tgtEl>
                                      </p:cBhvr>
                                    </p:animEffect>
                                  </p:childTnLst>
                                </p:cTn>
                              </p:par>
                            </p:childTnLst>
                          </p:cTn>
                        </p:par>
                        <p:par>
                          <p:cTn id="84" fill="hold">
                            <p:stCondLst>
                              <p:cond delay="4000"/>
                            </p:stCondLst>
                            <p:childTnLst>
                              <p:par>
                                <p:cTn id="85" presetID="53" presetClass="entr" presetSubtype="16" fill="hold" grpId="0" nodeType="after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p:cTn id="87"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37">
                                            <p:txEl>
                                              <p:pRg st="0" end="0"/>
                                            </p:txEl>
                                          </p:spTgt>
                                        </p:tgtEl>
                                      </p:cBhvr>
                                    </p:animEffect>
                                  </p:childTnLst>
                                </p:cTn>
                              </p:par>
                              <p:par>
                                <p:cTn id="90" presetID="42" presetClass="entr" presetSubtype="0" fill="hold" grpId="0" nodeType="withEffect">
                                  <p:stCondLst>
                                    <p:cond delay="20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anim calcmode="lin" valueType="num">
                                      <p:cBhvr>
                                        <p:cTn id="9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4"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800"/>
                                  </p:stCondLst>
                                  <p:childTnLst>
                                    <p:set>
                                      <p:cBhvr>
                                        <p:cTn id="96" dur="1" fill="hold">
                                          <p:stCondLst>
                                            <p:cond delay="0"/>
                                          </p:stCondLst>
                                        </p:cTn>
                                        <p:tgtEl>
                                          <p:spTgt spid="39">
                                            <p:txEl>
                                              <p:pRg st="0" end="0"/>
                                            </p:txEl>
                                          </p:spTgt>
                                        </p:tgtEl>
                                        <p:attrNameLst>
                                          <p:attrName>style.visibility</p:attrName>
                                        </p:attrNameLst>
                                      </p:cBhvr>
                                      <p:to>
                                        <p:strVal val="visible"/>
                                      </p:to>
                                    </p:set>
                                    <p:animEffect transition="in" filter="fade">
                                      <p:cBhvr>
                                        <p:cTn id="97" dur="500"/>
                                        <p:tgtEl>
                                          <p:spTgt spid="39">
                                            <p:txEl>
                                              <p:pRg st="0" end="0"/>
                                            </p:txEl>
                                          </p:spTgt>
                                        </p:tgtEl>
                                      </p:cBhvr>
                                    </p:animEffect>
                                  </p:childTnLst>
                                </p:cTn>
                              </p:par>
                            </p:childTnLst>
                          </p:cTn>
                        </p:par>
                        <p:par>
                          <p:cTn id="98" fill="hold">
                            <p:stCondLst>
                              <p:cond delay="4500"/>
                            </p:stCondLst>
                            <p:childTnLst>
                              <p:par>
                                <p:cTn id="99" presetID="53" presetClass="entr" presetSubtype="16"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400" fill="hold"/>
                                        <p:tgtEl>
                                          <p:spTgt spid="40"/>
                                        </p:tgtEl>
                                        <p:attrNameLst>
                                          <p:attrName>ppt_w</p:attrName>
                                        </p:attrNameLst>
                                      </p:cBhvr>
                                      <p:tavLst>
                                        <p:tav tm="0">
                                          <p:val>
                                            <p:fltVal val="0"/>
                                          </p:val>
                                        </p:tav>
                                        <p:tav tm="100000">
                                          <p:val>
                                            <p:strVal val="#ppt_w"/>
                                          </p:val>
                                        </p:tav>
                                      </p:tavLst>
                                    </p:anim>
                                    <p:anim calcmode="lin" valueType="num">
                                      <p:cBhvr>
                                        <p:cTn id="102" dur="400" fill="hold"/>
                                        <p:tgtEl>
                                          <p:spTgt spid="40"/>
                                        </p:tgtEl>
                                        <p:attrNameLst>
                                          <p:attrName>ppt_h</p:attrName>
                                        </p:attrNameLst>
                                      </p:cBhvr>
                                      <p:tavLst>
                                        <p:tav tm="0">
                                          <p:val>
                                            <p:fltVal val="0"/>
                                          </p:val>
                                        </p:tav>
                                        <p:tav tm="100000">
                                          <p:val>
                                            <p:strVal val="#ppt_h"/>
                                          </p:val>
                                        </p:tav>
                                      </p:tavLst>
                                    </p:anim>
                                    <p:animEffect transition="in" filter="fade">
                                      <p:cBhvr>
                                        <p:cTn id="103" dur="400"/>
                                        <p:tgtEl>
                                          <p:spTgt spid="40"/>
                                        </p:tgtEl>
                                      </p:cBhvr>
                                    </p:animEffect>
                                  </p:childTnLst>
                                </p:cTn>
                              </p:par>
                            </p:childTnLst>
                          </p:cTn>
                        </p:par>
                        <p:par>
                          <p:cTn id="104" fill="hold">
                            <p:stCondLst>
                              <p:cond delay="5000"/>
                            </p:stCondLst>
                            <p:childTnLst>
                              <p:par>
                                <p:cTn id="105" presetID="53" presetClass="entr" presetSubtype="16" fill="hold" grpId="0" nodeType="afterEffect">
                                  <p:stCondLst>
                                    <p:cond delay="0"/>
                                  </p:stCondLst>
                                  <p:childTnLst>
                                    <p:set>
                                      <p:cBhvr>
                                        <p:cTn id="106" dur="1" fill="hold">
                                          <p:stCondLst>
                                            <p:cond delay="0"/>
                                          </p:stCondLst>
                                        </p:cTn>
                                        <p:tgtEl>
                                          <p:spTgt spid="41">
                                            <p:txEl>
                                              <p:pRg st="0" end="0"/>
                                            </p:txEl>
                                          </p:spTgt>
                                        </p:tgtEl>
                                        <p:attrNameLst>
                                          <p:attrName>style.visibility</p:attrName>
                                        </p:attrNameLst>
                                      </p:cBhvr>
                                      <p:to>
                                        <p:strVal val="visible"/>
                                      </p:to>
                                    </p:set>
                                    <p:anim calcmode="lin" valueType="num">
                                      <p:cBhvr>
                                        <p:cTn id="10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9" dur="300"/>
                                        <p:tgtEl>
                                          <p:spTgt spid="41">
                                            <p:txEl>
                                              <p:pRg st="0" end="0"/>
                                            </p:txEl>
                                          </p:spTgt>
                                        </p:tgtEl>
                                      </p:cBhvr>
                                    </p:animEffect>
                                  </p:childTnLst>
                                </p:cTn>
                              </p:par>
                              <p:par>
                                <p:cTn id="110" presetID="42" presetClass="entr" presetSubtype="0" fill="hold" grpId="0" nodeType="withEffect">
                                  <p:stCondLst>
                                    <p:cond delay="200"/>
                                  </p:stCondLst>
                                  <p:childTnLst>
                                    <p:set>
                                      <p:cBhvr>
                                        <p:cTn id="111" dur="1" fill="hold">
                                          <p:stCondLst>
                                            <p:cond delay="0"/>
                                          </p:stCondLst>
                                        </p:cTn>
                                        <p:tgtEl>
                                          <p:spTgt spid="42">
                                            <p:txEl>
                                              <p:pRg st="0" end="0"/>
                                            </p:txEl>
                                          </p:spTgt>
                                        </p:tgtEl>
                                        <p:attrNameLst>
                                          <p:attrName>style.visibility</p:attrName>
                                        </p:attrNameLst>
                                      </p:cBhvr>
                                      <p:to>
                                        <p:strVal val="visible"/>
                                      </p:to>
                                    </p:set>
                                    <p:animEffect transition="in" filter="fade">
                                      <p:cBhvr>
                                        <p:cTn id="112" dur="500"/>
                                        <p:tgtEl>
                                          <p:spTgt spid="42">
                                            <p:txEl>
                                              <p:pRg st="0" end="0"/>
                                            </p:txEl>
                                          </p:spTgt>
                                        </p:tgtEl>
                                      </p:cBhvr>
                                    </p:animEffect>
                                    <p:anim calcmode="lin" valueType="num">
                                      <p:cBhvr>
                                        <p:cTn id="11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43">
                                            <p:txEl>
                                              <p:pRg st="0" end="0"/>
                                            </p:txEl>
                                          </p:spTgt>
                                        </p:tgtEl>
                                        <p:attrNameLst>
                                          <p:attrName>style.visibility</p:attrName>
                                        </p:attrNameLst>
                                      </p:cBhvr>
                                      <p:to>
                                        <p:strVal val="visible"/>
                                      </p:to>
                                    </p:set>
                                    <p:animEffect transition="in" filter="fade">
                                      <p:cBhvr>
                                        <p:cTn id="117" dur="500"/>
                                        <p:tgtEl>
                                          <p:spTgt spid="43">
                                            <p:txEl>
                                              <p:pRg st="0" end="0"/>
                                            </p:txEl>
                                          </p:spTgt>
                                        </p:tgtEl>
                                      </p:cBhvr>
                                    </p:animEffect>
                                  </p:childTnLst>
                                </p:cTn>
                              </p:par>
                            </p:childTnLst>
                          </p:cTn>
                        </p:par>
                        <p:par>
                          <p:cTn id="118" fill="hold">
                            <p:stCondLst>
                              <p:cond delay="5500"/>
                            </p:stCondLst>
                            <p:childTnLst>
                              <p:par>
                                <p:cTn id="119" presetID="53" presetClass="entr" presetSubtype="16"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400" fill="hold"/>
                                        <p:tgtEl>
                                          <p:spTgt spid="44"/>
                                        </p:tgtEl>
                                        <p:attrNameLst>
                                          <p:attrName>ppt_w</p:attrName>
                                        </p:attrNameLst>
                                      </p:cBhvr>
                                      <p:tavLst>
                                        <p:tav tm="0">
                                          <p:val>
                                            <p:fltVal val="0"/>
                                          </p:val>
                                        </p:tav>
                                        <p:tav tm="100000">
                                          <p:val>
                                            <p:strVal val="#ppt_w"/>
                                          </p:val>
                                        </p:tav>
                                      </p:tavLst>
                                    </p:anim>
                                    <p:anim calcmode="lin" valueType="num">
                                      <p:cBhvr>
                                        <p:cTn id="122" dur="400" fill="hold"/>
                                        <p:tgtEl>
                                          <p:spTgt spid="44"/>
                                        </p:tgtEl>
                                        <p:attrNameLst>
                                          <p:attrName>ppt_h</p:attrName>
                                        </p:attrNameLst>
                                      </p:cBhvr>
                                      <p:tavLst>
                                        <p:tav tm="0">
                                          <p:val>
                                            <p:fltVal val="0"/>
                                          </p:val>
                                        </p:tav>
                                        <p:tav tm="100000">
                                          <p:val>
                                            <p:strVal val="#ppt_h"/>
                                          </p:val>
                                        </p:tav>
                                      </p:tavLst>
                                    </p:anim>
                                    <p:animEffect transition="in" filter="fade">
                                      <p:cBhvr>
                                        <p:cTn id="123" dur="400"/>
                                        <p:tgtEl>
                                          <p:spTgt spid="44"/>
                                        </p:tgtEl>
                                      </p:cBhvr>
                                    </p:animEffect>
                                  </p:childTnLst>
                                </p:cTn>
                              </p:par>
                            </p:childTnLst>
                          </p:cTn>
                        </p:par>
                        <p:par>
                          <p:cTn id="124" fill="hold">
                            <p:stCondLst>
                              <p:cond delay="6000"/>
                            </p:stCondLst>
                            <p:childTnLst>
                              <p:par>
                                <p:cTn id="125" presetID="53" presetClass="entr" presetSubtype="16" fill="hold" grpId="0" nodeType="afterEffect">
                                  <p:stCondLst>
                                    <p:cond delay="0"/>
                                  </p:stCondLst>
                                  <p:childTnLst>
                                    <p:set>
                                      <p:cBhvr>
                                        <p:cTn id="126" dur="1" fill="hold">
                                          <p:stCondLst>
                                            <p:cond delay="0"/>
                                          </p:stCondLst>
                                        </p:cTn>
                                        <p:tgtEl>
                                          <p:spTgt spid="45">
                                            <p:txEl>
                                              <p:pRg st="0" end="0"/>
                                            </p:txEl>
                                          </p:spTgt>
                                        </p:tgtEl>
                                        <p:attrNameLst>
                                          <p:attrName>style.visibility</p:attrName>
                                        </p:attrNameLst>
                                      </p:cBhvr>
                                      <p:to>
                                        <p:strVal val="visible"/>
                                      </p:to>
                                    </p:set>
                                    <p:anim calcmode="lin" valueType="num">
                                      <p:cBhvr>
                                        <p:cTn id="127"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45">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46">
                                            <p:txEl>
                                              <p:pRg st="0" end="0"/>
                                            </p:txEl>
                                          </p:spTgt>
                                        </p:tgtEl>
                                        <p:attrNameLst>
                                          <p:attrName>style.visibility</p:attrName>
                                        </p:attrNameLst>
                                      </p:cBhvr>
                                      <p:to>
                                        <p:strVal val="visible"/>
                                      </p:to>
                                    </p:set>
                                    <p:animEffect transition="in" filter="fade">
                                      <p:cBhvr>
                                        <p:cTn id="132" dur="500"/>
                                        <p:tgtEl>
                                          <p:spTgt spid="46">
                                            <p:txEl>
                                              <p:pRg st="0" end="0"/>
                                            </p:txEl>
                                          </p:spTgt>
                                        </p:tgtEl>
                                      </p:cBhvr>
                                    </p:animEffect>
                                    <p:anim calcmode="lin" valueType="num">
                                      <p:cBhvr>
                                        <p:cTn id="133"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4"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5" presetID="10" presetClass="entr" presetSubtype="0" fill="hold" grpId="0" nodeType="withEffect">
                                  <p:stCondLst>
                                    <p:cond delay="800"/>
                                  </p:stCondLst>
                                  <p:childTnLst>
                                    <p:set>
                                      <p:cBhvr>
                                        <p:cTn id="136" dur="1" fill="hold">
                                          <p:stCondLst>
                                            <p:cond delay="0"/>
                                          </p:stCondLst>
                                        </p:cTn>
                                        <p:tgtEl>
                                          <p:spTgt spid="47">
                                            <p:txEl>
                                              <p:pRg st="0" end="0"/>
                                            </p:txEl>
                                          </p:spTgt>
                                        </p:tgtEl>
                                        <p:attrNameLst>
                                          <p:attrName>style.visibility</p:attrName>
                                        </p:attrNameLst>
                                      </p:cBhvr>
                                      <p:to>
                                        <p:strVal val="visible"/>
                                      </p:to>
                                    </p:set>
                                    <p:animEffect transition="in" filter="fade">
                                      <p:cBhvr>
                                        <p:cTn id="13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44176" y="1638675"/>
            <a:ext cx="3030357"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101380"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grpSp>
        <p:nvGrpSpPr>
          <p:cNvPr id="28" name="Group 27"/>
          <p:cNvGrpSpPr/>
          <p:nvPr userDrawn="1"/>
        </p:nvGrpSpPr>
        <p:grpSpPr>
          <a:xfrm>
            <a:off x="101309" y="385540"/>
            <a:ext cx="383999" cy="342172"/>
            <a:chOff x="5270500" y="1460500"/>
            <a:chExt cx="1701800" cy="2705100"/>
          </a:xfrm>
        </p:grpSpPr>
        <p:sp>
          <p:nvSpPr>
            <p:cNvPr id="29" name="Rounded Rectangle 2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0" name="Rounded Rectangle 2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1" name="Rounded Rectangle 3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2" name="Text Placeholder 7"/>
          <p:cNvSpPr>
            <a:spLocks noGrp="1"/>
          </p:cNvSpPr>
          <p:nvPr>
            <p:ph type="body" sz="quarter" idx="55" hasCustomPrompt="1"/>
          </p:nvPr>
        </p:nvSpPr>
        <p:spPr>
          <a:xfrm>
            <a:off x="1918408"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38" name="Text Placeholder 7"/>
          <p:cNvSpPr>
            <a:spLocks noGrp="1"/>
          </p:cNvSpPr>
          <p:nvPr>
            <p:ph type="body" sz="quarter" idx="19" hasCustomPrompt="1"/>
          </p:nvPr>
        </p:nvSpPr>
        <p:spPr>
          <a:xfrm>
            <a:off x="603251"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16" hasCustomPrompt="1"/>
          </p:nvPr>
        </p:nvSpPr>
        <p:spPr>
          <a:xfrm>
            <a:off x="603256"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65" name="Rounded Rectangle 64"/>
          <p:cNvSpPr/>
          <p:nvPr userDrawn="1"/>
        </p:nvSpPr>
        <p:spPr>
          <a:xfrm>
            <a:off x="4548717" y="1638675"/>
            <a:ext cx="3071283"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6" name="Text Placeholder 7"/>
          <p:cNvSpPr>
            <a:spLocks noGrp="1"/>
          </p:cNvSpPr>
          <p:nvPr>
            <p:ph type="body" sz="quarter" idx="40" hasCustomPrompt="1"/>
          </p:nvPr>
        </p:nvSpPr>
        <p:spPr>
          <a:xfrm>
            <a:off x="5046847"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69" name="Text Placeholder 7"/>
          <p:cNvSpPr>
            <a:spLocks noGrp="1"/>
          </p:cNvSpPr>
          <p:nvPr>
            <p:ph type="body" sz="quarter" idx="56" hasCustomPrompt="1"/>
          </p:nvPr>
        </p:nvSpPr>
        <p:spPr>
          <a:xfrm>
            <a:off x="5818720"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71" name="Text Placeholder 7"/>
          <p:cNvSpPr>
            <a:spLocks noGrp="1"/>
          </p:cNvSpPr>
          <p:nvPr>
            <p:ph type="body" sz="quarter" idx="41" hasCustomPrompt="1"/>
          </p:nvPr>
        </p:nvSpPr>
        <p:spPr>
          <a:xfrm>
            <a:off x="4548717"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2" name="Text Placeholder 2"/>
          <p:cNvSpPr>
            <a:spLocks noGrp="1"/>
          </p:cNvSpPr>
          <p:nvPr>
            <p:ph type="body" sz="quarter" idx="42" hasCustomPrompt="1"/>
          </p:nvPr>
        </p:nvSpPr>
        <p:spPr>
          <a:xfrm>
            <a:off x="4548722"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10" name="Rounded Rectangle 109"/>
          <p:cNvSpPr/>
          <p:nvPr userDrawn="1"/>
        </p:nvSpPr>
        <p:spPr>
          <a:xfrm>
            <a:off x="8504768" y="1638675"/>
            <a:ext cx="3071283" cy="78295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1" name="Text Placeholder 7"/>
          <p:cNvSpPr>
            <a:spLocks noGrp="1"/>
          </p:cNvSpPr>
          <p:nvPr>
            <p:ph type="body" sz="quarter" idx="43" hasCustomPrompt="1"/>
          </p:nvPr>
        </p:nvSpPr>
        <p:spPr>
          <a:xfrm>
            <a:off x="9002898" y="1684396"/>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2" name="Text Placeholder 7"/>
          <p:cNvSpPr>
            <a:spLocks noGrp="1"/>
          </p:cNvSpPr>
          <p:nvPr>
            <p:ph type="body" sz="quarter" idx="57" hasCustomPrompt="1"/>
          </p:nvPr>
        </p:nvSpPr>
        <p:spPr>
          <a:xfrm>
            <a:off x="9752193" y="1827910"/>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13" name="Text Placeholder 7"/>
          <p:cNvSpPr>
            <a:spLocks noGrp="1"/>
          </p:cNvSpPr>
          <p:nvPr>
            <p:ph type="body" sz="quarter" idx="44" hasCustomPrompt="1"/>
          </p:nvPr>
        </p:nvSpPr>
        <p:spPr>
          <a:xfrm>
            <a:off x="8504768" y="2588938"/>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4" name="Text Placeholder 2"/>
          <p:cNvSpPr>
            <a:spLocks noGrp="1"/>
          </p:cNvSpPr>
          <p:nvPr>
            <p:ph type="body" sz="quarter" idx="45" hasCustomPrompt="1"/>
          </p:nvPr>
        </p:nvSpPr>
        <p:spPr>
          <a:xfrm>
            <a:off x="8504773" y="2979949"/>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30" name="Rounded Rectangle 129"/>
          <p:cNvSpPr/>
          <p:nvPr userDrawn="1"/>
        </p:nvSpPr>
        <p:spPr>
          <a:xfrm>
            <a:off x="644179" y="4066912"/>
            <a:ext cx="3030356"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1" name="Text Placeholder 7"/>
          <p:cNvSpPr>
            <a:spLocks noGrp="1"/>
          </p:cNvSpPr>
          <p:nvPr>
            <p:ph type="body" sz="quarter" idx="46" hasCustomPrompt="1"/>
          </p:nvPr>
        </p:nvSpPr>
        <p:spPr>
          <a:xfrm>
            <a:off x="1101380"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Text Placeholder 7"/>
          <p:cNvSpPr>
            <a:spLocks noGrp="1"/>
          </p:cNvSpPr>
          <p:nvPr>
            <p:ph type="body" sz="quarter" idx="58" hasCustomPrompt="1"/>
          </p:nvPr>
        </p:nvSpPr>
        <p:spPr>
          <a:xfrm>
            <a:off x="1918408"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39" name="Text Placeholder 7"/>
          <p:cNvSpPr>
            <a:spLocks noGrp="1"/>
          </p:cNvSpPr>
          <p:nvPr>
            <p:ph type="body" sz="quarter" idx="47" hasCustomPrompt="1"/>
          </p:nvPr>
        </p:nvSpPr>
        <p:spPr>
          <a:xfrm>
            <a:off x="603251"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0" name="Text Placeholder 2"/>
          <p:cNvSpPr>
            <a:spLocks noGrp="1"/>
          </p:cNvSpPr>
          <p:nvPr>
            <p:ph type="body" sz="quarter" idx="48" hasCustomPrompt="1"/>
          </p:nvPr>
        </p:nvSpPr>
        <p:spPr>
          <a:xfrm>
            <a:off x="603256"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45" name="Rounded Rectangle 144"/>
          <p:cNvSpPr/>
          <p:nvPr userDrawn="1"/>
        </p:nvSpPr>
        <p:spPr>
          <a:xfrm>
            <a:off x="4548720" y="4066912"/>
            <a:ext cx="3071280" cy="782954"/>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6" name="Text Placeholder 7"/>
          <p:cNvSpPr>
            <a:spLocks noGrp="1"/>
          </p:cNvSpPr>
          <p:nvPr>
            <p:ph type="body" sz="quarter" idx="49" hasCustomPrompt="1"/>
          </p:nvPr>
        </p:nvSpPr>
        <p:spPr>
          <a:xfrm>
            <a:off x="5046847"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49" name="Text Placeholder 7"/>
          <p:cNvSpPr>
            <a:spLocks noGrp="1"/>
          </p:cNvSpPr>
          <p:nvPr>
            <p:ph type="body" sz="quarter" idx="59" hasCustomPrompt="1"/>
          </p:nvPr>
        </p:nvSpPr>
        <p:spPr>
          <a:xfrm>
            <a:off x="5818720"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1" name="Text Placeholder 7"/>
          <p:cNvSpPr>
            <a:spLocks noGrp="1"/>
          </p:cNvSpPr>
          <p:nvPr>
            <p:ph type="body" sz="quarter" idx="50" hasCustomPrompt="1"/>
          </p:nvPr>
        </p:nvSpPr>
        <p:spPr>
          <a:xfrm>
            <a:off x="4548717"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2" name="Text Placeholder 2"/>
          <p:cNvSpPr>
            <a:spLocks noGrp="1"/>
          </p:cNvSpPr>
          <p:nvPr>
            <p:ph type="body" sz="quarter" idx="51" hasCustomPrompt="1"/>
          </p:nvPr>
        </p:nvSpPr>
        <p:spPr>
          <a:xfrm>
            <a:off x="4548722"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55" name="Rounded Rectangle 154"/>
          <p:cNvSpPr/>
          <p:nvPr userDrawn="1"/>
        </p:nvSpPr>
        <p:spPr>
          <a:xfrm>
            <a:off x="8504771" y="4066912"/>
            <a:ext cx="3071280" cy="782954"/>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6" name="Text Placeholder 7"/>
          <p:cNvSpPr>
            <a:spLocks noGrp="1"/>
          </p:cNvSpPr>
          <p:nvPr>
            <p:ph type="body" sz="quarter" idx="52" hasCustomPrompt="1"/>
          </p:nvPr>
        </p:nvSpPr>
        <p:spPr>
          <a:xfrm>
            <a:off x="9002898" y="4112633"/>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7" name="Text Placeholder 7"/>
          <p:cNvSpPr>
            <a:spLocks noGrp="1"/>
          </p:cNvSpPr>
          <p:nvPr>
            <p:ph type="body" sz="quarter" idx="60" hasCustomPrompt="1"/>
          </p:nvPr>
        </p:nvSpPr>
        <p:spPr>
          <a:xfrm>
            <a:off x="9752193" y="4254871"/>
            <a:ext cx="1581147"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80%</a:t>
            </a:r>
          </a:p>
        </p:txBody>
      </p:sp>
      <p:sp>
        <p:nvSpPr>
          <p:cNvPr id="158" name="Text Placeholder 7"/>
          <p:cNvSpPr>
            <a:spLocks noGrp="1"/>
          </p:cNvSpPr>
          <p:nvPr>
            <p:ph type="body" sz="quarter" idx="53" hasCustomPrompt="1"/>
          </p:nvPr>
        </p:nvSpPr>
        <p:spPr>
          <a:xfrm>
            <a:off x="8504768" y="5017174"/>
            <a:ext cx="3071283"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9" name="Text Placeholder 2"/>
          <p:cNvSpPr>
            <a:spLocks noGrp="1"/>
          </p:cNvSpPr>
          <p:nvPr>
            <p:ph type="body" sz="quarter" idx="54" hasCustomPrompt="1"/>
          </p:nvPr>
        </p:nvSpPr>
        <p:spPr>
          <a:xfrm>
            <a:off x="8504773" y="5428506"/>
            <a:ext cx="3071281"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Tree>
    <p:extLst>
      <p:ext uri="{BB962C8B-B14F-4D97-AF65-F5344CB8AC3E}">
        <p14:creationId xmlns:p14="http://schemas.microsoft.com/office/powerpoint/2010/main" xmlns="" val="25953539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32">
                                            <p:txEl>
                                              <p:pRg st="0" end="0"/>
                                            </p:txEl>
                                          </p:spTgt>
                                        </p:tgtEl>
                                        <p:attrNameLst>
                                          <p:attrName>style.visibility</p:attrName>
                                        </p:attrNameLst>
                                      </p:cBhvr>
                                      <p:to>
                                        <p:strVal val="visible"/>
                                      </p:to>
                                    </p:set>
                                    <p:animEffect transition="in" filter="fade">
                                      <p:cBhvr>
                                        <p:cTn id="32" dur="400"/>
                                        <p:tgtEl>
                                          <p:spTgt spid="32">
                                            <p:txEl>
                                              <p:pRg st="0" end="0"/>
                                            </p:txEl>
                                          </p:spTgt>
                                        </p:tgtEl>
                                      </p:cBhvr>
                                    </p:animEffect>
                                    <p:anim calcmode="lin" valueType="num">
                                      <p:cBhvr>
                                        <p:cTn id="33"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32">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anim calcmode="lin" valueType="num">
                                      <p:cBhvr>
                                        <p:cTn id="3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38">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400" fill="hold"/>
                                        <p:tgtEl>
                                          <p:spTgt spid="65"/>
                                        </p:tgtEl>
                                        <p:attrNameLst>
                                          <p:attrName>ppt_w</p:attrName>
                                        </p:attrNameLst>
                                      </p:cBhvr>
                                      <p:tavLst>
                                        <p:tav tm="0">
                                          <p:val>
                                            <p:fltVal val="0"/>
                                          </p:val>
                                        </p:tav>
                                        <p:tav tm="100000">
                                          <p:val>
                                            <p:strVal val="#ppt_w"/>
                                          </p:val>
                                        </p:tav>
                                      </p:tavLst>
                                    </p:anim>
                                    <p:anim calcmode="lin" valueType="num">
                                      <p:cBhvr>
                                        <p:cTn id="47" dur="400" fill="hold"/>
                                        <p:tgtEl>
                                          <p:spTgt spid="65"/>
                                        </p:tgtEl>
                                        <p:attrNameLst>
                                          <p:attrName>ppt_h</p:attrName>
                                        </p:attrNameLst>
                                      </p:cBhvr>
                                      <p:tavLst>
                                        <p:tav tm="0">
                                          <p:val>
                                            <p:fltVal val="0"/>
                                          </p:val>
                                        </p:tav>
                                        <p:tav tm="100000">
                                          <p:val>
                                            <p:strVal val="#ppt_h"/>
                                          </p:val>
                                        </p:tav>
                                      </p:tavLst>
                                    </p:anim>
                                    <p:animEffect transition="in" filter="fade">
                                      <p:cBhvr>
                                        <p:cTn id="48" dur="400"/>
                                        <p:tgtEl>
                                          <p:spTgt spid="65"/>
                                        </p:tgtEl>
                                      </p:cBhvr>
                                    </p:animEffect>
                                  </p:childTnLst>
                                </p:cTn>
                              </p:par>
                            </p:childTnLst>
                          </p:cTn>
                        </p:par>
                        <p:par>
                          <p:cTn id="49" fill="hold">
                            <p:stCondLst>
                              <p:cond delay="2000"/>
                            </p:stCondLst>
                            <p:childTnLst>
                              <p:par>
                                <p:cTn id="50" presetID="53" presetClass="entr" presetSubtype="16" fill="hold" grpId="0" nodeType="afterEffect">
                                  <p:stCondLst>
                                    <p:cond delay="0"/>
                                  </p:stCondLst>
                                  <p:childTnLst>
                                    <p:set>
                                      <p:cBhvr>
                                        <p:cTn id="51" dur="1" fill="hold">
                                          <p:stCondLst>
                                            <p:cond delay="0"/>
                                          </p:stCondLst>
                                        </p:cTn>
                                        <p:tgtEl>
                                          <p:spTgt spid="66">
                                            <p:txEl>
                                              <p:pRg st="0" end="0"/>
                                            </p:txEl>
                                          </p:spTgt>
                                        </p:tgtEl>
                                        <p:attrNameLst>
                                          <p:attrName>style.visibility</p:attrName>
                                        </p:attrNameLst>
                                      </p:cBhvr>
                                      <p:to>
                                        <p:strVal val="visible"/>
                                      </p:to>
                                    </p:set>
                                    <p:anim calcmode="lin" valueType="num">
                                      <p:cBhvr>
                                        <p:cTn id="52"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66">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400"/>
                                        <p:tgtEl>
                                          <p:spTgt spid="69">
                                            <p:txEl>
                                              <p:pRg st="0" end="0"/>
                                            </p:txEl>
                                          </p:spTgt>
                                        </p:tgtEl>
                                      </p:cBhvr>
                                    </p:animEffect>
                                    <p:anim calcmode="lin" valueType="num">
                                      <p:cBhvr>
                                        <p:cTn id="58"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9">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1">
                                            <p:txEl>
                                              <p:pRg st="0" end="0"/>
                                            </p:txEl>
                                          </p:spTgt>
                                        </p:tgtEl>
                                        <p:attrNameLst>
                                          <p:attrName>style.visibility</p:attrName>
                                        </p:attrNameLst>
                                      </p:cBhvr>
                                      <p:to>
                                        <p:strVal val="visible"/>
                                      </p:to>
                                    </p:set>
                                    <p:animEffect transition="in" filter="fade">
                                      <p:cBhvr>
                                        <p:cTn id="62" dur="500"/>
                                        <p:tgtEl>
                                          <p:spTgt spid="71">
                                            <p:txEl>
                                              <p:pRg st="0" end="0"/>
                                            </p:txEl>
                                          </p:spTgt>
                                        </p:tgtEl>
                                      </p:cBhvr>
                                    </p:animEffect>
                                    <p:anim calcmode="lin" valueType="num">
                                      <p:cBhvr>
                                        <p:cTn id="63"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71">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92">
                                            <p:txEl>
                                              <p:pRg st="0" end="0"/>
                                            </p:txEl>
                                          </p:spTgt>
                                        </p:tgtEl>
                                        <p:attrNameLst>
                                          <p:attrName>style.visibility</p:attrName>
                                        </p:attrNameLst>
                                      </p:cBhvr>
                                      <p:to>
                                        <p:strVal val="visible"/>
                                      </p:to>
                                    </p:set>
                                    <p:animEffect transition="in" filter="fade">
                                      <p:cBhvr>
                                        <p:cTn id="67" dur="500"/>
                                        <p:tgtEl>
                                          <p:spTgt spid="92">
                                            <p:txEl>
                                              <p:pRg st="0" end="0"/>
                                            </p:txEl>
                                          </p:spTgt>
                                        </p:tgtEl>
                                      </p:cBhvr>
                                    </p:animEffect>
                                  </p:childTnLst>
                                </p:cTn>
                              </p:par>
                            </p:childTnLst>
                          </p:cTn>
                        </p:par>
                        <p:par>
                          <p:cTn id="68" fill="hold">
                            <p:stCondLst>
                              <p:cond delay="2500"/>
                            </p:stCondLst>
                            <p:childTnLst>
                              <p:par>
                                <p:cTn id="69" presetID="53" presetClass="entr" presetSubtype="16"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p:cTn id="71" dur="400" fill="hold"/>
                                        <p:tgtEl>
                                          <p:spTgt spid="110"/>
                                        </p:tgtEl>
                                        <p:attrNameLst>
                                          <p:attrName>ppt_w</p:attrName>
                                        </p:attrNameLst>
                                      </p:cBhvr>
                                      <p:tavLst>
                                        <p:tav tm="0">
                                          <p:val>
                                            <p:fltVal val="0"/>
                                          </p:val>
                                        </p:tav>
                                        <p:tav tm="100000">
                                          <p:val>
                                            <p:strVal val="#ppt_w"/>
                                          </p:val>
                                        </p:tav>
                                      </p:tavLst>
                                    </p:anim>
                                    <p:anim calcmode="lin" valueType="num">
                                      <p:cBhvr>
                                        <p:cTn id="72" dur="400" fill="hold"/>
                                        <p:tgtEl>
                                          <p:spTgt spid="110"/>
                                        </p:tgtEl>
                                        <p:attrNameLst>
                                          <p:attrName>ppt_h</p:attrName>
                                        </p:attrNameLst>
                                      </p:cBhvr>
                                      <p:tavLst>
                                        <p:tav tm="0">
                                          <p:val>
                                            <p:fltVal val="0"/>
                                          </p:val>
                                        </p:tav>
                                        <p:tav tm="100000">
                                          <p:val>
                                            <p:strVal val="#ppt_h"/>
                                          </p:val>
                                        </p:tav>
                                      </p:tavLst>
                                    </p:anim>
                                    <p:animEffect transition="in" filter="fade">
                                      <p:cBhvr>
                                        <p:cTn id="73" dur="400"/>
                                        <p:tgtEl>
                                          <p:spTgt spid="110"/>
                                        </p:tgtEl>
                                      </p:cBhvr>
                                    </p:animEffect>
                                  </p:childTnLst>
                                </p:cTn>
                              </p:par>
                            </p:childTnLst>
                          </p:cTn>
                        </p:par>
                        <p:par>
                          <p:cTn id="74" fill="hold">
                            <p:stCondLst>
                              <p:cond delay="3000"/>
                            </p:stCondLst>
                            <p:childTnLst>
                              <p:par>
                                <p:cTn id="75" presetID="53" presetClass="entr" presetSubtype="16" fill="hold" grpId="0" nodeType="afterEffect">
                                  <p:stCondLst>
                                    <p:cond delay="0"/>
                                  </p:stCondLst>
                                  <p:childTnLst>
                                    <p:set>
                                      <p:cBhvr>
                                        <p:cTn id="76" dur="1" fill="hold">
                                          <p:stCondLst>
                                            <p:cond delay="0"/>
                                          </p:stCondLst>
                                        </p:cTn>
                                        <p:tgtEl>
                                          <p:spTgt spid="111">
                                            <p:txEl>
                                              <p:pRg st="0" end="0"/>
                                            </p:txEl>
                                          </p:spTgt>
                                        </p:tgtEl>
                                        <p:attrNameLst>
                                          <p:attrName>style.visibility</p:attrName>
                                        </p:attrNameLst>
                                      </p:cBhvr>
                                      <p:to>
                                        <p:strVal val="visible"/>
                                      </p:to>
                                    </p:set>
                                    <p:anim calcmode="lin" valueType="num">
                                      <p:cBhvr>
                                        <p:cTn id="77"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78"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79" dur="300"/>
                                        <p:tgtEl>
                                          <p:spTgt spid="111">
                                            <p:txEl>
                                              <p:pRg st="0" end="0"/>
                                            </p:txEl>
                                          </p:spTgt>
                                        </p:tgtEl>
                                      </p:cBhvr>
                                    </p:animEffect>
                                  </p:childTnLst>
                                </p:cTn>
                              </p:par>
                              <p:par>
                                <p:cTn id="80" presetID="42" presetClass="entr" presetSubtype="0" fill="hold" grpId="0" nodeType="withEffect">
                                  <p:stCondLst>
                                    <p:cond delay="200"/>
                                  </p:stCondLst>
                                  <p:childTnLst>
                                    <p:set>
                                      <p:cBhvr>
                                        <p:cTn id="81" dur="1" fill="hold">
                                          <p:stCondLst>
                                            <p:cond delay="0"/>
                                          </p:stCondLst>
                                        </p:cTn>
                                        <p:tgtEl>
                                          <p:spTgt spid="112">
                                            <p:txEl>
                                              <p:pRg st="0" end="0"/>
                                            </p:txEl>
                                          </p:spTgt>
                                        </p:tgtEl>
                                        <p:attrNameLst>
                                          <p:attrName>style.visibility</p:attrName>
                                        </p:attrNameLst>
                                      </p:cBhvr>
                                      <p:to>
                                        <p:strVal val="visible"/>
                                      </p:to>
                                    </p:set>
                                    <p:animEffect transition="in" filter="fade">
                                      <p:cBhvr>
                                        <p:cTn id="82" dur="400"/>
                                        <p:tgtEl>
                                          <p:spTgt spid="112">
                                            <p:txEl>
                                              <p:pRg st="0" end="0"/>
                                            </p:txEl>
                                          </p:spTgt>
                                        </p:tgtEl>
                                      </p:cBhvr>
                                    </p:animEffect>
                                    <p:anim calcmode="lin" valueType="num">
                                      <p:cBhvr>
                                        <p:cTn id="83"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113">
                                            <p:txEl>
                                              <p:pRg st="0" end="0"/>
                                            </p:txEl>
                                          </p:spTgt>
                                        </p:tgtEl>
                                        <p:attrNameLst>
                                          <p:attrName>style.visibility</p:attrName>
                                        </p:attrNameLst>
                                      </p:cBhvr>
                                      <p:to>
                                        <p:strVal val="visible"/>
                                      </p:to>
                                    </p:set>
                                    <p:animEffect transition="in" filter="fade">
                                      <p:cBhvr>
                                        <p:cTn id="87" dur="500"/>
                                        <p:tgtEl>
                                          <p:spTgt spid="113">
                                            <p:txEl>
                                              <p:pRg st="0" end="0"/>
                                            </p:txEl>
                                          </p:spTgt>
                                        </p:tgtEl>
                                      </p:cBhvr>
                                    </p:animEffect>
                                    <p:anim calcmode="lin" valueType="num">
                                      <p:cBhvr>
                                        <p:cTn id="88"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89"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800"/>
                                  </p:stCondLst>
                                  <p:childTnLst>
                                    <p:set>
                                      <p:cBhvr>
                                        <p:cTn id="91" dur="1" fill="hold">
                                          <p:stCondLst>
                                            <p:cond delay="0"/>
                                          </p:stCondLst>
                                        </p:cTn>
                                        <p:tgtEl>
                                          <p:spTgt spid="114">
                                            <p:txEl>
                                              <p:pRg st="0" end="0"/>
                                            </p:txEl>
                                          </p:spTgt>
                                        </p:tgtEl>
                                        <p:attrNameLst>
                                          <p:attrName>style.visibility</p:attrName>
                                        </p:attrNameLst>
                                      </p:cBhvr>
                                      <p:to>
                                        <p:strVal val="visible"/>
                                      </p:to>
                                    </p:set>
                                    <p:animEffect transition="in" filter="fade">
                                      <p:cBhvr>
                                        <p:cTn id="92" dur="500"/>
                                        <p:tgtEl>
                                          <p:spTgt spid="114">
                                            <p:txEl>
                                              <p:pRg st="0" end="0"/>
                                            </p:txEl>
                                          </p:spTgt>
                                        </p:tgtEl>
                                      </p:cBhvr>
                                    </p:animEffect>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 calcmode="lin" valueType="num">
                                      <p:cBhvr>
                                        <p:cTn id="96" dur="400" fill="hold"/>
                                        <p:tgtEl>
                                          <p:spTgt spid="130"/>
                                        </p:tgtEl>
                                        <p:attrNameLst>
                                          <p:attrName>ppt_w</p:attrName>
                                        </p:attrNameLst>
                                      </p:cBhvr>
                                      <p:tavLst>
                                        <p:tav tm="0">
                                          <p:val>
                                            <p:fltVal val="0"/>
                                          </p:val>
                                        </p:tav>
                                        <p:tav tm="100000">
                                          <p:val>
                                            <p:strVal val="#ppt_w"/>
                                          </p:val>
                                        </p:tav>
                                      </p:tavLst>
                                    </p:anim>
                                    <p:anim calcmode="lin" valueType="num">
                                      <p:cBhvr>
                                        <p:cTn id="97" dur="400" fill="hold"/>
                                        <p:tgtEl>
                                          <p:spTgt spid="130"/>
                                        </p:tgtEl>
                                        <p:attrNameLst>
                                          <p:attrName>ppt_h</p:attrName>
                                        </p:attrNameLst>
                                      </p:cBhvr>
                                      <p:tavLst>
                                        <p:tav tm="0">
                                          <p:val>
                                            <p:fltVal val="0"/>
                                          </p:val>
                                        </p:tav>
                                        <p:tav tm="100000">
                                          <p:val>
                                            <p:strVal val="#ppt_h"/>
                                          </p:val>
                                        </p:tav>
                                      </p:tavLst>
                                    </p:anim>
                                    <p:animEffect transition="in" filter="fade">
                                      <p:cBhvr>
                                        <p:cTn id="98" dur="400"/>
                                        <p:tgtEl>
                                          <p:spTgt spid="130"/>
                                        </p:tgtEl>
                                      </p:cBhvr>
                                    </p:animEffect>
                                  </p:childTnLst>
                                </p:cTn>
                              </p:par>
                            </p:childTnLst>
                          </p:cTn>
                        </p:par>
                        <p:par>
                          <p:cTn id="99" fill="hold">
                            <p:stCondLst>
                              <p:cond delay="4000"/>
                            </p:stCondLst>
                            <p:childTnLst>
                              <p:par>
                                <p:cTn id="100" presetID="53" presetClass="entr" presetSubtype="16" fill="hold" grpId="0" nodeType="afterEffect">
                                  <p:stCondLst>
                                    <p:cond delay="0"/>
                                  </p:stCondLst>
                                  <p:childTnLst>
                                    <p:set>
                                      <p:cBhvr>
                                        <p:cTn id="101" dur="1" fill="hold">
                                          <p:stCondLst>
                                            <p:cond delay="0"/>
                                          </p:stCondLst>
                                        </p:cTn>
                                        <p:tgtEl>
                                          <p:spTgt spid="131">
                                            <p:txEl>
                                              <p:pRg st="0" end="0"/>
                                            </p:txEl>
                                          </p:spTgt>
                                        </p:tgtEl>
                                        <p:attrNameLst>
                                          <p:attrName>style.visibility</p:attrName>
                                        </p:attrNameLst>
                                      </p:cBhvr>
                                      <p:to>
                                        <p:strVal val="visible"/>
                                      </p:to>
                                    </p:set>
                                    <p:anim calcmode="lin" valueType="num">
                                      <p:cBhvr>
                                        <p:cTn id="102"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103"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104" dur="300"/>
                                        <p:tgtEl>
                                          <p:spTgt spid="131">
                                            <p:txEl>
                                              <p:pRg st="0" end="0"/>
                                            </p:txEl>
                                          </p:spTgt>
                                        </p:tgtEl>
                                      </p:cBhvr>
                                    </p:animEffect>
                                  </p:childTnLst>
                                </p:cTn>
                              </p:par>
                              <p:par>
                                <p:cTn id="105" presetID="42" presetClass="entr" presetSubtype="0" fill="hold" grpId="0" nodeType="withEffect">
                                  <p:stCondLst>
                                    <p:cond delay="200"/>
                                  </p:stCondLst>
                                  <p:childTnLst>
                                    <p:set>
                                      <p:cBhvr>
                                        <p:cTn id="106" dur="1" fill="hold">
                                          <p:stCondLst>
                                            <p:cond delay="0"/>
                                          </p:stCondLst>
                                        </p:cTn>
                                        <p:tgtEl>
                                          <p:spTgt spid="136">
                                            <p:txEl>
                                              <p:pRg st="0" end="0"/>
                                            </p:txEl>
                                          </p:spTgt>
                                        </p:tgtEl>
                                        <p:attrNameLst>
                                          <p:attrName>style.visibility</p:attrName>
                                        </p:attrNameLst>
                                      </p:cBhvr>
                                      <p:to>
                                        <p:strVal val="visible"/>
                                      </p:to>
                                    </p:set>
                                    <p:animEffect transition="in" filter="fade">
                                      <p:cBhvr>
                                        <p:cTn id="107" dur="400"/>
                                        <p:tgtEl>
                                          <p:spTgt spid="136">
                                            <p:txEl>
                                              <p:pRg st="0" end="0"/>
                                            </p:txEl>
                                          </p:spTgt>
                                        </p:tgtEl>
                                      </p:cBhvr>
                                    </p:animEffect>
                                    <p:anim calcmode="lin" valueType="num">
                                      <p:cBhvr>
                                        <p:cTn id="108"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109"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139">
                                            <p:txEl>
                                              <p:pRg st="0" end="0"/>
                                            </p:txEl>
                                          </p:spTgt>
                                        </p:tgtEl>
                                        <p:attrNameLst>
                                          <p:attrName>style.visibility</p:attrName>
                                        </p:attrNameLst>
                                      </p:cBhvr>
                                      <p:to>
                                        <p:strVal val="visible"/>
                                      </p:to>
                                    </p:set>
                                    <p:animEffect transition="in" filter="fade">
                                      <p:cBhvr>
                                        <p:cTn id="112" dur="500"/>
                                        <p:tgtEl>
                                          <p:spTgt spid="139">
                                            <p:txEl>
                                              <p:pRg st="0" end="0"/>
                                            </p:txEl>
                                          </p:spTgt>
                                        </p:tgtEl>
                                      </p:cBhvr>
                                    </p:animEffect>
                                    <p:anim calcmode="lin" valueType="num">
                                      <p:cBhvr>
                                        <p:cTn id="113"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140">
                                            <p:txEl>
                                              <p:pRg st="0" end="0"/>
                                            </p:txEl>
                                          </p:spTgt>
                                        </p:tgtEl>
                                        <p:attrNameLst>
                                          <p:attrName>style.visibility</p:attrName>
                                        </p:attrNameLst>
                                      </p:cBhvr>
                                      <p:to>
                                        <p:strVal val="visible"/>
                                      </p:to>
                                    </p:set>
                                    <p:animEffect transition="in" filter="fade">
                                      <p:cBhvr>
                                        <p:cTn id="117" dur="500"/>
                                        <p:tgtEl>
                                          <p:spTgt spid="140">
                                            <p:txEl>
                                              <p:pRg st="0" end="0"/>
                                            </p:txEl>
                                          </p:spTgt>
                                        </p:tgtEl>
                                      </p:cBhvr>
                                    </p:animEffect>
                                  </p:childTnLst>
                                </p:cTn>
                              </p:par>
                            </p:childTnLst>
                          </p:cTn>
                        </p:par>
                        <p:par>
                          <p:cTn id="118" fill="hold">
                            <p:stCondLst>
                              <p:cond delay="4500"/>
                            </p:stCondLst>
                            <p:childTnLst>
                              <p:par>
                                <p:cTn id="119" presetID="53" presetClass="entr" presetSubtype="16" fill="hold" grpId="0" nodeType="afterEffect">
                                  <p:stCondLst>
                                    <p:cond delay="0"/>
                                  </p:stCondLst>
                                  <p:childTnLst>
                                    <p:set>
                                      <p:cBhvr>
                                        <p:cTn id="120" dur="1" fill="hold">
                                          <p:stCondLst>
                                            <p:cond delay="0"/>
                                          </p:stCondLst>
                                        </p:cTn>
                                        <p:tgtEl>
                                          <p:spTgt spid="145"/>
                                        </p:tgtEl>
                                        <p:attrNameLst>
                                          <p:attrName>style.visibility</p:attrName>
                                        </p:attrNameLst>
                                      </p:cBhvr>
                                      <p:to>
                                        <p:strVal val="visible"/>
                                      </p:to>
                                    </p:set>
                                    <p:anim calcmode="lin" valueType="num">
                                      <p:cBhvr>
                                        <p:cTn id="121" dur="400" fill="hold"/>
                                        <p:tgtEl>
                                          <p:spTgt spid="145"/>
                                        </p:tgtEl>
                                        <p:attrNameLst>
                                          <p:attrName>ppt_w</p:attrName>
                                        </p:attrNameLst>
                                      </p:cBhvr>
                                      <p:tavLst>
                                        <p:tav tm="0">
                                          <p:val>
                                            <p:fltVal val="0"/>
                                          </p:val>
                                        </p:tav>
                                        <p:tav tm="100000">
                                          <p:val>
                                            <p:strVal val="#ppt_w"/>
                                          </p:val>
                                        </p:tav>
                                      </p:tavLst>
                                    </p:anim>
                                    <p:anim calcmode="lin" valueType="num">
                                      <p:cBhvr>
                                        <p:cTn id="122" dur="400" fill="hold"/>
                                        <p:tgtEl>
                                          <p:spTgt spid="145"/>
                                        </p:tgtEl>
                                        <p:attrNameLst>
                                          <p:attrName>ppt_h</p:attrName>
                                        </p:attrNameLst>
                                      </p:cBhvr>
                                      <p:tavLst>
                                        <p:tav tm="0">
                                          <p:val>
                                            <p:fltVal val="0"/>
                                          </p:val>
                                        </p:tav>
                                        <p:tav tm="100000">
                                          <p:val>
                                            <p:strVal val="#ppt_h"/>
                                          </p:val>
                                        </p:tav>
                                      </p:tavLst>
                                    </p:anim>
                                    <p:animEffect transition="in" filter="fade">
                                      <p:cBhvr>
                                        <p:cTn id="123" dur="400"/>
                                        <p:tgtEl>
                                          <p:spTgt spid="145"/>
                                        </p:tgtEl>
                                      </p:cBhvr>
                                    </p:animEffect>
                                  </p:childTnLst>
                                </p:cTn>
                              </p:par>
                            </p:childTnLst>
                          </p:cTn>
                        </p:par>
                        <p:par>
                          <p:cTn id="124" fill="hold">
                            <p:stCondLst>
                              <p:cond delay="5000"/>
                            </p:stCondLst>
                            <p:childTnLst>
                              <p:par>
                                <p:cTn id="125" presetID="53" presetClass="entr" presetSubtype="16" fill="hold" grpId="0" nodeType="afterEffect">
                                  <p:stCondLst>
                                    <p:cond delay="0"/>
                                  </p:stCondLst>
                                  <p:childTnLst>
                                    <p:set>
                                      <p:cBhvr>
                                        <p:cTn id="126" dur="1" fill="hold">
                                          <p:stCondLst>
                                            <p:cond delay="0"/>
                                          </p:stCondLst>
                                        </p:cTn>
                                        <p:tgtEl>
                                          <p:spTgt spid="146">
                                            <p:txEl>
                                              <p:pRg st="0" end="0"/>
                                            </p:txEl>
                                          </p:spTgt>
                                        </p:tgtEl>
                                        <p:attrNameLst>
                                          <p:attrName>style.visibility</p:attrName>
                                        </p:attrNameLst>
                                      </p:cBhvr>
                                      <p:to>
                                        <p:strVal val="visible"/>
                                      </p:to>
                                    </p:set>
                                    <p:anim calcmode="lin" valueType="num">
                                      <p:cBhvr>
                                        <p:cTn id="127"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146">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149">
                                            <p:txEl>
                                              <p:pRg st="0" end="0"/>
                                            </p:txEl>
                                          </p:spTgt>
                                        </p:tgtEl>
                                        <p:attrNameLst>
                                          <p:attrName>style.visibility</p:attrName>
                                        </p:attrNameLst>
                                      </p:cBhvr>
                                      <p:to>
                                        <p:strVal val="visible"/>
                                      </p:to>
                                    </p:set>
                                    <p:animEffect transition="in" filter="fade">
                                      <p:cBhvr>
                                        <p:cTn id="132" dur="400"/>
                                        <p:tgtEl>
                                          <p:spTgt spid="149">
                                            <p:txEl>
                                              <p:pRg st="0" end="0"/>
                                            </p:txEl>
                                          </p:spTgt>
                                        </p:tgtEl>
                                      </p:cBhvr>
                                    </p:animEffect>
                                    <p:anim calcmode="lin" valueType="num">
                                      <p:cBhvr>
                                        <p:cTn id="133"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34"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200"/>
                                  </p:stCondLst>
                                  <p:childTnLst>
                                    <p:set>
                                      <p:cBhvr>
                                        <p:cTn id="136" dur="1" fill="hold">
                                          <p:stCondLst>
                                            <p:cond delay="0"/>
                                          </p:stCondLst>
                                        </p:cTn>
                                        <p:tgtEl>
                                          <p:spTgt spid="151">
                                            <p:txEl>
                                              <p:pRg st="0" end="0"/>
                                            </p:txEl>
                                          </p:spTgt>
                                        </p:tgtEl>
                                        <p:attrNameLst>
                                          <p:attrName>style.visibility</p:attrName>
                                        </p:attrNameLst>
                                      </p:cBhvr>
                                      <p:to>
                                        <p:strVal val="visible"/>
                                      </p:to>
                                    </p:set>
                                    <p:animEffect transition="in" filter="fade">
                                      <p:cBhvr>
                                        <p:cTn id="137" dur="500"/>
                                        <p:tgtEl>
                                          <p:spTgt spid="151">
                                            <p:txEl>
                                              <p:pRg st="0" end="0"/>
                                            </p:txEl>
                                          </p:spTgt>
                                        </p:tgtEl>
                                      </p:cBhvr>
                                    </p:animEffect>
                                    <p:anim calcmode="lin" valueType="num">
                                      <p:cBhvr>
                                        <p:cTn id="138"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39"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40" presetID="10" presetClass="entr" presetSubtype="0" fill="hold" grpId="0" nodeType="withEffect">
                                  <p:stCondLst>
                                    <p:cond delay="800"/>
                                  </p:stCondLst>
                                  <p:childTnLst>
                                    <p:set>
                                      <p:cBhvr>
                                        <p:cTn id="141" dur="1" fill="hold">
                                          <p:stCondLst>
                                            <p:cond delay="0"/>
                                          </p:stCondLst>
                                        </p:cTn>
                                        <p:tgtEl>
                                          <p:spTgt spid="152">
                                            <p:txEl>
                                              <p:pRg st="0" end="0"/>
                                            </p:txEl>
                                          </p:spTgt>
                                        </p:tgtEl>
                                        <p:attrNameLst>
                                          <p:attrName>style.visibility</p:attrName>
                                        </p:attrNameLst>
                                      </p:cBhvr>
                                      <p:to>
                                        <p:strVal val="visible"/>
                                      </p:to>
                                    </p:set>
                                    <p:animEffect transition="in" filter="fade">
                                      <p:cBhvr>
                                        <p:cTn id="142" dur="500"/>
                                        <p:tgtEl>
                                          <p:spTgt spid="152">
                                            <p:txEl>
                                              <p:pRg st="0" end="0"/>
                                            </p:txEl>
                                          </p:spTgt>
                                        </p:tgtEl>
                                      </p:cBhvr>
                                    </p:animEffect>
                                  </p:childTnLst>
                                </p:cTn>
                              </p:par>
                            </p:childTnLst>
                          </p:cTn>
                        </p:par>
                        <p:par>
                          <p:cTn id="143" fill="hold">
                            <p:stCondLst>
                              <p:cond delay="5500"/>
                            </p:stCondLst>
                            <p:childTnLst>
                              <p:par>
                                <p:cTn id="144" presetID="53" presetClass="entr" presetSubtype="16" fill="hold" grpId="0" nodeType="afterEffect">
                                  <p:stCondLst>
                                    <p:cond delay="0"/>
                                  </p:stCondLst>
                                  <p:childTnLst>
                                    <p:set>
                                      <p:cBhvr>
                                        <p:cTn id="145" dur="1" fill="hold">
                                          <p:stCondLst>
                                            <p:cond delay="0"/>
                                          </p:stCondLst>
                                        </p:cTn>
                                        <p:tgtEl>
                                          <p:spTgt spid="155"/>
                                        </p:tgtEl>
                                        <p:attrNameLst>
                                          <p:attrName>style.visibility</p:attrName>
                                        </p:attrNameLst>
                                      </p:cBhvr>
                                      <p:to>
                                        <p:strVal val="visible"/>
                                      </p:to>
                                    </p:set>
                                    <p:anim calcmode="lin" valueType="num">
                                      <p:cBhvr>
                                        <p:cTn id="146" dur="400" fill="hold"/>
                                        <p:tgtEl>
                                          <p:spTgt spid="155"/>
                                        </p:tgtEl>
                                        <p:attrNameLst>
                                          <p:attrName>ppt_w</p:attrName>
                                        </p:attrNameLst>
                                      </p:cBhvr>
                                      <p:tavLst>
                                        <p:tav tm="0">
                                          <p:val>
                                            <p:fltVal val="0"/>
                                          </p:val>
                                        </p:tav>
                                        <p:tav tm="100000">
                                          <p:val>
                                            <p:strVal val="#ppt_w"/>
                                          </p:val>
                                        </p:tav>
                                      </p:tavLst>
                                    </p:anim>
                                    <p:anim calcmode="lin" valueType="num">
                                      <p:cBhvr>
                                        <p:cTn id="147" dur="400" fill="hold"/>
                                        <p:tgtEl>
                                          <p:spTgt spid="155"/>
                                        </p:tgtEl>
                                        <p:attrNameLst>
                                          <p:attrName>ppt_h</p:attrName>
                                        </p:attrNameLst>
                                      </p:cBhvr>
                                      <p:tavLst>
                                        <p:tav tm="0">
                                          <p:val>
                                            <p:fltVal val="0"/>
                                          </p:val>
                                        </p:tav>
                                        <p:tav tm="100000">
                                          <p:val>
                                            <p:strVal val="#ppt_h"/>
                                          </p:val>
                                        </p:tav>
                                      </p:tavLst>
                                    </p:anim>
                                    <p:animEffect transition="in" filter="fade">
                                      <p:cBhvr>
                                        <p:cTn id="148" dur="400"/>
                                        <p:tgtEl>
                                          <p:spTgt spid="155"/>
                                        </p:tgtEl>
                                      </p:cBhvr>
                                    </p:animEffect>
                                  </p:childTnLst>
                                </p:cTn>
                              </p:par>
                            </p:childTnLst>
                          </p:cTn>
                        </p:par>
                        <p:par>
                          <p:cTn id="149" fill="hold">
                            <p:stCondLst>
                              <p:cond delay="6000"/>
                            </p:stCondLst>
                            <p:childTnLst>
                              <p:par>
                                <p:cTn id="150" presetID="53" presetClass="entr" presetSubtype="16" fill="hold" grpId="0" nodeType="afterEffect">
                                  <p:stCondLst>
                                    <p:cond delay="0"/>
                                  </p:stCondLst>
                                  <p:childTnLst>
                                    <p:set>
                                      <p:cBhvr>
                                        <p:cTn id="151" dur="1" fill="hold">
                                          <p:stCondLst>
                                            <p:cond delay="0"/>
                                          </p:stCondLst>
                                        </p:cTn>
                                        <p:tgtEl>
                                          <p:spTgt spid="156">
                                            <p:txEl>
                                              <p:pRg st="0" end="0"/>
                                            </p:txEl>
                                          </p:spTgt>
                                        </p:tgtEl>
                                        <p:attrNameLst>
                                          <p:attrName>style.visibility</p:attrName>
                                        </p:attrNameLst>
                                      </p:cBhvr>
                                      <p:to>
                                        <p:strVal val="visible"/>
                                      </p:to>
                                    </p:set>
                                    <p:anim calcmode="lin" valueType="num">
                                      <p:cBhvr>
                                        <p:cTn id="152"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53"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54" dur="300"/>
                                        <p:tgtEl>
                                          <p:spTgt spid="156">
                                            <p:txEl>
                                              <p:pRg st="0" end="0"/>
                                            </p:txEl>
                                          </p:spTgt>
                                        </p:tgtEl>
                                      </p:cBhvr>
                                    </p:animEffect>
                                  </p:childTnLst>
                                </p:cTn>
                              </p:par>
                              <p:par>
                                <p:cTn id="155" presetID="42" presetClass="entr" presetSubtype="0" fill="hold" grpId="0" nodeType="withEffect">
                                  <p:stCondLst>
                                    <p:cond delay="200"/>
                                  </p:stCondLst>
                                  <p:childTnLst>
                                    <p:set>
                                      <p:cBhvr>
                                        <p:cTn id="156" dur="1" fill="hold">
                                          <p:stCondLst>
                                            <p:cond delay="0"/>
                                          </p:stCondLst>
                                        </p:cTn>
                                        <p:tgtEl>
                                          <p:spTgt spid="157">
                                            <p:txEl>
                                              <p:pRg st="0" end="0"/>
                                            </p:txEl>
                                          </p:spTgt>
                                        </p:tgtEl>
                                        <p:attrNameLst>
                                          <p:attrName>style.visibility</p:attrName>
                                        </p:attrNameLst>
                                      </p:cBhvr>
                                      <p:to>
                                        <p:strVal val="visible"/>
                                      </p:to>
                                    </p:set>
                                    <p:animEffect transition="in" filter="fade">
                                      <p:cBhvr>
                                        <p:cTn id="157" dur="400"/>
                                        <p:tgtEl>
                                          <p:spTgt spid="157">
                                            <p:txEl>
                                              <p:pRg st="0" end="0"/>
                                            </p:txEl>
                                          </p:spTgt>
                                        </p:tgtEl>
                                      </p:cBhvr>
                                    </p:animEffect>
                                    <p:anim calcmode="lin" valueType="num">
                                      <p:cBhvr>
                                        <p:cTn id="158"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158">
                                            <p:txEl>
                                              <p:pRg st="0" end="0"/>
                                            </p:txEl>
                                          </p:spTgt>
                                        </p:tgtEl>
                                        <p:attrNameLst>
                                          <p:attrName>style.visibility</p:attrName>
                                        </p:attrNameLst>
                                      </p:cBhvr>
                                      <p:to>
                                        <p:strVal val="visible"/>
                                      </p:to>
                                    </p:set>
                                    <p:animEffect transition="in" filter="fade">
                                      <p:cBhvr>
                                        <p:cTn id="162" dur="500"/>
                                        <p:tgtEl>
                                          <p:spTgt spid="158">
                                            <p:txEl>
                                              <p:pRg st="0" end="0"/>
                                            </p:txEl>
                                          </p:spTgt>
                                        </p:tgtEl>
                                      </p:cBhvr>
                                    </p:animEffect>
                                    <p:anim calcmode="lin" valueType="num">
                                      <p:cBhvr>
                                        <p:cTn id="163"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64"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65" presetID="10" presetClass="entr" presetSubtype="0" fill="hold" grpId="0" nodeType="withEffect">
                                  <p:stCondLst>
                                    <p:cond delay="800"/>
                                  </p:stCondLst>
                                  <p:childTnLst>
                                    <p:set>
                                      <p:cBhvr>
                                        <p:cTn id="166" dur="1" fill="hold">
                                          <p:stCondLst>
                                            <p:cond delay="0"/>
                                          </p:stCondLst>
                                        </p:cTn>
                                        <p:tgtEl>
                                          <p:spTgt spid="159">
                                            <p:txEl>
                                              <p:pRg st="0" end="0"/>
                                            </p:txEl>
                                          </p:spTgt>
                                        </p:tgtEl>
                                        <p:attrNameLst>
                                          <p:attrName>style.visibility</p:attrName>
                                        </p:attrNameLst>
                                      </p:cBhvr>
                                      <p:to>
                                        <p:strVal val="visible"/>
                                      </p:to>
                                    </p:set>
                                    <p:animEffect transition="in" filter="fade">
                                      <p:cBhvr>
                                        <p:cTn id="167"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20" name="Group 19"/>
          <p:cNvGrpSpPr/>
          <p:nvPr userDrawn="1"/>
        </p:nvGrpSpPr>
        <p:grpSpPr>
          <a:xfrm>
            <a:off x="101309" y="385540"/>
            <a:ext cx="383999" cy="342172"/>
            <a:chOff x="5270500" y="1460500"/>
            <a:chExt cx="1701800" cy="2705100"/>
          </a:xfrm>
        </p:grpSpPr>
        <p:sp>
          <p:nvSpPr>
            <p:cNvPr id="21" name="Rounded Rectangle 2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Rounded Rectangle 2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57" name="Text Placeholder 7"/>
          <p:cNvSpPr>
            <a:spLocks noGrp="1"/>
          </p:cNvSpPr>
          <p:nvPr>
            <p:ph type="body" sz="quarter" idx="39" hasCustomPrompt="1"/>
          </p:nvPr>
        </p:nvSpPr>
        <p:spPr>
          <a:xfrm>
            <a:off x="6237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1">
                    <a:lumMod val="60000"/>
                    <a:lumOff val="40000"/>
                  </a:schemeClr>
                </a:solidFill>
                <a:latin typeface="FontAwesome"/>
                <a:cs typeface="FontAwesome"/>
              </a:defRPr>
            </a:lvl1pPr>
          </a:lstStyle>
          <a:p>
            <a:pPr lvl="0"/>
            <a:r>
              <a:rPr lang="es-ES_tradnl" dirty="0" err="1" smtClean="0"/>
              <a:t>ico</a:t>
            </a:r>
            <a:endParaRPr lang="es-ES_tradnl" dirty="0" smtClean="0"/>
          </a:p>
        </p:txBody>
      </p:sp>
      <p:sp>
        <p:nvSpPr>
          <p:cNvPr id="58" name="Text Placeholder 7"/>
          <p:cNvSpPr>
            <a:spLocks noGrp="1"/>
          </p:cNvSpPr>
          <p:nvPr>
            <p:ph type="body" sz="quarter" idx="19" hasCustomPrompt="1"/>
          </p:nvPr>
        </p:nvSpPr>
        <p:spPr>
          <a:xfrm>
            <a:off x="13278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9" name="Text Placeholder 2"/>
          <p:cNvSpPr>
            <a:spLocks noGrp="1"/>
          </p:cNvSpPr>
          <p:nvPr>
            <p:ph type="body" sz="quarter" idx="16" hasCustomPrompt="1"/>
          </p:nvPr>
        </p:nvSpPr>
        <p:spPr>
          <a:xfrm>
            <a:off x="6032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0" name="Text Placeholder 7"/>
          <p:cNvSpPr>
            <a:spLocks noGrp="1"/>
          </p:cNvSpPr>
          <p:nvPr>
            <p:ph type="body" sz="quarter" idx="55" hasCustomPrompt="1"/>
          </p:nvPr>
        </p:nvSpPr>
        <p:spPr>
          <a:xfrm>
            <a:off x="13278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1" name="Rounded Rectangle 60"/>
          <p:cNvSpPr/>
          <p:nvPr userDrawn="1"/>
        </p:nvSpPr>
        <p:spPr>
          <a:xfrm>
            <a:off x="4002264"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2" name="Text Placeholder 7"/>
          <p:cNvSpPr>
            <a:spLocks noGrp="1"/>
          </p:cNvSpPr>
          <p:nvPr>
            <p:ph type="body" sz="quarter" idx="56" hasCustomPrompt="1"/>
          </p:nvPr>
        </p:nvSpPr>
        <p:spPr>
          <a:xfrm>
            <a:off x="4535315"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2"/>
                </a:solidFill>
                <a:latin typeface="FontAwesome"/>
                <a:cs typeface="FontAwesome"/>
              </a:defRPr>
            </a:lvl1pPr>
          </a:lstStyle>
          <a:p>
            <a:pPr lvl="0"/>
            <a:r>
              <a:rPr lang="es-ES_tradnl" dirty="0" err="1" smtClean="0"/>
              <a:t>ico</a:t>
            </a:r>
            <a:endParaRPr lang="es-ES_tradnl" dirty="0" smtClean="0"/>
          </a:p>
        </p:txBody>
      </p:sp>
      <p:sp>
        <p:nvSpPr>
          <p:cNvPr id="63" name="Text Placeholder 7"/>
          <p:cNvSpPr>
            <a:spLocks noGrp="1"/>
          </p:cNvSpPr>
          <p:nvPr>
            <p:ph type="body" sz="quarter" idx="57" hasCustomPrompt="1"/>
          </p:nvPr>
        </p:nvSpPr>
        <p:spPr>
          <a:xfrm>
            <a:off x="5239456"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58" hasCustomPrompt="1"/>
          </p:nvPr>
        </p:nvSpPr>
        <p:spPr>
          <a:xfrm>
            <a:off x="4514856"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5" name="Text Placeholder 7"/>
          <p:cNvSpPr>
            <a:spLocks noGrp="1"/>
          </p:cNvSpPr>
          <p:nvPr>
            <p:ph type="body" sz="quarter" idx="59" hasCustomPrompt="1"/>
          </p:nvPr>
        </p:nvSpPr>
        <p:spPr>
          <a:xfrm>
            <a:off x="5239456"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6" name="Rounded Rectangle 65"/>
          <p:cNvSpPr/>
          <p:nvPr userDrawn="1"/>
        </p:nvSpPr>
        <p:spPr>
          <a:xfrm>
            <a:off x="7998531" y="1703191"/>
            <a:ext cx="144000" cy="3204089"/>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7" name="Text Placeholder 7"/>
          <p:cNvSpPr>
            <a:spLocks noGrp="1"/>
          </p:cNvSpPr>
          <p:nvPr>
            <p:ph type="body" sz="quarter" idx="60" hasCustomPrompt="1"/>
          </p:nvPr>
        </p:nvSpPr>
        <p:spPr>
          <a:xfrm>
            <a:off x="8508299" y="1730116"/>
            <a:ext cx="704141" cy="674519"/>
          </a:xfrm>
          <a:prstGeom prst="rect">
            <a:avLst/>
          </a:prstGeom>
        </p:spPr>
        <p:txBody>
          <a:bodyPr vert="horz" lIns="0" tIns="103884" rIns="0" bIns="103884" anchor="ctr"/>
          <a:lstStyle>
            <a:lvl1pPr marL="0" indent="0" algn="l">
              <a:lnSpc>
                <a:spcPct val="100000"/>
              </a:lnSpc>
              <a:spcBef>
                <a:spcPts val="0"/>
              </a:spcBef>
              <a:buNone/>
              <a:defRPr sz="3600" b="1">
                <a:solidFill>
                  <a:schemeClr val="accent3"/>
                </a:solidFill>
                <a:latin typeface="FontAwesome"/>
                <a:cs typeface="FontAwesome"/>
              </a:defRPr>
            </a:lvl1pPr>
          </a:lstStyle>
          <a:p>
            <a:pPr lvl="0"/>
            <a:r>
              <a:rPr lang="es-ES_tradnl" dirty="0" err="1" smtClean="0"/>
              <a:t>ico</a:t>
            </a:r>
            <a:endParaRPr lang="es-ES_tradnl" dirty="0" smtClean="0"/>
          </a:p>
        </p:txBody>
      </p:sp>
      <p:sp>
        <p:nvSpPr>
          <p:cNvPr id="68" name="Text Placeholder 7"/>
          <p:cNvSpPr>
            <a:spLocks noGrp="1"/>
          </p:cNvSpPr>
          <p:nvPr>
            <p:ph type="body" sz="quarter" idx="61" hasCustomPrompt="1"/>
          </p:nvPr>
        </p:nvSpPr>
        <p:spPr>
          <a:xfrm>
            <a:off x="9212440" y="2143841"/>
            <a:ext cx="2346677" cy="260794"/>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9" name="Text Placeholder 2"/>
          <p:cNvSpPr>
            <a:spLocks noGrp="1"/>
          </p:cNvSpPr>
          <p:nvPr>
            <p:ph type="body" sz="quarter" idx="62" hasCustomPrompt="1"/>
          </p:nvPr>
        </p:nvSpPr>
        <p:spPr>
          <a:xfrm>
            <a:off x="8487840" y="2563390"/>
            <a:ext cx="3071281" cy="2343890"/>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0" name="Text Placeholder 7"/>
          <p:cNvSpPr>
            <a:spLocks noGrp="1"/>
          </p:cNvSpPr>
          <p:nvPr>
            <p:ph type="body" sz="quarter" idx="63" hasCustomPrompt="1"/>
          </p:nvPr>
        </p:nvSpPr>
        <p:spPr>
          <a:xfrm>
            <a:off x="9212440" y="1724596"/>
            <a:ext cx="2346677" cy="431780"/>
          </a:xfrm>
          <a:prstGeom prst="rect">
            <a:avLst/>
          </a:prstGeom>
        </p:spPr>
        <p:txBody>
          <a:bodyPr vert="horz" lIns="0" tIns="40504" rIns="0" bIns="40504" anchor="ctr"/>
          <a:lstStyle>
            <a:lvl1pPr marL="0" indent="0" algn="l">
              <a:lnSpc>
                <a:spcPct val="100000"/>
              </a:lnSpc>
              <a:spcBef>
                <a:spcPts val="0"/>
              </a:spcBef>
              <a:buNone/>
              <a:defRPr sz="24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71"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2"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2861106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57">
                                            <p:txEl>
                                              <p:pRg st="0" end="0"/>
                                            </p:txEl>
                                          </p:spTgt>
                                        </p:tgtEl>
                                        <p:attrNameLst>
                                          <p:attrName>style.visibility</p:attrName>
                                        </p:attrNameLst>
                                      </p:cBhvr>
                                      <p:to>
                                        <p:strVal val="visible"/>
                                      </p:to>
                                    </p:set>
                                    <p:anim calcmode="lin" valueType="num">
                                      <p:cBhvr>
                                        <p:cTn id="21" dur="3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22" dur="3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23" dur="300"/>
                                        <p:tgtEl>
                                          <p:spTgt spid="57">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58">
                                            <p:txEl>
                                              <p:pRg st="0" end="0"/>
                                            </p:txEl>
                                          </p:spTgt>
                                        </p:tgtEl>
                                        <p:attrNameLst>
                                          <p:attrName>style.visibility</p:attrName>
                                        </p:attrNameLst>
                                      </p:cBhvr>
                                      <p:to>
                                        <p:strVal val="visible"/>
                                      </p:to>
                                    </p:set>
                                    <p:animEffect transition="in" filter="fade">
                                      <p:cBhvr>
                                        <p:cTn id="26" dur="500"/>
                                        <p:tgtEl>
                                          <p:spTgt spid="58">
                                            <p:txEl>
                                              <p:pRg st="0" end="0"/>
                                            </p:txEl>
                                          </p:spTgt>
                                        </p:tgtEl>
                                      </p:cBhvr>
                                    </p:animEffect>
                                    <p:anim calcmode="lin" valueType="num">
                                      <p:cBhvr>
                                        <p:cTn id="2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58">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59">
                                            <p:txEl>
                                              <p:pRg st="0" end="0"/>
                                            </p:txEl>
                                          </p:spTgt>
                                        </p:tgtEl>
                                        <p:attrNameLst>
                                          <p:attrName>style.visibility</p:attrName>
                                        </p:attrNameLst>
                                      </p:cBhvr>
                                      <p:to>
                                        <p:strVal val="visible"/>
                                      </p:to>
                                    </p:set>
                                    <p:animEffect transition="in" filter="fade">
                                      <p:cBhvr>
                                        <p:cTn id="31" dur="500"/>
                                        <p:tgtEl>
                                          <p:spTgt spid="59">
                                            <p:txEl>
                                              <p:pRg st="0" end="0"/>
                                            </p:txEl>
                                          </p:spTgt>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60">
                                            <p:txEl>
                                              <p:pRg st="0" end="0"/>
                                            </p:txEl>
                                          </p:spTgt>
                                        </p:tgtEl>
                                        <p:attrNameLst>
                                          <p:attrName>style.visibility</p:attrName>
                                        </p:attrNameLst>
                                      </p:cBhvr>
                                      <p:to>
                                        <p:strVal val="visible"/>
                                      </p:to>
                                    </p:set>
                                    <p:animEffect transition="in" filter="fade">
                                      <p:cBhvr>
                                        <p:cTn id="34" dur="400"/>
                                        <p:tgtEl>
                                          <p:spTgt spid="60">
                                            <p:txEl>
                                              <p:pRg st="0" end="0"/>
                                            </p:txEl>
                                          </p:spTgt>
                                        </p:tgtEl>
                                      </p:cBhvr>
                                    </p:animEffect>
                                    <p:anim calcmode="lin" valueType="num">
                                      <p:cBhvr>
                                        <p:cTn id="35"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22" presetClass="entr" presetSubtype="4"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down)">
                                      <p:cBhvr>
                                        <p:cTn id="40" dur="500"/>
                                        <p:tgtEl>
                                          <p:spTgt spid="61"/>
                                        </p:tgtEl>
                                      </p:cBhvr>
                                    </p:animEffect>
                                  </p:childTnLst>
                                </p:cTn>
                              </p:par>
                            </p:childTnLst>
                          </p:cTn>
                        </p:par>
                        <p:par>
                          <p:cTn id="41" fill="hold">
                            <p:stCondLst>
                              <p:cond delay="1500"/>
                            </p:stCondLst>
                            <p:childTnLst>
                              <p:par>
                                <p:cTn id="42" presetID="53" presetClass="entr" presetSubtype="16" fill="hold" grpId="0" nodeType="afterEffect">
                                  <p:stCondLst>
                                    <p:cond delay="0"/>
                                  </p:stCondLst>
                                  <p:childTnLst>
                                    <p:set>
                                      <p:cBhvr>
                                        <p:cTn id="43" dur="1" fill="hold">
                                          <p:stCondLst>
                                            <p:cond delay="0"/>
                                          </p:stCondLst>
                                        </p:cTn>
                                        <p:tgtEl>
                                          <p:spTgt spid="62">
                                            <p:txEl>
                                              <p:pRg st="0" end="0"/>
                                            </p:txEl>
                                          </p:spTgt>
                                        </p:tgtEl>
                                        <p:attrNameLst>
                                          <p:attrName>style.visibility</p:attrName>
                                        </p:attrNameLst>
                                      </p:cBhvr>
                                      <p:to>
                                        <p:strVal val="visible"/>
                                      </p:to>
                                    </p:set>
                                    <p:anim calcmode="lin" valueType="num">
                                      <p:cBhvr>
                                        <p:cTn id="44" dur="3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62">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3">
                                            <p:txEl>
                                              <p:pRg st="0" end="0"/>
                                            </p:txEl>
                                          </p:spTgt>
                                        </p:tgtEl>
                                        <p:attrNameLst>
                                          <p:attrName>style.visibility</p:attrName>
                                        </p:attrNameLst>
                                      </p:cBhvr>
                                      <p:to>
                                        <p:strVal val="visible"/>
                                      </p:to>
                                    </p:set>
                                    <p:animEffect transition="in" filter="fade">
                                      <p:cBhvr>
                                        <p:cTn id="49" dur="500"/>
                                        <p:tgtEl>
                                          <p:spTgt spid="63">
                                            <p:txEl>
                                              <p:pRg st="0" end="0"/>
                                            </p:txEl>
                                          </p:spTgt>
                                        </p:tgtEl>
                                      </p:cBhvr>
                                    </p:animEffect>
                                    <p:anim calcmode="lin" valueType="num">
                                      <p:cBhvr>
                                        <p:cTn id="50"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64">
                                            <p:txEl>
                                              <p:pRg st="0" end="0"/>
                                            </p:txEl>
                                          </p:spTgt>
                                        </p:tgtEl>
                                        <p:attrNameLst>
                                          <p:attrName>style.visibility</p:attrName>
                                        </p:attrNameLst>
                                      </p:cBhvr>
                                      <p:to>
                                        <p:strVal val="visible"/>
                                      </p:to>
                                    </p:set>
                                    <p:animEffect transition="in" filter="fade">
                                      <p:cBhvr>
                                        <p:cTn id="54" dur="500"/>
                                        <p:tgtEl>
                                          <p:spTgt spid="64">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5">
                                            <p:txEl>
                                              <p:pRg st="0" end="0"/>
                                            </p:txEl>
                                          </p:spTgt>
                                        </p:tgtEl>
                                        <p:attrNameLst>
                                          <p:attrName>style.visibility</p:attrName>
                                        </p:attrNameLst>
                                      </p:cBhvr>
                                      <p:to>
                                        <p:strVal val="visible"/>
                                      </p:to>
                                    </p:set>
                                    <p:animEffect transition="in" filter="fade">
                                      <p:cBhvr>
                                        <p:cTn id="57" dur="400"/>
                                        <p:tgtEl>
                                          <p:spTgt spid="65">
                                            <p:txEl>
                                              <p:pRg st="0" end="0"/>
                                            </p:txEl>
                                          </p:spTgt>
                                        </p:tgtEl>
                                      </p:cBhvr>
                                    </p:animEffect>
                                    <p:anim calcmode="lin" valueType="num">
                                      <p:cBhvr>
                                        <p:cTn id="58"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60" fill="hold">
                            <p:stCondLst>
                              <p:cond delay="2000"/>
                            </p:stCondLst>
                            <p:childTnLst>
                              <p:par>
                                <p:cTn id="61" presetID="22" presetClass="entr" presetSubtype="4"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down)">
                                      <p:cBhvr>
                                        <p:cTn id="63" dur="500"/>
                                        <p:tgtEl>
                                          <p:spTgt spid="66"/>
                                        </p:tgtEl>
                                      </p:cBhvr>
                                    </p:animEffect>
                                  </p:childTnLst>
                                </p:cTn>
                              </p:par>
                            </p:childTnLst>
                          </p:cTn>
                        </p:par>
                        <p:par>
                          <p:cTn id="64" fill="hold">
                            <p:stCondLst>
                              <p:cond delay="2500"/>
                            </p:stCondLst>
                            <p:childTnLst>
                              <p:par>
                                <p:cTn id="65" presetID="53" presetClass="entr" presetSubtype="16" fill="hold" grpId="0" nodeType="afterEffect">
                                  <p:stCondLst>
                                    <p:cond delay="0"/>
                                  </p:stCondLst>
                                  <p:childTnLst>
                                    <p:set>
                                      <p:cBhvr>
                                        <p:cTn id="66" dur="1" fill="hold">
                                          <p:stCondLst>
                                            <p:cond delay="0"/>
                                          </p:stCondLst>
                                        </p:cTn>
                                        <p:tgtEl>
                                          <p:spTgt spid="67">
                                            <p:txEl>
                                              <p:pRg st="0" end="0"/>
                                            </p:txEl>
                                          </p:spTgt>
                                        </p:tgtEl>
                                        <p:attrNameLst>
                                          <p:attrName>style.visibility</p:attrName>
                                        </p:attrNameLst>
                                      </p:cBhvr>
                                      <p:to>
                                        <p:strVal val="visible"/>
                                      </p:to>
                                    </p:set>
                                    <p:anim calcmode="lin" valueType="num">
                                      <p:cBhvr>
                                        <p:cTn id="67" dur="3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6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68">
                                            <p:txEl>
                                              <p:pRg st="0" end="0"/>
                                            </p:txEl>
                                          </p:spTgt>
                                        </p:tgtEl>
                                        <p:attrNameLst>
                                          <p:attrName>style.visibility</p:attrName>
                                        </p:attrNameLst>
                                      </p:cBhvr>
                                      <p:to>
                                        <p:strVal val="visible"/>
                                      </p:to>
                                    </p:set>
                                    <p:animEffect transition="in" filter="fade">
                                      <p:cBhvr>
                                        <p:cTn id="72" dur="500"/>
                                        <p:tgtEl>
                                          <p:spTgt spid="68">
                                            <p:txEl>
                                              <p:pRg st="0" end="0"/>
                                            </p:txEl>
                                          </p:spTgt>
                                        </p:tgtEl>
                                      </p:cBhvr>
                                    </p:animEffect>
                                    <p:anim calcmode="lin" valueType="num">
                                      <p:cBhvr>
                                        <p:cTn id="73" dur="5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68">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69">
                                            <p:txEl>
                                              <p:pRg st="0" end="0"/>
                                            </p:txEl>
                                          </p:spTgt>
                                        </p:tgtEl>
                                        <p:attrNameLst>
                                          <p:attrName>style.visibility</p:attrName>
                                        </p:attrNameLst>
                                      </p:cBhvr>
                                      <p:to>
                                        <p:strVal val="visible"/>
                                      </p:to>
                                    </p:set>
                                    <p:animEffect transition="in" filter="fade">
                                      <p:cBhvr>
                                        <p:cTn id="77" dur="500"/>
                                        <p:tgtEl>
                                          <p:spTgt spid="69">
                                            <p:txEl>
                                              <p:pRg st="0" end="0"/>
                                            </p:txEl>
                                          </p:spTgt>
                                        </p:tgtEl>
                                      </p:cBhvr>
                                    </p:animEffect>
                                  </p:childTnLst>
                                </p:cTn>
                              </p:par>
                              <p:par>
                                <p:cTn id="78" presetID="42" presetClass="entr" presetSubtype="0" fill="hold" grpId="0" nodeType="withEffect">
                                  <p:stCondLst>
                                    <p:cond delay="200"/>
                                  </p:stCondLst>
                                  <p:childTnLst>
                                    <p:set>
                                      <p:cBhvr>
                                        <p:cTn id="79" dur="1" fill="hold">
                                          <p:stCondLst>
                                            <p:cond delay="0"/>
                                          </p:stCondLst>
                                        </p:cTn>
                                        <p:tgtEl>
                                          <p:spTgt spid="70">
                                            <p:txEl>
                                              <p:pRg st="0" end="0"/>
                                            </p:txEl>
                                          </p:spTgt>
                                        </p:tgtEl>
                                        <p:attrNameLst>
                                          <p:attrName>style.visibility</p:attrName>
                                        </p:attrNameLst>
                                      </p:cBhvr>
                                      <p:to>
                                        <p:strVal val="visible"/>
                                      </p:to>
                                    </p:set>
                                    <p:animEffect transition="in" filter="fade">
                                      <p:cBhvr>
                                        <p:cTn id="80" dur="400"/>
                                        <p:tgtEl>
                                          <p:spTgt spid="70">
                                            <p:txEl>
                                              <p:pRg st="0" end="0"/>
                                            </p:txEl>
                                          </p:spTgt>
                                        </p:tgtEl>
                                      </p:cBhvr>
                                    </p:animEffect>
                                    <p:anim calcmode="lin" valueType="num">
                                      <p:cBhvr>
                                        <p:cTn id="81"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82" dur="400" fill="hold"/>
                                        <p:tgtEl>
                                          <p:spTgt spid="70">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71">
                                            <p:txEl>
                                              <p:pRg st="0" end="0"/>
                                            </p:txEl>
                                          </p:spTgt>
                                        </p:tgtEl>
                                        <p:attrNameLst>
                                          <p:attrName>style.visibility</p:attrName>
                                        </p:attrNameLst>
                                      </p:cBhvr>
                                      <p:to>
                                        <p:strVal val="visible"/>
                                      </p:to>
                                    </p:set>
                                    <p:animEffect transition="in" filter="fade">
                                      <p:cBhvr>
                                        <p:cTn id="85" dur="500"/>
                                        <p:tgtEl>
                                          <p:spTgt spid="71">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72">
                                            <p:txEl>
                                              <p:pRg st="0" end="0"/>
                                            </p:txEl>
                                          </p:spTgt>
                                        </p:tgtEl>
                                        <p:attrNameLst>
                                          <p:attrName>style.visibility</p:attrName>
                                        </p:attrNameLst>
                                      </p:cBhvr>
                                      <p:to>
                                        <p:strVal val="visible"/>
                                      </p:to>
                                    </p:set>
                                    <p:animEffect transition="in" filter="fade">
                                      <p:cBhvr>
                                        <p:cTn id="88" dur="400"/>
                                        <p:tgtEl>
                                          <p:spTgt spid="72">
                                            <p:txEl>
                                              <p:pRg st="0" end="0"/>
                                            </p:txEl>
                                          </p:spTgt>
                                        </p:tgtEl>
                                      </p:cBhvr>
                                    </p:animEffect>
                                    <p:anim calcmode="lin" valueType="num">
                                      <p:cBhvr>
                                        <p:cTn id="89" dur="400" fill="hold"/>
                                        <p:tgtEl>
                                          <p:spTgt spid="72">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7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300" fill="hold"/>
                        <p:tgtEl>
                          <p:spTgt spid="57"/>
                        </p:tgtEl>
                        <p:attrNameLst>
                          <p:attrName>ppt_w</p:attrName>
                        </p:attrNameLst>
                      </p:cBhvr>
                      <p:tavLst>
                        <p:tav tm="0">
                          <p:val>
                            <p:fltVal val="0"/>
                          </p:val>
                        </p:tav>
                        <p:tav tm="100000">
                          <p:val>
                            <p:strVal val="#ppt_w"/>
                          </p:val>
                        </p:tav>
                      </p:tavLst>
                    </p:anim>
                    <p:anim calcmode="lin" valueType="num">
                      <p:cBhvr>
                        <p:cTn dur="300" fill="hold"/>
                        <p:tgtEl>
                          <p:spTgt spid="57"/>
                        </p:tgtEl>
                        <p:attrNameLst>
                          <p:attrName>ppt_h</p:attrName>
                        </p:attrNameLst>
                      </p:cBhvr>
                      <p:tavLst>
                        <p:tav tm="0">
                          <p:val>
                            <p:fltVal val="0"/>
                          </p:val>
                        </p:tav>
                        <p:tav tm="100000">
                          <p:val>
                            <p:strVal val="#ppt_h"/>
                          </p:val>
                        </p:tav>
                      </p:tavLst>
                    </p:anim>
                    <p:animEffect transition="in" filter="fade">
                      <p:cBhvr>
                        <p:cTn dur="3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10" presetClass="entr" presetSubtype="0" fill="hold" nodeType="withEffect">
                  <p:stCondLst>
                    <p:cond delay="8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300" fill="hold"/>
                        <p:tgtEl>
                          <p:spTgt spid="62"/>
                        </p:tgtEl>
                        <p:attrNameLst>
                          <p:attrName>ppt_w</p:attrName>
                        </p:attrNameLst>
                      </p:cBhvr>
                      <p:tavLst>
                        <p:tav tm="0">
                          <p:val>
                            <p:fltVal val="0"/>
                          </p:val>
                        </p:tav>
                        <p:tav tm="100000">
                          <p:val>
                            <p:strVal val="#ppt_w"/>
                          </p:val>
                        </p:tav>
                      </p:tavLst>
                    </p:anim>
                    <p:anim calcmode="lin" valueType="num">
                      <p:cBhvr>
                        <p:cTn dur="300" fill="hold"/>
                        <p:tgtEl>
                          <p:spTgt spid="62"/>
                        </p:tgtEl>
                        <p:attrNameLst>
                          <p:attrName>ppt_h</p:attrName>
                        </p:attrNameLst>
                      </p:cBhvr>
                      <p:tavLst>
                        <p:tav tm="0">
                          <p:val>
                            <p:fltVal val="0"/>
                          </p:val>
                        </p:tav>
                        <p:tav tm="100000">
                          <p:val>
                            <p:strVal val="#ppt_h"/>
                          </p:val>
                        </p:tav>
                      </p:tavLst>
                    </p:anim>
                    <p:animEffect transition="in" filter="fade">
                      <p:cBhvr>
                        <p:cTn dur="300"/>
                        <p:tgtEl>
                          <p:spTgt spid="62"/>
                        </p:tgtEl>
                      </p:cBhvr>
                    </p:animEffect>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animBg="1"/>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300" fill="hold"/>
                        <p:tgtEl>
                          <p:spTgt spid="67"/>
                        </p:tgtEl>
                        <p:attrNameLst>
                          <p:attrName>ppt_w</p:attrName>
                        </p:attrNameLst>
                      </p:cBhvr>
                      <p:tavLst>
                        <p:tav tm="0">
                          <p:val>
                            <p:fltVal val="0"/>
                          </p:val>
                        </p:tav>
                        <p:tav tm="100000">
                          <p:val>
                            <p:strVal val="#ppt_w"/>
                          </p:val>
                        </p:tav>
                      </p:tavLst>
                    </p:anim>
                    <p:anim calcmode="lin" valueType="num">
                      <p:cBhvr>
                        <p:cTn dur="300" fill="hold"/>
                        <p:tgtEl>
                          <p:spTgt spid="67"/>
                        </p:tgtEl>
                        <p:attrNameLst>
                          <p:attrName>ppt_h</p:attrName>
                        </p:attrNameLst>
                      </p:cBhvr>
                      <p:tavLst>
                        <p:tav tm="0">
                          <p:val>
                            <p:fltVal val="0"/>
                          </p:val>
                        </p:tav>
                        <p:tav tm="100000">
                          <p:val>
                            <p:strVal val="#ppt_h"/>
                          </p:val>
                        </p:tav>
                      </p:tavLst>
                    </p:anim>
                    <p:animEffect transition="in" filter="fade">
                      <p:cBhvr>
                        <p:cTn dur="300"/>
                        <p:tgtEl>
                          <p:spTgt spid="67"/>
                        </p:tgtEl>
                      </p:cBhvr>
                    </p:animEffect>
                  </p:childTnLst>
                </p:cTn>
              </p:par>
            </p:tnLst>
          </p:tmpl>
        </p:tmplLst>
      </p:bldP>
      <p:bldP spid="68" grpId="0" build="p">
        <p:tmplLst>
          <p:tmpl lvl="1">
            <p:tnLst>
              <p:par>
                <p:cTn presetID="42" presetClass="entr" presetSubtype="0" fill="hold" nodeType="withEffect">
                  <p:stCondLst>
                    <p:cond delay="2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anim calcmode="lin" valueType="num">
                      <p:cBhvr>
                        <p:cTn dur="500" fill="hold"/>
                        <p:tgtEl>
                          <p:spTgt spid="68"/>
                        </p:tgtEl>
                        <p:attrNameLst>
                          <p:attrName>ppt_x</p:attrName>
                        </p:attrNameLst>
                      </p:cBhvr>
                      <p:tavLst>
                        <p:tav tm="0">
                          <p:val>
                            <p:strVal val="#ppt_x"/>
                          </p:val>
                        </p:tav>
                        <p:tav tm="100000">
                          <p:val>
                            <p:strVal val="#ppt_x"/>
                          </p:val>
                        </p:tav>
                      </p:tavLst>
                    </p:anim>
                    <p:anim calcmode="lin" valueType="num">
                      <p:cBhvr>
                        <p:cTn dur="500" fill="hold"/>
                        <p:tgtEl>
                          <p:spTgt spid="68"/>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42" presetClass="entr" presetSubtype="0" fill="hold" nodeType="withEffect">
                  <p:stCondLst>
                    <p:cond delay="200"/>
                  </p:stCondLst>
                  <p:childTnLst>
                    <p:set>
                      <p:cBhvr>
                        <p:cTn dur="1" fill="hold">
                          <p:stCondLst>
                            <p:cond delay="0"/>
                          </p:stCondLst>
                        </p:cTn>
                        <p:tgtEl>
                          <p:spTgt spid="72"/>
                        </p:tgtEl>
                        <p:attrNameLst>
                          <p:attrName>style.visibility</p:attrName>
                        </p:attrNameLst>
                      </p:cBhvr>
                      <p:to>
                        <p:strVal val="visible"/>
                      </p:to>
                    </p:set>
                    <p:animEffect transition="in" filter="fade">
                      <p:cBhvr>
                        <p:cTn dur="400"/>
                        <p:tgtEl>
                          <p:spTgt spid="72"/>
                        </p:tgtEl>
                      </p:cBhvr>
                    </p:animEffect>
                    <p:anim calcmode="lin" valueType="num">
                      <p:cBhvr>
                        <p:cTn dur="400" fill="hold"/>
                        <p:tgtEl>
                          <p:spTgt spid="72"/>
                        </p:tgtEl>
                        <p:attrNameLst>
                          <p:attrName>ppt_x</p:attrName>
                        </p:attrNameLst>
                      </p:cBhvr>
                      <p:tavLst>
                        <p:tav tm="0">
                          <p:val>
                            <p:strVal val="#ppt_x"/>
                          </p:val>
                        </p:tav>
                        <p:tav tm="100000">
                          <p:val>
                            <p:strVal val="#ppt_x"/>
                          </p:val>
                        </p:tav>
                      </p:tavLst>
                    </p:anim>
                    <p:anim calcmode="lin" valueType="num">
                      <p:cBhvr>
                        <p:cTn dur="400" fill="hold"/>
                        <p:tgtEl>
                          <p:spTgt spid="7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0" name="Oval 39"/>
          <p:cNvSpPr>
            <a:spLocks noChangeAspect="1"/>
          </p:cNvSpPr>
          <p:nvPr userDrawn="1"/>
        </p:nvSpPr>
        <p:spPr>
          <a:xfrm>
            <a:off x="651303" y="1782081"/>
            <a:ext cx="1823989" cy="164159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41" name="Picture Placeholder 2"/>
          <p:cNvSpPr>
            <a:spLocks noGrp="1" noChangeAspect="1"/>
          </p:cNvSpPr>
          <p:nvPr>
            <p:ph type="pic" sz="quarter" idx="17"/>
          </p:nvPr>
        </p:nvSpPr>
        <p:spPr>
          <a:xfrm>
            <a:off x="549706"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9" name="Text Placeholder 7"/>
          <p:cNvSpPr>
            <a:spLocks noGrp="1"/>
          </p:cNvSpPr>
          <p:nvPr>
            <p:ph type="body" sz="quarter" idx="18" hasCustomPrompt="1"/>
          </p:nvPr>
        </p:nvSpPr>
        <p:spPr>
          <a:xfrm>
            <a:off x="569384"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70" name="Text Placeholder 7"/>
          <p:cNvSpPr>
            <a:spLocks noGrp="1"/>
          </p:cNvSpPr>
          <p:nvPr>
            <p:ph type="body" sz="quarter" idx="19" hasCustomPrompt="1"/>
          </p:nvPr>
        </p:nvSpPr>
        <p:spPr>
          <a:xfrm>
            <a:off x="569384"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1" name="Text Placeholder 2"/>
          <p:cNvSpPr>
            <a:spLocks noGrp="1"/>
          </p:cNvSpPr>
          <p:nvPr>
            <p:ph type="body" sz="quarter" idx="16" hasCustomPrompt="1"/>
          </p:nvPr>
        </p:nvSpPr>
        <p:spPr>
          <a:xfrm>
            <a:off x="569385"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72" name="Text Placeholder 7"/>
          <p:cNvSpPr>
            <a:spLocks noGrp="1"/>
          </p:cNvSpPr>
          <p:nvPr>
            <p:ph type="body" sz="quarter" idx="39" hasCustomPrompt="1"/>
          </p:nvPr>
        </p:nvSpPr>
        <p:spPr>
          <a:xfrm>
            <a:off x="1338847"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85" name="Straight Connector 84"/>
          <p:cNvCxnSpPr/>
          <p:nvPr userDrawn="1"/>
        </p:nvCxnSpPr>
        <p:spPr>
          <a:xfrm>
            <a:off x="30649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8" name="Oval 107"/>
          <p:cNvSpPr>
            <a:spLocks noChangeAspect="1"/>
          </p:cNvSpPr>
          <p:nvPr userDrawn="1"/>
        </p:nvSpPr>
        <p:spPr>
          <a:xfrm>
            <a:off x="3596691" y="1782081"/>
            <a:ext cx="1823989" cy="164159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09" name="Picture Placeholder 2"/>
          <p:cNvSpPr>
            <a:spLocks noGrp="1" noChangeAspect="1"/>
          </p:cNvSpPr>
          <p:nvPr>
            <p:ph type="pic" sz="quarter" idx="55"/>
          </p:nvPr>
        </p:nvSpPr>
        <p:spPr>
          <a:xfrm>
            <a:off x="349509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4" name="Text Placeholder 7"/>
          <p:cNvSpPr>
            <a:spLocks noGrp="1"/>
          </p:cNvSpPr>
          <p:nvPr>
            <p:ph type="body" sz="quarter" idx="41" hasCustomPrompt="1"/>
          </p:nvPr>
        </p:nvSpPr>
        <p:spPr>
          <a:xfrm>
            <a:off x="345933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15" name="Text Placeholder 7"/>
          <p:cNvSpPr>
            <a:spLocks noGrp="1"/>
          </p:cNvSpPr>
          <p:nvPr>
            <p:ph type="body" sz="quarter" idx="42" hasCustomPrompt="1"/>
          </p:nvPr>
        </p:nvSpPr>
        <p:spPr>
          <a:xfrm>
            <a:off x="345933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6" name="Text Placeholder 2"/>
          <p:cNvSpPr>
            <a:spLocks noGrp="1"/>
          </p:cNvSpPr>
          <p:nvPr>
            <p:ph type="body" sz="quarter" idx="43" hasCustomPrompt="1"/>
          </p:nvPr>
        </p:nvSpPr>
        <p:spPr>
          <a:xfrm>
            <a:off x="345934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17" name="Text Placeholder 7"/>
          <p:cNvSpPr>
            <a:spLocks noGrp="1"/>
          </p:cNvSpPr>
          <p:nvPr>
            <p:ph type="body" sz="quarter" idx="44" hasCustomPrompt="1"/>
          </p:nvPr>
        </p:nvSpPr>
        <p:spPr>
          <a:xfrm>
            <a:off x="422880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26" name="Straight Connector 125"/>
          <p:cNvCxnSpPr/>
          <p:nvPr userDrawn="1"/>
        </p:nvCxnSpPr>
        <p:spPr>
          <a:xfrm>
            <a:off x="6011333"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Oval 140"/>
          <p:cNvSpPr>
            <a:spLocks noChangeAspect="1"/>
          </p:cNvSpPr>
          <p:nvPr userDrawn="1"/>
        </p:nvSpPr>
        <p:spPr>
          <a:xfrm>
            <a:off x="6599531" y="1782081"/>
            <a:ext cx="1823989" cy="164159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2" name="Picture Placeholder 2"/>
          <p:cNvSpPr>
            <a:spLocks noGrp="1" noChangeAspect="1"/>
          </p:cNvSpPr>
          <p:nvPr>
            <p:ph type="pic" sz="quarter" idx="56"/>
          </p:nvPr>
        </p:nvSpPr>
        <p:spPr>
          <a:xfrm>
            <a:off x="649793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45" name="Text Placeholder 7"/>
          <p:cNvSpPr>
            <a:spLocks noGrp="1"/>
          </p:cNvSpPr>
          <p:nvPr>
            <p:ph type="body" sz="quarter" idx="46" hasCustomPrompt="1"/>
          </p:nvPr>
        </p:nvSpPr>
        <p:spPr>
          <a:xfrm>
            <a:off x="6462179"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6" name="Text Placeholder 7"/>
          <p:cNvSpPr>
            <a:spLocks noGrp="1"/>
          </p:cNvSpPr>
          <p:nvPr>
            <p:ph type="body" sz="quarter" idx="47" hasCustomPrompt="1"/>
          </p:nvPr>
        </p:nvSpPr>
        <p:spPr>
          <a:xfrm>
            <a:off x="6462179"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7" name="Text Placeholder 2"/>
          <p:cNvSpPr>
            <a:spLocks noGrp="1"/>
          </p:cNvSpPr>
          <p:nvPr>
            <p:ph type="body" sz="quarter" idx="48" hasCustomPrompt="1"/>
          </p:nvPr>
        </p:nvSpPr>
        <p:spPr>
          <a:xfrm>
            <a:off x="6462180"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8" name="Text Placeholder 7"/>
          <p:cNvSpPr>
            <a:spLocks noGrp="1"/>
          </p:cNvSpPr>
          <p:nvPr>
            <p:ph type="body" sz="quarter" idx="49" hasCustomPrompt="1"/>
          </p:nvPr>
        </p:nvSpPr>
        <p:spPr>
          <a:xfrm>
            <a:off x="7231642"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53" name="Straight Connector 152"/>
          <p:cNvCxnSpPr/>
          <p:nvPr userDrawn="1"/>
        </p:nvCxnSpPr>
        <p:spPr>
          <a:xfrm>
            <a:off x="9025467" y="1666242"/>
            <a:ext cx="0" cy="41471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60" name="Oval 159"/>
          <p:cNvSpPr>
            <a:spLocks noChangeAspect="1"/>
          </p:cNvSpPr>
          <p:nvPr userDrawn="1"/>
        </p:nvSpPr>
        <p:spPr>
          <a:xfrm>
            <a:off x="9577911" y="1782081"/>
            <a:ext cx="1823989" cy="1641590"/>
          </a:xfrm>
          <a:prstGeom prst="ellipse">
            <a:avLst/>
          </a:prstGeom>
          <a:ln w="381000" cap="rnd" cmpd="sng">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61" name="Picture Placeholder 2"/>
          <p:cNvSpPr>
            <a:spLocks noGrp="1" noChangeAspect="1"/>
          </p:cNvSpPr>
          <p:nvPr>
            <p:ph type="pic" sz="quarter" idx="57"/>
          </p:nvPr>
        </p:nvSpPr>
        <p:spPr>
          <a:xfrm>
            <a:off x="9476314" y="1675402"/>
            <a:ext cx="2063988" cy="185758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62" name="Text Placeholder 7"/>
          <p:cNvSpPr>
            <a:spLocks noGrp="1"/>
          </p:cNvSpPr>
          <p:nvPr>
            <p:ph type="body" sz="quarter" idx="51" hasCustomPrompt="1"/>
          </p:nvPr>
        </p:nvSpPr>
        <p:spPr>
          <a:xfrm>
            <a:off x="9476311" y="3717493"/>
            <a:ext cx="2099739"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63" name="Text Placeholder 7"/>
          <p:cNvSpPr>
            <a:spLocks noGrp="1"/>
          </p:cNvSpPr>
          <p:nvPr>
            <p:ph type="body" sz="quarter" idx="52" hasCustomPrompt="1"/>
          </p:nvPr>
        </p:nvSpPr>
        <p:spPr>
          <a:xfrm>
            <a:off x="9476311" y="4159055"/>
            <a:ext cx="209973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4" name="Text Placeholder 2"/>
          <p:cNvSpPr>
            <a:spLocks noGrp="1"/>
          </p:cNvSpPr>
          <p:nvPr>
            <p:ph type="body" sz="quarter" idx="53" hasCustomPrompt="1"/>
          </p:nvPr>
        </p:nvSpPr>
        <p:spPr>
          <a:xfrm>
            <a:off x="9476312" y="4468789"/>
            <a:ext cx="2099739"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5" name="Text Placeholder 7"/>
          <p:cNvSpPr>
            <a:spLocks noGrp="1"/>
          </p:cNvSpPr>
          <p:nvPr>
            <p:ph type="body" sz="quarter" idx="54" hasCustomPrompt="1"/>
          </p:nvPr>
        </p:nvSpPr>
        <p:spPr>
          <a:xfrm>
            <a:off x="10245774" y="5269082"/>
            <a:ext cx="657777" cy="560681"/>
          </a:xfrm>
          <a:prstGeom prst="rect">
            <a:avLst/>
          </a:prstGeom>
        </p:spPr>
        <p:txBody>
          <a:bodyPr vert="horz" lIns="0" tIns="103884" rIns="0" bIns="103884" anchor="ctr"/>
          <a:lstStyle>
            <a:lvl1pPr marL="0" indent="0" algn="ctr">
              <a:lnSpc>
                <a:spcPct val="100000"/>
              </a:lnSpc>
              <a:spcBef>
                <a:spcPts val="0"/>
              </a:spcBef>
              <a:buNone/>
              <a:defRPr sz="24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xmlns="" val="26761173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69">
                                            <p:txEl>
                                              <p:pRg st="0" end="0"/>
                                            </p:txEl>
                                          </p:spTgt>
                                        </p:tgtEl>
                                        <p:attrNameLst>
                                          <p:attrName>style.visibility</p:attrName>
                                        </p:attrNameLst>
                                      </p:cBhvr>
                                      <p:to>
                                        <p:strVal val="visible"/>
                                      </p:to>
                                    </p:set>
                                    <p:animEffect transition="in" filter="fade">
                                      <p:cBhvr>
                                        <p:cTn id="31" dur="400"/>
                                        <p:tgtEl>
                                          <p:spTgt spid="69">
                                            <p:txEl>
                                              <p:pRg st="0" end="0"/>
                                            </p:txEl>
                                          </p:spTgt>
                                        </p:tgtEl>
                                      </p:cBhvr>
                                    </p:animEffect>
                                    <p:anim calcmode="lin" valueType="num">
                                      <p:cBhvr>
                                        <p:cTn id="32"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69">
                                            <p:txEl>
                                              <p:pRg st="0" end="0"/>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70">
                                            <p:txEl>
                                              <p:pRg st="0" end="0"/>
                                            </p:txEl>
                                          </p:spTgt>
                                        </p:tgtEl>
                                        <p:attrNameLst>
                                          <p:attrName>style.visibility</p:attrName>
                                        </p:attrNameLst>
                                      </p:cBhvr>
                                      <p:to>
                                        <p:strVal val="visible"/>
                                      </p:to>
                                    </p:set>
                                    <p:animEffect transition="in" filter="fade">
                                      <p:cBhvr>
                                        <p:cTn id="36" dur="500"/>
                                        <p:tgtEl>
                                          <p:spTgt spid="70">
                                            <p:txEl>
                                              <p:pRg st="0" end="0"/>
                                            </p:txEl>
                                          </p:spTgt>
                                        </p:tgtEl>
                                      </p:cBhvr>
                                    </p:animEffect>
                                    <p:anim calcmode="lin" valueType="num">
                                      <p:cBhvr>
                                        <p:cTn id="37" dur="5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0">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71">
                                            <p:txEl>
                                              <p:pRg st="0" end="0"/>
                                            </p:txEl>
                                          </p:spTgt>
                                        </p:tgtEl>
                                        <p:attrNameLst>
                                          <p:attrName>style.visibility</p:attrName>
                                        </p:attrNameLst>
                                      </p:cBhvr>
                                      <p:to>
                                        <p:strVal val="visible"/>
                                      </p:to>
                                    </p:set>
                                    <p:animEffect transition="in" filter="fade">
                                      <p:cBhvr>
                                        <p:cTn id="41" dur="500"/>
                                        <p:tgtEl>
                                          <p:spTgt spid="71">
                                            <p:txEl>
                                              <p:pRg st="0" end="0"/>
                                            </p:txEl>
                                          </p:spTgt>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72">
                                            <p:txEl>
                                              <p:pRg st="0" end="0"/>
                                            </p:txEl>
                                          </p:spTgt>
                                        </p:tgtEl>
                                        <p:attrNameLst>
                                          <p:attrName>style.visibility</p:attrName>
                                        </p:attrNameLst>
                                      </p:cBhvr>
                                      <p:to>
                                        <p:strVal val="visible"/>
                                      </p:to>
                                    </p:set>
                                    <p:anim calcmode="lin" valueType="num">
                                      <p:cBhvr>
                                        <p:cTn id="45" dur="3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72">
                                            <p:txEl>
                                              <p:pRg st="0" end="0"/>
                                            </p:txEl>
                                          </p:spTgt>
                                        </p:tgtEl>
                                      </p:cBhvr>
                                    </p:animEffect>
                                  </p:childTnLst>
                                </p:cTn>
                              </p:par>
                            </p:childTnLst>
                          </p:cTn>
                        </p:par>
                        <p:par>
                          <p:cTn id="48" fill="hold">
                            <p:stCondLst>
                              <p:cond delay="1500"/>
                            </p:stCondLst>
                            <p:childTnLst>
                              <p:par>
                                <p:cTn id="49" presetID="22" presetClass="entr" presetSubtype="1"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childTnLst>
                          </p:cTn>
                        </p:par>
                        <p:par>
                          <p:cTn id="57" fill="hold">
                            <p:stCondLst>
                              <p:cond delay="2000"/>
                            </p:stCondLst>
                            <p:childTnLst>
                              <p:par>
                                <p:cTn id="58" presetID="53" presetClass="entr" presetSubtype="16" fill="hold" grpId="0" nodeType="afterEffect" nodePh="1">
                                  <p:stCondLst>
                                    <p:cond delay="0"/>
                                  </p:stCondLst>
                                  <p:endCondLst>
                                    <p:cond evt="begin" delay="0">
                                      <p:tn val="58"/>
                                    </p:cond>
                                  </p:end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114">
                                            <p:txEl>
                                              <p:pRg st="0" end="0"/>
                                            </p:txEl>
                                          </p:spTgt>
                                        </p:tgtEl>
                                        <p:attrNameLst>
                                          <p:attrName>style.visibility</p:attrName>
                                        </p:attrNameLst>
                                      </p:cBhvr>
                                      <p:to>
                                        <p:strVal val="visible"/>
                                      </p:to>
                                    </p:set>
                                    <p:animEffect transition="in" filter="fade">
                                      <p:cBhvr>
                                        <p:cTn id="65" dur="400"/>
                                        <p:tgtEl>
                                          <p:spTgt spid="114">
                                            <p:txEl>
                                              <p:pRg st="0" end="0"/>
                                            </p:txEl>
                                          </p:spTgt>
                                        </p:tgtEl>
                                      </p:cBhvr>
                                    </p:animEffect>
                                    <p:anim calcmode="lin" valueType="num">
                                      <p:cBhvr>
                                        <p:cTn id="66" dur="400" fill="hold"/>
                                        <p:tgtEl>
                                          <p:spTgt spid="114">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114">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115">
                                            <p:txEl>
                                              <p:pRg st="0" end="0"/>
                                            </p:txEl>
                                          </p:spTgt>
                                        </p:tgtEl>
                                        <p:attrNameLst>
                                          <p:attrName>style.visibility</p:attrName>
                                        </p:attrNameLst>
                                      </p:cBhvr>
                                      <p:to>
                                        <p:strVal val="visible"/>
                                      </p:to>
                                    </p:set>
                                    <p:animEffect transition="in" filter="fade">
                                      <p:cBhvr>
                                        <p:cTn id="70" dur="500"/>
                                        <p:tgtEl>
                                          <p:spTgt spid="115">
                                            <p:txEl>
                                              <p:pRg st="0" end="0"/>
                                            </p:txEl>
                                          </p:spTgt>
                                        </p:tgtEl>
                                      </p:cBhvr>
                                    </p:animEffect>
                                    <p:anim calcmode="lin" valueType="num">
                                      <p:cBhvr>
                                        <p:cTn id="71" dur="500" fill="hold"/>
                                        <p:tgtEl>
                                          <p:spTgt spid="115">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115">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116">
                                            <p:txEl>
                                              <p:pRg st="0" end="0"/>
                                            </p:txEl>
                                          </p:spTgt>
                                        </p:tgtEl>
                                        <p:attrNameLst>
                                          <p:attrName>style.visibility</p:attrName>
                                        </p:attrNameLst>
                                      </p:cBhvr>
                                      <p:to>
                                        <p:strVal val="visible"/>
                                      </p:to>
                                    </p:set>
                                    <p:animEffect transition="in" filter="fade">
                                      <p:cBhvr>
                                        <p:cTn id="75" dur="500"/>
                                        <p:tgtEl>
                                          <p:spTgt spid="116">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117">
                                            <p:txEl>
                                              <p:pRg st="0" end="0"/>
                                            </p:txEl>
                                          </p:spTgt>
                                        </p:tgtEl>
                                        <p:attrNameLst>
                                          <p:attrName>style.visibility</p:attrName>
                                        </p:attrNameLst>
                                      </p:cBhvr>
                                      <p:to>
                                        <p:strVal val="visible"/>
                                      </p:to>
                                    </p:set>
                                    <p:anim calcmode="lin" valueType="num">
                                      <p:cBhvr>
                                        <p:cTn id="79" dur="3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117">
                                            <p:txEl>
                                              <p:pRg st="0" end="0"/>
                                            </p:txEl>
                                          </p:spTgt>
                                        </p:tgtEl>
                                      </p:cBhvr>
                                    </p:animEffect>
                                  </p:childTnLst>
                                </p:cTn>
                              </p:par>
                            </p:childTnLst>
                          </p:cTn>
                        </p:par>
                        <p:par>
                          <p:cTn id="82" fill="hold">
                            <p:stCondLst>
                              <p:cond delay="3000"/>
                            </p:stCondLst>
                            <p:childTnLst>
                              <p:par>
                                <p:cTn id="83" presetID="22" presetClass="entr" presetSubtype="1" fill="hold" nodeType="afterEffect">
                                  <p:stCondLst>
                                    <p:cond delay="0"/>
                                  </p:stCondLst>
                                  <p:childTnLst>
                                    <p:set>
                                      <p:cBhvr>
                                        <p:cTn id="84" dur="1" fill="hold">
                                          <p:stCondLst>
                                            <p:cond delay="0"/>
                                          </p:stCondLst>
                                        </p:cTn>
                                        <p:tgtEl>
                                          <p:spTgt spid="126"/>
                                        </p:tgtEl>
                                        <p:attrNameLst>
                                          <p:attrName>style.visibility</p:attrName>
                                        </p:attrNameLst>
                                      </p:cBhvr>
                                      <p:to>
                                        <p:strVal val="visible"/>
                                      </p:to>
                                    </p:set>
                                    <p:animEffect transition="in" filter="wipe(up)">
                                      <p:cBhvr>
                                        <p:cTn id="85" dur="500"/>
                                        <p:tgtEl>
                                          <p:spTgt spid="12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41"/>
                                        </p:tgtEl>
                                        <p:attrNameLst>
                                          <p:attrName>style.visibility</p:attrName>
                                        </p:attrNameLst>
                                      </p:cBhvr>
                                      <p:to>
                                        <p:strVal val="visible"/>
                                      </p:to>
                                    </p:set>
                                    <p:anim calcmode="lin" valueType="num">
                                      <p:cBhvr>
                                        <p:cTn id="88" dur="500" fill="hold"/>
                                        <p:tgtEl>
                                          <p:spTgt spid="141"/>
                                        </p:tgtEl>
                                        <p:attrNameLst>
                                          <p:attrName>ppt_w</p:attrName>
                                        </p:attrNameLst>
                                      </p:cBhvr>
                                      <p:tavLst>
                                        <p:tav tm="0">
                                          <p:val>
                                            <p:fltVal val="0"/>
                                          </p:val>
                                        </p:tav>
                                        <p:tav tm="100000">
                                          <p:val>
                                            <p:strVal val="#ppt_w"/>
                                          </p:val>
                                        </p:tav>
                                      </p:tavLst>
                                    </p:anim>
                                    <p:anim calcmode="lin" valueType="num">
                                      <p:cBhvr>
                                        <p:cTn id="89" dur="500" fill="hold"/>
                                        <p:tgtEl>
                                          <p:spTgt spid="141"/>
                                        </p:tgtEl>
                                        <p:attrNameLst>
                                          <p:attrName>ppt_h</p:attrName>
                                        </p:attrNameLst>
                                      </p:cBhvr>
                                      <p:tavLst>
                                        <p:tav tm="0">
                                          <p:val>
                                            <p:fltVal val="0"/>
                                          </p:val>
                                        </p:tav>
                                        <p:tav tm="100000">
                                          <p:val>
                                            <p:strVal val="#ppt_h"/>
                                          </p:val>
                                        </p:tav>
                                      </p:tavLst>
                                    </p:anim>
                                    <p:animEffect transition="in" filter="fade">
                                      <p:cBhvr>
                                        <p:cTn id="90" dur="500"/>
                                        <p:tgtEl>
                                          <p:spTgt spid="141"/>
                                        </p:tgtEl>
                                      </p:cBhvr>
                                    </p:animEffect>
                                  </p:childTnLst>
                                </p:cTn>
                              </p:par>
                            </p:childTnLst>
                          </p:cTn>
                        </p:par>
                        <p:par>
                          <p:cTn id="91" fill="hold">
                            <p:stCondLst>
                              <p:cond delay="3500"/>
                            </p:stCondLst>
                            <p:childTnLst>
                              <p:par>
                                <p:cTn id="92" presetID="53" presetClass="entr" presetSubtype="16" fill="hold" grpId="0" nodeType="afterEffect" nodePh="1">
                                  <p:stCondLst>
                                    <p:cond delay="0"/>
                                  </p:stCondLst>
                                  <p:endCondLst>
                                    <p:cond evt="begin" delay="0">
                                      <p:tn val="92"/>
                                    </p:cond>
                                  </p:endCondLst>
                                  <p:childTnLst>
                                    <p:set>
                                      <p:cBhvr>
                                        <p:cTn id="93" dur="1" fill="hold">
                                          <p:stCondLst>
                                            <p:cond delay="0"/>
                                          </p:stCondLst>
                                        </p:cTn>
                                        <p:tgtEl>
                                          <p:spTgt spid="142"/>
                                        </p:tgtEl>
                                        <p:attrNameLst>
                                          <p:attrName>style.visibility</p:attrName>
                                        </p:attrNameLst>
                                      </p:cBhvr>
                                      <p:to>
                                        <p:strVal val="visible"/>
                                      </p:to>
                                    </p:set>
                                    <p:anim calcmode="lin" valueType="num">
                                      <p:cBhvr>
                                        <p:cTn id="94" dur="500" fill="hold"/>
                                        <p:tgtEl>
                                          <p:spTgt spid="142"/>
                                        </p:tgtEl>
                                        <p:attrNameLst>
                                          <p:attrName>ppt_w</p:attrName>
                                        </p:attrNameLst>
                                      </p:cBhvr>
                                      <p:tavLst>
                                        <p:tav tm="0">
                                          <p:val>
                                            <p:fltVal val="0"/>
                                          </p:val>
                                        </p:tav>
                                        <p:tav tm="100000">
                                          <p:val>
                                            <p:strVal val="#ppt_w"/>
                                          </p:val>
                                        </p:tav>
                                      </p:tavLst>
                                    </p:anim>
                                    <p:anim calcmode="lin" valueType="num">
                                      <p:cBhvr>
                                        <p:cTn id="95" dur="500" fill="hold"/>
                                        <p:tgtEl>
                                          <p:spTgt spid="142"/>
                                        </p:tgtEl>
                                        <p:attrNameLst>
                                          <p:attrName>ppt_h</p:attrName>
                                        </p:attrNameLst>
                                      </p:cBhvr>
                                      <p:tavLst>
                                        <p:tav tm="0">
                                          <p:val>
                                            <p:fltVal val="0"/>
                                          </p:val>
                                        </p:tav>
                                        <p:tav tm="100000">
                                          <p:val>
                                            <p:strVal val="#ppt_h"/>
                                          </p:val>
                                        </p:tav>
                                      </p:tavLst>
                                    </p:anim>
                                    <p:animEffect transition="in" filter="fade">
                                      <p:cBhvr>
                                        <p:cTn id="96" dur="500"/>
                                        <p:tgtEl>
                                          <p:spTgt spid="142"/>
                                        </p:tgtEl>
                                      </p:cBhvr>
                                    </p:animEffect>
                                  </p:childTnLst>
                                </p:cTn>
                              </p:par>
                              <p:par>
                                <p:cTn id="97" presetID="42" presetClass="entr" presetSubtype="0" fill="hold" grpId="0" nodeType="withEffect">
                                  <p:stCondLst>
                                    <p:cond delay="200"/>
                                  </p:stCondLst>
                                  <p:childTnLst>
                                    <p:set>
                                      <p:cBhvr>
                                        <p:cTn id="98" dur="1" fill="hold">
                                          <p:stCondLst>
                                            <p:cond delay="0"/>
                                          </p:stCondLst>
                                        </p:cTn>
                                        <p:tgtEl>
                                          <p:spTgt spid="145">
                                            <p:txEl>
                                              <p:pRg st="0" end="0"/>
                                            </p:txEl>
                                          </p:spTgt>
                                        </p:tgtEl>
                                        <p:attrNameLst>
                                          <p:attrName>style.visibility</p:attrName>
                                        </p:attrNameLst>
                                      </p:cBhvr>
                                      <p:to>
                                        <p:strVal val="visible"/>
                                      </p:to>
                                    </p:set>
                                    <p:animEffect transition="in" filter="fade">
                                      <p:cBhvr>
                                        <p:cTn id="99" dur="400"/>
                                        <p:tgtEl>
                                          <p:spTgt spid="145">
                                            <p:txEl>
                                              <p:pRg st="0" end="0"/>
                                            </p:txEl>
                                          </p:spTgt>
                                        </p:tgtEl>
                                      </p:cBhvr>
                                    </p:animEffect>
                                    <p:anim calcmode="lin" valueType="num">
                                      <p:cBhvr>
                                        <p:cTn id="100" dur="400" fill="hold"/>
                                        <p:tgtEl>
                                          <p:spTgt spid="145">
                                            <p:txEl>
                                              <p:pRg st="0" end="0"/>
                                            </p:txEl>
                                          </p:spTgt>
                                        </p:tgtEl>
                                        <p:attrNameLst>
                                          <p:attrName>ppt_x</p:attrName>
                                        </p:attrNameLst>
                                      </p:cBhvr>
                                      <p:tavLst>
                                        <p:tav tm="0">
                                          <p:val>
                                            <p:strVal val="#ppt_x"/>
                                          </p:val>
                                        </p:tav>
                                        <p:tav tm="100000">
                                          <p:val>
                                            <p:strVal val="#ppt_x"/>
                                          </p:val>
                                        </p:tav>
                                      </p:tavLst>
                                    </p:anim>
                                    <p:anim calcmode="lin" valueType="num">
                                      <p:cBhvr>
                                        <p:cTn id="101" dur="400" fill="hold"/>
                                        <p:tgtEl>
                                          <p:spTgt spid="145">
                                            <p:txEl>
                                              <p:pRg st="0" end="0"/>
                                            </p:txEl>
                                          </p:spTgt>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00"/>
                                  </p:stCondLst>
                                  <p:childTnLst>
                                    <p:set>
                                      <p:cBhvr>
                                        <p:cTn id="103" dur="1" fill="hold">
                                          <p:stCondLst>
                                            <p:cond delay="0"/>
                                          </p:stCondLst>
                                        </p:cTn>
                                        <p:tgtEl>
                                          <p:spTgt spid="146">
                                            <p:txEl>
                                              <p:pRg st="0" end="0"/>
                                            </p:txEl>
                                          </p:spTgt>
                                        </p:tgtEl>
                                        <p:attrNameLst>
                                          <p:attrName>style.visibility</p:attrName>
                                        </p:attrNameLst>
                                      </p:cBhvr>
                                      <p:to>
                                        <p:strVal val="visible"/>
                                      </p:to>
                                    </p:set>
                                    <p:animEffect transition="in" filter="fade">
                                      <p:cBhvr>
                                        <p:cTn id="104" dur="500"/>
                                        <p:tgtEl>
                                          <p:spTgt spid="146">
                                            <p:txEl>
                                              <p:pRg st="0" end="0"/>
                                            </p:txEl>
                                          </p:spTgt>
                                        </p:tgtEl>
                                      </p:cBhvr>
                                    </p:animEffect>
                                    <p:anim calcmode="lin" valueType="num">
                                      <p:cBhvr>
                                        <p:cTn id="105" dur="500" fill="hold"/>
                                        <p:tgtEl>
                                          <p:spTgt spid="146">
                                            <p:txEl>
                                              <p:pRg st="0" end="0"/>
                                            </p:txEl>
                                          </p:spTgt>
                                        </p:tgtEl>
                                        <p:attrNameLst>
                                          <p:attrName>ppt_x</p:attrName>
                                        </p:attrNameLst>
                                      </p:cBhvr>
                                      <p:tavLst>
                                        <p:tav tm="0">
                                          <p:val>
                                            <p:strVal val="#ppt_x"/>
                                          </p:val>
                                        </p:tav>
                                        <p:tav tm="100000">
                                          <p:val>
                                            <p:strVal val="#ppt_x"/>
                                          </p:val>
                                        </p:tav>
                                      </p:tavLst>
                                    </p:anim>
                                    <p:anim calcmode="lin" valueType="num">
                                      <p:cBhvr>
                                        <p:cTn id="106" dur="500" fill="hold"/>
                                        <p:tgtEl>
                                          <p:spTgt spid="146">
                                            <p:txEl>
                                              <p:pRg st="0" end="0"/>
                                            </p:txEl>
                                          </p:spTgt>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800"/>
                                  </p:stCondLst>
                                  <p:childTnLst>
                                    <p:set>
                                      <p:cBhvr>
                                        <p:cTn id="108" dur="1" fill="hold">
                                          <p:stCondLst>
                                            <p:cond delay="0"/>
                                          </p:stCondLst>
                                        </p:cTn>
                                        <p:tgtEl>
                                          <p:spTgt spid="147">
                                            <p:txEl>
                                              <p:pRg st="0" end="0"/>
                                            </p:txEl>
                                          </p:spTgt>
                                        </p:tgtEl>
                                        <p:attrNameLst>
                                          <p:attrName>style.visibility</p:attrName>
                                        </p:attrNameLst>
                                      </p:cBhvr>
                                      <p:to>
                                        <p:strVal val="visible"/>
                                      </p:to>
                                    </p:set>
                                    <p:animEffect transition="in" filter="fade">
                                      <p:cBhvr>
                                        <p:cTn id="109" dur="500"/>
                                        <p:tgtEl>
                                          <p:spTgt spid="147">
                                            <p:txEl>
                                              <p:pRg st="0" end="0"/>
                                            </p:txEl>
                                          </p:spTgt>
                                        </p:tgtEl>
                                      </p:cBhvr>
                                    </p:animEffect>
                                  </p:childTnLst>
                                </p:cTn>
                              </p:par>
                            </p:childTnLst>
                          </p:cTn>
                        </p:par>
                        <p:par>
                          <p:cTn id="110" fill="hold">
                            <p:stCondLst>
                              <p:cond delay="4000"/>
                            </p:stCondLst>
                            <p:childTnLst>
                              <p:par>
                                <p:cTn id="111" presetID="53" presetClass="entr" presetSubtype="16" fill="hold" grpId="0" nodeType="afterEffect">
                                  <p:stCondLst>
                                    <p:cond delay="0"/>
                                  </p:stCondLst>
                                  <p:childTnLst>
                                    <p:set>
                                      <p:cBhvr>
                                        <p:cTn id="112" dur="1" fill="hold">
                                          <p:stCondLst>
                                            <p:cond delay="0"/>
                                          </p:stCondLst>
                                        </p:cTn>
                                        <p:tgtEl>
                                          <p:spTgt spid="148">
                                            <p:txEl>
                                              <p:pRg st="0" end="0"/>
                                            </p:txEl>
                                          </p:spTgt>
                                        </p:tgtEl>
                                        <p:attrNameLst>
                                          <p:attrName>style.visibility</p:attrName>
                                        </p:attrNameLst>
                                      </p:cBhvr>
                                      <p:to>
                                        <p:strVal val="visible"/>
                                      </p:to>
                                    </p:set>
                                    <p:anim calcmode="lin" valueType="num">
                                      <p:cBhvr>
                                        <p:cTn id="113" dur="300" fill="hold"/>
                                        <p:tgtEl>
                                          <p:spTgt spid="148">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8">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8">
                                            <p:txEl>
                                              <p:pRg st="0" end="0"/>
                                            </p:txEl>
                                          </p:spTgt>
                                        </p:tgtEl>
                                      </p:cBhvr>
                                    </p:animEffect>
                                  </p:childTnLst>
                                </p:cTn>
                              </p:par>
                            </p:childTnLst>
                          </p:cTn>
                        </p:par>
                        <p:par>
                          <p:cTn id="116" fill="hold">
                            <p:stCondLst>
                              <p:cond delay="4500"/>
                            </p:stCondLst>
                            <p:childTnLst>
                              <p:par>
                                <p:cTn id="117" presetID="22" presetClass="entr" presetSubtype="1" fill="hold" nodeType="afterEffect">
                                  <p:stCondLst>
                                    <p:cond delay="0"/>
                                  </p:stCondLst>
                                  <p:childTnLst>
                                    <p:set>
                                      <p:cBhvr>
                                        <p:cTn id="118" dur="1" fill="hold">
                                          <p:stCondLst>
                                            <p:cond delay="0"/>
                                          </p:stCondLst>
                                        </p:cTn>
                                        <p:tgtEl>
                                          <p:spTgt spid="153"/>
                                        </p:tgtEl>
                                        <p:attrNameLst>
                                          <p:attrName>style.visibility</p:attrName>
                                        </p:attrNameLst>
                                      </p:cBhvr>
                                      <p:to>
                                        <p:strVal val="visible"/>
                                      </p:to>
                                    </p:set>
                                    <p:animEffect transition="in" filter="wipe(up)">
                                      <p:cBhvr>
                                        <p:cTn id="119" dur="500"/>
                                        <p:tgtEl>
                                          <p:spTgt spid="15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60"/>
                                        </p:tgtEl>
                                        <p:attrNameLst>
                                          <p:attrName>style.visibility</p:attrName>
                                        </p:attrNameLst>
                                      </p:cBhvr>
                                      <p:to>
                                        <p:strVal val="visible"/>
                                      </p:to>
                                    </p:set>
                                    <p:anim calcmode="lin" valueType="num">
                                      <p:cBhvr>
                                        <p:cTn id="122" dur="500" fill="hold"/>
                                        <p:tgtEl>
                                          <p:spTgt spid="160"/>
                                        </p:tgtEl>
                                        <p:attrNameLst>
                                          <p:attrName>ppt_w</p:attrName>
                                        </p:attrNameLst>
                                      </p:cBhvr>
                                      <p:tavLst>
                                        <p:tav tm="0">
                                          <p:val>
                                            <p:fltVal val="0"/>
                                          </p:val>
                                        </p:tav>
                                        <p:tav tm="100000">
                                          <p:val>
                                            <p:strVal val="#ppt_w"/>
                                          </p:val>
                                        </p:tav>
                                      </p:tavLst>
                                    </p:anim>
                                    <p:anim calcmode="lin" valueType="num">
                                      <p:cBhvr>
                                        <p:cTn id="123" dur="500" fill="hold"/>
                                        <p:tgtEl>
                                          <p:spTgt spid="160"/>
                                        </p:tgtEl>
                                        <p:attrNameLst>
                                          <p:attrName>ppt_h</p:attrName>
                                        </p:attrNameLst>
                                      </p:cBhvr>
                                      <p:tavLst>
                                        <p:tav tm="0">
                                          <p:val>
                                            <p:fltVal val="0"/>
                                          </p:val>
                                        </p:tav>
                                        <p:tav tm="100000">
                                          <p:val>
                                            <p:strVal val="#ppt_h"/>
                                          </p:val>
                                        </p:tav>
                                      </p:tavLst>
                                    </p:anim>
                                    <p:animEffect transition="in" filter="fade">
                                      <p:cBhvr>
                                        <p:cTn id="124" dur="500"/>
                                        <p:tgtEl>
                                          <p:spTgt spid="160"/>
                                        </p:tgtEl>
                                      </p:cBhvr>
                                    </p:animEffect>
                                  </p:childTnLst>
                                </p:cTn>
                              </p:par>
                            </p:childTnLst>
                          </p:cTn>
                        </p:par>
                        <p:par>
                          <p:cTn id="125" fill="hold">
                            <p:stCondLst>
                              <p:cond delay="5000"/>
                            </p:stCondLst>
                            <p:childTnLst>
                              <p:par>
                                <p:cTn id="126" presetID="53" presetClass="entr" presetSubtype="16" fill="hold" grpId="0" nodeType="afterEffect" nodePh="1">
                                  <p:stCondLst>
                                    <p:cond delay="0"/>
                                  </p:stCondLst>
                                  <p:endCondLst>
                                    <p:cond evt="begin" delay="0">
                                      <p:tn val="126"/>
                                    </p:cond>
                                  </p:endCondLst>
                                  <p:childTnLst>
                                    <p:set>
                                      <p:cBhvr>
                                        <p:cTn id="127" dur="1" fill="hold">
                                          <p:stCondLst>
                                            <p:cond delay="0"/>
                                          </p:stCondLst>
                                        </p:cTn>
                                        <p:tgtEl>
                                          <p:spTgt spid="161"/>
                                        </p:tgtEl>
                                        <p:attrNameLst>
                                          <p:attrName>style.visibility</p:attrName>
                                        </p:attrNameLst>
                                      </p:cBhvr>
                                      <p:to>
                                        <p:strVal val="visible"/>
                                      </p:to>
                                    </p:set>
                                    <p:anim calcmode="lin" valueType="num">
                                      <p:cBhvr>
                                        <p:cTn id="128" dur="500" fill="hold"/>
                                        <p:tgtEl>
                                          <p:spTgt spid="161"/>
                                        </p:tgtEl>
                                        <p:attrNameLst>
                                          <p:attrName>ppt_w</p:attrName>
                                        </p:attrNameLst>
                                      </p:cBhvr>
                                      <p:tavLst>
                                        <p:tav tm="0">
                                          <p:val>
                                            <p:fltVal val="0"/>
                                          </p:val>
                                        </p:tav>
                                        <p:tav tm="100000">
                                          <p:val>
                                            <p:strVal val="#ppt_w"/>
                                          </p:val>
                                        </p:tav>
                                      </p:tavLst>
                                    </p:anim>
                                    <p:anim calcmode="lin" valueType="num">
                                      <p:cBhvr>
                                        <p:cTn id="129" dur="500" fill="hold"/>
                                        <p:tgtEl>
                                          <p:spTgt spid="161"/>
                                        </p:tgtEl>
                                        <p:attrNameLst>
                                          <p:attrName>ppt_h</p:attrName>
                                        </p:attrNameLst>
                                      </p:cBhvr>
                                      <p:tavLst>
                                        <p:tav tm="0">
                                          <p:val>
                                            <p:fltVal val="0"/>
                                          </p:val>
                                        </p:tav>
                                        <p:tav tm="100000">
                                          <p:val>
                                            <p:strVal val="#ppt_h"/>
                                          </p:val>
                                        </p:tav>
                                      </p:tavLst>
                                    </p:anim>
                                    <p:animEffect transition="in" filter="fade">
                                      <p:cBhvr>
                                        <p:cTn id="130" dur="500"/>
                                        <p:tgtEl>
                                          <p:spTgt spid="161"/>
                                        </p:tgtEl>
                                      </p:cBhvr>
                                    </p:animEffect>
                                  </p:childTnLst>
                                </p:cTn>
                              </p:par>
                              <p:par>
                                <p:cTn id="131" presetID="42" presetClass="entr" presetSubtype="0" fill="hold" grpId="0" nodeType="withEffect">
                                  <p:stCondLst>
                                    <p:cond delay="200"/>
                                  </p:stCondLst>
                                  <p:childTnLst>
                                    <p:set>
                                      <p:cBhvr>
                                        <p:cTn id="132" dur="1" fill="hold">
                                          <p:stCondLst>
                                            <p:cond delay="0"/>
                                          </p:stCondLst>
                                        </p:cTn>
                                        <p:tgtEl>
                                          <p:spTgt spid="162">
                                            <p:txEl>
                                              <p:pRg st="0" end="0"/>
                                            </p:txEl>
                                          </p:spTgt>
                                        </p:tgtEl>
                                        <p:attrNameLst>
                                          <p:attrName>style.visibility</p:attrName>
                                        </p:attrNameLst>
                                      </p:cBhvr>
                                      <p:to>
                                        <p:strVal val="visible"/>
                                      </p:to>
                                    </p:set>
                                    <p:animEffect transition="in" filter="fade">
                                      <p:cBhvr>
                                        <p:cTn id="133" dur="400"/>
                                        <p:tgtEl>
                                          <p:spTgt spid="162">
                                            <p:txEl>
                                              <p:pRg st="0" end="0"/>
                                            </p:txEl>
                                          </p:spTgt>
                                        </p:tgtEl>
                                      </p:cBhvr>
                                    </p:animEffect>
                                    <p:anim calcmode="lin" valueType="num">
                                      <p:cBhvr>
                                        <p:cTn id="134" dur="400" fill="hold"/>
                                        <p:tgtEl>
                                          <p:spTgt spid="162">
                                            <p:txEl>
                                              <p:pRg st="0" end="0"/>
                                            </p:txEl>
                                          </p:spTgt>
                                        </p:tgtEl>
                                        <p:attrNameLst>
                                          <p:attrName>ppt_x</p:attrName>
                                        </p:attrNameLst>
                                      </p:cBhvr>
                                      <p:tavLst>
                                        <p:tav tm="0">
                                          <p:val>
                                            <p:strVal val="#ppt_x"/>
                                          </p:val>
                                        </p:tav>
                                        <p:tav tm="100000">
                                          <p:val>
                                            <p:strVal val="#ppt_x"/>
                                          </p:val>
                                        </p:tav>
                                      </p:tavLst>
                                    </p:anim>
                                    <p:anim calcmode="lin" valueType="num">
                                      <p:cBhvr>
                                        <p:cTn id="135" dur="400" fill="hold"/>
                                        <p:tgtEl>
                                          <p:spTgt spid="162">
                                            <p:txEl>
                                              <p:pRg st="0" end="0"/>
                                            </p:txEl>
                                          </p:spTgt>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200"/>
                                  </p:stCondLst>
                                  <p:childTnLst>
                                    <p:set>
                                      <p:cBhvr>
                                        <p:cTn id="137" dur="1" fill="hold">
                                          <p:stCondLst>
                                            <p:cond delay="0"/>
                                          </p:stCondLst>
                                        </p:cTn>
                                        <p:tgtEl>
                                          <p:spTgt spid="163">
                                            <p:txEl>
                                              <p:pRg st="0" end="0"/>
                                            </p:txEl>
                                          </p:spTgt>
                                        </p:tgtEl>
                                        <p:attrNameLst>
                                          <p:attrName>style.visibility</p:attrName>
                                        </p:attrNameLst>
                                      </p:cBhvr>
                                      <p:to>
                                        <p:strVal val="visible"/>
                                      </p:to>
                                    </p:set>
                                    <p:animEffect transition="in" filter="fade">
                                      <p:cBhvr>
                                        <p:cTn id="138" dur="500"/>
                                        <p:tgtEl>
                                          <p:spTgt spid="163">
                                            <p:txEl>
                                              <p:pRg st="0" end="0"/>
                                            </p:txEl>
                                          </p:spTgt>
                                        </p:tgtEl>
                                      </p:cBhvr>
                                    </p:animEffect>
                                    <p:anim calcmode="lin" valueType="num">
                                      <p:cBhvr>
                                        <p:cTn id="139" dur="500" fill="hold"/>
                                        <p:tgtEl>
                                          <p:spTgt spid="163">
                                            <p:txEl>
                                              <p:pRg st="0" end="0"/>
                                            </p:txEl>
                                          </p:spTgt>
                                        </p:tgtEl>
                                        <p:attrNameLst>
                                          <p:attrName>ppt_x</p:attrName>
                                        </p:attrNameLst>
                                      </p:cBhvr>
                                      <p:tavLst>
                                        <p:tav tm="0">
                                          <p:val>
                                            <p:strVal val="#ppt_x"/>
                                          </p:val>
                                        </p:tav>
                                        <p:tav tm="100000">
                                          <p:val>
                                            <p:strVal val="#ppt_x"/>
                                          </p:val>
                                        </p:tav>
                                      </p:tavLst>
                                    </p:anim>
                                    <p:anim calcmode="lin" valueType="num">
                                      <p:cBhvr>
                                        <p:cTn id="140" dur="500" fill="hold"/>
                                        <p:tgtEl>
                                          <p:spTgt spid="163">
                                            <p:txEl>
                                              <p:pRg st="0" end="0"/>
                                            </p:txEl>
                                          </p:spTgt>
                                        </p:tgtEl>
                                        <p:attrNameLst>
                                          <p:attrName>ppt_y</p:attrName>
                                        </p:attrNameLst>
                                      </p:cBhvr>
                                      <p:tavLst>
                                        <p:tav tm="0">
                                          <p:val>
                                            <p:strVal val="#ppt_y+.1"/>
                                          </p:val>
                                        </p:tav>
                                        <p:tav tm="100000">
                                          <p:val>
                                            <p:strVal val="#ppt_y"/>
                                          </p:val>
                                        </p:tav>
                                      </p:tavLst>
                                    </p:anim>
                                  </p:childTnLst>
                                </p:cTn>
                              </p:par>
                              <p:par>
                                <p:cTn id="141" presetID="10" presetClass="entr" presetSubtype="0" fill="hold" grpId="0" nodeType="withEffect">
                                  <p:stCondLst>
                                    <p:cond delay="800"/>
                                  </p:stCondLst>
                                  <p:childTnLst>
                                    <p:set>
                                      <p:cBhvr>
                                        <p:cTn id="142" dur="1" fill="hold">
                                          <p:stCondLst>
                                            <p:cond delay="0"/>
                                          </p:stCondLst>
                                        </p:cTn>
                                        <p:tgtEl>
                                          <p:spTgt spid="164">
                                            <p:txEl>
                                              <p:pRg st="0" end="0"/>
                                            </p:txEl>
                                          </p:spTgt>
                                        </p:tgtEl>
                                        <p:attrNameLst>
                                          <p:attrName>style.visibility</p:attrName>
                                        </p:attrNameLst>
                                      </p:cBhvr>
                                      <p:to>
                                        <p:strVal val="visible"/>
                                      </p:to>
                                    </p:set>
                                    <p:animEffect transition="in" filter="fade">
                                      <p:cBhvr>
                                        <p:cTn id="143" dur="500"/>
                                        <p:tgtEl>
                                          <p:spTgt spid="164">
                                            <p:txEl>
                                              <p:pRg st="0" end="0"/>
                                            </p:txEl>
                                          </p:spTgt>
                                        </p:tgtEl>
                                      </p:cBhvr>
                                    </p:animEffect>
                                  </p:childTnLst>
                                </p:cTn>
                              </p:par>
                            </p:childTnLst>
                          </p:cTn>
                        </p:par>
                        <p:par>
                          <p:cTn id="144" fill="hold">
                            <p:stCondLst>
                              <p:cond delay="5500"/>
                            </p:stCondLst>
                            <p:childTnLst>
                              <p:par>
                                <p:cTn id="145" presetID="53" presetClass="entr" presetSubtype="16" fill="hold" grpId="0" nodeType="afterEffect">
                                  <p:stCondLst>
                                    <p:cond delay="0"/>
                                  </p:stCondLst>
                                  <p:childTnLst>
                                    <p:set>
                                      <p:cBhvr>
                                        <p:cTn id="146" dur="1" fill="hold">
                                          <p:stCondLst>
                                            <p:cond delay="0"/>
                                          </p:stCondLst>
                                        </p:cTn>
                                        <p:tgtEl>
                                          <p:spTgt spid="165">
                                            <p:txEl>
                                              <p:pRg st="0" end="0"/>
                                            </p:txEl>
                                          </p:spTgt>
                                        </p:tgtEl>
                                        <p:attrNameLst>
                                          <p:attrName>style.visibility</p:attrName>
                                        </p:attrNameLst>
                                      </p:cBhvr>
                                      <p:to>
                                        <p:strVal val="visible"/>
                                      </p:to>
                                    </p:set>
                                    <p:anim calcmode="lin" valueType="num">
                                      <p:cBhvr>
                                        <p:cTn id="147" dur="300" fill="hold"/>
                                        <p:tgtEl>
                                          <p:spTgt spid="165">
                                            <p:txEl>
                                              <p:pRg st="0" end="0"/>
                                            </p:txEl>
                                          </p:spTgt>
                                        </p:tgtEl>
                                        <p:attrNameLst>
                                          <p:attrName>ppt_w</p:attrName>
                                        </p:attrNameLst>
                                      </p:cBhvr>
                                      <p:tavLst>
                                        <p:tav tm="0">
                                          <p:val>
                                            <p:fltVal val="0"/>
                                          </p:val>
                                        </p:tav>
                                        <p:tav tm="100000">
                                          <p:val>
                                            <p:strVal val="#ppt_w"/>
                                          </p:val>
                                        </p:tav>
                                      </p:tavLst>
                                    </p:anim>
                                    <p:anim calcmode="lin" valueType="num">
                                      <p:cBhvr>
                                        <p:cTn id="148" dur="300" fill="hold"/>
                                        <p:tgtEl>
                                          <p:spTgt spid="165">
                                            <p:txEl>
                                              <p:pRg st="0" end="0"/>
                                            </p:txEl>
                                          </p:spTgt>
                                        </p:tgtEl>
                                        <p:attrNameLst>
                                          <p:attrName>ppt_h</p:attrName>
                                        </p:attrNameLst>
                                      </p:cBhvr>
                                      <p:tavLst>
                                        <p:tav tm="0">
                                          <p:val>
                                            <p:fltVal val="0"/>
                                          </p:val>
                                        </p:tav>
                                        <p:tav tm="100000">
                                          <p:val>
                                            <p:strVal val="#ppt_h"/>
                                          </p:val>
                                        </p:tav>
                                      </p:tavLst>
                                    </p:anim>
                                    <p:animEffect transition="in" filter="fade">
                                      <p:cBhvr>
                                        <p:cTn id="149" dur="3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0" grpId="0" animBg="1"/>
      <p:bldP spid="41" grpId="0"/>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anim calcmode="lin" valueType="num">
                      <p:cBhvr>
                        <p:cTn dur="500" fill="hold"/>
                        <p:tgtEl>
                          <p:spTgt spid="70"/>
                        </p:tgtEl>
                        <p:attrNameLst>
                          <p:attrName>ppt_x</p:attrName>
                        </p:attrNameLst>
                      </p:cBhvr>
                      <p:tavLst>
                        <p:tav tm="0">
                          <p:val>
                            <p:strVal val="#ppt_x"/>
                          </p:val>
                        </p:tav>
                        <p:tav tm="100000">
                          <p:val>
                            <p:strVal val="#ppt_x"/>
                          </p:val>
                        </p:tav>
                      </p:tavLst>
                    </p:anim>
                    <p:anim calcmode="lin" valueType="num">
                      <p:cBhvr>
                        <p:cTn dur="5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300" fill="hold"/>
                        <p:tgtEl>
                          <p:spTgt spid="72"/>
                        </p:tgtEl>
                        <p:attrNameLst>
                          <p:attrName>ppt_w</p:attrName>
                        </p:attrNameLst>
                      </p:cBhvr>
                      <p:tavLst>
                        <p:tav tm="0">
                          <p:val>
                            <p:fltVal val="0"/>
                          </p:val>
                        </p:tav>
                        <p:tav tm="100000">
                          <p:val>
                            <p:strVal val="#ppt_w"/>
                          </p:val>
                        </p:tav>
                      </p:tavLst>
                    </p:anim>
                    <p:anim calcmode="lin" valueType="num">
                      <p:cBhvr>
                        <p:cTn dur="300" fill="hold"/>
                        <p:tgtEl>
                          <p:spTgt spid="72"/>
                        </p:tgtEl>
                        <p:attrNameLst>
                          <p:attrName>ppt_h</p:attrName>
                        </p:attrNameLst>
                      </p:cBhvr>
                      <p:tavLst>
                        <p:tav tm="0">
                          <p:val>
                            <p:fltVal val="0"/>
                          </p:val>
                        </p:tav>
                        <p:tav tm="100000">
                          <p:val>
                            <p:strVal val="#ppt_h"/>
                          </p:val>
                        </p:tav>
                      </p:tavLst>
                    </p:anim>
                    <p:animEffect transition="in" filter="fade">
                      <p:cBhvr>
                        <p:cTn dur="300"/>
                        <p:tgtEl>
                          <p:spTgt spid="72"/>
                        </p:tgtEl>
                      </p:cBhvr>
                    </p:animEffect>
                  </p:childTnLst>
                </p:cTn>
              </p:par>
            </p:tnLst>
          </p:tmpl>
        </p:tmplLst>
      </p:bldP>
      <p:bldP spid="108" grpId="0" animBg="1"/>
      <p:bldP spid="109" grpId="0"/>
      <p:bldP spid="114" grpId="0" build="p">
        <p:tmplLst>
          <p:tmpl lvl="1">
            <p:tnLst>
              <p:par>
                <p:cTn presetID="42" presetClass="entr" presetSubtype="0"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Effect transition="in" filter="fade">
                      <p:cBhvr>
                        <p:cTn dur="400"/>
                        <p:tgtEl>
                          <p:spTgt spid="114"/>
                        </p:tgtEl>
                      </p:cBhvr>
                    </p:animEffect>
                    <p:anim calcmode="lin" valueType="num">
                      <p:cBhvr>
                        <p:cTn dur="400" fill="hold"/>
                        <p:tgtEl>
                          <p:spTgt spid="114"/>
                        </p:tgtEl>
                        <p:attrNameLst>
                          <p:attrName>ppt_x</p:attrName>
                        </p:attrNameLst>
                      </p:cBhvr>
                      <p:tavLst>
                        <p:tav tm="0">
                          <p:val>
                            <p:strVal val="#ppt_x"/>
                          </p:val>
                        </p:tav>
                        <p:tav tm="100000">
                          <p:val>
                            <p:strVal val="#ppt_x"/>
                          </p:val>
                        </p:tav>
                      </p:tavLst>
                    </p:anim>
                    <p:anim calcmode="lin" valueType="num">
                      <p:cBhvr>
                        <p:cTn dur="400" fill="hold"/>
                        <p:tgtEl>
                          <p:spTgt spid="114"/>
                        </p:tgtEl>
                        <p:attrNameLst>
                          <p:attrName>ppt_y</p:attrName>
                        </p:attrNameLst>
                      </p:cBhvr>
                      <p:tavLst>
                        <p:tav tm="0">
                          <p:val>
                            <p:strVal val="#ppt_y+.1"/>
                          </p:val>
                        </p:tav>
                        <p:tav tm="100000">
                          <p:val>
                            <p:strVal val="#ppt_y"/>
                          </p:val>
                        </p:tav>
                      </p:tavLst>
                    </p:anim>
                  </p:childTnLst>
                </p:cTn>
              </p:par>
            </p:tnLst>
          </p:tmpl>
        </p:tmplLst>
      </p:bldP>
      <p:bldP spid="115" grpId="0" build="p">
        <p:tmplLst>
          <p:tmpl lvl="1">
            <p:tnLst>
              <p:par>
                <p:cTn presetID="42" presetClass="entr" presetSubtype="0"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anim calcmode="lin" valueType="num">
                      <p:cBhvr>
                        <p:cTn dur="500" fill="hold"/>
                        <p:tgtEl>
                          <p:spTgt spid="115"/>
                        </p:tgtEl>
                        <p:attrNameLst>
                          <p:attrName>ppt_x</p:attrName>
                        </p:attrNameLst>
                      </p:cBhvr>
                      <p:tavLst>
                        <p:tav tm="0">
                          <p:val>
                            <p:strVal val="#ppt_x"/>
                          </p:val>
                        </p:tav>
                        <p:tav tm="100000">
                          <p:val>
                            <p:strVal val="#ppt_x"/>
                          </p:val>
                        </p:tav>
                      </p:tavLst>
                    </p:anim>
                    <p:anim calcmode="lin" valueType="num">
                      <p:cBhvr>
                        <p:cTn dur="500" fill="hold"/>
                        <p:tgtEl>
                          <p:spTgt spid="115"/>
                        </p:tgtEl>
                        <p:attrNameLst>
                          <p:attrName>ppt_y</p:attrName>
                        </p:attrNameLst>
                      </p:cBhvr>
                      <p:tavLst>
                        <p:tav tm="0">
                          <p:val>
                            <p:strVal val="#ppt_y+.1"/>
                          </p:val>
                        </p:tav>
                        <p:tav tm="100000">
                          <p:val>
                            <p:strVal val="#ppt_y"/>
                          </p:val>
                        </p:tav>
                      </p:tavLst>
                    </p:anim>
                  </p:childTnLst>
                </p:cTn>
              </p:par>
            </p:tnLst>
          </p:tmpl>
        </p:tmplLst>
      </p:bldP>
      <p:bldP spid="116" grpId="0" build="p">
        <p:tmplLst>
          <p:tmpl lvl="1">
            <p:tnLst>
              <p:par>
                <p:cTn presetID="10" presetClass="entr" presetSubtype="0" fill="hold" nodeType="withEffect">
                  <p:stCondLst>
                    <p:cond delay="800"/>
                  </p:stCondLst>
                  <p:childTnLst>
                    <p:set>
                      <p:cBhvr>
                        <p:cTn dur="1" fill="hold">
                          <p:stCondLst>
                            <p:cond delay="0"/>
                          </p:stCondLst>
                        </p:cTn>
                        <p:tgtEl>
                          <p:spTgt spid="116"/>
                        </p:tgtEl>
                        <p:attrNameLst>
                          <p:attrName>style.visibility</p:attrName>
                        </p:attrNameLst>
                      </p:cBhvr>
                      <p:to>
                        <p:strVal val="visible"/>
                      </p:to>
                    </p:set>
                    <p:animEffect transition="in" filter="fade">
                      <p:cBhvr>
                        <p:cTn dur="500"/>
                        <p:tgtEl>
                          <p:spTgt spid="116"/>
                        </p:tgtEl>
                      </p:cBhvr>
                    </p:animEffect>
                  </p:childTnLst>
                </p:cTn>
              </p:par>
            </p:tnLst>
          </p:tmpl>
        </p:tmplLst>
      </p:bldP>
      <p:bldP spid="117" grpId="0" build="p">
        <p:tmplLst>
          <p:tmpl lvl="1">
            <p:tnLst>
              <p:par>
                <p:cTn presetID="53" presetClass="entr" presetSubtype="16"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p:cTn dur="300" fill="hold"/>
                        <p:tgtEl>
                          <p:spTgt spid="117"/>
                        </p:tgtEl>
                        <p:attrNameLst>
                          <p:attrName>ppt_w</p:attrName>
                        </p:attrNameLst>
                      </p:cBhvr>
                      <p:tavLst>
                        <p:tav tm="0">
                          <p:val>
                            <p:fltVal val="0"/>
                          </p:val>
                        </p:tav>
                        <p:tav tm="100000">
                          <p:val>
                            <p:strVal val="#ppt_w"/>
                          </p:val>
                        </p:tav>
                      </p:tavLst>
                    </p:anim>
                    <p:anim calcmode="lin" valueType="num">
                      <p:cBhvr>
                        <p:cTn dur="300" fill="hold"/>
                        <p:tgtEl>
                          <p:spTgt spid="117"/>
                        </p:tgtEl>
                        <p:attrNameLst>
                          <p:attrName>ppt_h</p:attrName>
                        </p:attrNameLst>
                      </p:cBhvr>
                      <p:tavLst>
                        <p:tav tm="0">
                          <p:val>
                            <p:fltVal val="0"/>
                          </p:val>
                        </p:tav>
                        <p:tav tm="100000">
                          <p:val>
                            <p:strVal val="#ppt_h"/>
                          </p:val>
                        </p:tav>
                      </p:tavLst>
                    </p:anim>
                    <p:animEffect transition="in" filter="fade">
                      <p:cBhvr>
                        <p:cTn dur="300"/>
                        <p:tgtEl>
                          <p:spTgt spid="117"/>
                        </p:tgtEl>
                      </p:cBhvr>
                    </p:animEffect>
                  </p:childTnLst>
                </p:cTn>
              </p:par>
            </p:tnLst>
          </p:tmpl>
        </p:tmplLst>
      </p:bldP>
      <p:bldP spid="141" grpId="0" animBg="1"/>
      <p:bldP spid="142" grpId="0"/>
      <p:bldP spid="145" grpId="0" build="p">
        <p:tmplLst>
          <p:tmpl lvl="1">
            <p:tnLst>
              <p:par>
                <p:cTn presetID="42" presetClass="entr" presetSubtype="0" fill="hold" nodeType="withEffect">
                  <p:stCondLst>
                    <p:cond delay="200"/>
                  </p:stCondLst>
                  <p:childTnLst>
                    <p:set>
                      <p:cBhvr>
                        <p:cTn dur="1" fill="hold">
                          <p:stCondLst>
                            <p:cond delay="0"/>
                          </p:stCondLst>
                        </p:cTn>
                        <p:tgtEl>
                          <p:spTgt spid="145"/>
                        </p:tgtEl>
                        <p:attrNameLst>
                          <p:attrName>style.visibility</p:attrName>
                        </p:attrNameLst>
                      </p:cBhvr>
                      <p:to>
                        <p:strVal val="visible"/>
                      </p:to>
                    </p:set>
                    <p:animEffect transition="in" filter="fade">
                      <p:cBhvr>
                        <p:cTn dur="400"/>
                        <p:tgtEl>
                          <p:spTgt spid="145"/>
                        </p:tgtEl>
                      </p:cBhvr>
                    </p:animEffect>
                    <p:anim calcmode="lin" valueType="num">
                      <p:cBhvr>
                        <p:cTn dur="400" fill="hold"/>
                        <p:tgtEl>
                          <p:spTgt spid="145"/>
                        </p:tgtEl>
                        <p:attrNameLst>
                          <p:attrName>ppt_x</p:attrName>
                        </p:attrNameLst>
                      </p:cBhvr>
                      <p:tavLst>
                        <p:tav tm="0">
                          <p:val>
                            <p:strVal val="#ppt_x"/>
                          </p:val>
                        </p:tav>
                        <p:tav tm="100000">
                          <p:val>
                            <p:strVal val="#ppt_x"/>
                          </p:val>
                        </p:tav>
                      </p:tavLst>
                    </p:anim>
                    <p:anim calcmode="lin" valueType="num">
                      <p:cBhvr>
                        <p:cTn dur="400" fill="hold"/>
                        <p:tgtEl>
                          <p:spTgt spid="145"/>
                        </p:tgtEl>
                        <p:attrNameLst>
                          <p:attrName>ppt_y</p:attrName>
                        </p:attrNameLst>
                      </p:cBhvr>
                      <p:tavLst>
                        <p:tav tm="0">
                          <p:val>
                            <p:strVal val="#ppt_y+.1"/>
                          </p:val>
                        </p:tav>
                        <p:tav tm="100000">
                          <p:val>
                            <p:strVal val="#ppt_y"/>
                          </p:val>
                        </p:tav>
                      </p:tavLst>
                    </p:anim>
                  </p:childTnLst>
                </p:cTn>
              </p:par>
            </p:tnLst>
          </p:tmpl>
        </p:tmplLst>
      </p:bldP>
      <p:bldP spid="146" grpId="0" build="p">
        <p:tmplLst>
          <p:tmpl lvl="1">
            <p:tnLst>
              <p:par>
                <p:cTn presetID="42" presetClass="entr" presetSubtype="0" fill="hold" nodeType="withEffect">
                  <p:stCondLst>
                    <p:cond delay="200"/>
                  </p:stCondLst>
                  <p:childTnLst>
                    <p:set>
                      <p:cBhvr>
                        <p:cTn dur="1" fill="hold">
                          <p:stCondLst>
                            <p:cond delay="0"/>
                          </p:stCondLst>
                        </p:cTn>
                        <p:tgtEl>
                          <p:spTgt spid="146"/>
                        </p:tgtEl>
                        <p:attrNameLst>
                          <p:attrName>style.visibility</p:attrName>
                        </p:attrNameLst>
                      </p:cBhvr>
                      <p:to>
                        <p:strVal val="visible"/>
                      </p:to>
                    </p:set>
                    <p:animEffect transition="in" filter="fade">
                      <p:cBhvr>
                        <p:cTn dur="500"/>
                        <p:tgtEl>
                          <p:spTgt spid="146"/>
                        </p:tgtEl>
                      </p:cBhvr>
                    </p:animEffect>
                    <p:anim calcmode="lin" valueType="num">
                      <p:cBhvr>
                        <p:cTn dur="500" fill="hold"/>
                        <p:tgtEl>
                          <p:spTgt spid="146"/>
                        </p:tgtEl>
                        <p:attrNameLst>
                          <p:attrName>ppt_x</p:attrName>
                        </p:attrNameLst>
                      </p:cBhvr>
                      <p:tavLst>
                        <p:tav tm="0">
                          <p:val>
                            <p:strVal val="#ppt_x"/>
                          </p:val>
                        </p:tav>
                        <p:tav tm="100000">
                          <p:val>
                            <p:strVal val="#ppt_x"/>
                          </p:val>
                        </p:tav>
                      </p:tavLst>
                    </p:anim>
                    <p:anim calcmode="lin" valueType="num">
                      <p:cBhvr>
                        <p:cTn dur="500" fill="hold"/>
                        <p:tgtEl>
                          <p:spTgt spid="146"/>
                        </p:tgtEl>
                        <p:attrNameLst>
                          <p:attrName>ppt_y</p:attrName>
                        </p:attrNameLst>
                      </p:cBhvr>
                      <p:tavLst>
                        <p:tav tm="0">
                          <p:val>
                            <p:strVal val="#ppt_y+.1"/>
                          </p:val>
                        </p:tav>
                        <p:tav tm="100000">
                          <p:val>
                            <p:strVal val="#ppt_y"/>
                          </p:val>
                        </p:tav>
                      </p:tavLst>
                    </p:anim>
                  </p:childTnLst>
                </p:cTn>
              </p:par>
            </p:tnLst>
          </p:tmpl>
        </p:tmplLst>
      </p:bldP>
      <p:bldP spid="147" grpId="0" build="p">
        <p:tmplLst>
          <p:tmpl lvl="1">
            <p:tnLst>
              <p:par>
                <p:cTn presetID="10" presetClass="entr" presetSubtype="0" fill="hold" nodeType="withEffect">
                  <p:stCondLst>
                    <p:cond delay="800"/>
                  </p:stCondLst>
                  <p:childTnLst>
                    <p:set>
                      <p:cBhvr>
                        <p:cTn dur="1" fill="hold">
                          <p:stCondLst>
                            <p:cond delay="0"/>
                          </p:stCondLst>
                        </p:cTn>
                        <p:tgtEl>
                          <p:spTgt spid="147"/>
                        </p:tgtEl>
                        <p:attrNameLst>
                          <p:attrName>style.visibility</p:attrName>
                        </p:attrNameLst>
                      </p:cBhvr>
                      <p:to>
                        <p:strVal val="visible"/>
                      </p:to>
                    </p:set>
                    <p:animEffect transition="in" filter="fade">
                      <p:cBhvr>
                        <p:cTn dur="500"/>
                        <p:tgtEl>
                          <p:spTgt spid="147"/>
                        </p:tgtEl>
                      </p:cBhvr>
                    </p:animEffect>
                  </p:childTnLst>
                </p:cTn>
              </p:par>
            </p:tnLst>
          </p:tmpl>
        </p:tmplLst>
      </p:bldP>
      <p:bldP spid="148" grpId="0" build="p">
        <p:tmplLst>
          <p:tmpl lvl="1">
            <p:tnLst>
              <p:par>
                <p:cTn presetID="53" presetClass="entr" presetSubtype="16" fill="hold" nodeType="afterEffect">
                  <p:stCondLst>
                    <p:cond delay="0"/>
                  </p:stCondLst>
                  <p:childTnLst>
                    <p:set>
                      <p:cBhvr>
                        <p:cTn dur="1" fill="hold">
                          <p:stCondLst>
                            <p:cond delay="0"/>
                          </p:stCondLst>
                        </p:cTn>
                        <p:tgtEl>
                          <p:spTgt spid="148"/>
                        </p:tgtEl>
                        <p:attrNameLst>
                          <p:attrName>style.visibility</p:attrName>
                        </p:attrNameLst>
                      </p:cBhvr>
                      <p:to>
                        <p:strVal val="visible"/>
                      </p:to>
                    </p:set>
                    <p:anim calcmode="lin" valueType="num">
                      <p:cBhvr>
                        <p:cTn dur="300" fill="hold"/>
                        <p:tgtEl>
                          <p:spTgt spid="148"/>
                        </p:tgtEl>
                        <p:attrNameLst>
                          <p:attrName>ppt_w</p:attrName>
                        </p:attrNameLst>
                      </p:cBhvr>
                      <p:tavLst>
                        <p:tav tm="0">
                          <p:val>
                            <p:fltVal val="0"/>
                          </p:val>
                        </p:tav>
                        <p:tav tm="100000">
                          <p:val>
                            <p:strVal val="#ppt_w"/>
                          </p:val>
                        </p:tav>
                      </p:tavLst>
                    </p:anim>
                    <p:anim calcmode="lin" valueType="num">
                      <p:cBhvr>
                        <p:cTn dur="300" fill="hold"/>
                        <p:tgtEl>
                          <p:spTgt spid="148"/>
                        </p:tgtEl>
                        <p:attrNameLst>
                          <p:attrName>ppt_h</p:attrName>
                        </p:attrNameLst>
                      </p:cBhvr>
                      <p:tavLst>
                        <p:tav tm="0">
                          <p:val>
                            <p:fltVal val="0"/>
                          </p:val>
                        </p:tav>
                        <p:tav tm="100000">
                          <p:val>
                            <p:strVal val="#ppt_h"/>
                          </p:val>
                        </p:tav>
                      </p:tavLst>
                    </p:anim>
                    <p:animEffect transition="in" filter="fade">
                      <p:cBhvr>
                        <p:cTn dur="300"/>
                        <p:tgtEl>
                          <p:spTgt spid="148"/>
                        </p:tgtEl>
                      </p:cBhvr>
                    </p:animEffect>
                  </p:childTnLst>
                </p:cTn>
              </p:par>
            </p:tnLst>
          </p:tmpl>
        </p:tmplLst>
      </p:bldP>
      <p:bldP spid="160" grpId="0" animBg="1"/>
      <p:bldP spid="161" grpId="0"/>
      <p:bldP spid="162" grpId="0" build="p">
        <p:tmplLst>
          <p:tmpl lvl="1">
            <p:tnLst>
              <p:par>
                <p:cTn presetID="42" presetClass="entr" presetSubtype="0" fill="hold" nodeType="withEffect">
                  <p:stCondLst>
                    <p:cond delay="200"/>
                  </p:stCondLst>
                  <p:childTnLst>
                    <p:set>
                      <p:cBhvr>
                        <p:cTn dur="1" fill="hold">
                          <p:stCondLst>
                            <p:cond delay="0"/>
                          </p:stCondLst>
                        </p:cTn>
                        <p:tgtEl>
                          <p:spTgt spid="162"/>
                        </p:tgtEl>
                        <p:attrNameLst>
                          <p:attrName>style.visibility</p:attrName>
                        </p:attrNameLst>
                      </p:cBhvr>
                      <p:to>
                        <p:strVal val="visible"/>
                      </p:to>
                    </p:set>
                    <p:animEffect transition="in" filter="fade">
                      <p:cBhvr>
                        <p:cTn dur="400"/>
                        <p:tgtEl>
                          <p:spTgt spid="162"/>
                        </p:tgtEl>
                      </p:cBhvr>
                    </p:animEffect>
                    <p:anim calcmode="lin" valueType="num">
                      <p:cBhvr>
                        <p:cTn dur="400" fill="hold"/>
                        <p:tgtEl>
                          <p:spTgt spid="162"/>
                        </p:tgtEl>
                        <p:attrNameLst>
                          <p:attrName>ppt_x</p:attrName>
                        </p:attrNameLst>
                      </p:cBhvr>
                      <p:tavLst>
                        <p:tav tm="0">
                          <p:val>
                            <p:strVal val="#ppt_x"/>
                          </p:val>
                        </p:tav>
                        <p:tav tm="100000">
                          <p:val>
                            <p:strVal val="#ppt_x"/>
                          </p:val>
                        </p:tav>
                      </p:tavLst>
                    </p:anim>
                    <p:anim calcmode="lin" valueType="num">
                      <p:cBhvr>
                        <p:cTn dur="400" fill="hold"/>
                        <p:tgtEl>
                          <p:spTgt spid="162"/>
                        </p:tgtEl>
                        <p:attrNameLst>
                          <p:attrName>ppt_y</p:attrName>
                        </p:attrNameLst>
                      </p:cBhvr>
                      <p:tavLst>
                        <p:tav tm="0">
                          <p:val>
                            <p:strVal val="#ppt_y+.1"/>
                          </p:val>
                        </p:tav>
                        <p:tav tm="100000">
                          <p:val>
                            <p:strVal val="#ppt_y"/>
                          </p:val>
                        </p:tav>
                      </p:tavLst>
                    </p:anim>
                  </p:childTnLst>
                </p:cTn>
              </p:par>
            </p:tnLst>
          </p:tmpl>
        </p:tmplLst>
      </p:bldP>
      <p:bldP spid="163" grpId="0" build="p">
        <p:tmplLst>
          <p:tmpl lvl="1">
            <p:tnLst>
              <p:par>
                <p:cTn presetID="42" presetClass="entr" presetSubtype="0" fill="hold" nodeType="withEffect">
                  <p:stCondLst>
                    <p:cond delay="200"/>
                  </p:stCondLst>
                  <p:childTnLst>
                    <p:set>
                      <p:cBhvr>
                        <p:cTn dur="1" fill="hold">
                          <p:stCondLst>
                            <p:cond delay="0"/>
                          </p:stCondLst>
                        </p:cTn>
                        <p:tgtEl>
                          <p:spTgt spid="163"/>
                        </p:tgtEl>
                        <p:attrNameLst>
                          <p:attrName>style.visibility</p:attrName>
                        </p:attrNameLst>
                      </p:cBhvr>
                      <p:to>
                        <p:strVal val="visible"/>
                      </p:to>
                    </p:set>
                    <p:animEffect transition="in" filter="fade">
                      <p:cBhvr>
                        <p:cTn dur="500"/>
                        <p:tgtEl>
                          <p:spTgt spid="163"/>
                        </p:tgtEl>
                      </p:cBhvr>
                    </p:animEffect>
                    <p:anim calcmode="lin" valueType="num">
                      <p:cBhvr>
                        <p:cTn dur="500" fill="hold"/>
                        <p:tgtEl>
                          <p:spTgt spid="163"/>
                        </p:tgtEl>
                        <p:attrNameLst>
                          <p:attrName>ppt_x</p:attrName>
                        </p:attrNameLst>
                      </p:cBhvr>
                      <p:tavLst>
                        <p:tav tm="0">
                          <p:val>
                            <p:strVal val="#ppt_x"/>
                          </p:val>
                        </p:tav>
                        <p:tav tm="100000">
                          <p:val>
                            <p:strVal val="#ppt_x"/>
                          </p:val>
                        </p:tav>
                      </p:tavLst>
                    </p:anim>
                    <p:anim calcmode="lin" valueType="num">
                      <p:cBhvr>
                        <p:cTn dur="500" fill="hold"/>
                        <p:tgtEl>
                          <p:spTgt spid="163"/>
                        </p:tgtEl>
                        <p:attrNameLst>
                          <p:attrName>ppt_y</p:attrName>
                        </p:attrNameLst>
                      </p:cBhvr>
                      <p:tavLst>
                        <p:tav tm="0">
                          <p:val>
                            <p:strVal val="#ppt_y+.1"/>
                          </p:val>
                        </p:tav>
                        <p:tav tm="100000">
                          <p:val>
                            <p:strVal val="#ppt_y"/>
                          </p:val>
                        </p:tav>
                      </p:tavLst>
                    </p:anim>
                  </p:childTnLst>
                </p:cTn>
              </p:par>
            </p:tnLst>
          </p:tmpl>
        </p:tmplLst>
      </p:bldP>
      <p:bldP spid="164" grpId="0" build="p">
        <p:tmplLst>
          <p:tmpl lvl="1">
            <p:tnLst>
              <p:par>
                <p:cTn presetID="10" presetClass="entr" presetSubtype="0" fill="hold" nodeType="withEffect">
                  <p:stCondLst>
                    <p:cond delay="800"/>
                  </p:stCondLst>
                  <p:childTnLst>
                    <p:set>
                      <p:cBhvr>
                        <p:cTn dur="1" fill="hold">
                          <p:stCondLst>
                            <p:cond delay="0"/>
                          </p:stCondLst>
                        </p:cTn>
                        <p:tgtEl>
                          <p:spTgt spid="164"/>
                        </p:tgtEl>
                        <p:attrNameLst>
                          <p:attrName>style.visibility</p:attrName>
                        </p:attrNameLst>
                      </p:cBhvr>
                      <p:to>
                        <p:strVal val="visible"/>
                      </p:to>
                    </p:set>
                    <p:animEffect transition="in" filter="fade">
                      <p:cBhvr>
                        <p:cTn dur="500"/>
                        <p:tgtEl>
                          <p:spTgt spid="164"/>
                        </p:tgtEl>
                      </p:cBhvr>
                    </p:animEffect>
                  </p:childTnLst>
                </p:cTn>
              </p:par>
            </p:tnLst>
          </p:tmpl>
        </p:tmplLst>
      </p:bldP>
      <p:bldP spid="165" grpId="0" build="p">
        <p:tmplLst>
          <p:tmpl lvl="1">
            <p:tnLst>
              <p:par>
                <p:cTn presetID="53" presetClass="entr" presetSubtype="16" fill="hold" nodeType="afterEffect">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p:cTn dur="300" fill="hold"/>
                        <p:tgtEl>
                          <p:spTgt spid="165"/>
                        </p:tgtEl>
                        <p:attrNameLst>
                          <p:attrName>ppt_w</p:attrName>
                        </p:attrNameLst>
                      </p:cBhvr>
                      <p:tavLst>
                        <p:tav tm="0">
                          <p:val>
                            <p:fltVal val="0"/>
                          </p:val>
                        </p:tav>
                        <p:tav tm="100000">
                          <p:val>
                            <p:strVal val="#ppt_w"/>
                          </p:val>
                        </p:tav>
                      </p:tavLst>
                    </p:anim>
                    <p:anim calcmode="lin" valueType="num">
                      <p:cBhvr>
                        <p:cTn dur="300" fill="hold"/>
                        <p:tgtEl>
                          <p:spTgt spid="165"/>
                        </p:tgtEl>
                        <p:attrNameLst>
                          <p:attrName>ppt_h</p:attrName>
                        </p:attrNameLst>
                      </p:cBhvr>
                      <p:tavLst>
                        <p:tav tm="0">
                          <p:val>
                            <p:fltVal val="0"/>
                          </p:val>
                        </p:tav>
                        <p:tav tm="100000">
                          <p:val>
                            <p:strVal val="#ppt_h"/>
                          </p:val>
                        </p:tav>
                      </p:tavLst>
                    </p:anim>
                    <p:animEffect transition="in" filter="fade">
                      <p:cBhvr>
                        <p:cTn dur="300"/>
                        <p:tgtEl>
                          <p:spTgt spid="165"/>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16709891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101309" y="385540"/>
            <a:ext cx="383999" cy="342172"/>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85" name="Straight Connector 84"/>
          <p:cNvCxnSpPr/>
          <p:nvPr userDrawn="1"/>
        </p:nvCxnSpPr>
        <p:spPr>
          <a:xfrm flipH="1">
            <a:off x="603251"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a:off x="6096000" y="1622327"/>
            <a:ext cx="0" cy="4656556"/>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6239948" y="3810001"/>
            <a:ext cx="532976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0" name="Arc 89"/>
          <p:cNvSpPr>
            <a:spLocks noChangeAspect="1"/>
          </p:cNvSpPr>
          <p:nvPr userDrawn="1"/>
        </p:nvSpPr>
        <p:spPr>
          <a:xfrm>
            <a:off x="999955" y="1622324"/>
            <a:ext cx="2112000" cy="1900798"/>
          </a:xfrm>
          <a:prstGeom prst="arc">
            <a:avLst>
              <a:gd name="adj1" fmla="val 11622373"/>
              <a:gd name="adj2" fmla="val 10303517"/>
            </a:avLst>
          </a:prstGeom>
          <a:ln w="127000" cap="sq" cmpd="sng">
            <a:solidFill>
              <a:schemeClr val="accent2"/>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94" name="Text Placeholder 7"/>
          <p:cNvSpPr>
            <a:spLocks noGrp="1"/>
          </p:cNvSpPr>
          <p:nvPr>
            <p:ph type="body" sz="quarter" idx="18" hasCustomPrompt="1"/>
          </p:nvPr>
        </p:nvSpPr>
        <p:spPr>
          <a:xfrm>
            <a:off x="3383887"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95" name="Text Placeholder 7"/>
          <p:cNvSpPr>
            <a:spLocks noGrp="1"/>
          </p:cNvSpPr>
          <p:nvPr>
            <p:ph type="body" sz="quarter" idx="19" hasCustomPrompt="1"/>
          </p:nvPr>
        </p:nvSpPr>
        <p:spPr>
          <a:xfrm>
            <a:off x="3383887"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6" name="Text Placeholder 2"/>
          <p:cNvSpPr>
            <a:spLocks noGrp="1"/>
          </p:cNvSpPr>
          <p:nvPr>
            <p:ph type="body" sz="quarter" idx="16" hasCustomPrompt="1"/>
          </p:nvPr>
        </p:nvSpPr>
        <p:spPr>
          <a:xfrm>
            <a:off x="3377544"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06" name="Oval 105"/>
          <p:cNvSpPr>
            <a:spLocks noChangeAspect="1"/>
          </p:cNvSpPr>
          <p:nvPr userDrawn="1"/>
        </p:nvSpPr>
        <p:spPr>
          <a:xfrm>
            <a:off x="603253" y="2203997"/>
            <a:ext cx="816001" cy="734399"/>
          </a:xfrm>
          <a:prstGeom prst="ellipse">
            <a:avLst/>
          </a:prstGeom>
          <a:solidFill>
            <a:schemeClr val="accent2"/>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10" name="Text Placeholder 7"/>
          <p:cNvSpPr>
            <a:spLocks noGrp="1"/>
          </p:cNvSpPr>
          <p:nvPr>
            <p:ph type="body" sz="quarter" idx="65" hasCustomPrompt="1"/>
          </p:nvPr>
        </p:nvSpPr>
        <p:spPr>
          <a:xfrm>
            <a:off x="681751"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14" name="Picture Placeholder 2"/>
          <p:cNvSpPr>
            <a:spLocks noGrp="1" noChangeAspect="1"/>
          </p:cNvSpPr>
          <p:nvPr>
            <p:ph type="pic" sz="quarter" idx="17"/>
          </p:nvPr>
        </p:nvSpPr>
        <p:spPr>
          <a:xfrm>
            <a:off x="1257795"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18" name="Arc 117"/>
          <p:cNvSpPr>
            <a:spLocks noChangeAspect="1"/>
          </p:cNvSpPr>
          <p:nvPr userDrawn="1"/>
        </p:nvSpPr>
        <p:spPr>
          <a:xfrm>
            <a:off x="6642996" y="1622324"/>
            <a:ext cx="2112000" cy="1900798"/>
          </a:xfrm>
          <a:prstGeom prst="arc">
            <a:avLst>
              <a:gd name="adj1" fmla="val 11622373"/>
              <a:gd name="adj2" fmla="val 10303517"/>
            </a:avLst>
          </a:prstGeom>
          <a:ln w="127000" cap="sq" cmpd="sng">
            <a:solidFill>
              <a:schemeClr val="accent3"/>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21" name="Text Placeholder 7"/>
          <p:cNvSpPr>
            <a:spLocks noGrp="1"/>
          </p:cNvSpPr>
          <p:nvPr>
            <p:ph type="body" sz="quarter" idx="68" hasCustomPrompt="1"/>
          </p:nvPr>
        </p:nvSpPr>
        <p:spPr>
          <a:xfrm>
            <a:off x="9026928" y="190118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22" name="Text Placeholder 7"/>
          <p:cNvSpPr>
            <a:spLocks noGrp="1"/>
          </p:cNvSpPr>
          <p:nvPr>
            <p:ph type="body" sz="quarter" idx="69" hasCustomPrompt="1"/>
          </p:nvPr>
        </p:nvSpPr>
        <p:spPr>
          <a:xfrm>
            <a:off x="9026928" y="234274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3" name="Text Placeholder 2"/>
          <p:cNvSpPr>
            <a:spLocks noGrp="1"/>
          </p:cNvSpPr>
          <p:nvPr>
            <p:ph type="body" sz="quarter" idx="70" hasCustomPrompt="1"/>
          </p:nvPr>
        </p:nvSpPr>
        <p:spPr>
          <a:xfrm>
            <a:off x="9020585" y="264308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30" name="Oval 129"/>
          <p:cNvSpPr>
            <a:spLocks noChangeAspect="1"/>
          </p:cNvSpPr>
          <p:nvPr userDrawn="1"/>
        </p:nvSpPr>
        <p:spPr>
          <a:xfrm>
            <a:off x="6246296" y="2203997"/>
            <a:ext cx="816001" cy="734399"/>
          </a:xfrm>
          <a:prstGeom prst="ellipse">
            <a:avLst/>
          </a:prstGeom>
          <a:solidFill>
            <a:schemeClr val="accent3"/>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33" name="Text Placeholder 7"/>
          <p:cNvSpPr>
            <a:spLocks noGrp="1"/>
          </p:cNvSpPr>
          <p:nvPr>
            <p:ph type="body" sz="quarter" idx="67" hasCustomPrompt="1"/>
          </p:nvPr>
        </p:nvSpPr>
        <p:spPr>
          <a:xfrm>
            <a:off x="6324792" y="220399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Picture Placeholder 2"/>
          <p:cNvSpPr>
            <a:spLocks noGrp="1" noChangeAspect="1"/>
          </p:cNvSpPr>
          <p:nvPr>
            <p:ph type="pic" sz="quarter" idx="66"/>
          </p:nvPr>
        </p:nvSpPr>
        <p:spPr>
          <a:xfrm>
            <a:off x="6900834" y="176402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39" name="Arc 138"/>
          <p:cNvSpPr>
            <a:spLocks noChangeAspect="1"/>
          </p:cNvSpPr>
          <p:nvPr userDrawn="1"/>
        </p:nvSpPr>
        <p:spPr>
          <a:xfrm>
            <a:off x="999955" y="4121684"/>
            <a:ext cx="2112000" cy="1900798"/>
          </a:xfrm>
          <a:prstGeom prst="arc">
            <a:avLst>
              <a:gd name="adj1" fmla="val 11622373"/>
              <a:gd name="adj2" fmla="val 10303517"/>
            </a:avLst>
          </a:prstGeom>
          <a:ln w="127000" cap="sq" cmpd="sng">
            <a:solidFill>
              <a:schemeClr val="accent4"/>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1" name="Text Placeholder 7"/>
          <p:cNvSpPr>
            <a:spLocks noGrp="1"/>
          </p:cNvSpPr>
          <p:nvPr>
            <p:ph type="body" sz="quarter" idx="73" hasCustomPrompt="1"/>
          </p:nvPr>
        </p:nvSpPr>
        <p:spPr>
          <a:xfrm>
            <a:off x="3383887"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2" name="Text Placeholder 7"/>
          <p:cNvSpPr>
            <a:spLocks noGrp="1"/>
          </p:cNvSpPr>
          <p:nvPr>
            <p:ph type="body" sz="quarter" idx="74" hasCustomPrompt="1"/>
          </p:nvPr>
        </p:nvSpPr>
        <p:spPr>
          <a:xfrm>
            <a:off x="3383887"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3" name="Text Placeholder 2"/>
          <p:cNvSpPr>
            <a:spLocks noGrp="1"/>
          </p:cNvSpPr>
          <p:nvPr>
            <p:ph type="body" sz="quarter" idx="75" hasCustomPrompt="1"/>
          </p:nvPr>
        </p:nvSpPr>
        <p:spPr>
          <a:xfrm>
            <a:off x="3377544"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7" name="Oval 146"/>
          <p:cNvSpPr>
            <a:spLocks noChangeAspect="1"/>
          </p:cNvSpPr>
          <p:nvPr userDrawn="1"/>
        </p:nvSpPr>
        <p:spPr>
          <a:xfrm>
            <a:off x="603253" y="4703357"/>
            <a:ext cx="816001" cy="734399"/>
          </a:xfrm>
          <a:prstGeom prst="ellipse">
            <a:avLst/>
          </a:prstGeom>
          <a:solidFill>
            <a:schemeClr val="accent4"/>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49" name="Text Placeholder 7"/>
          <p:cNvSpPr>
            <a:spLocks noGrp="1"/>
          </p:cNvSpPr>
          <p:nvPr>
            <p:ph type="body" sz="quarter" idx="72" hasCustomPrompt="1"/>
          </p:nvPr>
        </p:nvSpPr>
        <p:spPr>
          <a:xfrm>
            <a:off x="681751"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1" name="Picture Placeholder 2"/>
          <p:cNvSpPr>
            <a:spLocks noGrp="1" noChangeAspect="1"/>
          </p:cNvSpPr>
          <p:nvPr>
            <p:ph type="pic" sz="quarter" idx="71"/>
          </p:nvPr>
        </p:nvSpPr>
        <p:spPr>
          <a:xfrm>
            <a:off x="1257795"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53" name="Arc 152"/>
          <p:cNvSpPr>
            <a:spLocks noChangeAspect="1"/>
          </p:cNvSpPr>
          <p:nvPr userDrawn="1"/>
        </p:nvSpPr>
        <p:spPr>
          <a:xfrm>
            <a:off x="6642996" y="4121684"/>
            <a:ext cx="2112000" cy="1900798"/>
          </a:xfrm>
          <a:prstGeom prst="arc">
            <a:avLst>
              <a:gd name="adj1" fmla="val 11622373"/>
              <a:gd name="adj2" fmla="val 10303517"/>
            </a:avLst>
          </a:prstGeom>
          <a:ln w="127000" cap="sq" cmpd="sng">
            <a:solidFill>
              <a:schemeClr val="accent5"/>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4" name="Text Placeholder 7"/>
          <p:cNvSpPr>
            <a:spLocks noGrp="1"/>
          </p:cNvSpPr>
          <p:nvPr>
            <p:ph type="body" sz="quarter" idx="78" hasCustomPrompt="1"/>
          </p:nvPr>
        </p:nvSpPr>
        <p:spPr>
          <a:xfrm>
            <a:off x="9026928" y="4400542"/>
            <a:ext cx="2549123" cy="431780"/>
          </a:xfrm>
          <a:prstGeom prst="rect">
            <a:avLst/>
          </a:prstGeom>
        </p:spPr>
        <p:txBody>
          <a:bodyPr vert="horz" lIns="0" tIns="40504" rIns="0" bIns="40504" anchor="ctr"/>
          <a:lstStyle>
            <a:lvl1pPr marL="0" indent="0" algn="ctr">
              <a:lnSpc>
                <a:spcPct val="100000"/>
              </a:lnSpc>
              <a:spcBef>
                <a:spcPts val="0"/>
              </a:spcBef>
              <a:buNone/>
              <a:defRPr sz="192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5" name="Text Placeholder 7"/>
          <p:cNvSpPr>
            <a:spLocks noGrp="1"/>
          </p:cNvSpPr>
          <p:nvPr>
            <p:ph type="body" sz="quarter" idx="79" hasCustomPrompt="1"/>
          </p:nvPr>
        </p:nvSpPr>
        <p:spPr>
          <a:xfrm>
            <a:off x="9026928" y="4842106"/>
            <a:ext cx="2549123"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6" name="Text Placeholder 2"/>
          <p:cNvSpPr>
            <a:spLocks noGrp="1"/>
          </p:cNvSpPr>
          <p:nvPr>
            <p:ph type="body" sz="quarter" idx="80" hasCustomPrompt="1"/>
          </p:nvPr>
        </p:nvSpPr>
        <p:spPr>
          <a:xfrm>
            <a:off x="9020585" y="5142447"/>
            <a:ext cx="2549123" cy="77997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57" name="Oval 156"/>
          <p:cNvSpPr>
            <a:spLocks noChangeAspect="1"/>
          </p:cNvSpPr>
          <p:nvPr userDrawn="1"/>
        </p:nvSpPr>
        <p:spPr>
          <a:xfrm>
            <a:off x="6246296" y="4703357"/>
            <a:ext cx="816001" cy="734399"/>
          </a:xfrm>
          <a:prstGeom prst="ellipse">
            <a:avLst/>
          </a:prstGeom>
          <a:solidFill>
            <a:schemeClr val="accent5"/>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158" name="Text Placeholder 7"/>
          <p:cNvSpPr>
            <a:spLocks noGrp="1"/>
          </p:cNvSpPr>
          <p:nvPr>
            <p:ph type="body" sz="quarter" idx="77" hasCustomPrompt="1"/>
          </p:nvPr>
        </p:nvSpPr>
        <p:spPr>
          <a:xfrm>
            <a:off x="6324792" y="4703357"/>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159" name="Picture Placeholder 2"/>
          <p:cNvSpPr>
            <a:spLocks noGrp="1" noChangeAspect="1"/>
          </p:cNvSpPr>
          <p:nvPr>
            <p:ph type="pic" sz="quarter" idx="76"/>
          </p:nvPr>
        </p:nvSpPr>
        <p:spPr>
          <a:xfrm>
            <a:off x="6900834" y="4263380"/>
            <a:ext cx="1692180" cy="1598076"/>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35765633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22" presetClass="entr" presetSubtype="1"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500"/>
                                        <p:tgtEl>
                                          <p:spTgt spid="81"/>
                                        </p:tgtEl>
                                      </p:cBhvr>
                                    </p:animEffect>
                                  </p:childTnLst>
                                </p:cTn>
                              </p:par>
                            </p:childTnLst>
                          </p:cTn>
                        </p:par>
                        <p:par>
                          <p:cTn id="26" fill="hold">
                            <p:stCondLst>
                              <p:cond delay="1500"/>
                            </p:stCondLst>
                            <p:childTnLst>
                              <p:par>
                                <p:cTn id="27" presetID="22" presetClass="entr" presetSubtype="1"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wipe(up)">
                                      <p:cBhvr>
                                        <p:cTn id="29" dur="500"/>
                                        <p:tgtEl>
                                          <p:spTgt spid="83"/>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94">
                                            <p:txEl>
                                              <p:pRg st="0" end="0"/>
                                            </p:txEl>
                                          </p:spTgt>
                                        </p:tgtEl>
                                        <p:attrNameLst>
                                          <p:attrName>style.visibility</p:attrName>
                                        </p:attrNameLst>
                                      </p:cBhvr>
                                      <p:to>
                                        <p:strVal val="visible"/>
                                      </p:to>
                                    </p:set>
                                    <p:animEffect transition="in" filter="fade">
                                      <p:cBhvr>
                                        <p:cTn id="32" dur="400"/>
                                        <p:tgtEl>
                                          <p:spTgt spid="94">
                                            <p:txEl>
                                              <p:pRg st="0" end="0"/>
                                            </p:txEl>
                                          </p:spTgt>
                                        </p:tgtEl>
                                      </p:cBhvr>
                                    </p:animEffect>
                                    <p:anim calcmode="lin" valueType="num">
                                      <p:cBhvr>
                                        <p:cTn id="33"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9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95">
                                            <p:txEl>
                                              <p:pRg st="0" end="0"/>
                                            </p:txEl>
                                          </p:spTgt>
                                        </p:tgtEl>
                                        <p:attrNameLst>
                                          <p:attrName>style.visibility</p:attrName>
                                        </p:attrNameLst>
                                      </p:cBhvr>
                                      <p:to>
                                        <p:strVal val="visible"/>
                                      </p:to>
                                    </p:set>
                                    <p:animEffect transition="in" filter="fade">
                                      <p:cBhvr>
                                        <p:cTn id="37" dur="500"/>
                                        <p:tgtEl>
                                          <p:spTgt spid="95">
                                            <p:txEl>
                                              <p:pRg st="0" end="0"/>
                                            </p:txEl>
                                          </p:spTgt>
                                        </p:tgtEl>
                                      </p:cBhvr>
                                    </p:animEffect>
                                    <p:anim calcmode="lin" valueType="num">
                                      <p:cBhvr>
                                        <p:cTn id="38" dur="500" fill="hold"/>
                                        <p:tgtEl>
                                          <p:spTgt spid="9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95">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96">
                                            <p:txEl>
                                              <p:pRg st="0" end="0"/>
                                            </p:txEl>
                                          </p:spTgt>
                                        </p:tgtEl>
                                        <p:attrNameLst>
                                          <p:attrName>style.visibility</p:attrName>
                                        </p:attrNameLst>
                                      </p:cBhvr>
                                      <p:to>
                                        <p:strVal val="visible"/>
                                      </p:to>
                                    </p:set>
                                    <p:animEffect transition="in" filter="fade">
                                      <p:cBhvr>
                                        <p:cTn id="42" dur="500"/>
                                        <p:tgtEl>
                                          <p:spTgt spid="96">
                                            <p:txEl>
                                              <p:pRg st="0" end="0"/>
                                            </p:txEl>
                                          </p:spTgt>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ppt_w</p:attrName>
                                        </p:attrNameLst>
                                      </p:cBhvr>
                                      <p:tavLst>
                                        <p:tav tm="0">
                                          <p:val>
                                            <p:fltVal val="0"/>
                                          </p:val>
                                        </p:tav>
                                        <p:tav tm="100000">
                                          <p:val>
                                            <p:strVal val="#ppt_w"/>
                                          </p:val>
                                        </p:tav>
                                      </p:tavLst>
                                    </p:anim>
                                    <p:anim calcmode="lin" valueType="num">
                                      <p:cBhvr>
                                        <p:cTn id="47" dur="500" fill="hold"/>
                                        <p:tgtEl>
                                          <p:spTgt spid="106"/>
                                        </p:tgtEl>
                                        <p:attrNameLst>
                                          <p:attrName>ppt_h</p:attrName>
                                        </p:attrNameLst>
                                      </p:cBhvr>
                                      <p:tavLst>
                                        <p:tav tm="0">
                                          <p:val>
                                            <p:fltVal val="0"/>
                                          </p:val>
                                        </p:tav>
                                        <p:tav tm="100000">
                                          <p:val>
                                            <p:strVal val="#ppt_h"/>
                                          </p:val>
                                        </p:tav>
                                      </p:tavLst>
                                    </p:anim>
                                    <p:animEffect transition="in" filter="fade">
                                      <p:cBhvr>
                                        <p:cTn id="48" dur="500"/>
                                        <p:tgtEl>
                                          <p:spTgt spid="106"/>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10">
                                            <p:txEl>
                                              <p:pRg st="0" end="0"/>
                                            </p:txEl>
                                          </p:spTgt>
                                        </p:tgtEl>
                                        <p:attrNameLst>
                                          <p:attrName>style.visibility</p:attrName>
                                        </p:attrNameLst>
                                      </p:cBhvr>
                                      <p:to>
                                        <p:strVal val="visible"/>
                                      </p:to>
                                    </p:set>
                                    <p:anim calcmode="lin" valueType="num">
                                      <p:cBhvr>
                                        <p:cTn id="52" dur="3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110">
                                            <p:txEl>
                                              <p:pRg st="0" end="0"/>
                                            </p:txEl>
                                          </p:spTgt>
                                        </p:tgtEl>
                                      </p:cBhvr>
                                    </p:animEffect>
                                  </p:childTnLst>
                                </p:cTn>
                              </p:par>
                            </p:childTnLst>
                          </p:cTn>
                        </p:par>
                        <p:par>
                          <p:cTn id="55" fill="hold">
                            <p:stCondLst>
                              <p:cond delay="3000"/>
                            </p:stCondLst>
                            <p:childTnLst>
                              <p:par>
                                <p:cTn id="56" presetID="6" presetClass="entr" presetSubtype="16"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circle(in)">
                                      <p:cBhvr>
                                        <p:cTn id="58" dur="1000"/>
                                        <p:tgtEl>
                                          <p:spTgt spid="90"/>
                                        </p:tgtEl>
                                      </p:cBhvr>
                                    </p:animEffect>
                                  </p:childTnLst>
                                </p:cTn>
                              </p:par>
                            </p:childTnLst>
                          </p:cTn>
                        </p:par>
                        <p:par>
                          <p:cTn id="59" fill="hold">
                            <p:stCondLst>
                              <p:cond delay="4000"/>
                            </p:stCondLst>
                            <p:childTnLst>
                              <p:par>
                                <p:cTn id="60" presetID="53" presetClass="entr" presetSubtype="16" fill="hold" grpId="0" nodeType="afterEffect" nodePh="1">
                                  <p:stCondLst>
                                    <p:cond delay="0"/>
                                  </p:stCondLst>
                                  <p:endCondLst>
                                    <p:cond evt="begin" delay="0">
                                      <p:tn val="60"/>
                                    </p:cond>
                                  </p:endCondLst>
                                  <p:childTnLst>
                                    <p:set>
                                      <p:cBhvr>
                                        <p:cTn id="61" dur="1" fill="hold">
                                          <p:stCondLst>
                                            <p:cond delay="0"/>
                                          </p:stCondLst>
                                        </p:cTn>
                                        <p:tgtEl>
                                          <p:spTgt spid="114"/>
                                        </p:tgtEl>
                                        <p:attrNameLst>
                                          <p:attrName>style.visibility</p:attrName>
                                        </p:attrNameLst>
                                      </p:cBhvr>
                                      <p:to>
                                        <p:strVal val="visible"/>
                                      </p:to>
                                    </p:set>
                                    <p:anim calcmode="lin" valueType="num">
                                      <p:cBhvr>
                                        <p:cTn id="62" dur="500" fill="hold"/>
                                        <p:tgtEl>
                                          <p:spTgt spid="114"/>
                                        </p:tgtEl>
                                        <p:attrNameLst>
                                          <p:attrName>ppt_w</p:attrName>
                                        </p:attrNameLst>
                                      </p:cBhvr>
                                      <p:tavLst>
                                        <p:tav tm="0">
                                          <p:val>
                                            <p:fltVal val="0"/>
                                          </p:val>
                                        </p:tav>
                                        <p:tav tm="100000">
                                          <p:val>
                                            <p:strVal val="#ppt_w"/>
                                          </p:val>
                                        </p:tav>
                                      </p:tavLst>
                                    </p:anim>
                                    <p:anim calcmode="lin" valueType="num">
                                      <p:cBhvr>
                                        <p:cTn id="63" dur="500" fill="hold"/>
                                        <p:tgtEl>
                                          <p:spTgt spid="114"/>
                                        </p:tgtEl>
                                        <p:attrNameLst>
                                          <p:attrName>ppt_h</p:attrName>
                                        </p:attrNameLst>
                                      </p:cBhvr>
                                      <p:tavLst>
                                        <p:tav tm="0">
                                          <p:val>
                                            <p:fltVal val="0"/>
                                          </p:val>
                                        </p:tav>
                                        <p:tav tm="100000">
                                          <p:val>
                                            <p:strVal val="#ppt_h"/>
                                          </p:val>
                                        </p:tav>
                                      </p:tavLst>
                                    </p:anim>
                                    <p:animEffect transition="in" filter="fade">
                                      <p:cBhvr>
                                        <p:cTn id="64" dur="500"/>
                                        <p:tgtEl>
                                          <p:spTgt spid="114"/>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121">
                                            <p:txEl>
                                              <p:pRg st="0" end="0"/>
                                            </p:txEl>
                                          </p:spTgt>
                                        </p:tgtEl>
                                        <p:attrNameLst>
                                          <p:attrName>style.visibility</p:attrName>
                                        </p:attrNameLst>
                                      </p:cBhvr>
                                      <p:to>
                                        <p:strVal val="visible"/>
                                      </p:to>
                                    </p:set>
                                    <p:animEffect transition="in" filter="fade">
                                      <p:cBhvr>
                                        <p:cTn id="67" dur="400"/>
                                        <p:tgtEl>
                                          <p:spTgt spid="121">
                                            <p:txEl>
                                              <p:pRg st="0" end="0"/>
                                            </p:txEl>
                                          </p:spTgt>
                                        </p:tgtEl>
                                      </p:cBhvr>
                                    </p:animEffect>
                                    <p:anim calcmode="lin" valueType="num">
                                      <p:cBhvr>
                                        <p:cTn id="68" dur="400" fill="hold"/>
                                        <p:tgtEl>
                                          <p:spTgt spid="121">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121">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122">
                                            <p:txEl>
                                              <p:pRg st="0" end="0"/>
                                            </p:txEl>
                                          </p:spTgt>
                                        </p:tgtEl>
                                        <p:attrNameLst>
                                          <p:attrName>style.visibility</p:attrName>
                                        </p:attrNameLst>
                                      </p:cBhvr>
                                      <p:to>
                                        <p:strVal val="visible"/>
                                      </p:to>
                                    </p:set>
                                    <p:animEffect transition="in" filter="fade">
                                      <p:cBhvr>
                                        <p:cTn id="72" dur="500"/>
                                        <p:tgtEl>
                                          <p:spTgt spid="122">
                                            <p:txEl>
                                              <p:pRg st="0" end="0"/>
                                            </p:txEl>
                                          </p:spTgt>
                                        </p:tgtEl>
                                      </p:cBhvr>
                                    </p:animEffect>
                                    <p:anim calcmode="lin" valueType="num">
                                      <p:cBhvr>
                                        <p:cTn id="73" dur="500" fill="hold"/>
                                        <p:tgtEl>
                                          <p:spTgt spid="12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12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123">
                                            <p:txEl>
                                              <p:pRg st="0" end="0"/>
                                            </p:txEl>
                                          </p:spTgt>
                                        </p:tgtEl>
                                        <p:attrNameLst>
                                          <p:attrName>style.visibility</p:attrName>
                                        </p:attrNameLst>
                                      </p:cBhvr>
                                      <p:to>
                                        <p:strVal val="visible"/>
                                      </p:to>
                                    </p:set>
                                    <p:animEffect transition="in" filter="fade">
                                      <p:cBhvr>
                                        <p:cTn id="77" dur="500"/>
                                        <p:tgtEl>
                                          <p:spTgt spid="123">
                                            <p:txEl>
                                              <p:pRg st="0" end="0"/>
                                            </p:txEl>
                                          </p:spTgt>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30"/>
                                        </p:tgtEl>
                                        <p:attrNameLst>
                                          <p:attrName>style.visibility</p:attrName>
                                        </p:attrNameLst>
                                      </p:cBhvr>
                                      <p:to>
                                        <p:strVal val="visible"/>
                                      </p:to>
                                    </p:set>
                                    <p:anim calcmode="lin" valueType="num">
                                      <p:cBhvr>
                                        <p:cTn id="81" dur="500" fill="hold"/>
                                        <p:tgtEl>
                                          <p:spTgt spid="130"/>
                                        </p:tgtEl>
                                        <p:attrNameLst>
                                          <p:attrName>ppt_w</p:attrName>
                                        </p:attrNameLst>
                                      </p:cBhvr>
                                      <p:tavLst>
                                        <p:tav tm="0">
                                          <p:val>
                                            <p:fltVal val="0"/>
                                          </p:val>
                                        </p:tav>
                                        <p:tav tm="100000">
                                          <p:val>
                                            <p:strVal val="#ppt_w"/>
                                          </p:val>
                                        </p:tav>
                                      </p:tavLst>
                                    </p:anim>
                                    <p:anim calcmode="lin" valueType="num">
                                      <p:cBhvr>
                                        <p:cTn id="82" dur="500" fill="hold"/>
                                        <p:tgtEl>
                                          <p:spTgt spid="130"/>
                                        </p:tgtEl>
                                        <p:attrNameLst>
                                          <p:attrName>ppt_h</p:attrName>
                                        </p:attrNameLst>
                                      </p:cBhvr>
                                      <p:tavLst>
                                        <p:tav tm="0">
                                          <p:val>
                                            <p:fltVal val="0"/>
                                          </p:val>
                                        </p:tav>
                                        <p:tav tm="100000">
                                          <p:val>
                                            <p:strVal val="#ppt_h"/>
                                          </p:val>
                                        </p:tav>
                                      </p:tavLst>
                                    </p:anim>
                                    <p:animEffect transition="in" filter="fade">
                                      <p:cBhvr>
                                        <p:cTn id="83" dur="500"/>
                                        <p:tgtEl>
                                          <p:spTgt spid="130"/>
                                        </p:tgtEl>
                                      </p:cBhvr>
                                    </p:animEffect>
                                  </p:childTnLst>
                                </p:cTn>
                              </p:par>
                            </p:childTnLst>
                          </p:cTn>
                        </p:par>
                        <p:par>
                          <p:cTn id="84" fill="hold">
                            <p:stCondLst>
                              <p:cond delay="5000"/>
                            </p:stCondLst>
                            <p:childTnLst>
                              <p:par>
                                <p:cTn id="85" presetID="53" presetClass="entr" presetSubtype="16" fill="hold" grpId="0" nodeType="afterEffect">
                                  <p:stCondLst>
                                    <p:cond delay="0"/>
                                  </p:stCondLst>
                                  <p:childTnLst>
                                    <p:set>
                                      <p:cBhvr>
                                        <p:cTn id="86" dur="1" fill="hold">
                                          <p:stCondLst>
                                            <p:cond delay="0"/>
                                          </p:stCondLst>
                                        </p:cTn>
                                        <p:tgtEl>
                                          <p:spTgt spid="133">
                                            <p:txEl>
                                              <p:pRg st="0" end="0"/>
                                            </p:txEl>
                                          </p:spTgt>
                                        </p:tgtEl>
                                        <p:attrNameLst>
                                          <p:attrName>style.visibility</p:attrName>
                                        </p:attrNameLst>
                                      </p:cBhvr>
                                      <p:to>
                                        <p:strVal val="visible"/>
                                      </p:to>
                                    </p:set>
                                    <p:anim calcmode="lin" valueType="num">
                                      <p:cBhvr>
                                        <p:cTn id="87" dur="300" fill="hold"/>
                                        <p:tgtEl>
                                          <p:spTgt spid="133">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133">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133">
                                            <p:txEl>
                                              <p:pRg st="0" end="0"/>
                                            </p:txEl>
                                          </p:spTgt>
                                        </p:tgtEl>
                                      </p:cBhvr>
                                    </p:animEffect>
                                  </p:childTnLst>
                                </p:cTn>
                              </p:par>
                            </p:childTnLst>
                          </p:cTn>
                        </p:par>
                        <p:par>
                          <p:cTn id="90" fill="hold">
                            <p:stCondLst>
                              <p:cond delay="5500"/>
                            </p:stCondLst>
                            <p:childTnLst>
                              <p:par>
                                <p:cTn id="91" presetID="6"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circle(in)">
                                      <p:cBhvr>
                                        <p:cTn id="93" dur="1000"/>
                                        <p:tgtEl>
                                          <p:spTgt spid="118"/>
                                        </p:tgtEl>
                                      </p:cBhvr>
                                    </p:animEffect>
                                  </p:childTnLst>
                                </p:cTn>
                              </p:par>
                            </p:childTnLst>
                          </p:cTn>
                        </p:par>
                        <p:par>
                          <p:cTn id="94" fill="hold">
                            <p:stCondLst>
                              <p:cond delay="6500"/>
                            </p:stCondLst>
                            <p:childTnLst>
                              <p:par>
                                <p:cTn id="95" presetID="53" presetClass="entr" presetSubtype="16" fill="hold" grpId="0" nodeType="afterEffect" nodePh="1">
                                  <p:stCondLst>
                                    <p:cond delay="0"/>
                                  </p:stCondLst>
                                  <p:endCondLst>
                                    <p:cond evt="begin" delay="0">
                                      <p:tn val="95"/>
                                    </p:cond>
                                  </p:end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par>
                                <p:cTn id="100" presetID="42" presetClass="entr" presetSubtype="0" fill="hold" grpId="0" nodeType="withEffect">
                                  <p:stCondLst>
                                    <p:cond delay="200"/>
                                  </p:stCondLst>
                                  <p:childTnLst>
                                    <p:set>
                                      <p:cBhvr>
                                        <p:cTn id="101" dur="1" fill="hold">
                                          <p:stCondLst>
                                            <p:cond delay="0"/>
                                          </p:stCondLst>
                                        </p:cTn>
                                        <p:tgtEl>
                                          <p:spTgt spid="141">
                                            <p:txEl>
                                              <p:pRg st="0" end="0"/>
                                            </p:txEl>
                                          </p:spTgt>
                                        </p:tgtEl>
                                        <p:attrNameLst>
                                          <p:attrName>style.visibility</p:attrName>
                                        </p:attrNameLst>
                                      </p:cBhvr>
                                      <p:to>
                                        <p:strVal val="visible"/>
                                      </p:to>
                                    </p:set>
                                    <p:animEffect transition="in" filter="fade">
                                      <p:cBhvr>
                                        <p:cTn id="102" dur="400"/>
                                        <p:tgtEl>
                                          <p:spTgt spid="141">
                                            <p:txEl>
                                              <p:pRg st="0" end="0"/>
                                            </p:txEl>
                                          </p:spTgt>
                                        </p:tgtEl>
                                      </p:cBhvr>
                                    </p:animEffect>
                                    <p:anim calcmode="lin" valueType="num">
                                      <p:cBhvr>
                                        <p:cTn id="103" dur="400" fill="hold"/>
                                        <p:tgtEl>
                                          <p:spTgt spid="141">
                                            <p:txEl>
                                              <p:pRg st="0" end="0"/>
                                            </p:txEl>
                                          </p:spTgt>
                                        </p:tgtEl>
                                        <p:attrNameLst>
                                          <p:attrName>ppt_x</p:attrName>
                                        </p:attrNameLst>
                                      </p:cBhvr>
                                      <p:tavLst>
                                        <p:tav tm="0">
                                          <p:val>
                                            <p:strVal val="#ppt_x"/>
                                          </p:val>
                                        </p:tav>
                                        <p:tav tm="100000">
                                          <p:val>
                                            <p:strVal val="#ppt_x"/>
                                          </p:val>
                                        </p:tav>
                                      </p:tavLst>
                                    </p:anim>
                                    <p:anim calcmode="lin" valueType="num">
                                      <p:cBhvr>
                                        <p:cTn id="104" dur="400" fill="hold"/>
                                        <p:tgtEl>
                                          <p:spTgt spid="141">
                                            <p:txEl>
                                              <p:pRg st="0" end="0"/>
                                            </p:tx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142">
                                            <p:txEl>
                                              <p:pRg st="0" end="0"/>
                                            </p:txEl>
                                          </p:spTgt>
                                        </p:tgtEl>
                                        <p:attrNameLst>
                                          <p:attrName>style.visibility</p:attrName>
                                        </p:attrNameLst>
                                      </p:cBhvr>
                                      <p:to>
                                        <p:strVal val="visible"/>
                                      </p:to>
                                    </p:set>
                                    <p:animEffect transition="in" filter="fade">
                                      <p:cBhvr>
                                        <p:cTn id="107" dur="500"/>
                                        <p:tgtEl>
                                          <p:spTgt spid="142">
                                            <p:txEl>
                                              <p:pRg st="0" end="0"/>
                                            </p:txEl>
                                          </p:spTgt>
                                        </p:tgtEl>
                                      </p:cBhvr>
                                    </p:animEffect>
                                    <p:anim calcmode="lin" valueType="num">
                                      <p:cBhvr>
                                        <p:cTn id="108" dur="500" fill="hold"/>
                                        <p:tgtEl>
                                          <p:spTgt spid="142">
                                            <p:txEl>
                                              <p:pRg st="0" end="0"/>
                                            </p:txEl>
                                          </p:spTgt>
                                        </p:tgtEl>
                                        <p:attrNameLst>
                                          <p:attrName>ppt_x</p:attrName>
                                        </p:attrNameLst>
                                      </p:cBhvr>
                                      <p:tavLst>
                                        <p:tav tm="0">
                                          <p:val>
                                            <p:strVal val="#ppt_x"/>
                                          </p:val>
                                        </p:tav>
                                        <p:tav tm="100000">
                                          <p:val>
                                            <p:strVal val="#ppt_x"/>
                                          </p:val>
                                        </p:tav>
                                      </p:tavLst>
                                    </p:anim>
                                    <p:anim calcmode="lin" valueType="num">
                                      <p:cBhvr>
                                        <p:cTn id="109" dur="500" fill="hold"/>
                                        <p:tgtEl>
                                          <p:spTgt spid="142">
                                            <p:txEl>
                                              <p:pRg st="0" end="0"/>
                                            </p:txEl>
                                          </p:spTgt>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800"/>
                                  </p:stCondLst>
                                  <p:childTnLst>
                                    <p:set>
                                      <p:cBhvr>
                                        <p:cTn id="111" dur="1" fill="hold">
                                          <p:stCondLst>
                                            <p:cond delay="0"/>
                                          </p:stCondLst>
                                        </p:cTn>
                                        <p:tgtEl>
                                          <p:spTgt spid="143">
                                            <p:txEl>
                                              <p:pRg st="0" end="0"/>
                                            </p:txEl>
                                          </p:spTgt>
                                        </p:tgtEl>
                                        <p:attrNameLst>
                                          <p:attrName>style.visibility</p:attrName>
                                        </p:attrNameLst>
                                      </p:cBhvr>
                                      <p:to>
                                        <p:strVal val="visible"/>
                                      </p:to>
                                    </p:set>
                                    <p:animEffect transition="in" filter="fade">
                                      <p:cBhvr>
                                        <p:cTn id="112" dur="500"/>
                                        <p:tgtEl>
                                          <p:spTgt spid="143">
                                            <p:txEl>
                                              <p:pRg st="0" end="0"/>
                                            </p:txEl>
                                          </p:spTgt>
                                        </p:tgtEl>
                                      </p:cBhvr>
                                    </p:animEffect>
                                  </p:childTnLst>
                                </p:cTn>
                              </p:par>
                            </p:childTnLst>
                          </p:cTn>
                        </p:par>
                        <p:par>
                          <p:cTn id="113" fill="hold">
                            <p:stCondLst>
                              <p:cond delay="7000"/>
                            </p:stCondLst>
                            <p:childTnLst>
                              <p:par>
                                <p:cTn id="114" presetID="53" presetClass="entr" presetSubtype="16" fill="hold" grpId="0" nodeType="afterEffect">
                                  <p:stCondLst>
                                    <p:cond delay="0"/>
                                  </p:stCondLst>
                                  <p:childTnLst>
                                    <p:set>
                                      <p:cBhvr>
                                        <p:cTn id="115" dur="1" fill="hold">
                                          <p:stCondLst>
                                            <p:cond delay="0"/>
                                          </p:stCondLst>
                                        </p:cTn>
                                        <p:tgtEl>
                                          <p:spTgt spid="147"/>
                                        </p:tgtEl>
                                        <p:attrNameLst>
                                          <p:attrName>style.visibility</p:attrName>
                                        </p:attrNameLst>
                                      </p:cBhvr>
                                      <p:to>
                                        <p:strVal val="visible"/>
                                      </p:to>
                                    </p:set>
                                    <p:anim calcmode="lin" valueType="num">
                                      <p:cBhvr>
                                        <p:cTn id="116" dur="500" fill="hold"/>
                                        <p:tgtEl>
                                          <p:spTgt spid="147"/>
                                        </p:tgtEl>
                                        <p:attrNameLst>
                                          <p:attrName>ppt_w</p:attrName>
                                        </p:attrNameLst>
                                      </p:cBhvr>
                                      <p:tavLst>
                                        <p:tav tm="0">
                                          <p:val>
                                            <p:fltVal val="0"/>
                                          </p:val>
                                        </p:tav>
                                        <p:tav tm="100000">
                                          <p:val>
                                            <p:strVal val="#ppt_w"/>
                                          </p:val>
                                        </p:tav>
                                      </p:tavLst>
                                    </p:anim>
                                    <p:anim calcmode="lin" valueType="num">
                                      <p:cBhvr>
                                        <p:cTn id="117" dur="500" fill="hold"/>
                                        <p:tgtEl>
                                          <p:spTgt spid="147"/>
                                        </p:tgtEl>
                                        <p:attrNameLst>
                                          <p:attrName>ppt_h</p:attrName>
                                        </p:attrNameLst>
                                      </p:cBhvr>
                                      <p:tavLst>
                                        <p:tav tm="0">
                                          <p:val>
                                            <p:fltVal val="0"/>
                                          </p:val>
                                        </p:tav>
                                        <p:tav tm="100000">
                                          <p:val>
                                            <p:strVal val="#ppt_h"/>
                                          </p:val>
                                        </p:tav>
                                      </p:tavLst>
                                    </p:anim>
                                    <p:animEffect transition="in" filter="fade">
                                      <p:cBhvr>
                                        <p:cTn id="118" dur="500"/>
                                        <p:tgtEl>
                                          <p:spTgt spid="147"/>
                                        </p:tgtEl>
                                      </p:cBhvr>
                                    </p:animEffect>
                                  </p:childTnLst>
                                </p:cTn>
                              </p:par>
                            </p:childTnLst>
                          </p:cTn>
                        </p:par>
                        <p:par>
                          <p:cTn id="119" fill="hold">
                            <p:stCondLst>
                              <p:cond delay="7500"/>
                            </p:stCondLst>
                            <p:childTnLst>
                              <p:par>
                                <p:cTn id="120" presetID="53" presetClass="entr" presetSubtype="16" fill="hold" grpId="0" nodeType="afterEffect">
                                  <p:stCondLst>
                                    <p:cond delay="0"/>
                                  </p:stCondLst>
                                  <p:childTnLst>
                                    <p:set>
                                      <p:cBhvr>
                                        <p:cTn id="121" dur="1" fill="hold">
                                          <p:stCondLst>
                                            <p:cond delay="0"/>
                                          </p:stCondLst>
                                        </p:cTn>
                                        <p:tgtEl>
                                          <p:spTgt spid="149">
                                            <p:txEl>
                                              <p:pRg st="0" end="0"/>
                                            </p:txEl>
                                          </p:spTgt>
                                        </p:tgtEl>
                                        <p:attrNameLst>
                                          <p:attrName>style.visibility</p:attrName>
                                        </p:attrNameLst>
                                      </p:cBhvr>
                                      <p:to>
                                        <p:strVal val="visible"/>
                                      </p:to>
                                    </p:set>
                                    <p:anim calcmode="lin" valueType="num">
                                      <p:cBhvr>
                                        <p:cTn id="122" dur="300" fill="hold"/>
                                        <p:tgtEl>
                                          <p:spTgt spid="149">
                                            <p:txEl>
                                              <p:pRg st="0" end="0"/>
                                            </p:txEl>
                                          </p:spTgt>
                                        </p:tgtEl>
                                        <p:attrNameLst>
                                          <p:attrName>ppt_w</p:attrName>
                                        </p:attrNameLst>
                                      </p:cBhvr>
                                      <p:tavLst>
                                        <p:tav tm="0">
                                          <p:val>
                                            <p:fltVal val="0"/>
                                          </p:val>
                                        </p:tav>
                                        <p:tav tm="100000">
                                          <p:val>
                                            <p:strVal val="#ppt_w"/>
                                          </p:val>
                                        </p:tav>
                                      </p:tavLst>
                                    </p:anim>
                                    <p:anim calcmode="lin" valueType="num">
                                      <p:cBhvr>
                                        <p:cTn id="123" dur="300" fill="hold"/>
                                        <p:tgtEl>
                                          <p:spTgt spid="149">
                                            <p:txEl>
                                              <p:pRg st="0" end="0"/>
                                            </p:txEl>
                                          </p:spTgt>
                                        </p:tgtEl>
                                        <p:attrNameLst>
                                          <p:attrName>ppt_h</p:attrName>
                                        </p:attrNameLst>
                                      </p:cBhvr>
                                      <p:tavLst>
                                        <p:tav tm="0">
                                          <p:val>
                                            <p:fltVal val="0"/>
                                          </p:val>
                                        </p:tav>
                                        <p:tav tm="100000">
                                          <p:val>
                                            <p:strVal val="#ppt_h"/>
                                          </p:val>
                                        </p:tav>
                                      </p:tavLst>
                                    </p:anim>
                                    <p:animEffect transition="in" filter="fade">
                                      <p:cBhvr>
                                        <p:cTn id="124" dur="300"/>
                                        <p:tgtEl>
                                          <p:spTgt spid="149">
                                            <p:txEl>
                                              <p:pRg st="0" end="0"/>
                                            </p:txEl>
                                          </p:spTgt>
                                        </p:tgtEl>
                                      </p:cBhvr>
                                    </p:animEffect>
                                  </p:childTnLst>
                                </p:cTn>
                              </p:par>
                            </p:childTnLst>
                          </p:cTn>
                        </p:par>
                        <p:par>
                          <p:cTn id="125" fill="hold">
                            <p:stCondLst>
                              <p:cond delay="8000"/>
                            </p:stCondLst>
                            <p:childTnLst>
                              <p:par>
                                <p:cTn id="126" presetID="6" presetClass="entr" presetSubtype="16" fill="hold" grpId="0" nodeType="afterEffect">
                                  <p:stCondLst>
                                    <p:cond delay="0"/>
                                  </p:stCondLst>
                                  <p:childTnLst>
                                    <p:set>
                                      <p:cBhvr>
                                        <p:cTn id="127" dur="1" fill="hold">
                                          <p:stCondLst>
                                            <p:cond delay="0"/>
                                          </p:stCondLst>
                                        </p:cTn>
                                        <p:tgtEl>
                                          <p:spTgt spid="139"/>
                                        </p:tgtEl>
                                        <p:attrNameLst>
                                          <p:attrName>style.visibility</p:attrName>
                                        </p:attrNameLst>
                                      </p:cBhvr>
                                      <p:to>
                                        <p:strVal val="visible"/>
                                      </p:to>
                                    </p:set>
                                    <p:animEffect transition="in" filter="circle(in)">
                                      <p:cBhvr>
                                        <p:cTn id="128" dur="1000"/>
                                        <p:tgtEl>
                                          <p:spTgt spid="139"/>
                                        </p:tgtEl>
                                      </p:cBhvr>
                                    </p:animEffect>
                                  </p:childTnLst>
                                </p:cTn>
                              </p:par>
                            </p:childTnLst>
                          </p:cTn>
                        </p:par>
                        <p:par>
                          <p:cTn id="129" fill="hold">
                            <p:stCondLst>
                              <p:cond delay="9000"/>
                            </p:stCondLst>
                            <p:childTnLst>
                              <p:par>
                                <p:cTn id="130" presetID="53" presetClass="entr" presetSubtype="16" fill="hold" grpId="0" nodeType="afterEffect" nodePh="1">
                                  <p:stCondLst>
                                    <p:cond delay="0"/>
                                  </p:stCondLst>
                                  <p:endCondLst>
                                    <p:cond evt="begin" delay="0">
                                      <p:tn val="130"/>
                                    </p:cond>
                                  </p:endCondLst>
                                  <p:childTnLst>
                                    <p:set>
                                      <p:cBhvr>
                                        <p:cTn id="131" dur="1" fill="hold">
                                          <p:stCondLst>
                                            <p:cond delay="0"/>
                                          </p:stCondLst>
                                        </p:cTn>
                                        <p:tgtEl>
                                          <p:spTgt spid="151"/>
                                        </p:tgtEl>
                                        <p:attrNameLst>
                                          <p:attrName>style.visibility</p:attrName>
                                        </p:attrNameLst>
                                      </p:cBhvr>
                                      <p:to>
                                        <p:strVal val="visible"/>
                                      </p:to>
                                    </p:set>
                                    <p:anim calcmode="lin" valueType="num">
                                      <p:cBhvr>
                                        <p:cTn id="132" dur="500" fill="hold"/>
                                        <p:tgtEl>
                                          <p:spTgt spid="151"/>
                                        </p:tgtEl>
                                        <p:attrNameLst>
                                          <p:attrName>ppt_w</p:attrName>
                                        </p:attrNameLst>
                                      </p:cBhvr>
                                      <p:tavLst>
                                        <p:tav tm="0">
                                          <p:val>
                                            <p:fltVal val="0"/>
                                          </p:val>
                                        </p:tav>
                                        <p:tav tm="100000">
                                          <p:val>
                                            <p:strVal val="#ppt_w"/>
                                          </p:val>
                                        </p:tav>
                                      </p:tavLst>
                                    </p:anim>
                                    <p:anim calcmode="lin" valueType="num">
                                      <p:cBhvr>
                                        <p:cTn id="133" dur="500" fill="hold"/>
                                        <p:tgtEl>
                                          <p:spTgt spid="151"/>
                                        </p:tgtEl>
                                        <p:attrNameLst>
                                          <p:attrName>ppt_h</p:attrName>
                                        </p:attrNameLst>
                                      </p:cBhvr>
                                      <p:tavLst>
                                        <p:tav tm="0">
                                          <p:val>
                                            <p:fltVal val="0"/>
                                          </p:val>
                                        </p:tav>
                                        <p:tav tm="100000">
                                          <p:val>
                                            <p:strVal val="#ppt_h"/>
                                          </p:val>
                                        </p:tav>
                                      </p:tavLst>
                                    </p:anim>
                                    <p:animEffect transition="in" filter="fade">
                                      <p:cBhvr>
                                        <p:cTn id="134" dur="500"/>
                                        <p:tgtEl>
                                          <p:spTgt spid="151"/>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154">
                                            <p:txEl>
                                              <p:pRg st="0" end="0"/>
                                            </p:txEl>
                                          </p:spTgt>
                                        </p:tgtEl>
                                        <p:attrNameLst>
                                          <p:attrName>style.visibility</p:attrName>
                                        </p:attrNameLst>
                                      </p:cBhvr>
                                      <p:to>
                                        <p:strVal val="visible"/>
                                      </p:to>
                                    </p:set>
                                    <p:animEffect transition="in" filter="fade">
                                      <p:cBhvr>
                                        <p:cTn id="137" dur="400"/>
                                        <p:tgtEl>
                                          <p:spTgt spid="154">
                                            <p:txEl>
                                              <p:pRg st="0" end="0"/>
                                            </p:txEl>
                                          </p:spTgt>
                                        </p:tgtEl>
                                      </p:cBhvr>
                                    </p:animEffect>
                                    <p:anim calcmode="lin" valueType="num">
                                      <p:cBhvr>
                                        <p:cTn id="138" dur="400" fill="hold"/>
                                        <p:tgtEl>
                                          <p:spTgt spid="154">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154">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155">
                                            <p:txEl>
                                              <p:pRg st="0" end="0"/>
                                            </p:txEl>
                                          </p:spTgt>
                                        </p:tgtEl>
                                        <p:attrNameLst>
                                          <p:attrName>style.visibility</p:attrName>
                                        </p:attrNameLst>
                                      </p:cBhvr>
                                      <p:to>
                                        <p:strVal val="visible"/>
                                      </p:to>
                                    </p:set>
                                    <p:animEffect transition="in" filter="fade">
                                      <p:cBhvr>
                                        <p:cTn id="142" dur="500"/>
                                        <p:tgtEl>
                                          <p:spTgt spid="155">
                                            <p:txEl>
                                              <p:pRg st="0" end="0"/>
                                            </p:txEl>
                                          </p:spTgt>
                                        </p:tgtEl>
                                      </p:cBhvr>
                                    </p:animEffect>
                                    <p:anim calcmode="lin" valueType="num">
                                      <p:cBhvr>
                                        <p:cTn id="143" dur="500" fill="hold"/>
                                        <p:tgtEl>
                                          <p:spTgt spid="155">
                                            <p:txEl>
                                              <p:pRg st="0" end="0"/>
                                            </p:txEl>
                                          </p:spTgt>
                                        </p:tgtEl>
                                        <p:attrNameLst>
                                          <p:attrName>ppt_x</p:attrName>
                                        </p:attrNameLst>
                                      </p:cBhvr>
                                      <p:tavLst>
                                        <p:tav tm="0">
                                          <p:val>
                                            <p:strVal val="#ppt_x"/>
                                          </p:val>
                                        </p:tav>
                                        <p:tav tm="100000">
                                          <p:val>
                                            <p:strVal val="#ppt_x"/>
                                          </p:val>
                                        </p:tav>
                                      </p:tavLst>
                                    </p:anim>
                                    <p:anim calcmode="lin" valueType="num">
                                      <p:cBhvr>
                                        <p:cTn id="144" dur="500" fill="hold"/>
                                        <p:tgtEl>
                                          <p:spTgt spid="155">
                                            <p:txEl>
                                              <p:pRg st="0" end="0"/>
                                            </p:txEl>
                                          </p:spTgt>
                                        </p:tgtEl>
                                        <p:attrNameLst>
                                          <p:attrName>ppt_y</p:attrName>
                                        </p:attrNameLst>
                                      </p:cBhvr>
                                      <p:tavLst>
                                        <p:tav tm="0">
                                          <p:val>
                                            <p:strVal val="#ppt_y+.1"/>
                                          </p:val>
                                        </p:tav>
                                        <p:tav tm="100000">
                                          <p:val>
                                            <p:strVal val="#ppt_y"/>
                                          </p:val>
                                        </p:tav>
                                      </p:tavLst>
                                    </p:anim>
                                  </p:childTnLst>
                                </p:cTn>
                              </p:par>
                              <p:par>
                                <p:cTn id="145" presetID="10" presetClass="entr" presetSubtype="0" fill="hold" grpId="0" nodeType="withEffect">
                                  <p:stCondLst>
                                    <p:cond delay="800"/>
                                  </p:stCondLst>
                                  <p:childTnLst>
                                    <p:set>
                                      <p:cBhvr>
                                        <p:cTn id="146" dur="1" fill="hold">
                                          <p:stCondLst>
                                            <p:cond delay="0"/>
                                          </p:stCondLst>
                                        </p:cTn>
                                        <p:tgtEl>
                                          <p:spTgt spid="156">
                                            <p:txEl>
                                              <p:pRg st="0" end="0"/>
                                            </p:txEl>
                                          </p:spTgt>
                                        </p:tgtEl>
                                        <p:attrNameLst>
                                          <p:attrName>style.visibility</p:attrName>
                                        </p:attrNameLst>
                                      </p:cBhvr>
                                      <p:to>
                                        <p:strVal val="visible"/>
                                      </p:to>
                                    </p:set>
                                    <p:animEffect transition="in" filter="fade">
                                      <p:cBhvr>
                                        <p:cTn id="147" dur="500"/>
                                        <p:tgtEl>
                                          <p:spTgt spid="156">
                                            <p:txEl>
                                              <p:pRg st="0" end="0"/>
                                            </p:txEl>
                                          </p:spTgt>
                                        </p:tgtEl>
                                      </p:cBhvr>
                                    </p:animEffect>
                                  </p:childTnLst>
                                </p:cTn>
                              </p:par>
                            </p:childTnLst>
                          </p:cTn>
                        </p:par>
                        <p:par>
                          <p:cTn id="148" fill="hold">
                            <p:stCondLst>
                              <p:cond delay="9500"/>
                            </p:stCondLst>
                            <p:childTnLst>
                              <p:par>
                                <p:cTn id="149" presetID="53" presetClass="entr" presetSubtype="16" fill="hold" grpId="0" nodeType="afterEffect">
                                  <p:stCondLst>
                                    <p:cond delay="0"/>
                                  </p:stCondLst>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ppt_w</p:attrName>
                                        </p:attrNameLst>
                                      </p:cBhvr>
                                      <p:tavLst>
                                        <p:tav tm="0">
                                          <p:val>
                                            <p:fltVal val="0"/>
                                          </p:val>
                                        </p:tav>
                                        <p:tav tm="100000">
                                          <p:val>
                                            <p:strVal val="#ppt_w"/>
                                          </p:val>
                                        </p:tav>
                                      </p:tavLst>
                                    </p:anim>
                                    <p:anim calcmode="lin" valueType="num">
                                      <p:cBhvr>
                                        <p:cTn id="152" dur="500" fill="hold"/>
                                        <p:tgtEl>
                                          <p:spTgt spid="157"/>
                                        </p:tgtEl>
                                        <p:attrNameLst>
                                          <p:attrName>ppt_h</p:attrName>
                                        </p:attrNameLst>
                                      </p:cBhvr>
                                      <p:tavLst>
                                        <p:tav tm="0">
                                          <p:val>
                                            <p:fltVal val="0"/>
                                          </p:val>
                                        </p:tav>
                                        <p:tav tm="100000">
                                          <p:val>
                                            <p:strVal val="#ppt_h"/>
                                          </p:val>
                                        </p:tav>
                                      </p:tavLst>
                                    </p:anim>
                                    <p:animEffect transition="in" filter="fade">
                                      <p:cBhvr>
                                        <p:cTn id="153" dur="500"/>
                                        <p:tgtEl>
                                          <p:spTgt spid="157"/>
                                        </p:tgtEl>
                                      </p:cBhvr>
                                    </p:animEffect>
                                  </p:childTnLst>
                                </p:cTn>
                              </p:par>
                            </p:childTnLst>
                          </p:cTn>
                        </p:par>
                        <p:par>
                          <p:cTn id="154" fill="hold">
                            <p:stCondLst>
                              <p:cond delay="10000"/>
                            </p:stCondLst>
                            <p:childTnLst>
                              <p:par>
                                <p:cTn id="155" presetID="53" presetClass="entr" presetSubtype="16" fill="hold" grpId="0" nodeType="afterEffect">
                                  <p:stCondLst>
                                    <p:cond delay="0"/>
                                  </p:stCondLst>
                                  <p:childTnLst>
                                    <p:set>
                                      <p:cBhvr>
                                        <p:cTn id="156" dur="1" fill="hold">
                                          <p:stCondLst>
                                            <p:cond delay="0"/>
                                          </p:stCondLst>
                                        </p:cTn>
                                        <p:tgtEl>
                                          <p:spTgt spid="158">
                                            <p:txEl>
                                              <p:pRg st="0" end="0"/>
                                            </p:txEl>
                                          </p:spTgt>
                                        </p:tgtEl>
                                        <p:attrNameLst>
                                          <p:attrName>style.visibility</p:attrName>
                                        </p:attrNameLst>
                                      </p:cBhvr>
                                      <p:to>
                                        <p:strVal val="visible"/>
                                      </p:to>
                                    </p:set>
                                    <p:anim calcmode="lin" valueType="num">
                                      <p:cBhvr>
                                        <p:cTn id="157" dur="300" fill="hold"/>
                                        <p:tgtEl>
                                          <p:spTgt spid="158">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158">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158">
                                            <p:txEl>
                                              <p:pRg st="0" end="0"/>
                                            </p:txEl>
                                          </p:spTgt>
                                        </p:tgtEl>
                                      </p:cBhvr>
                                    </p:animEffect>
                                  </p:childTnLst>
                                </p:cTn>
                              </p:par>
                            </p:childTnLst>
                          </p:cTn>
                        </p:par>
                        <p:par>
                          <p:cTn id="160" fill="hold">
                            <p:stCondLst>
                              <p:cond delay="10500"/>
                            </p:stCondLst>
                            <p:childTnLst>
                              <p:par>
                                <p:cTn id="161" presetID="6" presetClass="entr" presetSubtype="16" fill="hold" grpId="0" nodeType="afterEffect">
                                  <p:stCondLst>
                                    <p:cond delay="0"/>
                                  </p:stCondLst>
                                  <p:childTnLst>
                                    <p:set>
                                      <p:cBhvr>
                                        <p:cTn id="162" dur="1" fill="hold">
                                          <p:stCondLst>
                                            <p:cond delay="0"/>
                                          </p:stCondLst>
                                        </p:cTn>
                                        <p:tgtEl>
                                          <p:spTgt spid="153"/>
                                        </p:tgtEl>
                                        <p:attrNameLst>
                                          <p:attrName>style.visibility</p:attrName>
                                        </p:attrNameLst>
                                      </p:cBhvr>
                                      <p:to>
                                        <p:strVal val="visible"/>
                                      </p:to>
                                    </p:set>
                                    <p:animEffect transition="in" filter="circle(in)">
                                      <p:cBhvr>
                                        <p:cTn id="163" dur="1000"/>
                                        <p:tgtEl>
                                          <p:spTgt spid="153"/>
                                        </p:tgtEl>
                                      </p:cBhvr>
                                    </p:animEffect>
                                  </p:childTnLst>
                                </p:cTn>
                              </p:par>
                            </p:childTnLst>
                          </p:cTn>
                        </p:par>
                        <p:par>
                          <p:cTn id="164" fill="hold">
                            <p:stCondLst>
                              <p:cond delay="11500"/>
                            </p:stCondLst>
                            <p:childTnLst>
                              <p:par>
                                <p:cTn id="165" presetID="53" presetClass="entr" presetSubtype="16" fill="hold" grpId="0" nodeType="afterEffect" nodePh="1">
                                  <p:stCondLst>
                                    <p:cond delay="0"/>
                                  </p:stCondLst>
                                  <p:endCondLst>
                                    <p:cond evt="begin" delay="0">
                                      <p:tn val="165"/>
                                    </p:cond>
                                  </p:endCondLst>
                                  <p:childTnLst>
                                    <p:set>
                                      <p:cBhvr>
                                        <p:cTn id="166" dur="1" fill="hold">
                                          <p:stCondLst>
                                            <p:cond delay="0"/>
                                          </p:stCondLst>
                                        </p:cTn>
                                        <p:tgtEl>
                                          <p:spTgt spid="159"/>
                                        </p:tgtEl>
                                        <p:attrNameLst>
                                          <p:attrName>style.visibility</p:attrName>
                                        </p:attrNameLst>
                                      </p:cBhvr>
                                      <p:to>
                                        <p:strVal val="visible"/>
                                      </p:to>
                                    </p:set>
                                    <p:anim calcmode="lin" valueType="num">
                                      <p:cBhvr>
                                        <p:cTn id="167" dur="500" fill="hold"/>
                                        <p:tgtEl>
                                          <p:spTgt spid="159"/>
                                        </p:tgtEl>
                                        <p:attrNameLst>
                                          <p:attrName>ppt_w</p:attrName>
                                        </p:attrNameLst>
                                      </p:cBhvr>
                                      <p:tavLst>
                                        <p:tav tm="0">
                                          <p:val>
                                            <p:fltVal val="0"/>
                                          </p:val>
                                        </p:tav>
                                        <p:tav tm="100000">
                                          <p:val>
                                            <p:strVal val="#ppt_w"/>
                                          </p:val>
                                        </p:tav>
                                      </p:tavLst>
                                    </p:anim>
                                    <p:anim calcmode="lin" valueType="num">
                                      <p:cBhvr>
                                        <p:cTn id="168" dur="500" fill="hold"/>
                                        <p:tgtEl>
                                          <p:spTgt spid="159"/>
                                        </p:tgtEl>
                                        <p:attrNameLst>
                                          <p:attrName>ppt_h</p:attrName>
                                        </p:attrNameLst>
                                      </p:cBhvr>
                                      <p:tavLst>
                                        <p:tav tm="0">
                                          <p:val>
                                            <p:fltVal val="0"/>
                                          </p:val>
                                        </p:tav>
                                        <p:tav tm="100000">
                                          <p:val>
                                            <p:strVal val="#ppt_h"/>
                                          </p:val>
                                        </p:tav>
                                      </p:tavLst>
                                    </p:anim>
                                    <p:animEffect transition="in" filter="fade">
                                      <p:cBhvr>
                                        <p:cTn id="169"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0" grpId="0" animBg="1"/>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P spid="95" grpId="0" build="p">
        <p:tmplLst>
          <p:tmpl lvl="1">
            <p:tnLst>
              <p:par>
                <p:cTn presetID="42" presetClass="entr" presetSubtype="0" fill="hold" nodeType="withEffect">
                  <p:stCondLst>
                    <p:cond delay="2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anim calcmode="lin" valueType="num">
                      <p:cBhvr>
                        <p:cTn dur="500" fill="hold"/>
                        <p:tgtEl>
                          <p:spTgt spid="95"/>
                        </p:tgtEl>
                        <p:attrNameLst>
                          <p:attrName>ppt_x</p:attrName>
                        </p:attrNameLst>
                      </p:cBhvr>
                      <p:tavLst>
                        <p:tav tm="0">
                          <p:val>
                            <p:strVal val="#ppt_x"/>
                          </p:val>
                        </p:tav>
                        <p:tav tm="100000">
                          <p:val>
                            <p:strVal val="#ppt_x"/>
                          </p:val>
                        </p:tav>
                      </p:tavLst>
                    </p:anim>
                    <p:anim calcmode="lin" valueType="num">
                      <p:cBhvr>
                        <p:cTn dur="500" fill="hold"/>
                        <p:tgtEl>
                          <p:spTgt spid="95"/>
                        </p:tgtEl>
                        <p:attrNameLst>
                          <p:attrName>ppt_y</p:attrName>
                        </p:attrNameLst>
                      </p:cBhvr>
                      <p:tavLst>
                        <p:tav tm="0">
                          <p:val>
                            <p:strVal val="#ppt_y+.1"/>
                          </p:val>
                        </p:tav>
                        <p:tav tm="100000">
                          <p:val>
                            <p:strVal val="#ppt_y"/>
                          </p:val>
                        </p:tav>
                      </p:tavLst>
                    </p:anim>
                  </p:childTnLst>
                </p:cTn>
              </p:par>
            </p:tnLst>
          </p:tmpl>
        </p:tmplLst>
      </p:bldP>
      <p:bldP spid="96" grpId="0" build="p">
        <p:tmplLst>
          <p:tmpl lvl="1">
            <p:tnLst>
              <p:par>
                <p:cTn presetID="10" presetClass="entr" presetSubtype="0" fill="hold" nodeType="withEffect">
                  <p:stCondLst>
                    <p:cond delay="80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106" grpId="0" animBg="1"/>
      <p:bldP spid="110" grpId="0" build="p">
        <p:tmplLst>
          <p:tmpl lvl="1">
            <p:tnLst>
              <p:par>
                <p:cTn presetID="53" presetClass="entr" presetSubtype="16"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p:cTn dur="300" fill="hold"/>
                        <p:tgtEl>
                          <p:spTgt spid="110"/>
                        </p:tgtEl>
                        <p:attrNameLst>
                          <p:attrName>ppt_w</p:attrName>
                        </p:attrNameLst>
                      </p:cBhvr>
                      <p:tavLst>
                        <p:tav tm="0">
                          <p:val>
                            <p:fltVal val="0"/>
                          </p:val>
                        </p:tav>
                        <p:tav tm="100000">
                          <p:val>
                            <p:strVal val="#ppt_w"/>
                          </p:val>
                        </p:tav>
                      </p:tavLst>
                    </p:anim>
                    <p:anim calcmode="lin" valueType="num">
                      <p:cBhvr>
                        <p:cTn dur="300" fill="hold"/>
                        <p:tgtEl>
                          <p:spTgt spid="110"/>
                        </p:tgtEl>
                        <p:attrNameLst>
                          <p:attrName>ppt_h</p:attrName>
                        </p:attrNameLst>
                      </p:cBhvr>
                      <p:tavLst>
                        <p:tav tm="0">
                          <p:val>
                            <p:fltVal val="0"/>
                          </p:val>
                        </p:tav>
                        <p:tav tm="100000">
                          <p:val>
                            <p:strVal val="#ppt_h"/>
                          </p:val>
                        </p:tav>
                      </p:tavLst>
                    </p:anim>
                    <p:animEffect transition="in" filter="fade">
                      <p:cBhvr>
                        <p:cTn dur="300"/>
                        <p:tgtEl>
                          <p:spTgt spid="110"/>
                        </p:tgtEl>
                      </p:cBhvr>
                    </p:animEffect>
                  </p:childTnLst>
                </p:cTn>
              </p:par>
            </p:tnLst>
          </p:tmpl>
        </p:tmplLst>
      </p:bldP>
      <p:bldP spid="114" grpId="0"/>
      <p:bldP spid="118" grpId="0" animBg="1"/>
      <p:bldP spid="121" grpId="0" build="p">
        <p:tmplLst>
          <p:tmpl lvl="1">
            <p:tnLst>
              <p:par>
                <p:cTn presetID="42" presetClass="entr" presetSubtype="0"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Effect transition="in" filter="fade">
                      <p:cBhvr>
                        <p:cTn dur="400"/>
                        <p:tgtEl>
                          <p:spTgt spid="121"/>
                        </p:tgtEl>
                      </p:cBhvr>
                    </p:animEffect>
                    <p:anim calcmode="lin" valueType="num">
                      <p:cBhvr>
                        <p:cTn dur="400" fill="hold"/>
                        <p:tgtEl>
                          <p:spTgt spid="121"/>
                        </p:tgtEl>
                        <p:attrNameLst>
                          <p:attrName>ppt_x</p:attrName>
                        </p:attrNameLst>
                      </p:cBhvr>
                      <p:tavLst>
                        <p:tav tm="0">
                          <p:val>
                            <p:strVal val="#ppt_x"/>
                          </p:val>
                        </p:tav>
                        <p:tav tm="100000">
                          <p:val>
                            <p:strVal val="#ppt_x"/>
                          </p:val>
                        </p:tav>
                      </p:tavLst>
                    </p:anim>
                    <p:anim calcmode="lin" valueType="num">
                      <p:cBhvr>
                        <p:cTn dur="400" fill="hold"/>
                        <p:tgtEl>
                          <p:spTgt spid="121"/>
                        </p:tgtEl>
                        <p:attrNameLst>
                          <p:attrName>ppt_y</p:attrName>
                        </p:attrNameLst>
                      </p:cBhvr>
                      <p:tavLst>
                        <p:tav tm="0">
                          <p:val>
                            <p:strVal val="#ppt_y+.1"/>
                          </p:val>
                        </p:tav>
                        <p:tav tm="100000">
                          <p:val>
                            <p:strVal val="#ppt_y"/>
                          </p:val>
                        </p:tav>
                      </p:tavLst>
                    </p:anim>
                  </p:childTnLst>
                </p:cTn>
              </p:par>
            </p:tnLst>
          </p:tmpl>
        </p:tmplLst>
      </p:bldP>
      <p:bldP spid="122" grpId="0" build="p">
        <p:tmplLst>
          <p:tmpl lvl="1">
            <p:tnLst>
              <p:par>
                <p:cTn presetID="42" presetClass="entr" presetSubtype="0"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anim calcmode="lin" valueType="num">
                      <p:cBhvr>
                        <p:cTn dur="500" fill="hold"/>
                        <p:tgtEl>
                          <p:spTgt spid="122"/>
                        </p:tgtEl>
                        <p:attrNameLst>
                          <p:attrName>ppt_x</p:attrName>
                        </p:attrNameLst>
                      </p:cBhvr>
                      <p:tavLst>
                        <p:tav tm="0">
                          <p:val>
                            <p:strVal val="#ppt_x"/>
                          </p:val>
                        </p:tav>
                        <p:tav tm="100000">
                          <p:val>
                            <p:strVal val="#ppt_x"/>
                          </p:val>
                        </p:tav>
                      </p:tavLst>
                    </p:anim>
                    <p:anim calcmode="lin" valueType="num">
                      <p:cBhvr>
                        <p:cTn dur="500" fill="hold"/>
                        <p:tgtEl>
                          <p:spTgt spid="122"/>
                        </p:tgtEl>
                        <p:attrNameLst>
                          <p:attrName>ppt_y</p:attrName>
                        </p:attrNameLst>
                      </p:cBhvr>
                      <p:tavLst>
                        <p:tav tm="0">
                          <p:val>
                            <p:strVal val="#ppt_y+.1"/>
                          </p:val>
                        </p:tav>
                        <p:tav tm="100000">
                          <p:val>
                            <p:strVal val="#ppt_y"/>
                          </p:val>
                        </p:tav>
                      </p:tavLst>
                    </p:anim>
                  </p:childTnLst>
                </p:cTn>
              </p:par>
            </p:tnLst>
          </p:tmpl>
        </p:tmplLst>
      </p:bldP>
      <p:bldP spid="123" grpId="0" build="p">
        <p:tmplLst>
          <p:tmpl lvl="1">
            <p:tnLst>
              <p:par>
                <p:cTn presetID="10" presetClass="entr" presetSubtype="0" fill="hold" nodeType="withEffect">
                  <p:stCondLst>
                    <p:cond delay="800"/>
                  </p:stCondLst>
                  <p:childTnLst>
                    <p:set>
                      <p:cBhvr>
                        <p:cTn dur="1" fill="hold">
                          <p:stCondLst>
                            <p:cond delay="0"/>
                          </p:stCondLst>
                        </p:cTn>
                        <p:tgtEl>
                          <p:spTgt spid="123"/>
                        </p:tgtEl>
                        <p:attrNameLst>
                          <p:attrName>style.visibility</p:attrName>
                        </p:attrNameLst>
                      </p:cBhvr>
                      <p:to>
                        <p:strVal val="visible"/>
                      </p:to>
                    </p:set>
                    <p:animEffect transition="in" filter="fade">
                      <p:cBhvr>
                        <p:cTn dur="500"/>
                        <p:tgtEl>
                          <p:spTgt spid="123"/>
                        </p:tgtEl>
                      </p:cBhvr>
                    </p:animEffect>
                  </p:childTnLst>
                </p:cTn>
              </p:par>
            </p:tnLst>
          </p:tmpl>
        </p:tmplLst>
      </p:bldP>
      <p:bldP spid="130" grpId="0" animBg="1"/>
      <p:bldP spid="133" grpId="0" build="p">
        <p:tmplLst>
          <p:tmpl lvl="1">
            <p:tnLst>
              <p:par>
                <p:cTn presetID="53" presetClass="entr" presetSubtype="16" fill="hold" nodeType="afterEffect">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p:cTn dur="300" fill="hold"/>
                        <p:tgtEl>
                          <p:spTgt spid="133"/>
                        </p:tgtEl>
                        <p:attrNameLst>
                          <p:attrName>ppt_w</p:attrName>
                        </p:attrNameLst>
                      </p:cBhvr>
                      <p:tavLst>
                        <p:tav tm="0">
                          <p:val>
                            <p:fltVal val="0"/>
                          </p:val>
                        </p:tav>
                        <p:tav tm="100000">
                          <p:val>
                            <p:strVal val="#ppt_w"/>
                          </p:val>
                        </p:tav>
                      </p:tavLst>
                    </p:anim>
                    <p:anim calcmode="lin" valueType="num">
                      <p:cBhvr>
                        <p:cTn dur="300" fill="hold"/>
                        <p:tgtEl>
                          <p:spTgt spid="133"/>
                        </p:tgtEl>
                        <p:attrNameLst>
                          <p:attrName>ppt_h</p:attrName>
                        </p:attrNameLst>
                      </p:cBhvr>
                      <p:tavLst>
                        <p:tav tm="0">
                          <p:val>
                            <p:fltVal val="0"/>
                          </p:val>
                        </p:tav>
                        <p:tav tm="100000">
                          <p:val>
                            <p:strVal val="#ppt_h"/>
                          </p:val>
                        </p:tav>
                      </p:tavLst>
                    </p:anim>
                    <p:animEffect transition="in" filter="fade">
                      <p:cBhvr>
                        <p:cTn dur="300"/>
                        <p:tgtEl>
                          <p:spTgt spid="133"/>
                        </p:tgtEl>
                      </p:cBhvr>
                    </p:animEffect>
                  </p:childTnLst>
                </p:cTn>
              </p:par>
            </p:tnLst>
          </p:tmpl>
        </p:tmplLst>
      </p:bldP>
      <p:bldP spid="136" grpId="0"/>
      <p:bldP spid="139" grpId="0" animBg="1"/>
      <p:bldP spid="141" grpId="0" build="p">
        <p:tmplLst>
          <p:tmpl lvl="1">
            <p:tnLst>
              <p:par>
                <p:cTn presetID="42" presetClass="entr" presetSubtype="0" fill="hold" nodeType="withEffect">
                  <p:stCondLst>
                    <p:cond delay="200"/>
                  </p:stCondLst>
                  <p:childTnLst>
                    <p:set>
                      <p:cBhvr>
                        <p:cTn dur="1" fill="hold">
                          <p:stCondLst>
                            <p:cond delay="0"/>
                          </p:stCondLst>
                        </p:cTn>
                        <p:tgtEl>
                          <p:spTgt spid="141"/>
                        </p:tgtEl>
                        <p:attrNameLst>
                          <p:attrName>style.visibility</p:attrName>
                        </p:attrNameLst>
                      </p:cBhvr>
                      <p:to>
                        <p:strVal val="visible"/>
                      </p:to>
                    </p:set>
                    <p:animEffect transition="in" filter="fade">
                      <p:cBhvr>
                        <p:cTn dur="400"/>
                        <p:tgtEl>
                          <p:spTgt spid="141"/>
                        </p:tgtEl>
                      </p:cBhvr>
                    </p:animEffect>
                    <p:anim calcmode="lin" valueType="num">
                      <p:cBhvr>
                        <p:cTn dur="400" fill="hold"/>
                        <p:tgtEl>
                          <p:spTgt spid="141"/>
                        </p:tgtEl>
                        <p:attrNameLst>
                          <p:attrName>ppt_x</p:attrName>
                        </p:attrNameLst>
                      </p:cBhvr>
                      <p:tavLst>
                        <p:tav tm="0">
                          <p:val>
                            <p:strVal val="#ppt_x"/>
                          </p:val>
                        </p:tav>
                        <p:tav tm="100000">
                          <p:val>
                            <p:strVal val="#ppt_x"/>
                          </p:val>
                        </p:tav>
                      </p:tavLst>
                    </p:anim>
                    <p:anim calcmode="lin" valueType="num">
                      <p:cBhvr>
                        <p:cTn dur="400" fill="hold"/>
                        <p:tgtEl>
                          <p:spTgt spid="141"/>
                        </p:tgtEl>
                        <p:attrNameLst>
                          <p:attrName>ppt_y</p:attrName>
                        </p:attrNameLst>
                      </p:cBhvr>
                      <p:tavLst>
                        <p:tav tm="0">
                          <p:val>
                            <p:strVal val="#ppt_y+.1"/>
                          </p:val>
                        </p:tav>
                        <p:tav tm="100000">
                          <p:val>
                            <p:strVal val="#ppt_y"/>
                          </p:val>
                        </p:tav>
                      </p:tavLst>
                    </p:anim>
                  </p:childTnLst>
                </p:cTn>
              </p:par>
            </p:tnLst>
          </p:tmpl>
        </p:tmplLst>
      </p:bldP>
      <p:bldP spid="142" grpId="0" build="p">
        <p:tmplLst>
          <p:tmpl lvl="1">
            <p:tnLst>
              <p:par>
                <p:cTn presetID="42" presetClass="entr" presetSubtype="0" fill="hold" nodeType="withEffect">
                  <p:stCondLst>
                    <p:cond delay="200"/>
                  </p:stCondLst>
                  <p:childTnLst>
                    <p:set>
                      <p:cBhvr>
                        <p:cTn dur="1" fill="hold">
                          <p:stCondLst>
                            <p:cond delay="0"/>
                          </p:stCondLst>
                        </p:cTn>
                        <p:tgtEl>
                          <p:spTgt spid="142"/>
                        </p:tgtEl>
                        <p:attrNameLst>
                          <p:attrName>style.visibility</p:attrName>
                        </p:attrNameLst>
                      </p:cBhvr>
                      <p:to>
                        <p:strVal val="visible"/>
                      </p:to>
                    </p:set>
                    <p:animEffect transition="in" filter="fade">
                      <p:cBhvr>
                        <p:cTn dur="500"/>
                        <p:tgtEl>
                          <p:spTgt spid="142"/>
                        </p:tgtEl>
                      </p:cBhvr>
                    </p:animEffect>
                    <p:anim calcmode="lin" valueType="num">
                      <p:cBhvr>
                        <p:cTn dur="500" fill="hold"/>
                        <p:tgtEl>
                          <p:spTgt spid="142"/>
                        </p:tgtEl>
                        <p:attrNameLst>
                          <p:attrName>ppt_x</p:attrName>
                        </p:attrNameLst>
                      </p:cBhvr>
                      <p:tavLst>
                        <p:tav tm="0">
                          <p:val>
                            <p:strVal val="#ppt_x"/>
                          </p:val>
                        </p:tav>
                        <p:tav tm="100000">
                          <p:val>
                            <p:strVal val="#ppt_x"/>
                          </p:val>
                        </p:tav>
                      </p:tavLst>
                    </p:anim>
                    <p:anim calcmode="lin" valueType="num">
                      <p:cBhvr>
                        <p:cTn dur="500" fill="hold"/>
                        <p:tgtEl>
                          <p:spTgt spid="142"/>
                        </p:tgtEl>
                        <p:attrNameLst>
                          <p:attrName>ppt_y</p:attrName>
                        </p:attrNameLst>
                      </p:cBhvr>
                      <p:tavLst>
                        <p:tav tm="0">
                          <p:val>
                            <p:strVal val="#ppt_y+.1"/>
                          </p:val>
                        </p:tav>
                        <p:tav tm="100000">
                          <p:val>
                            <p:strVal val="#ppt_y"/>
                          </p:val>
                        </p:tav>
                      </p:tavLst>
                    </p:anim>
                  </p:childTnLst>
                </p:cTn>
              </p:par>
            </p:tnLst>
          </p:tmpl>
        </p:tmplLst>
      </p:bldP>
      <p:bldP spid="143" grpId="0" build="p">
        <p:tmplLst>
          <p:tmpl lvl="1">
            <p:tnLst>
              <p:par>
                <p:cTn presetID="10" presetClass="entr" presetSubtype="0" fill="hold" nodeType="withEffect">
                  <p:stCondLst>
                    <p:cond delay="800"/>
                  </p:stCondLst>
                  <p:childTnLst>
                    <p:set>
                      <p:cBhvr>
                        <p:cTn dur="1" fill="hold">
                          <p:stCondLst>
                            <p:cond delay="0"/>
                          </p:stCondLst>
                        </p:cTn>
                        <p:tgtEl>
                          <p:spTgt spid="143"/>
                        </p:tgtEl>
                        <p:attrNameLst>
                          <p:attrName>style.visibility</p:attrName>
                        </p:attrNameLst>
                      </p:cBhvr>
                      <p:to>
                        <p:strVal val="visible"/>
                      </p:to>
                    </p:set>
                    <p:animEffect transition="in" filter="fade">
                      <p:cBhvr>
                        <p:cTn dur="500"/>
                        <p:tgtEl>
                          <p:spTgt spid="143"/>
                        </p:tgtEl>
                      </p:cBhvr>
                    </p:animEffect>
                  </p:childTnLst>
                </p:cTn>
              </p:par>
            </p:tnLst>
          </p:tmpl>
        </p:tmplLst>
      </p:bldP>
      <p:bldP spid="147" grpId="0" animBg="1"/>
      <p:bldP spid="149" grpId="0" build="p">
        <p:tmplLst>
          <p:tmpl lvl="1">
            <p:tnLst>
              <p:par>
                <p:cTn presetID="53" presetClass="entr" presetSubtype="16" fill="hold" nodeType="afterEffect">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p:cTn dur="300" fill="hold"/>
                        <p:tgtEl>
                          <p:spTgt spid="149"/>
                        </p:tgtEl>
                        <p:attrNameLst>
                          <p:attrName>ppt_w</p:attrName>
                        </p:attrNameLst>
                      </p:cBhvr>
                      <p:tavLst>
                        <p:tav tm="0">
                          <p:val>
                            <p:fltVal val="0"/>
                          </p:val>
                        </p:tav>
                        <p:tav tm="100000">
                          <p:val>
                            <p:strVal val="#ppt_w"/>
                          </p:val>
                        </p:tav>
                      </p:tavLst>
                    </p:anim>
                    <p:anim calcmode="lin" valueType="num">
                      <p:cBhvr>
                        <p:cTn dur="300" fill="hold"/>
                        <p:tgtEl>
                          <p:spTgt spid="149"/>
                        </p:tgtEl>
                        <p:attrNameLst>
                          <p:attrName>ppt_h</p:attrName>
                        </p:attrNameLst>
                      </p:cBhvr>
                      <p:tavLst>
                        <p:tav tm="0">
                          <p:val>
                            <p:fltVal val="0"/>
                          </p:val>
                        </p:tav>
                        <p:tav tm="100000">
                          <p:val>
                            <p:strVal val="#ppt_h"/>
                          </p:val>
                        </p:tav>
                      </p:tavLst>
                    </p:anim>
                    <p:animEffect transition="in" filter="fade">
                      <p:cBhvr>
                        <p:cTn dur="300"/>
                        <p:tgtEl>
                          <p:spTgt spid="149"/>
                        </p:tgtEl>
                      </p:cBhvr>
                    </p:animEffect>
                  </p:childTnLst>
                </p:cTn>
              </p:par>
            </p:tnLst>
          </p:tmpl>
        </p:tmplLst>
      </p:bldP>
      <p:bldP spid="151" grpId="0"/>
      <p:bldP spid="153" grpId="0" animBg="1"/>
      <p:bldP spid="154" grpId="0" build="p">
        <p:tmplLst>
          <p:tmpl lvl="1">
            <p:tnLst>
              <p:par>
                <p:cTn presetID="42" presetClass="entr" presetSubtype="0" fill="hold" nodeType="withEffect">
                  <p:stCondLst>
                    <p:cond delay="200"/>
                  </p:stCondLst>
                  <p:childTnLst>
                    <p:set>
                      <p:cBhvr>
                        <p:cTn dur="1" fill="hold">
                          <p:stCondLst>
                            <p:cond delay="0"/>
                          </p:stCondLst>
                        </p:cTn>
                        <p:tgtEl>
                          <p:spTgt spid="154"/>
                        </p:tgtEl>
                        <p:attrNameLst>
                          <p:attrName>style.visibility</p:attrName>
                        </p:attrNameLst>
                      </p:cBhvr>
                      <p:to>
                        <p:strVal val="visible"/>
                      </p:to>
                    </p:set>
                    <p:animEffect transition="in" filter="fade">
                      <p:cBhvr>
                        <p:cTn dur="400"/>
                        <p:tgtEl>
                          <p:spTgt spid="154"/>
                        </p:tgtEl>
                      </p:cBhvr>
                    </p:animEffect>
                    <p:anim calcmode="lin" valueType="num">
                      <p:cBhvr>
                        <p:cTn dur="400" fill="hold"/>
                        <p:tgtEl>
                          <p:spTgt spid="154"/>
                        </p:tgtEl>
                        <p:attrNameLst>
                          <p:attrName>ppt_x</p:attrName>
                        </p:attrNameLst>
                      </p:cBhvr>
                      <p:tavLst>
                        <p:tav tm="0">
                          <p:val>
                            <p:strVal val="#ppt_x"/>
                          </p:val>
                        </p:tav>
                        <p:tav tm="100000">
                          <p:val>
                            <p:strVal val="#ppt_x"/>
                          </p:val>
                        </p:tav>
                      </p:tavLst>
                    </p:anim>
                    <p:anim calcmode="lin" valueType="num">
                      <p:cBhvr>
                        <p:cTn dur="400" fill="hold"/>
                        <p:tgtEl>
                          <p:spTgt spid="154"/>
                        </p:tgtEl>
                        <p:attrNameLst>
                          <p:attrName>ppt_y</p:attrName>
                        </p:attrNameLst>
                      </p:cBhvr>
                      <p:tavLst>
                        <p:tav tm="0">
                          <p:val>
                            <p:strVal val="#ppt_y+.1"/>
                          </p:val>
                        </p:tav>
                        <p:tav tm="100000">
                          <p:val>
                            <p:strVal val="#ppt_y"/>
                          </p:val>
                        </p:tav>
                      </p:tavLst>
                    </p:anim>
                  </p:childTnLst>
                </p:cTn>
              </p:par>
            </p:tnLst>
          </p:tmpl>
        </p:tmplLst>
      </p:bldP>
      <p:bldP spid="155" grpId="0" build="p">
        <p:tmplLst>
          <p:tmpl lvl="1">
            <p:tnLst>
              <p:par>
                <p:cTn presetID="42" presetClass="entr" presetSubtype="0" fill="hold" nodeType="withEffect">
                  <p:stCondLst>
                    <p:cond delay="200"/>
                  </p:stCondLst>
                  <p:childTnLst>
                    <p:set>
                      <p:cBhvr>
                        <p:cTn dur="1" fill="hold">
                          <p:stCondLst>
                            <p:cond delay="0"/>
                          </p:stCondLst>
                        </p:cTn>
                        <p:tgtEl>
                          <p:spTgt spid="155"/>
                        </p:tgtEl>
                        <p:attrNameLst>
                          <p:attrName>style.visibility</p:attrName>
                        </p:attrNameLst>
                      </p:cBhvr>
                      <p:to>
                        <p:strVal val="visible"/>
                      </p:to>
                    </p:set>
                    <p:animEffect transition="in" filter="fade">
                      <p:cBhvr>
                        <p:cTn dur="500"/>
                        <p:tgtEl>
                          <p:spTgt spid="155"/>
                        </p:tgtEl>
                      </p:cBhvr>
                    </p:animEffect>
                    <p:anim calcmode="lin" valueType="num">
                      <p:cBhvr>
                        <p:cTn dur="500" fill="hold"/>
                        <p:tgtEl>
                          <p:spTgt spid="155"/>
                        </p:tgtEl>
                        <p:attrNameLst>
                          <p:attrName>ppt_x</p:attrName>
                        </p:attrNameLst>
                      </p:cBhvr>
                      <p:tavLst>
                        <p:tav tm="0">
                          <p:val>
                            <p:strVal val="#ppt_x"/>
                          </p:val>
                        </p:tav>
                        <p:tav tm="100000">
                          <p:val>
                            <p:strVal val="#ppt_x"/>
                          </p:val>
                        </p:tav>
                      </p:tavLst>
                    </p:anim>
                    <p:anim calcmode="lin" valueType="num">
                      <p:cBhvr>
                        <p:cTn dur="500" fill="hold"/>
                        <p:tgtEl>
                          <p:spTgt spid="155"/>
                        </p:tgtEl>
                        <p:attrNameLst>
                          <p:attrName>ppt_y</p:attrName>
                        </p:attrNameLst>
                      </p:cBhvr>
                      <p:tavLst>
                        <p:tav tm="0">
                          <p:val>
                            <p:strVal val="#ppt_y+.1"/>
                          </p:val>
                        </p:tav>
                        <p:tav tm="100000">
                          <p:val>
                            <p:strVal val="#ppt_y"/>
                          </p:val>
                        </p:tav>
                      </p:tavLst>
                    </p:anim>
                  </p:childTnLst>
                </p:cTn>
              </p:par>
            </p:tnLst>
          </p:tmpl>
        </p:tmplLst>
      </p:bldP>
      <p:bldP spid="156" grpId="0" build="p">
        <p:tmplLst>
          <p:tmpl lvl="1">
            <p:tnLst>
              <p:par>
                <p:cTn presetID="10" presetClass="entr" presetSubtype="0" fill="hold" nodeType="withEffect">
                  <p:stCondLst>
                    <p:cond delay="800"/>
                  </p:stCondLst>
                  <p:childTnLst>
                    <p:set>
                      <p:cBhvr>
                        <p:cTn dur="1" fill="hold">
                          <p:stCondLst>
                            <p:cond delay="0"/>
                          </p:stCondLst>
                        </p:cTn>
                        <p:tgtEl>
                          <p:spTgt spid="156"/>
                        </p:tgtEl>
                        <p:attrNameLst>
                          <p:attrName>style.visibility</p:attrName>
                        </p:attrNameLst>
                      </p:cBhvr>
                      <p:to>
                        <p:strVal val="visible"/>
                      </p:to>
                    </p:set>
                    <p:animEffect transition="in" filter="fade">
                      <p:cBhvr>
                        <p:cTn dur="500"/>
                        <p:tgtEl>
                          <p:spTgt spid="156"/>
                        </p:tgtEl>
                      </p:cBhvr>
                    </p:animEffect>
                  </p:childTnLst>
                </p:cTn>
              </p:par>
            </p:tnLst>
          </p:tmpl>
        </p:tmplLst>
      </p:bldP>
      <p:bldP spid="157" grpId="0" animBg="1"/>
      <p:bldP spid="158" grpId="0" build="p">
        <p:tmplLst>
          <p:tmpl lvl="1">
            <p:tnLst>
              <p:par>
                <p:cTn presetID="53" presetClass="entr" presetSubtype="16" fill="hold" nodeType="afterEffect">
                  <p:stCondLst>
                    <p:cond delay="0"/>
                  </p:stCondLst>
                  <p:childTnLst>
                    <p:set>
                      <p:cBhvr>
                        <p:cTn dur="1" fill="hold">
                          <p:stCondLst>
                            <p:cond delay="0"/>
                          </p:stCondLst>
                        </p:cTn>
                        <p:tgtEl>
                          <p:spTgt spid="158"/>
                        </p:tgtEl>
                        <p:attrNameLst>
                          <p:attrName>style.visibility</p:attrName>
                        </p:attrNameLst>
                      </p:cBhvr>
                      <p:to>
                        <p:strVal val="visible"/>
                      </p:to>
                    </p:set>
                    <p:anim calcmode="lin" valueType="num">
                      <p:cBhvr>
                        <p:cTn dur="300" fill="hold"/>
                        <p:tgtEl>
                          <p:spTgt spid="158"/>
                        </p:tgtEl>
                        <p:attrNameLst>
                          <p:attrName>ppt_w</p:attrName>
                        </p:attrNameLst>
                      </p:cBhvr>
                      <p:tavLst>
                        <p:tav tm="0">
                          <p:val>
                            <p:fltVal val="0"/>
                          </p:val>
                        </p:tav>
                        <p:tav tm="100000">
                          <p:val>
                            <p:strVal val="#ppt_w"/>
                          </p:val>
                        </p:tav>
                      </p:tavLst>
                    </p:anim>
                    <p:anim calcmode="lin" valueType="num">
                      <p:cBhvr>
                        <p:cTn dur="300" fill="hold"/>
                        <p:tgtEl>
                          <p:spTgt spid="158"/>
                        </p:tgtEl>
                        <p:attrNameLst>
                          <p:attrName>ppt_h</p:attrName>
                        </p:attrNameLst>
                      </p:cBhvr>
                      <p:tavLst>
                        <p:tav tm="0">
                          <p:val>
                            <p:fltVal val="0"/>
                          </p:val>
                        </p:tav>
                        <p:tav tm="100000">
                          <p:val>
                            <p:strVal val="#ppt_h"/>
                          </p:val>
                        </p:tav>
                      </p:tavLst>
                    </p:anim>
                    <p:animEffect transition="in" filter="fade">
                      <p:cBhvr>
                        <p:cTn dur="300"/>
                        <p:tgtEl>
                          <p:spTgt spid="158"/>
                        </p:tgtEl>
                      </p:cBhvr>
                    </p:animEffect>
                  </p:childTnLst>
                </p:cTn>
              </p:par>
            </p:tnLst>
          </p:tmpl>
        </p:tmplLst>
      </p:bldP>
      <p:bldP spid="159"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603251" y="4732394"/>
            <a:ext cx="869949" cy="173008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608669"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608669"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28" name="Text Placeholder 7"/>
          <p:cNvSpPr>
            <a:spLocks noGrp="1"/>
          </p:cNvSpPr>
          <p:nvPr>
            <p:ph type="body" sz="quarter" idx="55" hasCustomPrompt="1"/>
          </p:nvPr>
        </p:nvSpPr>
        <p:spPr>
          <a:xfrm>
            <a:off x="1608669"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2"/>
                  </a:solidFill>
                </a:ln>
                <a:solidFill>
                  <a:schemeClr val="accent1">
                    <a:lumMod val="60000"/>
                    <a:lumOff val="40000"/>
                  </a:schemeClr>
                </a:solidFill>
                <a:latin typeface="Lato Light"/>
                <a:cs typeface="Lato Light"/>
              </a:defRPr>
            </a:lvl1pPr>
          </a:lstStyle>
          <a:p>
            <a:pPr lvl="0"/>
            <a:r>
              <a:rPr lang="es-ES_tradnl" dirty="0" smtClean="0"/>
              <a:t>80%</a:t>
            </a:r>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37"/>
          <p:cNvSpPr/>
          <p:nvPr userDrawn="1"/>
        </p:nvSpPr>
        <p:spPr>
          <a:xfrm>
            <a:off x="4351162" y="4732394"/>
            <a:ext cx="869949" cy="1730087"/>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Text Placeholder 7"/>
          <p:cNvSpPr>
            <a:spLocks noGrp="1"/>
          </p:cNvSpPr>
          <p:nvPr>
            <p:ph type="body" sz="quarter" idx="56" hasCustomPrompt="1"/>
          </p:nvPr>
        </p:nvSpPr>
        <p:spPr>
          <a:xfrm>
            <a:off x="4432303"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0" name="Text Placeholder 7"/>
          <p:cNvSpPr>
            <a:spLocks noGrp="1"/>
          </p:cNvSpPr>
          <p:nvPr>
            <p:ph type="body" sz="quarter" idx="57" hasCustomPrompt="1"/>
          </p:nvPr>
        </p:nvSpPr>
        <p:spPr>
          <a:xfrm>
            <a:off x="5356580"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1" name="Text Placeholder 2"/>
          <p:cNvSpPr>
            <a:spLocks noGrp="1"/>
          </p:cNvSpPr>
          <p:nvPr>
            <p:ph type="body" sz="quarter" idx="58" hasCustomPrompt="1"/>
          </p:nvPr>
        </p:nvSpPr>
        <p:spPr>
          <a:xfrm>
            <a:off x="5356580"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2" name="Text Placeholder 7"/>
          <p:cNvSpPr>
            <a:spLocks noGrp="1"/>
          </p:cNvSpPr>
          <p:nvPr>
            <p:ph type="body" sz="quarter" idx="59" hasCustomPrompt="1"/>
          </p:nvPr>
        </p:nvSpPr>
        <p:spPr>
          <a:xfrm>
            <a:off x="5356580"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3"/>
                  </a:solidFill>
                </a:ln>
                <a:solidFill>
                  <a:schemeClr val="accent2"/>
                </a:solidFill>
                <a:latin typeface="Lato Light"/>
                <a:cs typeface="Lato Light"/>
              </a:defRPr>
            </a:lvl1pPr>
          </a:lstStyle>
          <a:p>
            <a:pPr lvl="0"/>
            <a:r>
              <a:rPr lang="es-ES_tradnl" dirty="0" smtClean="0"/>
              <a:t>80%</a:t>
            </a:r>
          </a:p>
        </p:txBody>
      </p:sp>
      <p:sp>
        <p:nvSpPr>
          <p:cNvPr id="43" name="Rounded Rectangle 42"/>
          <p:cNvSpPr/>
          <p:nvPr userDrawn="1"/>
        </p:nvSpPr>
        <p:spPr>
          <a:xfrm>
            <a:off x="8070147" y="4732391"/>
            <a:ext cx="869949" cy="1730088"/>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7"/>
          <p:cNvSpPr>
            <a:spLocks noGrp="1"/>
          </p:cNvSpPr>
          <p:nvPr>
            <p:ph type="body" sz="quarter" idx="60" hasCustomPrompt="1"/>
          </p:nvPr>
        </p:nvSpPr>
        <p:spPr>
          <a:xfrm>
            <a:off x="8151288" y="4778114"/>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5" name="Text Placeholder 7"/>
          <p:cNvSpPr>
            <a:spLocks noGrp="1"/>
          </p:cNvSpPr>
          <p:nvPr>
            <p:ph type="body" sz="quarter" idx="61" hasCustomPrompt="1"/>
          </p:nvPr>
        </p:nvSpPr>
        <p:spPr>
          <a:xfrm>
            <a:off x="9075565" y="5317373"/>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Text Placeholder 2"/>
          <p:cNvSpPr>
            <a:spLocks noGrp="1"/>
          </p:cNvSpPr>
          <p:nvPr>
            <p:ph type="body" sz="quarter" idx="62" hasCustomPrompt="1"/>
          </p:nvPr>
        </p:nvSpPr>
        <p:spPr>
          <a:xfrm>
            <a:off x="9075565" y="5682508"/>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7" name="Text Placeholder 7"/>
          <p:cNvSpPr>
            <a:spLocks noGrp="1"/>
          </p:cNvSpPr>
          <p:nvPr>
            <p:ph type="body" sz="quarter" idx="63" hasCustomPrompt="1"/>
          </p:nvPr>
        </p:nvSpPr>
        <p:spPr>
          <a:xfrm>
            <a:off x="9075565" y="4736932"/>
            <a:ext cx="2500489" cy="431780"/>
          </a:xfrm>
          <a:prstGeom prst="rect">
            <a:avLst/>
          </a:prstGeom>
        </p:spPr>
        <p:txBody>
          <a:bodyPr vert="horz" lIns="0" tIns="40504" rIns="0" bIns="40504" anchor="ctr"/>
          <a:lstStyle>
            <a:lvl1pPr marL="0" indent="0" algn="l">
              <a:lnSpc>
                <a:spcPct val="100000"/>
              </a:lnSpc>
              <a:spcBef>
                <a:spcPts val="0"/>
              </a:spcBef>
              <a:buNone/>
              <a:defRPr sz="3000" b="1">
                <a:ln>
                  <a:solidFill>
                    <a:schemeClr val="accent4"/>
                  </a:solidFill>
                </a:ln>
                <a:solidFill>
                  <a:schemeClr val="accent3"/>
                </a:solidFill>
                <a:latin typeface="Lato Light"/>
                <a:cs typeface="Lato Light"/>
              </a:defRPr>
            </a:lvl1pPr>
          </a:lstStyle>
          <a:p>
            <a:pPr lvl="0"/>
            <a:r>
              <a:rPr lang="es-ES_tradnl" dirty="0" smtClean="0"/>
              <a:t>80%</a:t>
            </a:r>
          </a:p>
        </p:txBody>
      </p:sp>
      <p:sp>
        <p:nvSpPr>
          <p:cNvPr id="23" name="Oval 22"/>
          <p:cNvSpPr>
            <a:spLocks noChangeAspect="1"/>
          </p:cNvSpPr>
          <p:nvPr userDrawn="1"/>
        </p:nvSpPr>
        <p:spPr>
          <a:xfrm>
            <a:off x="996835" y="1583962"/>
            <a:ext cx="2880004" cy="259200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5" name="Oval 24"/>
          <p:cNvSpPr>
            <a:spLocks noChangeAspect="1"/>
          </p:cNvSpPr>
          <p:nvPr userDrawn="1"/>
        </p:nvSpPr>
        <p:spPr>
          <a:xfrm>
            <a:off x="4654434" y="1583962"/>
            <a:ext cx="2880004" cy="259200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0" name="Oval 29"/>
          <p:cNvSpPr>
            <a:spLocks noChangeAspect="1"/>
          </p:cNvSpPr>
          <p:nvPr userDrawn="1"/>
        </p:nvSpPr>
        <p:spPr>
          <a:xfrm>
            <a:off x="8334611" y="1583962"/>
            <a:ext cx="2880004" cy="259200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Oval 34"/>
          <p:cNvSpPr>
            <a:spLocks noChangeAspect="1"/>
          </p:cNvSpPr>
          <p:nvPr userDrawn="1"/>
        </p:nvSpPr>
        <p:spPr>
          <a:xfrm>
            <a:off x="3873621" y="2565575"/>
            <a:ext cx="816001" cy="734399"/>
          </a:xfrm>
          <a:prstGeom prst="ellipse">
            <a:avLst/>
          </a:prstGeom>
          <a:solidFill>
            <a:schemeClr val="accent2">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7" name="Oval 36"/>
          <p:cNvSpPr>
            <a:spLocks noChangeAspect="1"/>
          </p:cNvSpPr>
          <p:nvPr userDrawn="1"/>
        </p:nvSpPr>
        <p:spPr>
          <a:xfrm>
            <a:off x="7514989" y="2565575"/>
            <a:ext cx="816001" cy="734399"/>
          </a:xfrm>
          <a:prstGeom prst="ellipse">
            <a:avLst/>
          </a:prstGeom>
          <a:solidFill>
            <a:schemeClr val="accent3">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51" name="Picture Placeholder 2"/>
          <p:cNvSpPr>
            <a:spLocks noGrp="1" noChangeAspect="1"/>
          </p:cNvSpPr>
          <p:nvPr>
            <p:ph type="pic" sz="quarter" idx="17"/>
          </p:nvPr>
        </p:nvSpPr>
        <p:spPr>
          <a:xfrm>
            <a:off x="874187" y="1483364"/>
            <a:ext cx="3072984" cy="2808000"/>
          </a:xfrm>
          <a:custGeom>
            <a:avLst/>
            <a:gdLst/>
            <a:ahLst/>
            <a:cxnLst/>
            <a:rect l="l" t="t" r="r" b="b"/>
            <a:pathLst>
              <a:path w="2304738" h="2340000">
                <a:moveTo>
                  <a:pt x="1170000" y="0"/>
                </a:moveTo>
                <a:cubicBezTo>
                  <a:pt x="1695016" y="0"/>
                  <a:pt x="2139264" y="345807"/>
                  <a:pt x="2287399" y="822078"/>
                </a:cubicBezTo>
                <a:lnTo>
                  <a:pt x="2304738" y="889510"/>
                </a:lnTo>
                <a:lnTo>
                  <a:pt x="2267755" y="920023"/>
                </a:lnTo>
                <a:cubicBezTo>
                  <a:pt x="2193748" y="994029"/>
                  <a:pt x="2147974" y="1096269"/>
                  <a:pt x="2147974" y="1209199"/>
                </a:cubicBezTo>
                <a:cubicBezTo>
                  <a:pt x="2147974" y="1322130"/>
                  <a:pt x="2193748" y="1424369"/>
                  <a:pt x="2267755" y="1498375"/>
                </a:cubicBezTo>
                <a:lnTo>
                  <a:pt x="2288108" y="1515168"/>
                </a:lnTo>
                <a:lnTo>
                  <a:pt x="2287399" y="1517922"/>
                </a:lnTo>
                <a:cubicBezTo>
                  <a:pt x="2139264" y="1994193"/>
                  <a:pt x="1695016" y="2340000"/>
                  <a:pt x="1170000" y="2340000"/>
                </a:cubicBezTo>
                <a:cubicBezTo>
                  <a:pt x="523827" y="2340000"/>
                  <a:pt x="0" y="1816174"/>
                  <a:pt x="0" y="1170000"/>
                </a:cubicBezTo>
                <a:cubicBezTo>
                  <a:pt x="0" y="523827"/>
                  <a:pt x="523827" y="0"/>
                  <a:pt x="117000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Picture Placeholder 2"/>
          <p:cNvSpPr>
            <a:spLocks noGrp="1" noChangeAspect="1"/>
          </p:cNvSpPr>
          <p:nvPr>
            <p:ph type="pic" sz="quarter" idx="18"/>
          </p:nvPr>
        </p:nvSpPr>
        <p:spPr>
          <a:xfrm>
            <a:off x="4585804" y="1483364"/>
            <a:ext cx="3016120" cy="2808000"/>
          </a:xfrm>
          <a:custGeom>
            <a:avLst/>
            <a:gdLst/>
            <a:ahLst/>
            <a:cxnLst/>
            <a:rect l="l" t="t" r="r" b="b"/>
            <a:pathLst>
              <a:path w="2262090" h="2340000">
                <a:moveTo>
                  <a:pt x="1129482" y="0"/>
                </a:moveTo>
                <a:cubicBezTo>
                  <a:pt x="1654499" y="0"/>
                  <a:pt x="2098746" y="345808"/>
                  <a:pt x="2246881" y="822078"/>
                </a:cubicBezTo>
                <a:lnTo>
                  <a:pt x="2262090" y="881226"/>
                </a:lnTo>
                <a:lnTo>
                  <a:pt x="2215068" y="920023"/>
                </a:lnTo>
                <a:cubicBezTo>
                  <a:pt x="2141061" y="994029"/>
                  <a:pt x="2095287" y="1096269"/>
                  <a:pt x="2095287" y="1209199"/>
                </a:cubicBezTo>
                <a:cubicBezTo>
                  <a:pt x="2095287" y="1322130"/>
                  <a:pt x="2141061" y="1424369"/>
                  <a:pt x="2215068" y="1498375"/>
                </a:cubicBezTo>
                <a:lnTo>
                  <a:pt x="2244998" y="1523069"/>
                </a:lnTo>
                <a:lnTo>
                  <a:pt x="2207538" y="1625417"/>
                </a:lnTo>
                <a:cubicBezTo>
                  <a:pt x="2029922" y="2045348"/>
                  <a:pt x="1614113" y="2340000"/>
                  <a:pt x="1129482" y="2340000"/>
                </a:cubicBezTo>
                <a:cubicBezTo>
                  <a:pt x="644852" y="2340000"/>
                  <a:pt x="229042" y="2045348"/>
                  <a:pt x="51426" y="1625417"/>
                </a:cubicBezTo>
                <a:lnTo>
                  <a:pt x="18258" y="1534793"/>
                </a:lnTo>
                <a:lnTo>
                  <a:pt x="62396" y="1498376"/>
                </a:lnTo>
                <a:cubicBezTo>
                  <a:pt x="136403" y="1424369"/>
                  <a:pt x="182177" y="1322130"/>
                  <a:pt x="182177" y="1209199"/>
                </a:cubicBezTo>
                <a:cubicBezTo>
                  <a:pt x="182177" y="1068036"/>
                  <a:pt x="110655" y="943578"/>
                  <a:pt x="1871" y="870085"/>
                </a:cubicBezTo>
                <a:lnTo>
                  <a:pt x="0" y="869070"/>
                </a:lnTo>
                <a:lnTo>
                  <a:pt x="12083" y="822078"/>
                </a:lnTo>
                <a:cubicBezTo>
                  <a:pt x="160218" y="345807"/>
                  <a:pt x="604466" y="0"/>
                  <a:pt x="1129482"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3" name="Picture Placeholder 2"/>
          <p:cNvSpPr>
            <a:spLocks noGrp="1" noChangeAspect="1"/>
          </p:cNvSpPr>
          <p:nvPr>
            <p:ph type="pic" sz="quarter" idx="64"/>
          </p:nvPr>
        </p:nvSpPr>
        <p:spPr>
          <a:xfrm>
            <a:off x="8254106" y="1483364"/>
            <a:ext cx="3071508" cy="2808000"/>
          </a:xfrm>
          <a:custGeom>
            <a:avLst/>
            <a:gdLst/>
            <a:ahLst/>
            <a:cxnLst/>
            <a:rect l="l" t="t" r="r" b="b"/>
            <a:pathLst>
              <a:path w="2303631" h="2340000">
                <a:moveTo>
                  <a:pt x="1133631" y="0"/>
                </a:moveTo>
                <a:cubicBezTo>
                  <a:pt x="1779805" y="0"/>
                  <a:pt x="2303631" y="523827"/>
                  <a:pt x="2303631" y="1170000"/>
                </a:cubicBezTo>
                <a:cubicBezTo>
                  <a:pt x="2303631" y="1816174"/>
                  <a:pt x="1779805" y="2340000"/>
                  <a:pt x="1133631" y="2340000"/>
                </a:cubicBezTo>
                <a:cubicBezTo>
                  <a:pt x="649001" y="2340000"/>
                  <a:pt x="233191" y="2045348"/>
                  <a:pt x="55576" y="1625417"/>
                </a:cubicBezTo>
                <a:lnTo>
                  <a:pt x="16760" y="1519365"/>
                </a:lnTo>
                <a:lnTo>
                  <a:pt x="42199" y="1498376"/>
                </a:lnTo>
                <a:cubicBezTo>
                  <a:pt x="116206" y="1424369"/>
                  <a:pt x="161980" y="1322130"/>
                  <a:pt x="161980" y="1209199"/>
                </a:cubicBezTo>
                <a:cubicBezTo>
                  <a:pt x="161980" y="1096269"/>
                  <a:pt x="116206" y="994029"/>
                  <a:pt x="42199" y="920023"/>
                </a:cubicBezTo>
                <a:lnTo>
                  <a:pt x="0" y="885206"/>
                </a:lnTo>
                <a:lnTo>
                  <a:pt x="16232" y="822078"/>
                </a:lnTo>
                <a:cubicBezTo>
                  <a:pt x="164367" y="345807"/>
                  <a:pt x="608615" y="0"/>
                  <a:pt x="113363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4" name="Text Placeholder 7"/>
          <p:cNvSpPr>
            <a:spLocks noGrp="1"/>
          </p:cNvSpPr>
          <p:nvPr>
            <p:ph type="body" sz="quarter" idx="65" hasCustomPrompt="1"/>
          </p:nvPr>
        </p:nvSpPr>
        <p:spPr>
          <a:xfrm>
            <a:off x="3947171"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55" name="Text Placeholder 7"/>
          <p:cNvSpPr>
            <a:spLocks noGrp="1"/>
          </p:cNvSpPr>
          <p:nvPr>
            <p:ph type="body" sz="quarter" idx="66" hasCustomPrompt="1"/>
          </p:nvPr>
        </p:nvSpPr>
        <p:spPr>
          <a:xfrm>
            <a:off x="7572830" y="2565575"/>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xmlns="" val="23392352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3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10"/>
                                        <p:tgtEl>
                                          <p:spTgt spid="3"/>
                                        </p:tgtEl>
                                      </p:cBhvr>
                                    </p:animEffect>
                                    <p:anim calcmode="lin" valueType="num">
                                      <p:cBhvr>
                                        <p:cTn id="22" dur="510" fill="hold"/>
                                        <p:tgtEl>
                                          <p:spTgt spid="3"/>
                                        </p:tgtEl>
                                        <p:attrNameLst>
                                          <p:attrName>ppt_x</p:attrName>
                                        </p:attrNameLst>
                                      </p:cBhvr>
                                      <p:tavLst>
                                        <p:tav tm="0">
                                          <p:val>
                                            <p:strVal val="#ppt_x"/>
                                          </p:val>
                                        </p:tav>
                                        <p:tav tm="100000">
                                          <p:val>
                                            <p:strVal val="#ppt_x"/>
                                          </p:val>
                                        </p:tav>
                                      </p:tavLst>
                                    </p:anim>
                                    <p:anim calcmode="lin" valueType="num">
                                      <p:cBhvr>
                                        <p:cTn id="23" dur="459" decel="100000" fill="hold"/>
                                        <p:tgtEl>
                                          <p:spTgt spid="3"/>
                                        </p:tgtEl>
                                        <p:attrNameLst>
                                          <p:attrName>ppt_y</p:attrName>
                                        </p:attrNameLst>
                                      </p:cBhvr>
                                      <p:tavLst>
                                        <p:tav tm="0">
                                          <p:val>
                                            <p:strVal val="#ppt_y+1"/>
                                          </p:val>
                                        </p:tav>
                                        <p:tav tm="100000">
                                          <p:val>
                                            <p:strVal val="#ppt_y-.03"/>
                                          </p:val>
                                        </p:tav>
                                      </p:tavLst>
                                    </p:anim>
                                    <p:anim calcmode="lin" valueType="num">
                                      <p:cBhvr>
                                        <p:cTn id="24" dur="1" accel="100000" fill="hold">
                                          <p:stCondLst>
                                            <p:cond delay="509"/>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p:cTn id="28" dur="51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9" dur="51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0" dur="510"/>
                                        <p:tgtEl>
                                          <p:spTgt spid="13">
                                            <p:txEl>
                                              <p:pRg st="0" end="0"/>
                                            </p:txEl>
                                          </p:spTgt>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fade">
                                      <p:cBhvr>
                                        <p:cTn id="34" dur="510"/>
                                        <p:tgtEl>
                                          <p:spTgt spid="28">
                                            <p:txEl>
                                              <p:pRg st="0" end="0"/>
                                            </p:txEl>
                                          </p:spTgt>
                                        </p:tgtEl>
                                      </p:cBhvr>
                                    </p:animEffect>
                                    <p:anim calcmode="lin" valueType="num">
                                      <p:cBhvr>
                                        <p:cTn id="35" dur="51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6" dur="51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26">
                                            <p:txEl>
                                              <p:pRg st="0" end="0"/>
                                            </p:txEl>
                                          </p:spTgt>
                                        </p:tgtEl>
                                        <p:attrNameLst>
                                          <p:attrName>style.visibility</p:attrName>
                                        </p:attrNameLst>
                                      </p:cBhvr>
                                      <p:to>
                                        <p:strVal val="visible"/>
                                      </p:to>
                                    </p:set>
                                    <p:animEffect transition="in" filter="fade">
                                      <p:cBhvr>
                                        <p:cTn id="40" dur="510"/>
                                        <p:tgtEl>
                                          <p:spTgt spid="26">
                                            <p:txEl>
                                              <p:pRg st="0" end="0"/>
                                            </p:txEl>
                                          </p:spTgt>
                                        </p:tgtEl>
                                      </p:cBhvr>
                                    </p:animEffect>
                                    <p:anim calcmode="lin" valueType="num">
                                      <p:cBhvr>
                                        <p:cTn id="41" dur="51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2" dur="51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10"/>
                                        <p:tgtEl>
                                          <p:spTgt spid="27">
                                            <p:txEl>
                                              <p:pRg st="0" end="0"/>
                                            </p:txEl>
                                          </p:spTgt>
                                        </p:tgtEl>
                                      </p:cBhvr>
                                    </p:animEffect>
                                  </p:childTnLst>
                                </p:cTn>
                              </p:par>
                            </p:childTnLst>
                          </p:cTn>
                        </p:par>
                        <p:par>
                          <p:cTn id="47" fill="hold">
                            <p:stCondLst>
                              <p:cond delay="5500"/>
                            </p:stCondLst>
                            <p:childTnLst>
                              <p:par>
                                <p:cTn id="48" presetID="37"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10"/>
                                        <p:tgtEl>
                                          <p:spTgt spid="38"/>
                                        </p:tgtEl>
                                      </p:cBhvr>
                                    </p:animEffect>
                                    <p:anim calcmode="lin" valueType="num">
                                      <p:cBhvr>
                                        <p:cTn id="51" dur="510" fill="hold"/>
                                        <p:tgtEl>
                                          <p:spTgt spid="38"/>
                                        </p:tgtEl>
                                        <p:attrNameLst>
                                          <p:attrName>ppt_x</p:attrName>
                                        </p:attrNameLst>
                                      </p:cBhvr>
                                      <p:tavLst>
                                        <p:tav tm="0">
                                          <p:val>
                                            <p:strVal val="#ppt_x"/>
                                          </p:val>
                                        </p:tav>
                                        <p:tav tm="100000">
                                          <p:val>
                                            <p:strVal val="#ppt_x"/>
                                          </p:val>
                                        </p:tav>
                                      </p:tavLst>
                                    </p:anim>
                                    <p:anim calcmode="lin" valueType="num">
                                      <p:cBhvr>
                                        <p:cTn id="52" dur="459" decel="100000" fill="hold"/>
                                        <p:tgtEl>
                                          <p:spTgt spid="38"/>
                                        </p:tgtEl>
                                        <p:attrNameLst>
                                          <p:attrName>ppt_y</p:attrName>
                                        </p:attrNameLst>
                                      </p:cBhvr>
                                      <p:tavLst>
                                        <p:tav tm="0">
                                          <p:val>
                                            <p:strVal val="#ppt_y+1"/>
                                          </p:val>
                                        </p:tav>
                                        <p:tav tm="100000">
                                          <p:val>
                                            <p:strVal val="#ppt_y-.03"/>
                                          </p:val>
                                        </p:tav>
                                      </p:tavLst>
                                    </p:anim>
                                    <p:anim calcmode="lin" valueType="num">
                                      <p:cBhvr>
                                        <p:cTn id="53" dur="1" accel="100000" fill="hold">
                                          <p:stCondLst>
                                            <p:cond delay="509"/>
                                          </p:stCondLst>
                                        </p:cTn>
                                        <p:tgtEl>
                                          <p:spTgt spid="38"/>
                                        </p:tgtEl>
                                        <p:attrNameLst>
                                          <p:attrName>ppt_y</p:attrName>
                                        </p:attrNameLst>
                                      </p:cBhvr>
                                      <p:tavLst>
                                        <p:tav tm="0">
                                          <p:val>
                                            <p:strVal val="#ppt_y-.03"/>
                                          </p:val>
                                        </p:tav>
                                        <p:tav tm="100000">
                                          <p:val>
                                            <p:strVal val="#ppt_y"/>
                                          </p:val>
                                        </p:tav>
                                      </p:tavLst>
                                    </p:anim>
                                  </p:childTnLst>
                                </p:cTn>
                              </p:par>
                            </p:childTnLst>
                          </p:cTn>
                        </p:par>
                        <p:par>
                          <p:cTn id="54" fill="hold">
                            <p:stCondLst>
                              <p:cond delay="6500"/>
                            </p:stCondLst>
                            <p:childTnLst>
                              <p:par>
                                <p:cTn id="55" presetID="53" presetClass="entr" presetSubtype="16"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p:cTn id="57" dur="510" fill="hold"/>
                                        <p:tgtEl>
                                          <p:spTgt spid="39">
                                            <p:txEl>
                                              <p:pRg st="0" end="0"/>
                                            </p:txEl>
                                          </p:spTgt>
                                        </p:tgtEl>
                                        <p:attrNameLst>
                                          <p:attrName>ppt_w</p:attrName>
                                        </p:attrNameLst>
                                      </p:cBhvr>
                                      <p:tavLst>
                                        <p:tav tm="0">
                                          <p:val>
                                            <p:fltVal val="0"/>
                                          </p:val>
                                        </p:tav>
                                        <p:tav tm="100000">
                                          <p:val>
                                            <p:strVal val="#ppt_w"/>
                                          </p:val>
                                        </p:tav>
                                      </p:tavLst>
                                    </p:anim>
                                    <p:anim calcmode="lin" valueType="num">
                                      <p:cBhvr>
                                        <p:cTn id="58" dur="51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59" dur="510"/>
                                        <p:tgtEl>
                                          <p:spTgt spid="39">
                                            <p:txEl>
                                              <p:pRg st="0" end="0"/>
                                            </p:txEl>
                                          </p:spTgt>
                                        </p:tgtEl>
                                      </p:cBhvr>
                                    </p:animEffect>
                                  </p:childTnLst>
                                </p:cTn>
                              </p:par>
                            </p:childTnLst>
                          </p:cTn>
                        </p:par>
                        <p:par>
                          <p:cTn id="60" fill="hold">
                            <p:stCondLst>
                              <p:cond delay="75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10"/>
                                        <p:tgtEl>
                                          <p:spTgt spid="42">
                                            <p:txEl>
                                              <p:pRg st="0" end="0"/>
                                            </p:txEl>
                                          </p:spTgt>
                                        </p:tgtEl>
                                      </p:cBhvr>
                                    </p:animEffect>
                                    <p:anim calcmode="lin" valueType="num">
                                      <p:cBhvr>
                                        <p:cTn id="64" dur="51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1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2" presetClass="entr" presetSubtype="0" fill="hold" grpId="0" nodeType="afterEffect">
                                  <p:stCondLst>
                                    <p:cond delay="0"/>
                                  </p:stCondLst>
                                  <p:childTnLst>
                                    <p:set>
                                      <p:cBhvr>
                                        <p:cTn id="68" dur="1" fill="hold">
                                          <p:stCondLst>
                                            <p:cond delay="0"/>
                                          </p:stCondLst>
                                        </p:cTn>
                                        <p:tgtEl>
                                          <p:spTgt spid="40">
                                            <p:txEl>
                                              <p:pRg st="0" end="0"/>
                                            </p:txEl>
                                          </p:spTgt>
                                        </p:tgtEl>
                                        <p:attrNameLst>
                                          <p:attrName>style.visibility</p:attrName>
                                        </p:attrNameLst>
                                      </p:cBhvr>
                                      <p:to>
                                        <p:strVal val="visible"/>
                                      </p:to>
                                    </p:set>
                                    <p:animEffect transition="in" filter="fade">
                                      <p:cBhvr>
                                        <p:cTn id="69" dur="510"/>
                                        <p:tgtEl>
                                          <p:spTgt spid="40">
                                            <p:txEl>
                                              <p:pRg st="0" end="0"/>
                                            </p:txEl>
                                          </p:spTgt>
                                        </p:tgtEl>
                                      </p:cBhvr>
                                    </p:animEffect>
                                    <p:anim calcmode="lin" valueType="num">
                                      <p:cBhvr>
                                        <p:cTn id="70" dur="51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71" dur="510" fill="hold"/>
                                        <p:tgtEl>
                                          <p:spTgt spid="4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9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10"/>
                                        <p:tgtEl>
                                          <p:spTgt spid="41">
                                            <p:txEl>
                                              <p:pRg st="0" end="0"/>
                                            </p:txEl>
                                          </p:spTgt>
                                        </p:tgtEl>
                                      </p:cBhvr>
                                    </p:animEffect>
                                  </p:childTnLst>
                                </p:cTn>
                              </p:par>
                            </p:childTnLst>
                          </p:cTn>
                        </p:par>
                        <p:par>
                          <p:cTn id="76" fill="hold">
                            <p:stCondLst>
                              <p:cond delay="10500"/>
                            </p:stCondLst>
                            <p:childTnLst>
                              <p:par>
                                <p:cTn id="77" presetID="37" presetClass="entr" presetSubtype="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10"/>
                                        <p:tgtEl>
                                          <p:spTgt spid="43"/>
                                        </p:tgtEl>
                                      </p:cBhvr>
                                    </p:animEffect>
                                    <p:anim calcmode="lin" valueType="num">
                                      <p:cBhvr>
                                        <p:cTn id="80" dur="510" fill="hold"/>
                                        <p:tgtEl>
                                          <p:spTgt spid="43"/>
                                        </p:tgtEl>
                                        <p:attrNameLst>
                                          <p:attrName>ppt_x</p:attrName>
                                        </p:attrNameLst>
                                      </p:cBhvr>
                                      <p:tavLst>
                                        <p:tav tm="0">
                                          <p:val>
                                            <p:strVal val="#ppt_x"/>
                                          </p:val>
                                        </p:tav>
                                        <p:tav tm="100000">
                                          <p:val>
                                            <p:strVal val="#ppt_x"/>
                                          </p:val>
                                        </p:tav>
                                      </p:tavLst>
                                    </p:anim>
                                    <p:anim calcmode="lin" valueType="num">
                                      <p:cBhvr>
                                        <p:cTn id="81" dur="459" decel="100000" fill="hold"/>
                                        <p:tgtEl>
                                          <p:spTgt spid="43"/>
                                        </p:tgtEl>
                                        <p:attrNameLst>
                                          <p:attrName>ppt_y</p:attrName>
                                        </p:attrNameLst>
                                      </p:cBhvr>
                                      <p:tavLst>
                                        <p:tav tm="0">
                                          <p:val>
                                            <p:strVal val="#ppt_y+1"/>
                                          </p:val>
                                        </p:tav>
                                        <p:tav tm="100000">
                                          <p:val>
                                            <p:strVal val="#ppt_y-.03"/>
                                          </p:val>
                                        </p:tav>
                                      </p:tavLst>
                                    </p:anim>
                                    <p:anim calcmode="lin" valueType="num">
                                      <p:cBhvr>
                                        <p:cTn id="82" dur="1" accel="100000" fill="hold">
                                          <p:stCondLst>
                                            <p:cond delay="509"/>
                                          </p:stCondLst>
                                        </p:cTn>
                                        <p:tgtEl>
                                          <p:spTgt spid="43"/>
                                        </p:tgtEl>
                                        <p:attrNameLst>
                                          <p:attrName>ppt_y</p:attrName>
                                        </p:attrNameLst>
                                      </p:cBhvr>
                                      <p:tavLst>
                                        <p:tav tm="0">
                                          <p:val>
                                            <p:strVal val="#ppt_y-.03"/>
                                          </p:val>
                                        </p:tav>
                                        <p:tav tm="100000">
                                          <p:val>
                                            <p:strVal val="#ppt_y"/>
                                          </p:val>
                                        </p:tav>
                                      </p:tavLst>
                                    </p:anim>
                                  </p:childTnLst>
                                </p:cTn>
                              </p:par>
                            </p:childTnLst>
                          </p:cTn>
                        </p:par>
                        <p:par>
                          <p:cTn id="83" fill="hold">
                            <p:stCondLst>
                              <p:cond delay="11500"/>
                            </p:stCondLst>
                            <p:childTnLst>
                              <p:par>
                                <p:cTn id="84" presetID="53" presetClass="entr" presetSubtype="16" fill="hold" grpId="0" nodeType="afterEffect">
                                  <p:stCondLst>
                                    <p:cond delay="0"/>
                                  </p:stCondLst>
                                  <p:childTnLst>
                                    <p:set>
                                      <p:cBhvr>
                                        <p:cTn id="85" dur="1" fill="hold">
                                          <p:stCondLst>
                                            <p:cond delay="0"/>
                                          </p:stCondLst>
                                        </p:cTn>
                                        <p:tgtEl>
                                          <p:spTgt spid="44">
                                            <p:txEl>
                                              <p:pRg st="0" end="0"/>
                                            </p:txEl>
                                          </p:spTgt>
                                        </p:tgtEl>
                                        <p:attrNameLst>
                                          <p:attrName>style.visibility</p:attrName>
                                        </p:attrNameLst>
                                      </p:cBhvr>
                                      <p:to>
                                        <p:strVal val="visible"/>
                                      </p:to>
                                    </p:set>
                                    <p:anim calcmode="lin" valueType="num">
                                      <p:cBhvr>
                                        <p:cTn id="86" dur="51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7" dur="51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88" dur="510"/>
                                        <p:tgtEl>
                                          <p:spTgt spid="44">
                                            <p:txEl>
                                              <p:pRg st="0" end="0"/>
                                            </p:txEl>
                                          </p:spTgt>
                                        </p:tgtEl>
                                      </p:cBhvr>
                                    </p:animEffect>
                                  </p:childTnLst>
                                </p:cTn>
                              </p:par>
                            </p:childTnLst>
                          </p:cTn>
                        </p:par>
                        <p:par>
                          <p:cTn id="89" fill="hold">
                            <p:stCondLst>
                              <p:cond delay="12500"/>
                            </p:stCondLst>
                            <p:childTnLst>
                              <p:par>
                                <p:cTn id="90" presetID="42" presetClass="entr" presetSubtype="0" fill="hold" grpId="0" nodeType="afterEffect">
                                  <p:stCondLst>
                                    <p:cond delay="0"/>
                                  </p:stCondLst>
                                  <p:childTnLst>
                                    <p:set>
                                      <p:cBhvr>
                                        <p:cTn id="91" dur="1" fill="hold">
                                          <p:stCondLst>
                                            <p:cond delay="0"/>
                                          </p:stCondLst>
                                        </p:cTn>
                                        <p:tgtEl>
                                          <p:spTgt spid="47">
                                            <p:txEl>
                                              <p:pRg st="0" end="0"/>
                                            </p:txEl>
                                          </p:spTgt>
                                        </p:tgtEl>
                                        <p:attrNameLst>
                                          <p:attrName>style.visibility</p:attrName>
                                        </p:attrNameLst>
                                      </p:cBhvr>
                                      <p:to>
                                        <p:strVal val="visible"/>
                                      </p:to>
                                    </p:set>
                                    <p:animEffect transition="in" filter="fade">
                                      <p:cBhvr>
                                        <p:cTn id="92" dur="510"/>
                                        <p:tgtEl>
                                          <p:spTgt spid="47">
                                            <p:txEl>
                                              <p:pRg st="0" end="0"/>
                                            </p:txEl>
                                          </p:spTgt>
                                        </p:tgtEl>
                                      </p:cBhvr>
                                    </p:animEffect>
                                    <p:anim calcmode="lin" valueType="num">
                                      <p:cBhvr>
                                        <p:cTn id="93" dur="51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4" dur="510" fill="hold"/>
                                        <p:tgtEl>
                                          <p:spTgt spid="47">
                                            <p:txEl>
                                              <p:pRg st="0" end="0"/>
                                            </p:txEl>
                                          </p:spTgt>
                                        </p:tgtEl>
                                        <p:attrNameLst>
                                          <p:attrName>ppt_y</p:attrName>
                                        </p:attrNameLst>
                                      </p:cBhvr>
                                      <p:tavLst>
                                        <p:tav tm="0">
                                          <p:val>
                                            <p:strVal val="#ppt_y+.1"/>
                                          </p:val>
                                        </p:tav>
                                        <p:tav tm="100000">
                                          <p:val>
                                            <p:strVal val="#ppt_y"/>
                                          </p:val>
                                        </p:tav>
                                      </p:tavLst>
                                    </p:anim>
                                  </p:childTnLst>
                                </p:cTn>
                              </p:par>
                            </p:childTnLst>
                          </p:cTn>
                        </p:par>
                        <p:par>
                          <p:cTn id="95" fill="hold">
                            <p:stCondLst>
                              <p:cond delay="13500"/>
                            </p:stCondLst>
                            <p:childTnLst>
                              <p:par>
                                <p:cTn id="96" presetID="42" presetClass="entr" presetSubtype="0" fill="hold" grpId="0" nodeType="afterEffect">
                                  <p:stCondLst>
                                    <p:cond delay="0"/>
                                  </p:stCondLst>
                                  <p:childTnLst>
                                    <p:set>
                                      <p:cBhvr>
                                        <p:cTn id="97" dur="1" fill="hold">
                                          <p:stCondLst>
                                            <p:cond delay="0"/>
                                          </p:stCondLst>
                                        </p:cTn>
                                        <p:tgtEl>
                                          <p:spTgt spid="45">
                                            <p:txEl>
                                              <p:pRg st="0" end="0"/>
                                            </p:txEl>
                                          </p:spTgt>
                                        </p:tgtEl>
                                        <p:attrNameLst>
                                          <p:attrName>style.visibility</p:attrName>
                                        </p:attrNameLst>
                                      </p:cBhvr>
                                      <p:to>
                                        <p:strVal val="visible"/>
                                      </p:to>
                                    </p:set>
                                    <p:animEffect transition="in" filter="fade">
                                      <p:cBhvr>
                                        <p:cTn id="98" dur="510"/>
                                        <p:tgtEl>
                                          <p:spTgt spid="45">
                                            <p:txEl>
                                              <p:pRg st="0" end="0"/>
                                            </p:txEl>
                                          </p:spTgt>
                                        </p:tgtEl>
                                      </p:cBhvr>
                                    </p:animEffect>
                                    <p:anim calcmode="lin" valueType="num">
                                      <p:cBhvr>
                                        <p:cTn id="99" dur="51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100" dur="51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14500"/>
                            </p:stCondLst>
                            <p:childTnLst>
                              <p:par>
                                <p:cTn id="102" presetID="10" presetClass="entr" presetSubtype="0" fill="hold" grpId="0" nodeType="afterEffect">
                                  <p:stCondLst>
                                    <p:cond delay="0"/>
                                  </p:stCondLst>
                                  <p:childTnLst>
                                    <p:set>
                                      <p:cBhvr>
                                        <p:cTn id="103" dur="1" fill="hold">
                                          <p:stCondLst>
                                            <p:cond delay="0"/>
                                          </p:stCondLst>
                                        </p:cTn>
                                        <p:tgtEl>
                                          <p:spTgt spid="46">
                                            <p:txEl>
                                              <p:pRg st="0" end="0"/>
                                            </p:txEl>
                                          </p:spTgt>
                                        </p:tgtEl>
                                        <p:attrNameLst>
                                          <p:attrName>style.visibility</p:attrName>
                                        </p:attrNameLst>
                                      </p:cBhvr>
                                      <p:to>
                                        <p:strVal val="visible"/>
                                      </p:to>
                                    </p:set>
                                    <p:animEffect transition="in" filter="fade">
                                      <p:cBhvr>
                                        <p:cTn id="104" dur="510"/>
                                        <p:tgtEl>
                                          <p:spTgt spid="46">
                                            <p:txEl>
                                              <p:pRg st="0" end="0"/>
                                            </p:txEl>
                                          </p:spTgt>
                                        </p:tgtEl>
                                      </p:cBhvr>
                                    </p:animEffect>
                                  </p:childTnLst>
                                </p:cTn>
                              </p:par>
                            </p:childTnLst>
                          </p:cTn>
                        </p:par>
                        <p:par>
                          <p:cTn id="105" fill="hold">
                            <p:stCondLst>
                              <p:cond delay="15500"/>
                            </p:stCondLst>
                            <p:childTnLst>
                              <p:par>
                                <p:cTn id="106" presetID="53" presetClass="entr" presetSubtype="16" fill="hold" grpId="0" nodeType="after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childTnLst>
                          </p:cTn>
                        </p:par>
                        <p:par>
                          <p:cTn id="111" fill="hold">
                            <p:stCondLst>
                              <p:cond delay="16000"/>
                            </p:stCondLst>
                            <p:childTnLst>
                              <p:par>
                                <p:cTn id="112" presetID="53" presetClass="entr" presetSubtype="16"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childTnLst>
                          </p:cTn>
                        </p:par>
                        <p:par>
                          <p:cTn id="117" fill="hold">
                            <p:stCondLst>
                              <p:cond delay="16500"/>
                            </p:stCondLst>
                            <p:childTnLst>
                              <p:par>
                                <p:cTn id="118" presetID="53" presetClass="entr" presetSubtype="16"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p:cTn id="120" dur="500" fill="hold"/>
                                        <p:tgtEl>
                                          <p:spTgt spid="30"/>
                                        </p:tgtEl>
                                        <p:attrNameLst>
                                          <p:attrName>ppt_w</p:attrName>
                                        </p:attrNameLst>
                                      </p:cBhvr>
                                      <p:tavLst>
                                        <p:tav tm="0">
                                          <p:val>
                                            <p:fltVal val="0"/>
                                          </p:val>
                                        </p:tav>
                                        <p:tav tm="100000">
                                          <p:val>
                                            <p:strVal val="#ppt_w"/>
                                          </p:val>
                                        </p:tav>
                                      </p:tavLst>
                                    </p:anim>
                                    <p:anim calcmode="lin" valueType="num">
                                      <p:cBhvr>
                                        <p:cTn id="121" dur="500" fill="hold"/>
                                        <p:tgtEl>
                                          <p:spTgt spid="30"/>
                                        </p:tgtEl>
                                        <p:attrNameLst>
                                          <p:attrName>ppt_h</p:attrName>
                                        </p:attrNameLst>
                                      </p:cBhvr>
                                      <p:tavLst>
                                        <p:tav tm="0">
                                          <p:val>
                                            <p:fltVal val="0"/>
                                          </p:val>
                                        </p:tav>
                                        <p:tav tm="100000">
                                          <p:val>
                                            <p:strVal val="#ppt_h"/>
                                          </p:val>
                                        </p:tav>
                                      </p:tavLst>
                                    </p:anim>
                                    <p:animEffect transition="in" filter="fade">
                                      <p:cBhvr>
                                        <p:cTn id="122" dur="500"/>
                                        <p:tgtEl>
                                          <p:spTgt spid="30"/>
                                        </p:tgtEl>
                                      </p:cBhvr>
                                    </p:animEffect>
                                  </p:childTnLst>
                                </p:cTn>
                              </p:par>
                            </p:childTnLst>
                          </p:cTn>
                        </p:par>
                        <p:par>
                          <p:cTn id="123" fill="hold">
                            <p:stCondLst>
                              <p:cond delay="17000"/>
                            </p:stCondLst>
                            <p:childTnLst>
                              <p:par>
                                <p:cTn id="124" presetID="53" presetClass="entr" presetSubtype="16"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 calcmode="lin" valueType="num">
                                      <p:cBhvr>
                                        <p:cTn id="126" dur="500" fill="hold"/>
                                        <p:tgtEl>
                                          <p:spTgt spid="35"/>
                                        </p:tgtEl>
                                        <p:attrNameLst>
                                          <p:attrName>ppt_w</p:attrName>
                                        </p:attrNameLst>
                                      </p:cBhvr>
                                      <p:tavLst>
                                        <p:tav tm="0">
                                          <p:val>
                                            <p:fltVal val="0"/>
                                          </p:val>
                                        </p:tav>
                                        <p:tav tm="100000">
                                          <p:val>
                                            <p:strVal val="#ppt_w"/>
                                          </p:val>
                                        </p:tav>
                                      </p:tavLst>
                                    </p:anim>
                                    <p:anim calcmode="lin" valueType="num">
                                      <p:cBhvr>
                                        <p:cTn id="127" dur="500" fill="hold"/>
                                        <p:tgtEl>
                                          <p:spTgt spid="35"/>
                                        </p:tgtEl>
                                        <p:attrNameLst>
                                          <p:attrName>ppt_h</p:attrName>
                                        </p:attrNameLst>
                                      </p:cBhvr>
                                      <p:tavLst>
                                        <p:tav tm="0">
                                          <p:val>
                                            <p:fltVal val="0"/>
                                          </p:val>
                                        </p:tav>
                                        <p:tav tm="100000">
                                          <p:val>
                                            <p:strVal val="#ppt_h"/>
                                          </p:val>
                                        </p:tav>
                                      </p:tavLst>
                                    </p:anim>
                                    <p:animEffect transition="in" filter="fade">
                                      <p:cBhvr>
                                        <p:cTn id="128" dur="500"/>
                                        <p:tgtEl>
                                          <p:spTgt spid="35"/>
                                        </p:tgtEl>
                                      </p:cBhvr>
                                    </p:animEffect>
                                  </p:childTnLst>
                                </p:cTn>
                              </p:par>
                            </p:childTnLst>
                          </p:cTn>
                        </p:par>
                        <p:par>
                          <p:cTn id="129" fill="hold">
                            <p:stCondLst>
                              <p:cond delay="17500"/>
                            </p:stCondLst>
                            <p:childTnLst>
                              <p:par>
                                <p:cTn id="130" presetID="53" presetClass="entr" presetSubtype="16"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childTnLst>
                          </p:cTn>
                        </p:par>
                        <p:par>
                          <p:cTn id="135" fill="hold">
                            <p:stCondLst>
                              <p:cond delay="18000"/>
                            </p:stCondLst>
                            <p:childTnLst>
                              <p:par>
                                <p:cTn id="136" presetID="10" presetClass="entr" presetSubtype="0" fill="hold" grpId="0" nodeType="afterEffect" nodePh="1">
                                  <p:stCondLst>
                                    <p:cond delay="0"/>
                                  </p:stCondLst>
                                  <p:endCondLst>
                                    <p:cond evt="begin" delay="0">
                                      <p:tn val="136"/>
                                    </p:cond>
                                  </p:endCondLst>
                                  <p:childTnLst>
                                    <p:set>
                                      <p:cBhvr>
                                        <p:cTn id="137" dur="1" fill="hold">
                                          <p:stCondLst>
                                            <p:cond delay="0"/>
                                          </p:stCondLst>
                                        </p:cTn>
                                        <p:tgtEl>
                                          <p:spTgt spid="51"/>
                                        </p:tgtEl>
                                        <p:attrNameLst>
                                          <p:attrName>style.visibility</p:attrName>
                                        </p:attrNameLst>
                                      </p:cBhvr>
                                      <p:to>
                                        <p:strVal val="visible"/>
                                      </p:to>
                                    </p:set>
                                    <p:animEffect transition="in" filter="fade">
                                      <p:cBhvr>
                                        <p:cTn id="138" dur="500"/>
                                        <p:tgtEl>
                                          <p:spTgt spid="51"/>
                                        </p:tgtEl>
                                      </p:cBhvr>
                                    </p:animEffect>
                                  </p:childTnLst>
                                </p:cTn>
                              </p:par>
                            </p:childTnLst>
                          </p:cTn>
                        </p:par>
                        <p:par>
                          <p:cTn id="139" fill="hold">
                            <p:stCondLst>
                              <p:cond delay="18500"/>
                            </p:stCondLst>
                            <p:childTnLst>
                              <p:par>
                                <p:cTn id="140" presetID="10" presetClass="entr" presetSubtype="0" fill="hold" grpId="0" nodeType="afterEffect" nodePh="1">
                                  <p:stCondLst>
                                    <p:cond delay="0"/>
                                  </p:stCondLst>
                                  <p:endCondLst>
                                    <p:cond evt="begin" delay="0">
                                      <p:tn val="140"/>
                                    </p:cond>
                                  </p:end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par>
                          <p:cTn id="143" fill="hold">
                            <p:stCondLst>
                              <p:cond delay="19000"/>
                            </p:stCondLst>
                            <p:childTnLst>
                              <p:par>
                                <p:cTn id="144" presetID="10" presetClass="entr" presetSubtype="0" fill="hold" grpId="0" nodeType="afterEffect" nodePh="1">
                                  <p:stCondLst>
                                    <p:cond delay="0"/>
                                  </p:stCondLst>
                                  <p:endCondLst>
                                    <p:cond evt="begin" delay="0">
                                      <p:tn val="144"/>
                                    </p:cond>
                                  </p:endCondLst>
                                  <p:childTnLst>
                                    <p:set>
                                      <p:cBhvr>
                                        <p:cTn id="145" dur="1" fill="hold">
                                          <p:stCondLst>
                                            <p:cond delay="0"/>
                                          </p:stCondLst>
                                        </p:cTn>
                                        <p:tgtEl>
                                          <p:spTgt spid="53"/>
                                        </p:tgtEl>
                                        <p:attrNameLst>
                                          <p:attrName>style.visibility</p:attrName>
                                        </p:attrNameLst>
                                      </p:cBhvr>
                                      <p:to>
                                        <p:strVal val="visible"/>
                                      </p:to>
                                    </p:set>
                                    <p:animEffect transition="in" filter="fade">
                                      <p:cBhvr>
                                        <p:cTn id="146" dur="500"/>
                                        <p:tgtEl>
                                          <p:spTgt spid="53"/>
                                        </p:tgtEl>
                                      </p:cBhvr>
                                    </p:animEffect>
                                  </p:childTnLst>
                                </p:cTn>
                              </p:par>
                            </p:childTnLst>
                          </p:cTn>
                        </p:par>
                        <p:par>
                          <p:cTn id="147" fill="hold">
                            <p:stCondLst>
                              <p:cond delay="19500"/>
                            </p:stCondLst>
                            <p:childTnLst>
                              <p:par>
                                <p:cTn id="148" presetID="53" presetClass="entr" presetSubtype="16" fill="hold" grpId="0" nodeType="afterEffect">
                                  <p:stCondLst>
                                    <p:cond delay="0"/>
                                  </p:stCondLst>
                                  <p:childTnLst>
                                    <p:set>
                                      <p:cBhvr>
                                        <p:cTn id="149" dur="1" fill="hold">
                                          <p:stCondLst>
                                            <p:cond delay="0"/>
                                          </p:stCondLst>
                                        </p:cTn>
                                        <p:tgtEl>
                                          <p:spTgt spid="54">
                                            <p:txEl>
                                              <p:pRg st="0" end="0"/>
                                            </p:txEl>
                                          </p:spTgt>
                                        </p:tgtEl>
                                        <p:attrNameLst>
                                          <p:attrName>style.visibility</p:attrName>
                                        </p:attrNameLst>
                                      </p:cBhvr>
                                      <p:to>
                                        <p:strVal val="visible"/>
                                      </p:to>
                                    </p:set>
                                    <p:anim calcmode="lin" valueType="num">
                                      <p:cBhvr>
                                        <p:cTn id="150"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51"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52" dur="300"/>
                                        <p:tgtEl>
                                          <p:spTgt spid="54">
                                            <p:txEl>
                                              <p:pRg st="0" end="0"/>
                                            </p:txEl>
                                          </p:spTgt>
                                        </p:tgtEl>
                                      </p:cBhvr>
                                    </p:animEffect>
                                  </p:childTnLst>
                                </p:cTn>
                              </p:par>
                            </p:childTnLst>
                          </p:cTn>
                        </p:par>
                        <p:par>
                          <p:cTn id="153" fill="hold">
                            <p:stCondLst>
                              <p:cond delay="20000"/>
                            </p:stCondLst>
                            <p:childTnLst>
                              <p:par>
                                <p:cTn id="154" presetID="53" presetClass="entr" presetSubtype="16" fill="hold" grpId="0" nodeType="afterEffect">
                                  <p:stCondLst>
                                    <p:cond delay="0"/>
                                  </p:stCondLst>
                                  <p:childTnLst>
                                    <p:set>
                                      <p:cBhvr>
                                        <p:cTn id="155" dur="1" fill="hold">
                                          <p:stCondLst>
                                            <p:cond delay="0"/>
                                          </p:stCondLst>
                                        </p:cTn>
                                        <p:tgtEl>
                                          <p:spTgt spid="55">
                                            <p:txEl>
                                              <p:pRg st="0" end="0"/>
                                            </p:txEl>
                                          </p:spTgt>
                                        </p:tgtEl>
                                        <p:attrNameLst>
                                          <p:attrName>style.visibility</p:attrName>
                                        </p:attrNameLst>
                                      </p:cBhvr>
                                      <p:to>
                                        <p:strVal val="visible"/>
                                      </p:to>
                                    </p:set>
                                    <p:anim calcmode="lin" valueType="num">
                                      <p:cBhvr>
                                        <p:cTn id="156"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57"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58"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10" fill="hold"/>
                        <p:tgtEl>
                          <p:spTgt spid="13"/>
                        </p:tgtEl>
                        <p:attrNameLst>
                          <p:attrName>ppt_w</p:attrName>
                        </p:attrNameLst>
                      </p:cBhvr>
                      <p:tavLst>
                        <p:tav tm="0">
                          <p:val>
                            <p:fltVal val="0"/>
                          </p:val>
                        </p:tav>
                        <p:tav tm="100000">
                          <p:val>
                            <p:strVal val="#ppt_w"/>
                          </p:val>
                        </p:tav>
                      </p:tavLst>
                    </p:anim>
                    <p:anim calcmode="lin" valueType="num">
                      <p:cBhvr>
                        <p:cTn dur="510" fill="hold"/>
                        <p:tgtEl>
                          <p:spTgt spid="13"/>
                        </p:tgtEl>
                        <p:attrNameLst>
                          <p:attrName>ppt_h</p:attrName>
                        </p:attrNameLst>
                      </p:cBhvr>
                      <p:tavLst>
                        <p:tav tm="0">
                          <p:val>
                            <p:fltVal val="0"/>
                          </p:val>
                        </p:tav>
                        <p:tav tm="100000">
                          <p:val>
                            <p:strVal val="#ppt_h"/>
                          </p:val>
                        </p:tav>
                      </p:tavLst>
                    </p:anim>
                    <p:animEffect transition="in" filter="fade">
                      <p:cBhvr>
                        <p:cTn dur="510"/>
                        <p:tgtEl>
                          <p:spTgt spid="13"/>
                        </p:tgtEl>
                      </p:cBhvr>
                    </p:animEffect>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10"/>
                        <p:tgtEl>
                          <p:spTgt spid="26"/>
                        </p:tgtEl>
                      </p:cBhvr>
                    </p:animEffect>
                    <p:anim calcmode="lin" valueType="num">
                      <p:cBhvr>
                        <p:cTn dur="510" fill="hold"/>
                        <p:tgtEl>
                          <p:spTgt spid="26"/>
                        </p:tgtEl>
                        <p:attrNameLst>
                          <p:attrName>ppt_x</p:attrName>
                        </p:attrNameLst>
                      </p:cBhvr>
                      <p:tavLst>
                        <p:tav tm="0">
                          <p:val>
                            <p:strVal val="#ppt_x"/>
                          </p:val>
                        </p:tav>
                        <p:tav tm="100000">
                          <p:val>
                            <p:strVal val="#ppt_x"/>
                          </p:val>
                        </p:tav>
                      </p:tavLst>
                    </p:anim>
                    <p:anim calcmode="lin" valueType="num">
                      <p:cBhvr>
                        <p:cTn dur="51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10"/>
                        <p:tgtEl>
                          <p:spTgt spid="27"/>
                        </p:tgtEl>
                      </p:cBhvr>
                    </p:animEffect>
                  </p:childTnLst>
                </p:cTn>
              </p:par>
            </p:tnLst>
          </p:tmpl>
        </p:tmplLst>
      </p:bldP>
      <p:bldP spid="28" grpId="0" build="p">
        <p:tmplLst>
          <p:tmpl lvl="1">
            <p:tnLst>
              <p:par>
                <p:cTn presetID="42"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10"/>
                        <p:tgtEl>
                          <p:spTgt spid="28"/>
                        </p:tgtEl>
                      </p:cBhvr>
                    </p:animEffect>
                    <p:anim calcmode="lin" valueType="num">
                      <p:cBhvr>
                        <p:cTn dur="510" fill="hold"/>
                        <p:tgtEl>
                          <p:spTgt spid="28"/>
                        </p:tgtEl>
                        <p:attrNameLst>
                          <p:attrName>ppt_x</p:attrName>
                        </p:attrNameLst>
                      </p:cBhvr>
                      <p:tavLst>
                        <p:tav tm="0">
                          <p:val>
                            <p:strVal val="#ppt_x"/>
                          </p:val>
                        </p:tav>
                        <p:tav tm="100000">
                          <p:val>
                            <p:strVal val="#ppt_x"/>
                          </p:val>
                        </p:tav>
                      </p:tavLst>
                    </p:anim>
                    <p:anim calcmode="lin" valueType="num">
                      <p:cBhvr>
                        <p:cTn dur="510" fill="hold"/>
                        <p:tgtEl>
                          <p:spTgt spid="28"/>
                        </p:tgtEl>
                        <p:attrNameLst>
                          <p:attrName>ppt_y</p:attrName>
                        </p:attrNameLst>
                      </p:cBhvr>
                      <p:tavLst>
                        <p:tav tm="0">
                          <p:val>
                            <p:strVal val="#ppt_y+.1"/>
                          </p:val>
                        </p:tav>
                        <p:tav tm="100000">
                          <p:val>
                            <p:strVal val="#ppt_y"/>
                          </p:val>
                        </p:tav>
                      </p:tavLst>
                    </p:anim>
                  </p:childTnLst>
                </p:cTn>
              </p:par>
            </p:tnLst>
          </p:tmpl>
        </p:tmplLst>
      </p:bldP>
      <p:bldP spid="38" grpId="0" animBg="1"/>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510" fill="hold"/>
                        <p:tgtEl>
                          <p:spTgt spid="39"/>
                        </p:tgtEl>
                        <p:attrNameLst>
                          <p:attrName>ppt_w</p:attrName>
                        </p:attrNameLst>
                      </p:cBhvr>
                      <p:tavLst>
                        <p:tav tm="0">
                          <p:val>
                            <p:fltVal val="0"/>
                          </p:val>
                        </p:tav>
                        <p:tav tm="100000">
                          <p:val>
                            <p:strVal val="#ppt_w"/>
                          </p:val>
                        </p:tav>
                      </p:tavLst>
                    </p:anim>
                    <p:anim calcmode="lin" valueType="num">
                      <p:cBhvr>
                        <p:cTn dur="510" fill="hold"/>
                        <p:tgtEl>
                          <p:spTgt spid="39"/>
                        </p:tgtEl>
                        <p:attrNameLst>
                          <p:attrName>ppt_h</p:attrName>
                        </p:attrNameLst>
                      </p:cBhvr>
                      <p:tavLst>
                        <p:tav tm="0">
                          <p:val>
                            <p:fltVal val="0"/>
                          </p:val>
                        </p:tav>
                        <p:tav tm="100000">
                          <p:val>
                            <p:strVal val="#ppt_h"/>
                          </p:val>
                        </p:tav>
                      </p:tavLst>
                    </p:anim>
                    <p:animEffect transition="in" filter="fade">
                      <p:cBhvr>
                        <p:cTn dur="510"/>
                        <p:tgtEl>
                          <p:spTgt spid="39"/>
                        </p:tgtEl>
                      </p:cBhvr>
                    </p:animEffect>
                  </p:childTnLst>
                </p:cTn>
              </p:par>
            </p:tnLst>
          </p:tmpl>
        </p:tmplLst>
      </p:bldP>
      <p:bldP spid="40" grpId="0" build="p">
        <p:tmplLst>
          <p:tmpl lvl="1">
            <p:tnLst>
              <p:par>
                <p:cTn presetID="42"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10"/>
                        <p:tgtEl>
                          <p:spTgt spid="40"/>
                        </p:tgtEl>
                      </p:cBhvr>
                    </p:animEffect>
                    <p:anim calcmode="lin" valueType="num">
                      <p:cBhvr>
                        <p:cTn dur="510" fill="hold"/>
                        <p:tgtEl>
                          <p:spTgt spid="40"/>
                        </p:tgtEl>
                        <p:attrNameLst>
                          <p:attrName>ppt_x</p:attrName>
                        </p:attrNameLst>
                      </p:cBhvr>
                      <p:tavLst>
                        <p:tav tm="0">
                          <p:val>
                            <p:strVal val="#ppt_x"/>
                          </p:val>
                        </p:tav>
                        <p:tav tm="100000">
                          <p:val>
                            <p:strVal val="#ppt_x"/>
                          </p:val>
                        </p:tav>
                      </p:tavLst>
                    </p:anim>
                    <p:anim calcmode="lin" valueType="num">
                      <p:cBhvr>
                        <p:cTn dur="51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10"/>
                        <p:tgtEl>
                          <p:spTgt spid="41"/>
                        </p:tgtEl>
                      </p:cBhvr>
                    </p:animEffect>
                  </p:childTnLst>
                </p:cTn>
              </p:par>
            </p:tnLst>
          </p:tmpl>
        </p:tmplLst>
      </p:bldP>
      <p:bldP spid="42" grpId="0" build="p">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10"/>
                        <p:tgtEl>
                          <p:spTgt spid="42"/>
                        </p:tgtEl>
                      </p:cBhvr>
                    </p:animEffect>
                    <p:anim calcmode="lin" valueType="num">
                      <p:cBhvr>
                        <p:cTn dur="510" fill="hold"/>
                        <p:tgtEl>
                          <p:spTgt spid="42"/>
                        </p:tgtEl>
                        <p:attrNameLst>
                          <p:attrName>ppt_x</p:attrName>
                        </p:attrNameLst>
                      </p:cBhvr>
                      <p:tavLst>
                        <p:tav tm="0">
                          <p:val>
                            <p:strVal val="#ppt_x"/>
                          </p:val>
                        </p:tav>
                        <p:tav tm="100000">
                          <p:val>
                            <p:strVal val="#ppt_x"/>
                          </p:val>
                        </p:tav>
                      </p:tavLst>
                    </p:anim>
                    <p:anim calcmode="lin" valueType="num">
                      <p:cBhvr>
                        <p:cTn dur="510" fill="hold"/>
                        <p:tgtEl>
                          <p:spTgt spid="42"/>
                        </p:tgtEl>
                        <p:attrNameLst>
                          <p:attrName>ppt_y</p:attrName>
                        </p:attrNameLst>
                      </p:cBhvr>
                      <p:tavLst>
                        <p:tav tm="0">
                          <p:val>
                            <p:strVal val="#ppt_y+.1"/>
                          </p:val>
                        </p:tav>
                        <p:tav tm="100000">
                          <p:val>
                            <p:strVal val="#ppt_y"/>
                          </p:val>
                        </p:tav>
                      </p:tavLst>
                    </p:anim>
                  </p:childTnLst>
                </p:cTn>
              </p:par>
            </p:tnLst>
          </p:tmpl>
        </p:tmplLst>
      </p:bldP>
      <p:bldP spid="43" grpId="0" animBg="1"/>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10" fill="hold"/>
                        <p:tgtEl>
                          <p:spTgt spid="44"/>
                        </p:tgtEl>
                        <p:attrNameLst>
                          <p:attrName>ppt_w</p:attrName>
                        </p:attrNameLst>
                      </p:cBhvr>
                      <p:tavLst>
                        <p:tav tm="0">
                          <p:val>
                            <p:fltVal val="0"/>
                          </p:val>
                        </p:tav>
                        <p:tav tm="100000">
                          <p:val>
                            <p:strVal val="#ppt_w"/>
                          </p:val>
                        </p:tav>
                      </p:tavLst>
                    </p:anim>
                    <p:anim calcmode="lin" valueType="num">
                      <p:cBhvr>
                        <p:cTn dur="510" fill="hold"/>
                        <p:tgtEl>
                          <p:spTgt spid="44"/>
                        </p:tgtEl>
                        <p:attrNameLst>
                          <p:attrName>ppt_h</p:attrName>
                        </p:attrNameLst>
                      </p:cBhvr>
                      <p:tavLst>
                        <p:tav tm="0">
                          <p:val>
                            <p:fltVal val="0"/>
                          </p:val>
                        </p:tav>
                        <p:tav tm="100000">
                          <p:val>
                            <p:strVal val="#ppt_h"/>
                          </p:val>
                        </p:tav>
                      </p:tavLst>
                    </p:anim>
                    <p:animEffect transition="in" filter="fade">
                      <p:cBhvr>
                        <p:cTn dur="510"/>
                        <p:tgtEl>
                          <p:spTgt spid="44"/>
                        </p:tgtEl>
                      </p:cBhvr>
                    </p:animEffect>
                  </p:childTnLst>
                </p:cTn>
              </p:par>
            </p:tnLst>
          </p:tmpl>
        </p:tmplLst>
      </p:bldP>
      <p:bldP spid="45" grpId="0" build="p">
        <p:tmplLst>
          <p:tmpl lvl="1">
            <p:tnLst>
              <p:par>
                <p:cTn presetID="42"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10"/>
                        <p:tgtEl>
                          <p:spTgt spid="45"/>
                        </p:tgtEl>
                      </p:cBhvr>
                    </p:animEffect>
                    <p:anim calcmode="lin" valueType="num">
                      <p:cBhvr>
                        <p:cTn dur="510" fill="hold"/>
                        <p:tgtEl>
                          <p:spTgt spid="45"/>
                        </p:tgtEl>
                        <p:attrNameLst>
                          <p:attrName>ppt_x</p:attrName>
                        </p:attrNameLst>
                      </p:cBhvr>
                      <p:tavLst>
                        <p:tav tm="0">
                          <p:val>
                            <p:strVal val="#ppt_x"/>
                          </p:val>
                        </p:tav>
                        <p:tav tm="100000">
                          <p:val>
                            <p:strVal val="#ppt_x"/>
                          </p:val>
                        </p:tav>
                      </p:tavLst>
                    </p:anim>
                    <p:anim calcmode="lin" valueType="num">
                      <p:cBhvr>
                        <p:cTn dur="51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10"/>
                        <p:tgtEl>
                          <p:spTgt spid="46"/>
                        </p:tgtEl>
                      </p:cBhvr>
                    </p:animEffect>
                  </p:childTnLst>
                </p:cTn>
              </p:par>
            </p:tnLst>
          </p:tmpl>
        </p:tmplLst>
      </p:bldP>
      <p:bldP spid="47" grpId="0" build="p">
        <p:tmplLst>
          <p:tmpl lvl="1">
            <p:tnLst>
              <p:par>
                <p:cTn presetID="42"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10"/>
                        <p:tgtEl>
                          <p:spTgt spid="47"/>
                        </p:tgtEl>
                      </p:cBhvr>
                    </p:animEffect>
                    <p:anim calcmode="lin" valueType="num">
                      <p:cBhvr>
                        <p:cTn dur="510" fill="hold"/>
                        <p:tgtEl>
                          <p:spTgt spid="47"/>
                        </p:tgtEl>
                        <p:attrNameLst>
                          <p:attrName>ppt_x</p:attrName>
                        </p:attrNameLst>
                      </p:cBhvr>
                      <p:tavLst>
                        <p:tav tm="0">
                          <p:val>
                            <p:strVal val="#ppt_x"/>
                          </p:val>
                        </p:tav>
                        <p:tav tm="100000">
                          <p:val>
                            <p:strVal val="#ppt_x"/>
                          </p:val>
                        </p:tav>
                      </p:tavLst>
                    </p:anim>
                    <p:anim calcmode="lin" valueType="num">
                      <p:cBhvr>
                        <p:cTn dur="510" fill="hold"/>
                        <p:tgtEl>
                          <p:spTgt spid="47"/>
                        </p:tgtEl>
                        <p:attrNameLst>
                          <p:attrName>ppt_y</p:attrName>
                        </p:attrNameLst>
                      </p:cBhvr>
                      <p:tavLst>
                        <p:tav tm="0">
                          <p:val>
                            <p:strVal val="#ppt_y+.1"/>
                          </p:val>
                        </p:tav>
                        <p:tav tm="100000">
                          <p:val>
                            <p:strVal val="#ppt_y"/>
                          </p:val>
                        </p:tav>
                      </p:tavLst>
                    </p:anim>
                  </p:childTnLst>
                </p:cTn>
              </p:par>
            </p:tnLst>
          </p:tmpl>
        </p:tmplLst>
      </p:bldP>
      <p:bldP spid="23" grpId="0" animBg="1"/>
      <p:bldP spid="25" grpId="0" animBg="1"/>
      <p:bldP spid="30" grpId="0" animBg="1"/>
      <p:bldP spid="35" grpId="0" animBg="1"/>
      <p:bldP spid="37" grpId="0" animBg="1"/>
      <p:bldP spid="51" grpId="0"/>
      <p:bldP spid="52" grpId="0"/>
      <p:bldP spid="53" grpId="0"/>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9" name="Group 18"/>
          <p:cNvGrpSpPr/>
          <p:nvPr userDrawn="1"/>
        </p:nvGrpSpPr>
        <p:grpSpPr>
          <a:xfrm>
            <a:off x="101309" y="385540"/>
            <a:ext cx="383999" cy="342172"/>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0" name="Teardrop 29"/>
          <p:cNvSpPr/>
          <p:nvPr userDrawn="1"/>
        </p:nvSpPr>
        <p:spPr>
          <a:xfrm rot="13482192">
            <a:off x="1282930" y="1573861"/>
            <a:ext cx="2709581" cy="2438623"/>
          </a:xfrm>
          <a:prstGeom prst="teardrop">
            <a:avLst>
              <a:gd name="adj" fmla="val 1079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ardrop 32"/>
          <p:cNvSpPr/>
          <p:nvPr userDrawn="1"/>
        </p:nvSpPr>
        <p:spPr>
          <a:xfrm rot="13482192">
            <a:off x="4993448" y="1573861"/>
            <a:ext cx="2709581" cy="2438623"/>
          </a:xfrm>
          <a:prstGeom prst="teardrop">
            <a:avLst>
              <a:gd name="adj" fmla="val 1079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ardrop 33"/>
          <p:cNvSpPr/>
          <p:nvPr userDrawn="1"/>
        </p:nvSpPr>
        <p:spPr>
          <a:xfrm rot="13482192">
            <a:off x="8921272" y="1573860"/>
            <a:ext cx="2709581" cy="2438623"/>
          </a:xfrm>
          <a:prstGeom prst="teardrop">
            <a:avLst>
              <a:gd name="adj" fmla="val 1079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id-ID"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 Placeholder 7"/>
          <p:cNvSpPr>
            <a:spLocks noGrp="1" noChangeAspect="1"/>
          </p:cNvSpPr>
          <p:nvPr>
            <p:ph type="body" sz="quarter" idx="39" hasCustomPrompt="1"/>
          </p:nvPr>
        </p:nvSpPr>
        <p:spPr>
          <a:xfrm>
            <a:off x="1751186"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6" name="Text Placeholder 7"/>
          <p:cNvSpPr>
            <a:spLocks noGrp="1" noChangeAspect="1"/>
          </p:cNvSpPr>
          <p:nvPr>
            <p:ph type="body" sz="quarter" idx="56" hasCustomPrompt="1"/>
          </p:nvPr>
        </p:nvSpPr>
        <p:spPr>
          <a:xfrm>
            <a:off x="5499097"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37" name="Text Placeholder 7"/>
          <p:cNvSpPr>
            <a:spLocks noGrp="1" noChangeAspect="1"/>
          </p:cNvSpPr>
          <p:nvPr>
            <p:ph type="body" sz="quarter" idx="60" hasCustomPrompt="1"/>
          </p:nvPr>
        </p:nvSpPr>
        <p:spPr>
          <a:xfrm>
            <a:off x="9319682" y="1897750"/>
            <a:ext cx="1803879" cy="1727989"/>
          </a:xfrm>
          <a:prstGeom prst="rect">
            <a:avLst/>
          </a:prstGeom>
        </p:spPr>
        <p:txBody>
          <a:bodyPr vert="horz" lIns="0" tIns="103884" rIns="0" bIns="103884" anchor="ctr"/>
          <a:lstStyle>
            <a:lvl1pPr marL="0" indent="0" algn="ctr">
              <a:lnSpc>
                <a:spcPct val="100000"/>
              </a:lnSpc>
              <a:spcBef>
                <a:spcPts val="0"/>
              </a:spcBef>
              <a:buNone/>
              <a:defRPr sz="6000" b="1">
                <a:solidFill>
                  <a:schemeClr val="bg1"/>
                </a:solidFill>
                <a:latin typeface="FontAwesome"/>
                <a:cs typeface="FontAwesome"/>
              </a:defRPr>
            </a:lvl1pPr>
          </a:lstStyle>
          <a:p>
            <a:pPr lvl="0"/>
            <a:r>
              <a:rPr lang="es-ES_tradnl" dirty="0" err="1" smtClean="0"/>
              <a:t>icon</a:t>
            </a:r>
            <a:endParaRPr lang="es-ES_tradnl" dirty="0" smtClean="0"/>
          </a:p>
        </p:txBody>
      </p:sp>
      <p:sp>
        <p:nvSpPr>
          <p:cNvPr id="48" name="Rounded Rectangle 47"/>
          <p:cNvSpPr/>
          <p:nvPr userDrawn="1"/>
        </p:nvSpPr>
        <p:spPr>
          <a:xfrm>
            <a:off x="1067504" y="4549516"/>
            <a:ext cx="405696" cy="278600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9" name="Text Placeholder 7"/>
          <p:cNvSpPr>
            <a:spLocks noGrp="1"/>
          </p:cNvSpPr>
          <p:nvPr>
            <p:ph type="body" sz="quarter" idx="19" hasCustomPrompt="1"/>
          </p:nvPr>
        </p:nvSpPr>
        <p:spPr>
          <a:xfrm>
            <a:off x="1608669"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16" hasCustomPrompt="1"/>
          </p:nvPr>
        </p:nvSpPr>
        <p:spPr>
          <a:xfrm>
            <a:off x="1608669"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1" name="Text Placeholder 7"/>
          <p:cNvSpPr>
            <a:spLocks noGrp="1"/>
          </p:cNvSpPr>
          <p:nvPr>
            <p:ph type="body" sz="quarter" idx="55" hasCustomPrompt="1"/>
          </p:nvPr>
        </p:nvSpPr>
        <p:spPr>
          <a:xfrm>
            <a:off x="1608669"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1">
                    <a:lumMod val="60000"/>
                    <a:lumOff val="40000"/>
                  </a:schemeClr>
                </a:solidFill>
                <a:latin typeface="Lato Light"/>
                <a:cs typeface="Lato Light"/>
              </a:defRPr>
            </a:lvl1pPr>
          </a:lstStyle>
          <a:p>
            <a:pPr lvl="0"/>
            <a:r>
              <a:rPr lang="es-ES_tradnl" dirty="0" smtClean="0"/>
              <a:t>80%</a:t>
            </a:r>
          </a:p>
        </p:txBody>
      </p:sp>
      <p:sp>
        <p:nvSpPr>
          <p:cNvPr id="52" name="Rounded Rectangle 51"/>
          <p:cNvSpPr/>
          <p:nvPr userDrawn="1"/>
        </p:nvSpPr>
        <p:spPr>
          <a:xfrm>
            <a:off x="4815415" y="4549516"/>
            <a:ext cx="405696" cy="278600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57" hasCustomPrompt="1"/>
          </p:nvPr>
        </p:nvSpPr>
        <p:spPr>
          <a:xfrm>
            <a:off x="5356580"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58" hasCustomPrompt="1"/>
          </p:nvPr>
        </p:nvSpPr>
        <p:spPr>
          <a:xfrm>
            <a:off x="5356580"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5" name="Text Placeholder 7"/>
          <p:cNvSpPr>
            <a:spLocks noGrp="1"/>
          </p:cNvSpPr>
          <p:nvPr>
            <p:ph type="body" sz="quarter" idx="59" hasCustomPrompt="1"/>
          </p:nvPr>
        </p:nvSpPr>
        <p:spPr>
          <a:xfrm>
            <a:off x="5356580"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2"/>
                </a:solidFill>
                <a:latin typeface="Lato Light"/>
                <a:cs typeface="Lato Light"/>
              </a:defRPr>
            </a:lvl1pPr>
          </a:lstStyle>
          <a:p>
            <a:pPr lvl="0"/>
            <a:r>
              <a:rPr lang="es-ES_tradnl" dirty="0" smtClean="0"/>
              <a:t>80%</a:t>
            </a:r>
          </a:p>
        </p:txBody>
      </p:sp>
      <p:sp>
        <p:nvSpPr>
          <p:cNvPr id="56" name="Rounded Rectangle 55"/>
          <p:cNvSpPr/>
          <p:nvPr userDrawn="1"/>
        </p:nvSpPr>
        <p:spPr>
          <a:xfrm>
            <a:off x="8534400" y="4549514"/>
            <a:ext cx="405696" cy="2786005"/>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61" hasCustomPrompt="1"/>
          </p:nvPr>
        </p:nvSpPr>
        <p:spPr>
          <a:xfrm>
            <a:off x="9075565" y="5134498"/>
            <a:ext cx="2500489" cy="228451"/>
          </a:xfrm>
          <a:prstGeom prst="rect">
            <a:avLst/>
          </a:prstGeom>
        </p:spPr>
        <p:txBody>
          <a:bodyPr vert="horz" lIns="0" tIns="40504" rIns="0" bIns="40504" anchor="ctr"/>
          <a:lstStyle>
            <a:lvl1pPr marL="0" indent="0" algn="l">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62" hasCustomPrompt="1"/>
          </p:nvPr>
        </p:nvSpPr>
        <p:spPr>
          <a:xfrm>
            <a:off x="9075565" y="5499631"/>
            <a:ext cx="2500489"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9" name="Text Placeholder 7"/>
          <p:cNvSpPr>
            <a:spLocks noGrp="1"/>
          </p:cNvSpPr>
          <p:nvPr>
            <p:ph type="body" sz="quarter" idx="63" hasCustomPrompt="1"/>
          </p:nvPr>
        </p:nvSpPr>
        <p:spPr>
          <a:xfrm>
            <a:off x="9075565" y="4554056"/>
            <a:ext cx="2500489" cy="431780"/>
          </a:xfrm>
          <a:prstGeom prst="rect">
            <a:avLst/>
          </a:prstGeom>
        </p:spPr>
        <p:txBody>
          <a:bodyPr vert="horz" lIns="0" tIns="40504" rIns="0" bIns="40504" anchor="ctr"/>
          <a:lstStyle>
            <a:lvl1pPr marL="0" indent="0" algn="l">
              <a:lnSpc>
                <a:spcPct val="100000"/>
              </a:lnSpc>
              <a:spcBef>
                <a:spcPts val="0"/>
              </a:spcBef>
              <a:buNone/>
              <a:defRPr sz="3000" b="1">
                <a:solidFill>
                  <a:schemeClr val="accent3"/>
                </a:solidFill>
                <a:latin typeface="Lato Light"/>
                <a:cs typeface="Lato Light"/>
              </a:defRPr>
            </a:lvl1pPr>
          </a:lstStyle>
          <a:p>
            <a:pPr lvl="0"/>
            <a:r>
              <a:rPr lang="es-ES_tradnl" dirty="0" smtClean="0"/>
              <a:t>80%</a:t>
            </a:r>
          </a:p>
        </p:txBody>
      </p:sp>
    </p:spTree>
    <p:extLst>
      <p:ext uri="{BB962C8B-B14F-4D97-AF65-F5344CB8AC3E}">
        <p14:creationId xmlns:p14="http://schemas.microsoft.com/office/powerpoint/2010/main" xmlns="" val="20728692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300"/>
                                        <p:tgtEl>
                                          <p:spTgt spid="35">
                                            <p:txEl>
                                              <p:pRg st="0" end="0"/>
                                            </p:txEl>
                                          </p:spTgt>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6">
                                            <p:txEl>
                                              <p:pRg st="0" end="0"/>
                                            </p:txEl>
                                          </p:spTgt>
                                        </p:tgtEl>
                                        <p:attrNameLst>
                                          <p:attrName>style.visibility</p:attrName>
                                        </p:attrNameLst>
                                      </p:cBhvr>
                                      <p:to>
                                        <p:strVal val="visible"/>
                                      </p:to>
                                    </p:set>
                                    <p:anim calcmode="lin" valueType="num">
                                      <p:cBhvr>
                                        <p:cTn id="39" dur="3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40" dur="3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41" dur="300"/>
                                        <p:tgtEl>
                                          <p:spTgt spid="36">
                                            <p:txEl>
                                              <p:pRg st="0" end="0"/>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7">
                                            <p:txEl>
                                              <p:pRg st="0" end="0"/>
                                            </p:txEl>
                                          </p:spTgt>
                                        </p:tgtEl>
                                        <p:attrNameLst>
                                          <p:attrName>style.visibility</p:attrName>
                                        </p:attrNameLst>
                                      </p:cBhvr>
                                      <p:to>
                                        <p:strVal val="visible"/>
                                      </p:to>
                                    </p:set>
                                    <p:anim calcmode="lin" valueType="num">
                                      <p:cBhvr>
                                        <p:cTn id="45"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37">
                                            <p:txEl>
                                              <p:pRg st="0" end="0"/>
                                            </p:txEl>
                                          </p:spTgt>
                                        </p:tgtEl>
                                      </p:cBhvr>
                                    </p:animEffect>
                                  </p:childTnLst>
                                </p:cTn>
                              </p:par>
                            </p:childTnLst>
                          </p:cTn>
                        </p:par>
                        <p:par>
                          <p:cTn id="48" fill="hold">
                            <p:stCondLst>
                              <p:cond delay="3500"/>
                            </p:stCondLst>
                            <p:childTnLst>
                              <p:par>
                                <p:cTn id="49" presetID="3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900" decel="100000" fill="hold"/>
                                        <p:tgtEl>
                                          <p:spTgt spid="4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anim calcmode="lin" valueType="num">
                                      <p:cBhvr>
                                        <p:cTn id="58"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49">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50">
                                            <p:txEl>
                                              <p:pRg st="0" end="0"/>
                                            </p:txEl>
                                          </p:spTgt>
                                        </p:tgtEl>
                                        <p:attrNameLst>
                                          <p:attrName>style.visibility</p:attrName>
                                        </p:attrNameLst>
                                      </p:cBhvr>
                                      <p:to>
                                        <p:strVal val="visible"/>
                                      </p:to>
                                    </p:set>
                                    <p:animEffect transition="in" filter="fade">
                                      <p:cBhvr>
                                        <p:cTn id="62" dur="500"/>
                                        <p:tgtEl>
                                          <p:spTgt spid="50">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400"/>
                                        <p:tgtEl>
                                          <p:spTgt spid="51">
                                            <p:txEl>
                                              <p:pRg st="0" end="0"/>
                                            </p:txEl>
                                          </p:spTgt>
                                        </p:tgtEl>
                                      </p:cBhvr>
                                    </p:animEffect>
                                    <p:anim calcmode="lin" valueType="num">
                                      <p:cBhvr>
                                        <p:cTn id="66" dur="400" fill="hold"/>
                                        <p:tgtEl>
                                          <p:spTgt spid="51">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51">
                                            <p:txEl>
                                              <p:pRg st="0" end="0"/>
                                            </p:txEl>
                                          </p:spTgt>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37"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900" decel="100000" fill="hold"/>
                                        <p:tgtEl>
                                          <p:spTgt spid="5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53">
                                            <p:txEl>
                                              <p:pRg st="0" end="0"/>
                                            </p:txEl>
                                          </p:spTgt>
                                        </p:tgtEl>
                                        <p:attrNameLst>
                                          <p:attrName>style.visibility</p:attrName>
                                        </p:attrNameLst>
                                      </p:cBhvr>
                                      <p:to>
                                        <p:strVal val="visible"/>
                                      </p:to>
                                    </p:set>
                                    <p:animEffect transition="in" filter="fade">
                                      <p:cBhvr>
                                        <p:cTn id="77" dur="500"/>
                                        <p:tgtEl>
                                          <p:spTgt spid="53">
                                            <p:txEl>
                                              <p:pRg st="0" end="0"/>
                                            </p:txEl>
                                          </p:spTgt>
                                        </p:tgtEl>
                                      </p:cBhvr>
                                    </p:animEffect>
                                    <p:anim calcmode="lin" valueType="num">
                                      <p:cBhvr>
                                        <p:cTn id="7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53">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54">
                                            <p:txEl>
                                              <p:pRg st="0" end="0"/>
                                            </p:txEl>
                                          </p:spTgt>
                                        </p:tgtEl>
                                        <p:attrNameLst>
                                          <p:attrName>style.visibility</p:attrName>
                                        </p:attrNameLst>
                                      </p:cBhvr>
                                      <p:to>
                                        <p:strVal val="visible"/>
                                      </p:to>
                                    </p:set>
                                    <p:animEffect transition="in" filter="fade">
                                      <p:cBhvr>
                                        <p:cTn id="82" dur="500"/>
                                        <p:tgtEl>
                                          <p:spTgt spid="54">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55">
                                            <p:txEl>
                                              <p:pRg st="0" end="0"/>
                                            </p:txEl>
                                          </p:spTgt>
                                        </p:tgtEl>
                                        <p:attrNameLst>
                                          <p:attrName>style.visibility</p:attrName>
                                        </p:attrNameLst>
                                      </p:cBhvr>
                                      <p:to>
                                        <p:strVal val="visible"/>
                                      </p:to>
                                    </p:set>
                                    <p:animEffect transition="in" filter="fade">
                                      <p:cBhvr>
                                        <p:cTn id="85" dur="400"/>
                                        <p:tgtEl>
                                          <p:spTgt spid="55">
                                            <p:txEl>
                                              <p:pRg st="0" end="0"/>
                                            </p:txEl>
                                          </p:spTgt>
                                        </p:tgtEl>
                                      </p:cBhvr>
                                    </p:animEffect>
                                    <p:anim calcmode="lin" valueType="num">
                                      <p:cBhvr>
                                        <p:cTn id="86"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37" presetClass="entr" presetSubtype="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900" decel="100000" fill="hold"/>
                                        <p:tgtEl>
                                          <p:spTgt spid="56"/>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57">
                                            <p:txEl>
                                              <p:pRg st="0" end="0"/>
                                            </p:txEl>
                                          </p:spTgt>
                                        </p:tgtEl>
                                        <p:attrNameLst>
                                          <p:attrName>style.visibility</p:attrName>
                                        </p:attrNameLst>
                                      </p:cBhvr>
                                      <p:to>
                                        <p:strVal val="visible"/>
                                      </p:to>
                                    </p:set>
                                    <p:animEffect transition="in" filter="fade">
                                      <p:cBhvr>
                                        <p:cTn id="97" dur="500"/>
                                        <p:tgtEl>
                                          <p:spTgt spid="57">
                                            <p:txEl>
                                              <p:pRg st="0" end="0"/>
                                            </p:txEl>
                                          </p:spTgt>
                                        </p:tgtEl>
                                      </p:cBhvr>
                                    </p:animEffect>
                                    <p:anim calcmode="lin" valueType="num">
                                      <p:cBhvr>
                                        <p:cTn id="98"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57">
                                            <p:txEl>
                                              <p:pRg st="0" end="0"/>
                                            </p:txEl>
                                          </p:spTgt>
                                        </p:tgtEl>
                                        <p:attrNameLst>
                                          <p:attrName>ppt_y</p:attrName>
                                        </p:attrNameLst>
                                      </p:cBhvr>
                                      <p:tavLst>
                                        <p:tav tm="0">
                                          <p:val>
                                            <p:strVal val="#ppt_y+.1"/>
                                          </p:val>
                                        </p:tav>
                                        <p:tav tm="100000">
                                          <p:val>
                                            <p:strVal val="#ppt_y"/>
                                          </p:val>
                                        </p:tav>
                                      </p:tavLst>
                                    </p:anim>
                                  </p:childTnLst>
                                </p:cTn>
                              </p:par>
                              <p:par>
                                <p:cTn id="100" presetID="10" presetClass="entr" presetSubtype="0" fill="hold" grpId="0" nodeType="withEffect">
                                  <p:stCondLst>
                                    <p:cond delay="800"/>
                                  </p:stCondLst>
                                  <p:childTnLst>
                                    <p:set>
                                      <p:cBhvr>
                                        <p:cTn id="101" dur="1" fill="hold">
                                          <p:stCondLst>
                                            <p:cond delay="0"/>
                                          </p:stCondLst>
                                        </p:cTn>
                                        <p:tgtEl>
                                          <p:spTgt spid="58">
                                            <p:txEl>
                                              <p:pRg st="0" end="0"/>
                                            </p:txEl>
                                          </p:spTgt>
                                        </p:tgtEl>
                                        <p:attrNameLst>
                                          <p:attrName>style.visibility</p:attrName>
                                        </p:attrNameLst>
                                      </p:cBhvr>
                                      <p:to>
                                        <p:strVal val="visible"/>
                                      </p:to>
                                    </p:set>
                                    <p:animEffect transition="in" filter="fade">
                                      <p:cBhvr>
                                        <p:cTn id="102" dur="500"/>
                                        <p:tgtEl>
                                          <p:spTgt spid="58">
                                            <p:txEl>
                                              <p:pRg st="0" end="0"/>
                                            </p:txEl>
                                          </p:spTgt>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59">
                                            <p:txEl>
                                              <p:pRg st="0" end="0"/>
                                            </p:txEl>
                                          </p:spTgt>
                                        </p:tgtEl>
                                        <p:attrNameLst>
                                          <p:attrName>style.visibility</p:attrName>
                                        </p:attrNameLst>
                                      </p:cBhvr>
                                      <p:to>
                                        <p:strVal val="visible"/>
                                      </p:to>
                                    </p:set>
                                    <p:animEffect transition="in" filter="fade">
                                      <p:cBhvr>
                                        <p:cTn id="105" dur="400"/>
                                        <p:tgtEl>
                                          <p:spTgt spid="59">
                                            <p:txEl>
                                              <p:pRg st="0" end="0"/>
                                            </p:txEl>
                                          </p:spTgt>
                                        </p:tgtEl>
                                      </p:cBhvr>
                                    </p:animEffect>
                                    <p:anim calcmode="lin" valueType="num">
                                      <p:cBhvr>
                                        <p:cTn id="106"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0" grpId="0" animBg="1"/>
      <p:bldP spid="33" grpId="0" animBg="1"/>
      <p:bldP spid="34" grpId="0" animBg="1"/>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300" fill="hold"/>
                        <p:tgtEl>
                          <p:spTgt spid="36"/>
                        </p:tgtEl>
                        <p:attrNameLst>
                          <p:attrName>ppt_w</p:attrName>
                        </p:attrNameLst>
                      </p:cBhvr>
                      <p:tavLst>
                        <p:tav tm="0">
                          <p:val>
                            <p:fltVal val="0"/>
                          </p:val>
                        </p:tav>
                        <p:tav tm="100000">
                          <p:val>
                            <p:strVal val="#ppt_w"/>
                          </p:val>
                        </p:tav>
                      </p:tavLst>
                    </p:anim>
                    <p:anim calcmode="lin" valueType="num">
                      <p:cBhvr>
                        <p:cTn dur="300" fill="hold"/>
                        <p:tgtEl>
                          <p:spTgt spid="36"/>
                        </p:tgtEl>
                        <p:attrNameLst>
                          <p:attrName>ppt_h</p:attrName>
                        </p:attrNameLst>
                      </p:cBhvr>
                      <p:tavLst>
                        <p:tav tm="0">
                          <p:val>
                            <p:fltVal val="0"/>
                          </p:val>
                        </p:tav>
                        <p:tav tm="100000">
                          <p:val>
                            <p:strVal val="#ppt_h"/>
                          </p:val>
                        </p:tav>
                      </p:tavLst>
                    </p:anim>
                    <p:animEffect transition="in" filter="fade">
                      <p:cBhvr>
                        <p:cTn dur="3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48" grpId="0" animBg="1"/>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42" presetClass="entr" presetSubtype="0"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fade">
                      <p:cBhvr>
                        <p:cTn dur="400"/>
                        <p:tgtEl>
                          <p:spTgt spid="51"/>
                        </p:tgtEl>
                      </p:cBhvr>
                    </p:animEffect>
                    <p:anim calcmode="lin" valueType="num">
                      <p:cBhvr>
                        <p:cTn dur="400" fill="hold"/>
                        <p:tgtEl>
                          <p:spTgt spid="51"/>
                        </p:tgtEl>
                        <p:attrNameLst>
                          <p:attrName>ppt_x</p:attrName>
                        </p:attrNameLst>
                      </p:cBhvr>
                      <p:tavLst>
                        <p:tav tm="0">
                          <p:val>
                            <p:strVal val="#ppt_x"/>
                          </p:val>
                        </p:tav>
                        <p:tav tm="100000">
                          <p:val>
                            <p:strVal val="#ppt_x"/>
                          </p:val>
                        </p:tav>
                      </p:tavLst>
                    </p:anim>
                    <p:anim calcmode="lin" valueType="num">
                      <p:cBhvr>
                        <p:cTn dur="400" fill="hold"/>
                        <p:tgtEl>
                          <p:spTgt spid="51"/>
                        </p:tgtEl>
                        <p:attrNameLst>
                          <p:attrName>ppt_y</p:attrName>
                        </p:attrNameLst>
                      </p:cBhvr>
                      <p:tavLst>
                        <p:tav tm="0">
                          <p:val>
                            <p:strVal val="#ppt_y+.1"/>
                          </p:val>
                        </p:tav>
                        <p:tav tm="100000">
                          <p:val>
                            <p:strVal val="#ppt_y"/>
                          </p:val>
                        </p:tav>
                      </p:tavLst>
                    </p:anim>
                  </p:childTnLst>
                </p:cTn>
              </p:par>
            </p:tnLst>
          </p:tmpl>
        </p:tmplLst>
      </p:bldP>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06400" y="1715377"/>
            <a:ext cx="1879600"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684392" y="176109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805518" y="154432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805519" y="202511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406400" y="3193657"/>
            <a:ext cx="1879600"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684392" y="323937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805518" y="302260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805519" y="3503390"/>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406400" y="4671937"/>
            <a:ext cx="1879600"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684392" y="47176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805518" y="4500881"/>
            <a:ext cx="4121149" cy="440148"/>
          </a:xfrm>
          <a:prstGeom prst="rect">
            <a:avLst/>
          </a:prstGeom>
        </p:spPr>
        <p:txBody>
          <a:bodyPr vert="horz" lIns="0" tIns="40504" rIns="0" bIns="40504" anchor="ctr"/>
          <a:lstStyle>
            <a:lvl1pPr marL="0" indent="0" algn="l">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805519" y="4981672"/>
            <a:ext cx="4121148" cy="779972"/>
          </a:xfrm>
          <a:prstGeom prst="rect">
            <a:avLst/>
          </a:prstGeom>
        </p:spPr>
        <p:txBody>
          <a:bodyPr vert="horz" lIns="0" tIns="0" rIns="0" bIns="0"/>
          <a:lstStyle>
            <a:lvl1pPr marL="0" indent="0" algn="l">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4917443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10706102" y="1852537"/>
            <a:ext cx="2027765" cy="78295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3" name="Text Placeholder 7"/>
          <p:cNvSpPr>
            <a:spLocks noGrp="1"/>
          </p:cNvSpPr>
          <p:nvPr>
            <p:ph type="body" sz="quarter" idx="39" hasCustomPrompt="1"/>
          </p:nvPr>
        </p:nvSpPr>
        <p:spPr>
          <a:xfrm>
            <a:off x="10787243" y="189825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6421968" y="168148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6421971" y="216227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10706102" y="3330817"/>
            <a:ext cx="2027765" cy="78295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 Placeholder 7"/>
          <p:cNvSpPr>
            <a:spLocks noGrp="1"/>
          </p:cNvSpPr>
          <p:nvPr>
            <p:ph type="body" sz="quarter" idx="43" hasCustomPrompt="1"/>
          </p:nvPr>
        </p:nvSpPr>
        <p:spPr>
          <a:xfrm>
            <a:off x="10787243" y="337653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6421968" y="315976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6421971" y="364055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10706102" y="4809097"/>
            <a:ext cx="2027765" cy="782954"/>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49" hasCustomPrompt="1"/>
          </p:nvPr>
        </p:nvSpPr>
        <p:spPr>
          <a:xfrm>
            <a:off x="10787243" y="4854819"/>
            <a:ext cx="704141" cy="67451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6421968" y="4638041"/>
            <a:ext cx="4121149" cy="440148"/>
          </a:xfrm>
          <a:prstGeom prst="rect">
            <a:avLst/>
          </a:prstGeom>
        </p:spPr>
        <p:txBody>
          <a:bodyPr vert="horz" lIns="0" tIns="40504" rIns="0" bIns="40504" anchor="ctr"/>
          <a:lstStyle>
            <a:lvl1pPr marL="0" indent="0" algn="r">
              <a:lnSpc>
                <a:spcPct val="100000"/>
              </a:lnSpc>
              <a:spcBef>
                <a:spcPts val="0"/>
              </a:spcBef>
              <a:spcAft>
                <a:spcPts val="0"/>
              </a:spcAft>
              <a:buNone/>
              <a:defRPr sz="24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6421971" y="5118832"/>
            <a:ext cx="4121148" cy="779972"/>
          </a:xfrm>
          <a:prstGeom prst="rect">
            <a:avLst/>
          </a:prstGeom>
        </p:spPr>
        <p:txBody>
          <a:bodyPr vert="horz" lIns="0" tIns="0" rIns="0" bIns="0"/>
          <a:lstStyle>
            <a:lvl1pPr marL="0" indent="0" algn="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2131160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25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30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ircle infographic">
    <p:spTree>
      <p:nvGrpSpPr>
        <p:cNvPr id="1" name=""/>
        <p:cNvGrpSpPr/>
        <p:nvPr/>
      </p:nvGrpSpPr>
      <p:grpSpPr>
        <a:xfrm>
          <a:off x="0" y="0"/>
          <a:ext cx="0" cy="0"/>
          <a:chOff x="0" y="0"/>
          <a:chExt cx="0" cy="0"/>
        </a:xfrm>
      </p:grpSpPr>
      <p:sp>
        <p:nvSpPr>
          <p:cNvPr id="53" name="Oval 52"/>
          <p:cNvSpPr>
            <a:spLocks noChangeAspect="1"/>
          </p:cNvSpPr>
          <p:nvPr userDrawn="1"/>
        </p:nvSpPr>
        <p:spPr>
          <a:xfrm>
            <a:off x="861369"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21" name="Picture Placeholder 2"/>
          <p:cNvSpPr>
            <a:spLocks noGrp="1" noChangeAspect="1"/>
          </p:cNvSpPr>
          <p:nvPr>
            <p:ph type="pic" sz="quarter" idx="17"/>
          </p:nvPr>
        </p:nvSpPr>
        <p:spPr>
          <a:xfrm>
            <a:off x="1099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5" name="Oval 24"/>
          <p:cNvSpPr>
            <a:spLocks noChangeAspect="1"/>
          </p:cNvSpPr>
          <p:nvPr userDrawn="1"/>
        </p:nvSpPr>
        <p:spPr>
          <a:xfrm>
            <a:off x="4518970"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26"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2" name="Picture Placeholder 2"/>
          <p:cNvSpPr>
            <a:spLocks noGrp="1" noChangeAspect="1"/>
          </p:cNvSpPr>
          <p:nvPr>
            <p:ph type="pic" sz="quarter" idx="18"/>
          </p:nvPr>
        </p:nvSpPr>
        <p:spPr>
          <a:xfrm>
            <a:off x="4757555"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4" name="Oval 33"/>
          <p:cNvSpPr>
            <a:spLocks noChangeAspect="1"/>
          </p:cNvSpPr>
          <p:nvPr userDrawn="1"/>
        </p:nvSpPr>
        <p:spPr>
          <a:xfrm>
            <a:off x="8199147" y="1766844"/>
            <a:ext cx="3120004" cy="2808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3840" b="0" i="0" u="none" strike="noStrike" kern="1200" cap="none" spc="0" normalizeH="0" baseline="0" noProof="0">
              <a:ln>
                <a:noFill/>
              </a:ln>
              <a:solidFill>
                <a:prstClr val="black"/>
              </a:solidFill>
              <a:effectLst/>
              <a:uLnTx/>
              <a:uFillTx/>
              <a:latin typeface="Calibri"/>
              <a:ea typeface="+mn-ea"/>
              <a:cs typeface="+mn-cs"/>
            </a:endParaRPr>
          </a:p>
        </p:txBody>
      </p:sp>
      <p:sp>
        <p:nvSpPr>
          <p:cNvPr id="35"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7" name="Picture Placeholder 2"/>
          <p:cNvSpPr>
            <a:spLocks noGrp="1" noChangeAspect="1"/>
          </p:cNvSpPr>
          <p:nvPr>
            <p:ph type="pic" sz="quarter" idx="19"/>
          </p:nvPr>
        </p:nvSpPr>
        <p:spPr>
          <a:xfrm>
            <a:off x="8453962" y="1991361"/>
            <a:ext cx="2639997" cy="2375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20111593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500"/>
                            </p:stCondLst>
                            <p:childTnLst>
                              <p:par>
                                <p:cTn id="32" presetID="53" presetClass="entr" presetSubtype="16" fill="hold" grpId="0" nodeType="afterEffect" nodePh="1">
                                  <p:stCondLst>
                                    <p:cond delay="0"/>
                                  </p:stCondLst>
                                  <p:endCondLst>
                                    <p:cond evt="begin" delay="0">
                                      <p:tn val="32"/>
                                    </p:cond>
                                  </p:end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500"/>
                                        <p:tgtEl>
                                          <p:spTgt spid="26">
                                            <p:txEl>
                                              <p:pRg st="0" end="0"/>
                                            </p:txEl>
                                          </p:spTgt>
                                        </p:tgtEl>
                                      </p:cBhvr>
                                    </p:animEffect>
                                    <p:anim calcmode="lin" valueType="num">
                                      <p:cBhvr>
                                        <p:cTn id="4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800"/>
                                  </p:stCondLst>
                                  <p:childTnLst>
                                    <p:set>
                                      <p:cBhvr>
                                        <p:cTn id="43" dur="1" fill="hold">
                                          <p:stCondLst>
                                            <p:cond delay="0"/>
                                          </p:stCondLst>
                                        </p:cTn>
                                        <p:tgtEl>
                                          <p:spTgt spid="27">
                                            <p:txEl>
                                              <p:pRg st="0" end="0"/>
                                            </p:txEl>
                                          </p:spTgt>
                                        </p:tgtEl>
                                        <p:attrNameLst>
                                          <p:attrName>style.visibility</p:attrName>
                                        </p:attrNameLst>
                                      </p:cBhvr>
                                      <p:to>
                                        <p:strVal val="visible"/>
                                      </p:to>
                                    </p:set>
                                    <p:animEffect transition="in" filter="fade">
                                      <p:cBhvr>
                                        <p:cTn id="44" dur="500"/>
                                        <p:tgtEl>
                                          <p:spTgt spid="27">
                                            <p:txEl>
                                              <p:pRg st="0" end="0"/>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1000"/>
                            </p:stCondLst>
                            <p:childTnLst>
                              <p:par>
                                <p:cTn id="51" presetID="53" presetClass="entr" presetSubtype="16" fill="hold" grpId="0" nodeType="afterEffect" nodePh="1">
                                  <p:stCondLst>
                                    <p:cond delay="0"/>
                                  </p:stCondLst>
                                  <p:endCondLst>
                                    <p:cond evt="begin" delay="0">
                                      <p:tn val="51"/>
                                    </p:cond>
                                  </p:end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fade">
                                      <p:cBhvr>
                                        <p:cTn id="58" dur="500"/>
                                        <p:tgtEl>
                                          <p:spTgt spid="35">
                                            <p:txEl>
                                              <p:pRg st="0" end="0"/>
                                            </p:txEl>
                                          </p:spTgt>
                                        </p:tgtEl>
                                      </p:cBhvr>
                                    </p:animEffect>
                                    <p:anim calcmode="lin" valueType="num">
                                      <p:cBhvr>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6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80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1500"/>
                            </p:stCondLst>
                            <p:childTnLst>
                              <p:par>
                                <p:cTn id="70" presetID="53" presetClass="entr" presetSubtype="16" fill="hold" grpId="0" nodeType="afterEffect" nodePh="1">
                                  <p:stCondLst>
                                    <p:cond delay="0"/>
                                  </p:stCondLst>
                                  <p:endCondLst>
                                    <p:cond evt="begin" delay="0">
                                      <p:tn val="70"/>
                                    </p:cond>
                                  </p:end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1" grpId="0"/>
      <p:bldP spid="25" grpId="0" animBg="1"/>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p:bldP spid="34" grpId="0" animBg="1"/>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ound bars char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20" hasCustomPrompt="1"/>
          </p:nvPr>
        </p:nvSpPr>
        <p:spPr>
          <a:xfrm>
            <a:off x="964496"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964501"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4" name="Text Placeholder 7"/>
          <p:cNvSpPr>
            <a:spLocks noGrp="1"/>
          </p:cNvSpPr>
          <p:nvPr>
            <p:ph type="body" sz="quarter" idx="21" hasCustomPrompt="1"/>
          </p:nvPr>
        </p:nvSpPr>
        <p:spPr>
          <a:xfrm>
            <a:off x="4622088"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5" name="Text Placeholder 2"/>
          <p:cNvSpPr>
            <a:spLocks noGrp="1"/>
          </p:cNvSpPr>
          <p:nvPr>
            <p:ph type="body" sz="quarter" idx="22" hasCustomPrompt="1"/>
          </p:nvPr>
        </p:nvSpPr>
        <p:spPr>
          <a:xfrm>
            <a:off x="4622093"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9" name="Text Placeholder 7"/>
          <p:cNvSpPr>
            <a:spLocks noGrp="1"/>
          </p:cNvSpPr>
          <p:nvPr>
            <p:ph type="body" sz="quarter" idx="23" hasCustomPrompt="1"/>
          </p:nvPr>
        </p:nvSpPr>
        <p:spPr>
          <a:xfrm>
            <a:off x="8295917" y="5151591"/>
            <a:ext cx="2941464" cy="228451"/>
          </a:xfrm>
          <a:prstGeom prst="rect">
            <a:avLst/>
          </a:prstGeom>
        </p:spPr>
        <p:txBody>
          <a:bodyPr vert="horz" lIns="0" tIns="40504" rIns="0" bIns="40504" anchor="ctr"/>
          <a:lstStyle>
            <a:lvl1pPr marL="0" indent="0" algn="ctr">
              <a:lnSpc>
                <a:spcPct val="100000"/>
              </a:lnSpc>
              <a:spcBef>
                <a:spcPts val="0"/>
              </a:spcBef>
              <a:spcAft>
                <a:spcPts val="0"/>
              </a:spcAft>
              <a:buNone/>
              <a:defRPr sz="216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24" hasCustomPrompt="1"/>
          </p:nvPr>
        </p:nvSpPr>
        <p:spPr>
          <a:xfrm>
            <a:off x="8295922" y="5461324"/>
            <a:ext cx="2941463" cy="779972"/>
          </a:xfrm>
          <a:prstGeom prst="rect">
            <a:avLst/>
          </a:prstGeom>
        </p:spPr>
        <p:txBody>
          <a:bodyPr vert="horz" lIns="0" tIns="0" rIns="0" bIns="0"/>
          <a:lstStyle>
            <a:lvl1pPr marL="0" indent="0" algn="ctr">
              <a:lnSpc>
                <a:spcPct val="130000"/>
              </a:lnSpc>
              <a:buNone/>
              <a:defRPr sz="108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grpSp>
        <p:nvGrpSpPr>
          <p:cNvPr id="5" name="Group 4"/>
          <p:cNvGrpSpPr/>
          <p:nvPr userDrawn="1"/>
        </p:nvGrpSpPr>
        <p:grpSpPr>
          <a:xfrm>
            <a:off x="603251" y="1767848"/>
            <a:ext cx="10972800" cy="2833612"/>
            <a:chOff x="452438" y="1473206"/>
            <a:chExt cx="8229600" cy="2361343"/>
          </a:xfrm>
        </p:grpSpPr>
        <p:sp>
          <p:nvSpPr>
            <p:cNvPr id="2" name="TextBox 1"/>
            <p:cNvSpPr txBox="1"/>
            <p:nvPr userDrawn="1"/>
          </p:nvSpPr>
          <p:spPr>
            <a:xfrm>
              <a:off x="452438" y="1473206"/>
              <a:ext cx="34769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100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4" name="Straight Connector 3"/>
            <p:cNvCxnSpPr/>
            <p:nvPr userDrawn="1"/>
          </p:nvCxnSpPr>
          <p:spPr>
            <a:xfrm>
              <a:off x="906408" y="16455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userDrawn="1"/>
          </p:nvSpPr>
          <p:spPr>
            <a:xfrm>
              <a:off x="452438" y="3572939"/>
              <a:ext cx="208230"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5" name="Straight Connector 24"/>
            <p:cNvCxnSpPr/>
            <p:nvPr userDrawn="1"/>
          </p:nvCxnSpPr>
          <p:spPr>
            <a:xfrm>
              <a:off x="906408" y="3745305"/>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userDrawn="1"/>
          </p:nvSpPr>
          <p:spPr>
            <a:xfrm>
              <a:off x="452438" y="2540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50</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27" name="Straight Connector 26"/>
            <p:cNvCxnSpPr/>
            <p:nvPr userDrawn="1"/>
          </p:nvCxnSpPr>
          <p:spPr>
            <a:xfrm>
              <a:off x="906408" y="2712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userDrawn="1"/>
          </p:nvSpPr>
          <p:spPr>
            <a:xfrm>
              <a:off x="452438" y="2032006"/>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75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1" name="Straight Connector 30"/>
            <p:cNvCxnSpPr/>
            <p:nvPr userDrawn="1"/>
          </p:nvCxnSpPr>
          <p:spPr>
            <a:xfrm>
              <a:off x="906408" y="2204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userDrawn="1"/>
          </p:nvSpPr>
          <p:spPr>
            <a:xfrm>
              <a:off x="452438" y="3064940"/>
              <a:ext cx="277961" cy="261610"/>
            </a:xfrm>
            <a:prstGeom prst="rect">
              <a:avLst/>
            </a:prstGeom>
            <a:noFill/>
          </p:spPr>
          <p:txBody>
            <a:bodyPr wrap="none" rtlCol="0">
              <a:spAutoFit/>
            </a:bodyPr>
            <a:lstStyle/>
            <a:p>
              <a:pPr marL="0" marR="0" lvl="0" indent="0" algn="l" defTabSz="485394" rtl="0" eaLnBrk="1" fontAlgn="auto" latinLnBrk="0" hangingPunct="1">
                <a:lnSpc>
                  <a:spcPct val="100000"/>
                </a:lnSpc>
                <a:spcBef>
                  <a:spcPts val="0"/>
                </a:spcBef>
                <a:spcAft>
                  <a:spcPts val="0"/>
                </a:spcAft>
                <a:buClrTx/>
                <a:buSzTx/>
                <a:buFontTx/>
                <a:buNone/>
                <a:tabLst/>
                <a:defRPr/>
              </a:pPr>
              <a:r>
                <a:rPr kumimoji="0" lang="en-US" sz="1440" b="0" i="0" u="none" strike="noStrike" kern="1200" cap="none" spc="0" normalizeH="0" baseline="0" noProof="0" dirty="0" smtClean="0">
                  <a:ln>
                    <a:noFill/>
                  </a:ln>
                  <a:solidFill>
                    <a:srgbClr val="5B9BD5"/>
                  </a:solidFill>
                  <a:effectLst/>
                  <a:uLnTx/>
                  <a:uFillTx/>
                  <a:latin typeface="Lato Regular"/>
                  <a:ea typeface="+mn-ea"/>
                  <a:cs typeface="Lato Regular"/>
                </a:rPr>
                <a:t>25</a:t>
              </a:r>
              <a:endParaRPr kumimoji="0" lang="en-US" sz="1440" b="0" i="0" u="none" strike="noStrike" kern="1200" cap="none" spc="0" normalizeH="0" baseline="0" noProof="0" dirty="0">
                <a:ln>
                  <a:noFill/>
                </a:ln>
                <a:solidFill>
                  <a:srgbClr val="5B9BD5"/>
                </a:solidFill>
                <a:effectLst/>
                <a:uLnTx/>
                <a:uFillTx/>
                <a:latin typeface="Lato Regular"/>
                <a:ea typeface="+mn-ea"/>
                <a:cs typeface="Lato Regular"/>
              </a:endParaRPr>
            </a:p>
          </p:txBody>
        </p:sp>
        <p:cxnSp>
          <p:nvCxnSpPr>
            <p:cNvPr id="33" name="Straight Connector 32"/>
            <p:cNvCxnSpPr/>
            <p:nvPr userDrawn="1"/>
          </p:nvCxnSpPr>
          <p:spPr>
            <a:xfrm>
              <a:off x="906408" y="3237306"/>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33455867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fade">
                                      <p:cBhvr>
                                        <p:cTn id="28" dur="500"/>
                                        <p:tgtEl>
                                          <p:spTgt spid="44">
                                            <p:txEl>
                                              <p:pRg st="0" end="0"/>
                                            </p:txEl>
                                          </p:spTgt>
                                        </p:tgtEl>
                                      </p:cBhvr>
                                    </p:animEffect>
                                    <p:anim calcmode="lin" valueType="num">
                                      <p:cBhvr>
                                        <p:cTn id="29"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44">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45">
                                            <p:txEl>
                                              <p:pRg st="0" end="0"/>
                                            </p:txEl>
                                          </p:spTgt>
                                        </p:tgtEl>
                                        <p:attrNameLst>
                                          <p:attrName>style.visibility</p:attrName>
                                        </p:attrNameLst>
                                      </p:cBhvr>
                                      <p:to>
                                        <p:strVal val="visible"/>
                                      </p:to>
                                    </p:set>
                                    <p:animEffect transition="in" filter="fade">
                                      <p:cBhvr>
                                        <p:cTn id="33" dur="500"/>
                                        <p:tgtEl>
                                          <p:spTgt spid="45">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49">
                                            <p:txEl>
                                              <p:pRg st="0" end="0"/>
                                            </p:txEl>
                                          </p:spTgt>
                                        </p:tgtEl>
                                        <p:attrNameLst>
                                          <p:attrName>style.visibility</p:attrName>
                                        </p:attrNameLst>
                                      </p:cBhvr>
                                      <p:to>
                                        <p:strVal val="visible"/>
                                      </p:to>
                                    </p:set>
                                    <p:animEffect transition="in" filter="fade">
                                      <p:cBhvr>
                                        <p:cTn id="36" dur="500"/>
                                        <p:tgtEl>
                                          <p:spTgt spid="49">
                                            <p:txEl>
                                              <p:pRg st="0" end="0"/>
                                            </p:txEl>
                                          </p:spTgt>
                                        </p:tgtEl>
                                      </p:cBhvr>
                                    </p:animEffect>
                                    <p:anim calcmode="lin" valueType="num">
                                      <p:cBhvr>
                                        <p:cTn id="37"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49">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50">
                                            <p:txEl>
                                              <p:pRg st="0" end="0"/>
                                            </p:txEl>
                                          </p:spTgt>
                                        </p:tgtEl>
                                        <p:attrNameLst>
                                          <p:attrName>style.visibility</p:attrName>
                                        </p:attrNameLst>
                                      </p:cBhvr>
                                      <p:to>
                                        <p:strVal val="visible"/>
                                      </p:to>
                                    </p:set>
                                    <p:animEffect transition="in" filter="fade">
                                      <p:cBhvr>
                                        <p:cTn id="41" dur="500"/>
                                        <p:tgtEl>
                                          <p:spTgt spid="50">
                                            <p:txEl>
                                              <p:pRg st="0" end="0"/>
                                            </p:txEl>
                                          </p:spTgt>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9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10" presetClass="entr" presetSubtype="0" fill="hold" nodeType="withEffect">
                  <p:stCondLst>
                    <p:cond delay="8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331655"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6738048"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7" name="Text Placeholder 7"/>
          <p:cNvSpPr>
            <a:spLocks noGrp="1"/>
          </p:cNvSpPr>
          <p:nvPr>
            <p:ph type="body" sz="quarter" idx="65" hasCustomPrompt="1"/>
          </p:nvPr>
        </p:nvSpPr>
        <p:spPr>
          <a:xfrm>
            <a:off x="6331655"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331655"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6738048"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3" name="Text Placeholder 7"/>
          <p:cNvSpPr>
            <a:spLocks noGrp="1"/>
          </p:cNvSpPr>
          <p:nvPr>
            <p:ph type="body" sz="quarter" idx="71" hasCustomPrompt="1"/>
          </p:nvPr>
        </p:nvSpPr>
        <p:spPr>
          <a:xfrm>
            <a:off x="6331655"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331655"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6738048"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29" name="Text Placeholder 7"/>
          <p:cNvSpPr>
            <a:spLocks noGrp="1"/>
          </p:cNvSpPr>
          <p:nvPr>
            <p:ph type="body" sz="quarter" idx="77" hasCustomPrompt="1"/>
          </p:nvPr>
        </p:nvSpPr>
        <p:spPr>
          <a:xfrm>
            <a:off x="6331655"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78" hasCustomPrompt="1"/>
          </p:nvPr>
        </p:nvSpPr>
        <p:spPr>
          <a:xfrm>
            <a:off x="9215262"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1" name="Text Placeholder 7"/>
          <p:cNvSpPr>
            <a:spLocks noGrp="1"/>
          </p:cNvSpPr>
          <p:nvPr>
            <p:ph type="body" sz="quarter" idx="79" hasCustomPrompt="1"/>
          </p:nvPr>
        </p:nvSpPr>
        <p:spPr>
          <a:xfrm>
            <a:off x="9621655"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Regular"/>
                <a:cs typeface="Lato Regular"/>
              </a:defRPr>
            </a:lvl1pPr>
          </a:lstStyle>
          <a:p>
            <a:pPr lvl="0"/>
            <a:r>
              <a:rPr lang="es-ES_tradnl" dirty="0" smtClean="0"/>
              <a:t>2000</a:t>
            </a:r>
          </a:p>
        </p:txBody>
      </p:sp>
      <p:sp>
        <p:nvSpPr>
          <p:cNvPr id="32" name="Text Placeholder 7"/>
          <p:cNvSpPr>
            <a:spLocks noGrp="1"/>
          </p:cNvSpPr>
          <p:nvPr>
            <p:ph type="body" sz="quarter" idx="80" hasCustomPrompt="1"/>
          </p:nvPr>
        </p:nvSpPr>
        <p:spPr>
          <a:xfrm>
            <a:off x="9215262"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7" name="Oval 36"/>
          <p:cNvSpPr>
            <a:spLocks noChangeAspect="1"/>
          </p:cNvSpPr>
          <p:nvPr userDrawn="1"/>
        </p:nvSpPr>
        <p:spPr>
          <a:xfrm flipH="1">
            <a:off x="6331655" y="1568515"/>
            <a:ext cx="288000" cy="2592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Oval 37"/>
          <p:cNvSpPr>
            <a:spLocks noChangeAspect="1"/>
          </p:cNvSpPr>
          <p:nvPr userDrawn="1"/>
        </p:nvSpPr>
        <p:spPr>
          <a:xfrm flipH="1">
            <a:off x="9215261" y="1568515"/>
            <a:ext cx="288000" cy="2592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9" name="Oval 38"/>
          <p:cNvSpPr>
            <a:spLocks noChangeAspect="1"/>
          </p:cNvSpPr>
          <p:nvPr userDrawn="1"/>
        </p:nvSpPr>
        <p:spPr>
          <a:xfrm flipH="1">
            <a:off x="6331655" y="3174886"/>
            <a:ext cx="288000" cy="2592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Oval 39"/>
          <p:cNvSpPr>
            <a:spLocks noChangeAspect="1"/>
          </p:cNvSpPr>
          <p:nvPr userDrawn="1"/>
        </p:nvSpPr>
        <p:spPr>
          <a:xfrm flipH="1">
            <a:off x="9215261" y="3174886"/>
            <a:ext cx="288000" cy="2592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Oval 40"/>
          <p:cNvSpPr>
            <a:spLocks noChangeAspect="1"/>
          </p:cNvSpPr>
          <p:nvPr userDrawn="1"/>
        </p:nvSpPr>
        <p:spPr>
          <a:xfrm flipH="1">
            <a:off x="6331655" y="4762168"/>
            <a:ext cx="288000" cy="2592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Oval 41"/>
          <p:cNvSpPr>
            <a:spLocks noChangeAspect="1"/>
          </p:cNvSpPr>
          <p:nvPr userDrawn="1"/>
        </p:nvSpPr>
        <p:spPr>
          <a:xfrm flipH="1">
            <a:off x="9215261" y="4762168"/>
            <a:ext cx="288000" cy="2592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23235793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30">
                                            <p:txEl>
                                              <p:pRg st="0" end="0"/>
                                            </p:txEl>
                                          </p:spTgt>
                                        </p:tgtEl>
                                        <p:attrNameLst>
                                          <p:attrName>style.visibility</p:attrName>
                                        </p:attrNameLst>
                                      </p:cBhvr>
                                      <p:to>
                                        <p:strVal val="visible"/>
                                      </p:to>
                                    </p:set>
                                    <p:animEffect transition="in" filter="fade">
                                      <p:cBhvr>
                                        <p:cTn id="85" dur="500"/>
                                        <p:tgtEl>
                                          <p:spTgt spid="30">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31">
                                            <p:txEl>
                                              <p:pRg st="0" end="0"/>
                                            </p:txEl>
                                          </p:spTgt>
                                        </p:tgtEl>
                                        <p:attrNameLst>
                                          <p:attrName>style.visibility</p:attrName>
                                        </p:attrNameLst>
                                      </p:cBhvr>
                                      <p:to>
                                        <p:strVal val="visible"/>
                                      </p:to>
                                    </p:set>
                                    <p:animEffect transition="in" filter="fade">
                                      <p:cBhvr>
                                        <p:cTn id="88" dur="400"/>
                                        <p:tgtEl>
                                          <p:spTgt spid="31">
                                            <p:txEl>
                                              <p:pRg st="0" end="0"/>
                                            </p:txEl>
                                          </p:spTgt>
                                        </p:tgtEl>
                                      </p:cBhvr>
                                    </p:animEffect>
                                    <p:anim calcmode="lin" valueType="num">
                                      <p:cBhvr>
                                        <p:cTn id="89"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31">
                                            <p:txEl>
                                              <p:pRg st="0" end="0"/>
                                            </p:txEl>
                                          </p:spTgt>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200"/>
                                  </p:stCondLst>
                                  <p:childTnLst>
                                    <p:set>
                                      <p:cBhvr>
                                        <p:cTn id="92" dur="1" fill="hold">
                                          <p:stCondLst>
                                            <p:cond delay="0"/>
                                          </p:stCondLst>
                                        </p:cTn>
                                        <p:tgtEl>
                                          <p:spTgt spid="32">
                                            <p:txEl>
                                              <p:pRg st="0" end="0"/>
                                            </p:txEl>
                                          </p:spTgt>
                                        </p:tgtEl>
                                        <p:attrNameLst>
                                          <p:attrName>style.visibility</p:attrName>
                                        </p:attrNameLst>
                                      </p:cBhvr>
                                      <p:to>
                                        <p:strVal val="visible"/>
                                      </p:to>
                                    </p:set>
                                    <p:animEffect transition="in" filter="fade">
                                      <p:cBhvr>
                                        <p:cTn id="93" dur="500"/>
                                        <p:tgtEl>
                                          <p:spTgt spid="32">
                                            <p:txEl>
                                              <p:pRg st="0" end="0"/>
                                            </p:txEl>
                                          </p:spTgt>
                                        </p:tgtEl>
                                      </p:cBhvr>
                                    </p:animEffect>
                                    <p:anim calcmode="lin" valueType="num">
                                      <p:cBhvr>
                                        <p:cTn id="9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500"/>
                            </p:stCondLst>
                            <p:childTnLst>
                              <p:par>
                                <p:cTn id="97" presetID="53" presetClass="entr" presetSubtype="16"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p:cTn id="99" dur="200" fill="hold"/>
                                        <p:tgtEl>
                                          <p:spTgt spid="37"/>
                                        </p:tgtEl>
                                        <p:attrNameLst>
                                          <p:attrName>ppt_w</p:attrName>
                                        </p:attrNameLst>
                                      </p:cBhvr>
                                      <p:tavLst>
                                        <p:tav tm="0">
                                          <p:val>
                                            <p:fltVal val="0"/>
                                          </p:val>
                                        </p:tav>
                                        <p:tav tm="100000">
                                          <p:val>
                                            <p:strVal val="#ppt_w"/>
                                          </p:val>
                                        </p:tav>
                                      </p:tavLst>
                                    </p:anim>
                                    <p:anim calcmode="lin" valueType="num">
                                      <p:cBhvr>
                                        <p:cTn id="100" dur="200" fill="hold"/>
                                        <p:tgtEl>
                                          <p:spTgt spid="37"/>
                                        </p:tgtEl>
                                        <p:attrNameLst>
                                          <p:attrName>ppt_h</p:attrName>
                                        </p:attrNameLst>
                                      </p:cBhvr>
                                      <p:tavLst>
                                        <p:tav tm="0">
                                          <p:val>
                                            <p:fltVal val="0"/>
                                          </p:val>
                                        </p:tav>
                                        <p:tav tm="100000">
                                          <p:val>
                                            <p:strVal val="#ppt_h"/>
                                          </p:val>
                                        </p:tav>
                                      </p:tavLst>
                                    </p:anim>
                                    <p:animEffect transition="in" filter="fade">
                                      <p:cBhvr>
                                        <p:cTn id="101" dur="200"/>
                                        <p:tgtEl>
                                          <p:spTgt spid="37"/>
                                        </p:tgtEl>
                                      </p:cBhvr>
                                    </p:animEffect>
                                  </p:childTnLst>
                                </p:cTn>
                              </p:par>
                            </p:childTnLst>
                          </p:cTn>
                        </p:par>
                        <p:par>
                          <p:cTn id="102" fill="hold">
                            <p:stCondLst>
                              <p:cond delay="1000"/>
                            </p:stCondLst>
                            <p:childTnLst>
                              <p:par>
                                <p:cTn id="103" presetID="53" presetClass="entr" presetSubtype="16"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200" fill="hold"/>
                                        <p:tgtEl>
                                          <p:spTgt spid="38"/>
                                        </p:tgtEl>
                                        <p:attrNameLst>
                                          <p:attrName>ppt_w</p:attrName>
                                        </p:attrNameLst>
                                      </p:cBhvr>
                                      <p:tavLst>
                                        <p:tav tm="0">
                                          <p:val>
                                            <p:fltVal val="0"/>
                                          </p:val>
                                        </p:tav>
                                        <p:tav tm="100000">
                                          <p:val>
                                            <p:strVal val="#ppt_w"/>
                                          </p:val>
                                        </p:tav>
                                      </p:tavLst>
                                    </p:anim>
                                    <p:anim calcmode="lin" valueType="num">
                                      <p:cBhvr>
                                        <p:cTn id="106" dur="200" fill="hold"/>
                                        <p:tgtEl>
                                          <p:spTgt spid="38"/>
                                        </p:tgtEl>
                                        <p:attrNameLst>
                                          <p:attrName>ppt_h</p:attrName>
                                        </p:attrNameLst>
                                      </p:cBhvr>
                                      <p:tavLst>
                                        <p:tav tm="0">
                                          <p:val>
                                            <p:fltVal val="0"/>
                                          </p:val>
                                        </p:tav>
                                        <p:tav tm="100000">
                                          <p:val>
                                            <p:strVal val="#ppt_h"/>
                                          </p:val>
                                        </p:tav>
                                      </p:tavLst>
                                    </p:anim>
                                    <p:animEffect transition="in" filter="fade">
                                      <p:cBhvr>
                                        <p:cTn id="107" dur="200"/>
                                        <p:tgtEl>
                                          <p:spTgt spid="38"/>
                                        </p:tgtEl>
                                      </p:cBhvr>
                                    </p:animEffect>
                                  </p:childTnLst>
                                </p:cTn>
                              </p:par>
                            </p:childTnLst>
                          </p:cTn>
                        </p:par>
                        <p:par>
                          <p:cTn id="108" fill="hold">
                            <p:stCondLst>
                              <p:cond delay="1500"/>
                            </p:stCondLst>
                            <p:childTnLst>
                              <p:par>
                                <p:cTn id="109" presetID="53" presetClass="entr" presetSubtype="16"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200" fill="hold"/>
                                        <p:tgtEl>
                                          <p:spTgt spid="39"/>
                                        </p:tgtEl>
                                        <p:attrNameLst>
                                          <p:attrName>ppt_w</p:attrName>
                                        </p:attrNameLst>
                                      </p:cBhvr>
                                      <p:tavLst>
                                        <p:tav tm="0">
                                          <p:val>
                                            <p:fltVal val="0"/>
                                          </p:val>
                                        </p:tav>
                                        <p:tav tm="100000">
                                          <p:val>
                                            <p:strVal val="#ppt_w"/>
                                          </p:val>
                                        </p:tav>
                                      </p:tavLst>
                                    </p:anim>
                                    <p:anim calcmode="lin" valueType="num">
                                      <p:cBhvr>
                                        <p:cTn id="112" dur="200" fill="hold"/>
                                        <p:tgtEl>
                                          <p:spTgt spid="39"/>
                                        </p:tgtEl>
                                        <p:attrNameLst>
                                          <p:attrName>ppt_h</p:attrName>
                                        </p:attrNameLst>
                                      </p:cBhvr>
                                      <p:tavLst>
                                        <p:tav tm="0">
                                          <p:val>
                                            <p:fltVal val="0"/>
                                          </p:val>
                                        </p:tav>
                                        <p:tav tm="100000">
                                          <p:val>
                                            <p:strVal val="#ppt_h"/>
                                          </p:val>
                                        </p:tav>
                                      </p:tavLst>
                                    </p:anim>
                                    <p:animEffect transition="in" filter="fade">
                                      <p:cBhvr>
                                        <p:cTn id="113" dur="200"/>
                                        <p:tgtEl>
                                          <p:spTgt spid="39"/>
                                        </p:tgtEl>
                                      </p:cBhvr>
                                    </p:animEffect>
                                  </p:childTnLst>
                                </p:cTn>
                              </p:par>
                            </p:childTnLst>
                          </p:cTn>
                        </p:par>
                        <p:par>
                          <p:cTn id="114" fill="hold">
                            <p:stCondLst>
                              <p:cond delay="2000"/>
                            </p:stCondLst>
                            <p:childTnLst>
                              <p:par>
                                <p:cTn id="115" presetID="53" presetClass="entr" presetSubtype="16"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200" fill="hold"/>
                                        <p:tgtEl>
                                          <p:spTgt spid="40"/>
                                        </p:tgtEl>
                                        <p:attrNameLst>
                                          <p:attrName>ppt_w</p:attrName>
                                        </p:attrNameLst>
                                      </p:cBhvr>
                                      <p:tavLst>
                                        <p:tav tm="0">
                                          <p:val>
                                            <p:fltVal val="0"/>
                                          </p:val>
                                        </p:tav>
                                        <p:tav tm="100000">
                                          <p:val>
                                            <p:strVal val="#ppt_w"/>
                                          </p:val>
                                        </p:tav>
                                      </p:tavLst>
                                    </p:anim>
                                    <p:anim calcmode="lin" valueType="num">
                                      <p:cBhvr>
                                        <p:cTn id="118" dur="200" fill="hold"/>
                                        <p:tgtEl>
                                          <p:spTgt spid="40"/>
                                        </p:tgtEl>
                                        <p:attrNameLst>
                                          <p:attrName>ppt_h</p:attrName>
                                        </p:attrNameLst>
                                      </p:cBhvr>
                                      <p:tavLst>
                                        <p:tav tm="0">
                                          <p:val>
                                            <p:fltVal val="0"/>
                                          </p:val>
                                        </p:tav>
                                        <p:tav tm="100000">
                                          <p:val>
                                            <p:strVal val="#ppt_h"/>
                                          </p:val>
                                        </p:tav>
                                      </p:tavLst>
                                    </p:anim>
                                    <p:animEffect transition="in" filter="fade">
                                      <p:cBhvr>
                                        <p:cTn id="119" dur="200"/>
                                        <p:tgtEl>
                                          <p:spTgt spid="40"/>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 calcmode="lin" valueType="num">
                                      <p:cBhvr>
                                        <p:cTn id="123" dur="200" fill="hold"/>
                                        <p:tgtEl>
                                          <p:spTgt spid="41"/>
                                        </p:tgtEl>
                                        <p:attrNameLst>
                                          <p:attrName>ppt_w</p:attrName>
                                        </p:attrNameLst>
                                      </p:cBhvr>
                                      <p:tavLst>
                                        <p:tav tm="0">
                                          <p:val>
                                            <p:fltVal val="0"/>
                                          </p:val>
                                        </p:tav>
                                        <p:tav tm="100000">
                                          <p:val>
                                            <p:strVal val="#ppt_w"/>
                                          </p:val>
                                        </p:tav>
                                      </p:tavLst>
                                    </p:anim>
                                    <p:anim calcmode="lin" valueType="num">
                                      <p:cBhvr>
                                        <p:cTn id="124" dur="200" fill="hold"/>
                                        <p:tgtEl>
                                          <p:spTgt spid="41"/>
                                        </p:tgtEl>
                                        <p:attrNameLst>
                                          <p:attrName>ppt_h</p:attrName>
                                        </p:attrNameLst>
                                      </p:cBhvr>
                                      <p:tavLst>
                                        <p:tav tm="0">
                                          <p:val>
                                            <p:fltVal val="0"/>
                                          </p:val>
                                        </p:tav>
                                        <p:tav tm="100000">
                                          <p:val>
                                            <p:strVal val="#ppt_h"/>
                                          </p:val>
                                        </p:tav>
                                      </p:tavLst>
                                    </p:anim>
                                    <p:animEffect transition="in" filter="fade">
                                      <p:cBhvr>
                                        <p:cTn id="125" dur="200"/>
                                        <p:tgtEl>
                                          <p:spTgt spid="41"/>
                                        </p:tgtEl>
                                      </p:cBhvr>
                                    </p:animEffect>
                                  </p:childTnLst>
                                </p:cTn>
                              </p:par>
                            </p:childTnLst>
                          </p:cTn>
                        </p:par>
                        <p:par>
                          <p:cTn id="126" fill="hold">
                            <p:stCondLst>
                              <p:cond delay="3000"/>
                            </p:stCondLst>
                            <p:childTnLst>
                              <p:par>
                                <p:cTn id="127" presetID="53" presetClass="entr" presetSubtype="16" fill="hold" grpId="0" nodeType="after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200" fill="hold"/>
                                        <p:tgtEl>
                                          <p:spTgt spid="42"/>
                                        </p:tgtEl>
                                        <p:attrNameLst>
                                          <p:attrName>ppt_w</p:attrName>
                                        </p:attrNameLst>
                                      </p:cBhvr>
                                      <p:tavLst>
                                        <p:tav tm="0">
                                          <p:val>
                                            <p:fltVal val="0"/>
                                          </p:val>
                                        </p:tav>
                                        <p:tav tm="100000">
                                          <p:val>
                                            <p:strVal val="#ppt_w"/>
                                          </p:val>
                                        </p:tav>
                                      </p:tavLst>
                                    </p:anim>
                                    <p:anim calcmode="lin" valueType="num">
                                      <p:cBhvr>
                                        <p:cTn id="130" dur="200" fill="hold"/>
                                        <p:tgtEl>
                                          <p:spTgt spid="42"/>
                                        </p:tgtEl>
                                        <p:attrNameLst>
                                          <p:attrName>ppt_h</p:attrName>
                                        </p:attrNameLst>
                                      </p:cBhvr>
                                      <p:tavLst>
                                        <p:tav tm="0">
                                          <p:val>
                                            <p:fltVal val="0"/>
                                          </p:val>
                                        </p:tav>
                                        <p:tav tm="100000">
                                          <p:val>
                                            <p:strVal val="#ppt_h"/>
                                          </p:val>
                                        </p:tav>
                                      </p:tavLst>
                                    </p:anim>
                                    <p:animEffect transition="in" filter="fade">
                                      <p:cBhvr>
                                        <p:cTn id="131" dur="2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7" grpId="0" animBg="1"/>
      <p:bldP spid="38" grpId="0" animBg="1"/>
      <p:bldP spid="39" grpId="0" animBg="1"/>
      <p:bldP spid="40" grpId="0" animBg="1"/>
      <p:bldP spid="41" grpId="0" animBg="1"/>
      <p:bldP spid="4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603251"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1009644"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7" name="Text Placeholder 7"/>
          <p:cNvSpPr>
            <a:spLocks noGrp="1"/>
          </p:cNvSpPr>
          <p:nvPr>
            <p:ph type="body" sz="quarter" idx="65" hasCustomPrompt="1"/>
          </p:nvPr>
        </p:nvSpPr>
        <p:spPr>
          <a:xfrm>
            <a:off x="603251"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9215262" y="21456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9621655" y="152788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0" name="Text Placeholder 7"/>
          <p:cNvSpPr>
            <a:spLocks noGrp="1"/>
          </p:cNvSpPr>
          <p:nvPr>
            <p:ph type="body" sz="quarter" idx="68" hasCustomPrompt="1"/>
          </p:nvPr>
        </p:nvSpPr>
        <p:spPr>
          <a:xfrm>
            <a:off x="9215262" y="18988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603251"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1009644"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3" name="Text Placeholder 7"/>
          <p:cNvSpPr>
            <a:spLocks noGrp="1"/>
          </p:cNvSpPr>
          <p:nvPr>
            <p:ph type="body" sz="quarter" idx="71" hasCustomPrompt="1"/>
          </p:nvPr>
        </p:nvSpPr>
        <p:spPr>
          <a:xfrm>
            <a:off x="603251"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9215262" y="3762176"/>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9621655" y="3144408"/>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6" name="Text Placeholder 7"/>
          <p:cNvSpPr>
            <a:spLocks noGrp="1"/>
          </p:cNvSpPr>
          <p:nvPr>
            <p:ph type="body" sz="quarter" idx="74" hasCustomPrompt="1"/>
          </p:nvPr>
        </p:nvSpPr>
        <p:spPr>
          <a:xfrm>
            <a:off x="9215262" y="3515357"/>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603251" y="5344250"/>
            <a:ext cx="236078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1009644" y="4746930"/>
            <a:ext cx="1967997"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bg1"/>
                </a:solidFill>
                <a:latin typeface="Lato Light"/>
                <a:cs typeface="Lato Light"/>
              </a:defRPr>
            </a:lvl1pPr>
          </a:lstStyle>
          <a:p>
            <a:pPr lvl="0"/>
            <a:r>
              <a:rPr lang="es-ES_tradnl" dirty="0" smtClean="0"/>
              <a:t>2000</a:t>
            </a:r>
          </a:p>
        </p:txBody>
      </p:sp>
      <p:sp>
        <p:nvSpPr>
          <p:cNvPr id="29" name="Text Placeholder 7"/>
          <p:cNvSpPr>
            <a:spLocks noGrp="1"/>
          </p:cNvSpPr>
          <p:nvPr>
            <p:ph type="body" sz="quarter" idx="77" hasCustomPrompt="1"/>
          </p:nvPr>
        </p:nvSpPr>
        <p:spPr>
          <a:xfrm>
            <a:off x="603251" y="5097430"/>
            <a:ext cx="2360789"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101309" y="385540"/>
            <a:ext cx="383999" cy="342172"/>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3" name="Group 2"/>
          <p:cNvGrpSpPr/>
          <p:nvPr userDrawn="1"/>
        </p:nvGrpSpPr>
        <p:grpSpPr>
          <a:xfrm>
            <a:off x="3882071" y="1568515"/>
            <a:ext cx="3953299" cy="4873008"/>
            <a:chOff x="-1393297" y="-1336778"/>
            <a:chExt cx="6142038" cy="8412162"/>
          </a:xfrm>
        </p:grpSpPr>
        <p:grpSp>
          <p:nvGrpSpPr>
            <p:cNvPr id="2" name="Group 1"/>
            <p:cNvGrpSpPr/>
            <p:nvPr userDrawn="1"/>
          </p:nvGrpSpPr>
          <p:grpSpPr>
            <a:xfrm>
              <a:off x="-1393297" y="-1336778"/>
              <a:ext cx="6142038" cy="8412162"/>
              <a:chOff x="-1393297" y="-1336778"/>
              <a:chExt cx="6142038" cy="8412162"/>
            </a:xfrm>
          </p:grpSpPr>
          <p:sp>
            <p:nvSpPr>
              <p:cNvPr id="43" name="AutoShape 1"/>
              <p:cNvSpPr/>
              <p:nvPr userDrawn="1"/>
            </p:nvSpPr>
            <p:spPr bwMode="auto">
              <a:xfrm>
                <a:off x="-1385359" y="3649559"/>
                <a:ext cx="6134100" cy="3425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chemeClr val="accent1">
                  <a:lumMod val="75000"/>
                </a:schemeClr>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4" name="AutoShape 17"/>
              <p:cNvSpPr/>
              <p:nvPr userDrawn="1"/>
            </p:nvSpPr>
            <p:spPr bwMode="auto">
              <a:xfrm>
                <a:off x="2408766" y="-789091"/>
                <a:ext cx="993775" cy="5443538"/>
              </a:xfrm>
              <a:prstGeom prst="roundRect">
                <a:avLst>
                  <a:gd name="adj" fmla="val 49824"/>
                </a:avLst>
              </a:prstGeom>
              <a:solidFill>
                <a:schemeClr val="accent4"/>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6" name="AutoShape 20"/>
              <p:cNvSpPr/>
              <p:nvPr userDrawn="1"/>
            </p:nvSpPr>
            <p:spPr bwMode="auto">
              <a:xfrm>
                <a:off x="-161397" y="-654153"/>
                <a:ext cx="993775" cy="5308600"/>
              </a:xfrm>
              <a:prstGeom prst="roundRect">
                <a:avLst>
                  <a:gd name="adj" fmla="val 49824"/>
                </a:avLst>
              </a:prstGeom>
              <a:solidFill>
                <a:schemeClr val="accent2"/>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8" name="AutoShape 24"/>
              <p:cNvSpPr/>
              <p:nvPr userDrawn="1"/>
            </p:nvSpPr>
            <p:spPr bwMode="auto">
              <a:xfrm>
                <a:off x="1070503" y="-1336778"/>
                <a:ext cx="993775" cy="6003925"/>
              </a:xfrm>
              <a:prstGeom prst="roundRect">
                <a:avLst>
                  <a:gd name="adj" fmla="val 49824"/>
                </a:avLst>
              </a:prstGeom>
              <a:solidFill>
                <a:schemeClr val="accent3"/>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0" name="AutoShape 27"/>
              <p:cNvSpPr/>
              <p:nvPr userDrawn="1"/>
            </p:nvSpPr>
            <p:spPr bwMode="auto">
              <a:xfrm>
                <a:off x="-1393297" y="2030309"/>
                <a:ext cx="993775" cy="2624138"/>
              </a:xfrm>
              <a:prstGeom prst="roundRect">
                <a:avLst>
                  <a:gd name="adj" fmla="val 49824"/>
                </a:avLst>
              </a:prstGeom>
              <a:solidFill>
                <a:schemeClr val="accent1"/>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2" name="AutoShape 30"/>
              <p:cNvSpPr/>
              <p:nvPr userDrawn="1"/>
            </p:nvSpPr>
            <p:spPr bwMode="auto">
              <a:xfrm>
                <a:off x="3772428" y="561872"/>
                <a:ext cx="968375" cy="4060825"/>
              </a:xfrm>
              <a:prstGeom prst="roundRect">
                <a:avLst>
                  <a:gd name="adj" fmla="val 48509"/>
                </a:avLst>
              </a:prstGeom>
              <a:solidFill>
                <a:schemeClr val="accent5"/>
              </a:solidFill>
              <a:ln>
                <a:noFill/>
              </a:ln>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45" name="AutoShape 18"/>
            <p:cNvSpPr/>
            <p:nvPr userDrawn="1"/>
          </p:nvSpPr>
          <p:spPr bwMode="auto">
            <a:xfrm>
              <a:off x="2415116" y="1404214"/>
              <a:ext cx="969962" cy="968375"/>
            </a:xfrm>
            <a:prstGeom prst="roundRect">
              <a:avLst>
                <a:gd name="adj" fmla="val 49819"/>
              </a:avLst>
            </a:prstGeom>
            <a:solidFill>
              <a:schemeClr val="accent4">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7" name="AutoShape 21"/>
            <p:cNvSpPr/>
            <p:nvPr userDrawn="1"/>
          </p:nvSpPr>
          <p:spPr bwMode="auto">
            <a:xfrm>
              <a:off x="-159809" y="1404214"/>
              <a:ext cx="968375" cy="968375"/>
            </a:xfrm>
            <a:prstGeom prst="roundRect">
              <a:avLst>
                <a:gd name="adj" fmla="val 49819"/>
              </a:avLst>
            </a:prstGeom>
            <a:solidFill>
              <a:schemeClr val="accent2">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49" name="AutoShape 25"/>
            <p:cNvSpPr/>
            <p:nvPr userDrawn="1"/>
          </p:nvSpPr>
          <p:spPr bwMode="auto">
            <a:xfrm>
              <a:off x="1072091" y="388214"/>
              <a:ext cx="968375" cy="968375"/>
            </a:xfrm>
            <a:prstGeom prst="roundRect">
              <a:avLst>
                <a:gd name="adj" fmla="val 49819"/>
              </a:avLst>
            </a:prstGeom>
            <a:solidFill>
              <a:schemeClr val="accent3">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1" name="AutoShape 28"/>
            <p:cNvSpPr/>
            <p:nvPr userDrawn="1"/>
          </p:nvSpPr>
          <p:spPr bwMode="auto">
            <a:xfrm>
              <a:off x="-1379009" y="2420214"/>
              <a:ext cx="968375" cy="968375"/>
            </a:xfrm>
            <a:prstGeom prst="roundRect">
              <a:avLst>
                <a:gd name="adj" fmla="val 49819"/>
              </a:avLst>
            </a:prstGeom>
            <a:solidFill>
              <a:schemeClr val="accent1">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3" name="AutoShape 31"/>
            <p:cNvSpPr/>
            <p:nvPr userDrawn="1"/>
          </p:nvSpPr>
          <p:spPr bwMode="auto">
            <a:xfrm>
              <a:off x="3772428" y="2401784"/>
              <a:ext cx="968375" cy="968375"/>
            </a:xfrm>
            <a:prstGeom prst="roundRect">
              <a:avLst>
                <a:gd name="adj" fmla="val 49819"/>
              </a:avLst>
            </a:prstGeom>
            <a:solidFill>
              <a:schemeClr val="accent5">
                <a:lumMod val="60000"/>
                <a:lumOff val="40000"/>
              </a:schemeClr>
            </a:solidFill>
            <a:ln>
              <a:noFill/>
            </a:ln>
            <a:effectLst>
              <a:outerShdw blurRad="127000" dist="25400" dir="5400000" algn="ctr" rotWithShape="0">
                <a:srgbClr val="000000">
                  <a:alpha val="50000"/>
                </a:srgbClr>
              </a:outerShdw>
            </a:effectLst>
          </p:spPr>
          <p:txBody>
            <a:bodyPr lIns="0" tIns="0" rIns="0" bIns="0" anchor="ctr"/>
            <a:lstStyle/>
            <a:p>
              <a:pPr marL="0" marR="0" lvl="0" indent="0" algn="l" defTabSz="485394" rtl="0" eaLnBrk="1" fontAlgn="auto" latinLnBrk="0" hangingPunct="1">
                <a:lnSpc>
                  <a:spcPct val="100000"/>
                </a:lnSpc>
                <a:spcBef>
                  <a:spcPts val="0"/>
                </a:spcBef>
                <a:spcAft>
                  <a:spcPts val="0"/>
                </a:spcAft>
                <a:buClrTx/>
                <a:buSzTx/>
                <a:buFontTx/>
                <a:buNone/>
                <a:tabLst/>
                <a:defRPr/>
              </a:pPr>
              <a:endParaRPr kumimoji="0" lang="es-ES" sz="6720" b="0" i="0" u="none" strike="noStrike" kern="1200" cap="none" spc="0" normalizeH="0" baseline="0" noProof="0">
                <a:ln>
                  <a:noFill/>
                </a:ln>
                <a:solidFill>
                  <a:prstClr val="black"/>
                </a:solidFill>
                <a:effectLst>
                  <a:outerShdw blurRad="38100" dist="38100" dir="2700000" algn="tl">
                    <a:srgbClr val="000000"/>
                  </a:outerShdw>
                </a:effectLst>
                <a:uLnTx/>
                <a:uFillTx/>
                <a:latin typeface="Gill Sans" charset="0"/>
                <a:ea typeface="+mn-ea"/>
                <a:cs typeface="Gill Sans" charset="0"/>
                <a:sym typeface="Gill Sans" charset="0"/>
              </a:endParaRPr>
            </a:p>
          </p:txBody>
        </p:sp>
      </p:grpSp>
      <p:sp>
        <p:nvSpPr>
          <p:cNvPr id="54" name="Text Placeholder 7"/>
          <p:cNvSpPr>
            <a:spLocks noGrp="1" noChangeAspect="1"/>
          </p:cNvSpPr>
          <p:nvPr>
            <p:ph type="body" sz="quarter" idx="81" hasCustomPrompt="1"/>
          </p:nvPr>
        </p:nvSpPr>
        <p:spPr>
          <a:xfrm>
            <a:off x="3917827" y="3734194"/>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01</a:t>
            </a:r>
          </a:p>
        </p:txBody>
      </p:sp>
      <p:sp>
        <p:nvSpPr>
          <p:cNvPr id="55" name="Text Placeholder 7"/>
          <p:cNvSpPr>
            <a:spLocks noGrp="1" noChangeAspect="1"/>
          </p:cNvSpPr>
          <p:nvPr>
            <p:ph type="body" sz="quarter" idx="47" hasCustomPrompt="1"/>
          </p:nvPr>
        </p:nvSpPr>
        <p:spPr>
          <a:xfrm>
            <a:off x="4697095" y="315964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02</a:t>
            </a:r>
          </a:p>
        </p:txBody>
      </p:sp>
      <p:sp>
        <p:nvSpPr>
          <p:cNvPr id="56" name="Text Placeholder 7"/>
          <p:cNvSpPr>
            <a:spLocks noGrp="1" noChangeAspect="1"/>
          </p:cNvSpPr>
          <p:nvPr>
            <p:ph type="body" sz="quarter" idx="48" hasCustomPrompt="1"/>
          </p:nvPr>
        </p:nvSpPr>
        <p:spPr>
          <a:xfrm>
            <a:off x="5500482" y="2567771"/>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03</a:t>
            </a:r>
          </a:p>
        </p:txBody>
      </p:sp>
      <p:sp>
        <p:nvSpPr>
          <p:cNvPr id="57" name="Text Placeholder 7"/>
          <p:cNvSpPr>
            <a:spLocks noGrp="1" noChangeAspect="1"/>
          </p:cNvSpPr>
          <p:nvPr>
            <p:ph type="body" sz="quarter" idx="49" hasCustomPrompt="1"/>
          </p:nvPr>
        </p:nvSpPr>
        <p:spPr>
          <a:xfrm>
            <a:off x="6361221" y="3137655"/>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04</a:t>
            </a:r>
          </a:p>
        </p:txBody>
      </p:sp>
      <p:sp>
        <p:nvSpPr>
          <p:cNvPr id="58" name="Text Placeholder 7"/>
          <p:cNvSpPr>
            <a:spLocks noGrp="1" noChangeAspect="1"/>
          </p:cNvSpPr>
          <p:nvPr>
            <p:ph type="body" sz="quarter" idx="50" hasCustomPrompt="1"/>
          </p:nvPr>
        </p:nvSpPr>
        <p:spPr>
          <a:xfrm>
            <a:off x="7245102" y="3733557"/>
            <a:ext cx="556876" cy="561599"/>
          </a:xfrm>
          <a:prstGeom prst="rect">
            <a:avLst/>
          </a:prstGeom>
        </p:spPr>
        <p:txBody>
          <a:bodyPr vert="horz" lIns="0" tIns="103884" rIns="0" bIns="103884" anchor="ctr"/>
          <a:lstStyle>
            <a:lvl1pPr marL="0" indent="0" algn="ctr">
              <a:lnSpc>
                <a:spcPct val="100000"/>
              </a:lnSpc>
              <a:spcBef>
                <a:spcPts val="0"/>
              </a:spcBef>
              <a:buNone/>
              <a:defRPr sz="2400" b="1">
                <a:solidFill>
                  <a:schemeClr val="bg1"/>
                </a:solidFill>
                <a:latin typeface="Lato Black"/>
                <a:cs typeface="Lato Black"/>
              </a:defRPr>
            </a:lvl1pPr>
          </a:lstStyle>
          <a:p>
            <a:pPr lvl="0"/>
            <a:r>
              <a:rPr lang="es-ES_tradnl" dirty="0" smtClean="0"/>
              <a:t>05</a:t>
            </a:r>
          </a:p>
        </p:txBody>
      </p:sp>
      <p:sp>
        <p:nvSpPr>
          <p:cNvPr id="59" name="Text Placeholder 7"/>
          <p:cNvSpPr>
            <a:spLocks noGrp="1"/>
          </p:cNvSpPr>
          <p:nvPr>
            <p:ph type="body" sz="quarter" idx="82" hasCustomPrompt="1"/>
          </p:nvPr>
        </p:nvSpPr>
        <p:spPr>
          <a:xfrm>
            <a:off x="603254"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1">
                    <a:lumMod val="60000"/>
                    <a:lumOff val="40000"/>
                  </a:schemeClr>
                </a:solidFill>
                <a:latin typeface="Lato Regular"/>
                <a:cs typeface="Lato Regular"/>
              </a:defRPr>
            </a:lvl1pPr>
          </a:lstStyle>
          <a:p>
            <a:pPr lvl="0"/>
            <a:r>
              <a:rPr lang="es-ES_tradnl" dirty="0" smtClean="0"/>
              <a:t>01</a:t>
            </a:r>
          </a:p>
        </p:txBody>
      </p:sp>
      <p:sp>
        <p:nvSpPr>
          <p:cNvPr id="60" name="Text Placeholder 7"/>
          <p:cNvSpPr>
            <a:spLocks noGrp="1"/>
          </p:cNvSpPr>
          <p:nvPr>
            <p:ph type="body" sz="quarter" idx="83" hasCustomPrompt="1"/>
          </p:nvPr>
        </p:nvSpPr>
        <p:spPr>
          <a:xfrm>
            <a:off x="9215265" y="152788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2"/>
                </a:solidFill>
                <a:latin typeface="Lato Regular"/>
                <a:cs typeface="Lato Regular"/>
              </a:defRPr>
            </a:lvl1pPr>
          </a:lstStyle>
          <a:p>
            <a:pPr lvl="0"/>
            <a:r>
              <a:rPr lang="es-ES_tradnl" dirty="0" smtClean="0"/>
              <a:t>02</a:t>
            </a:r>
          </a:p>
        </p:txBody>
      </p:sp>
      <p:sp>
        <p:nvSpPr>
          <p:cNvPr id="61" name="Text Placeholder 7"/>
          <p:cNvSpPr>
            <a:spLocks noGrp="1"/>
          </p:cNvSpPr>
          <p:nvPr>
            <p:ph type="body" sz="quarter" idx="84" hasCustomPrompt="1"/>
          </p:nvPr>
        </p:nvSpPr>
        <p:spPr>
          <a:xfrm>
            <a:off x="603254"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3"/>
                </a:solidFill>
                <a:latin typeface="Lato Regular"/>
                <a:cs typeface="Lato Regular"/>
              </a:defRPr>
            </a:lvl1pPr>
          </a:lstStyle>
          <a:p>
            <a:pPr lvl="0"/>
            <a:r>
              <a:rPr lang="es-ES_tradnl" dirty="0" smtClean="0"/>
              <a:t>03</a:t>
            </a:r>
          </a:p>
        </p:txBody>
      </p:sp>
      <p:sp>
        <p:nvSpPr>
          <p:cNvPr id="62" name="Text Placeholder 7"/>
          <p:cNvSpPr>
            <a:spLocks noGrp="1"/>
          </p:cNvSpPr>
          <p:nvPr>
            <p:ph type="body" sz="quarter" idx="85" hasCustomPrompt="1"/>
          </p:nvPr>
        </p:nvSpPr>
        <p:spPr>
          <a:xfrm>
            <a:off x="9215265" y="3144408"/>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4"/>
                </a:solidFill>
                <a:latin typeface="Lato Regular"/>
                <a:cs typeface="Lato Regular"/>
              </a:defRPr>
            </a:lvl1pPr>
          </a:lstStyle>
          <a:p>
            <a:pPr lvl="0"/>
            <a:r>
              <a:rPr lang="es-ES_tradnl" dirty="0" smtClean="0"/>
              <a:t>04</a:t>
            </a:r>
          </a:p>
        </p:txBody>
      </p:sp>
      <p:sp>
        <p:nvSpPr>
          <p:cNvPr id="63" name="Text Placeholder 7"/>
          <p:cNvSpPr>
            <a:spLocks noGrp="1"/>
          </p:cNvSpPr>
          <p:nvPr>
            <p:ph type="body" sz="quarter" idx="86" hasCustomPrompt="1"/>
          </p:nvPr>
        </p:nvSpPr>
        <p:spPr>
          <a:xfrm>
            <a:off x="603254" y="4746930"/>
            <a:ext cx="406393" cy="345380"/>
          </a:xfrm>
          <a:prstGeom prst="rect">
            <a:avLst/>
          </a:prstGeom>
        </p:spPr>
        <p:txBody>
          <a:bodyPr vert="horz" lIns="0" tIns="40504" rIns="0" bIns="40504" anchor="ctr"/>
          <a:lstStyle>
            <a:lvl1pPr marL="0" indent="0" algn="l">
              <a:lnSpc>
                <a:spcPct val="100000"/>
              </a:lnSpc>
              <a:spcBef>
                <a:spcPts val="0"/>
              </a:spcBef>
              <a:buNone/>
              <a:defRPr sz="2160" b="1" baseline="0">
                <a:solidFill>
                  <a:schemeClr val="accent5"/>
                </a:solidFill>
                <a:latin typeface="Lato Regular"/>
                <a:cs typeface="Lato Regular"/>
              </a:defRPr>
            </a:lvl1pPr>
          </a:lstStyle>
          <a:p>
            <a:pPr lvl="0"/>
            <a:r>
              <a:rPr lang="es-ES_tradnl" dirty="0" smtClean="0"/>
              <a:t>05</a:t>
            </a:r>
          </a:p>
        </p:txBody>
      </p:sp>
    </p:spTree>
    <p:extLst>
      <p:ext uri="{BB962C8B-B14F-4D97-AF65-F5344CB8AC3E}">
        <p14:creationId xmlns:p14="http://schemas.microsoft.com/office/powerpoint/2010/main" xmlns="" val="21520324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200"/>
                                  </p:stCondLst>
                                  <p:childTnLst>
                                    <p:set>
                                      <p:cBhvr>
                                        <p:cTn id="84" dur="1" fill="hold">
                                          <p:stCondLst>
                                            <p:cond delay="0"/>
                                          </p:stCondLst>
                                        </p:cTn>
                                        <p:tgtEl>
                                          <p:spTgt spid="54">
                                            <p:txEl>
                                              <p:pRg st="0" end="0"/>
                                            </p:txEl>
                                          </p:spTgt>
                                        </p:tgtEl>
                                        <p:attrNameLst>
                                          <p:attrName>style.visibility</p:attrName>
                                        </p:attrNameLst>
                                      </p:cBhvr>
                                      <p:to>
                                        <p:strVal val="visible"/>
                                      </p:to>
                                    </p:set>
                                    <p:animEffect transition="in" filter="fade">
                                      <p:cBhvr>
                                        <p:cTn id="85" dur="400"/>
                                        <p:tgtEl>
                                          <p:spTgt spid="54">
                                            <p:txEl>
                                              <p:pRg st="0" end="0"/>
                                            </p:txEl>
                                          </p:spTgt>
                                        </p:tgtEl>
                                      </p:cBhvr>
                                    </p:animEffect>
                                    <p:anim calcmode="lin" valueType="num">
                                      <p:cBhvr>
                                        <p:cTn id="86" dur="4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4">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55">
                                            <p:txEl>
                                              <p:pRg st="0" end="0"/>
                                            </p:txEl>
                                          </p:spTgt>
                                        </p:tgtEl>
                                        <p:attrNameLst>
                                          <p:attrName>style.visibility</p:attrName>
                                        </p:attrNameLst>
                                      </p:cBhvr>
                                      <p:to>
                                        <p:strVal val="visible"/>
                                      </p:to>
                                    </p:set>
                                    <p:animEffect transition="in" filter="fade">
                                      <p:cBhvr>
                                        <p:cTn id="90" dur="400"/>
                                        <p:tgtEl>
                                          <p:spTgt spid="55">
                                            <p:txEl>
                                              <p:pRg st="0" end="0"/>
                                            </p:txEl>
                                          </p:spTgt>
                                        </p:tgtEl>
                                      </p:cBhvr>
                                    </p:animEffect>
                                    <p:anim calcmode="lin" valueType="num">
                                      <p:cBhvr>
                                        <p:cTn id="91"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92" dur="400" fill="hold"/>
                                        <p:tgtEl>
                                          <p:spTgt spid="55">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56">
                                            <p:txEl>
                                              <p:pRg st="0" end="0"/>
                                            </p:txEl>
                                          </p:spTgt>
                                        </p:tgtEl>
                                        <p:attrNameLst>
                                          <p:attrName>style.visibility</p:attrName>
                                        </p:attrNameLst>
                                      </p:cBhvr>
                                      <p:to>
                                        <p:strVal val="visible"/>
                                      </p:to>
                                    </p:set>
                                    <p:animEffect transition="in" filter="fade">
                                      <p:cBhvr>
                                        <p:cTn id="95" dur="400"/>
                                        <p:tgtEl>
                                          <p:spTgt spid="56">
                                            <p:txEl>
                                              <p:pRg st="0" end="0"/>
                                            </p:txEl>
                                          </p:spTgt>
                                        </p:tgtEl>
                                      </p:cBhvr>
                                    </p:animEffect>
                                    <p:anim calcmode="lin" valueType="num">
                                      <p:cBhvr>
                                        <p:cTn id="96" dur="40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97" dur="400" fill="hold"/>
                                        <p:tgtEl>
                                          <p:spTgt spid="56">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fade">
                                      <p:cBhvr>
                                        <p:cTn id="100" dur="400"/>
                                        <p:tgtEl>
                                          <p:spTgt spid="57">
                                            <p:txEl>
                                              <p:pRg st="0" end="0"/>
                                            </p:txEl>
                                          </p:spTgt>
                                        </p:tgtEl>
                                      </p:cBhvr>
                                    </p:animEffect>
                                    <p:anim calcmode="lin" valueType="num">
                                      <p:cBhvr>
                                        <p:cTn id="101" dur="4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102" dur="400" fill="hold"/>
                                        <p:tgtEl>
                                          <p:spTgt spid="57">
                                            <p:txEl>
                                              <p:pRg st="0" end="0"/>
                                            </p:txEl>
                                          </p:spTgt>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
                                  </p:stCondLst>
                                  <p:childTnLst>
                                    <p:set>
                                      <p:cBhvr>
                                        <p:cTn id="104" dur="1" fill="hold">
                                          <p:stCondLst>
                                            <p:cond delay="0"/>
                                          </p:stCondLst>
                                        </p:cTn>
                                        <p:tgtEl>
                                          <p:spTgt spid="58">
                                            <p:txEl>
                                              <p:pRg st="0" end="0"/>
                                            </p:txEl>
                                          </p:spTgt>
                                        </p:tgtEl>
                                        <p:attrNameLst>
                                          <p:attrName>style.visibility</p:attrName>
                                        </p:attrNameLst>
                                      </p:cBhvr>
                                      <p:to>
                                        <p:strVal val="visible"/>
                                      </p:to>
                                    </p:set>
                                    <p:animEffect transition="in" filter="fade">
                                      <p:cBhvr>
                                        <p:cTn id="105" dur="400"/>
                                        <p:tgtEl>
                                          <p:spTgt spid="58">
                                            <p:txEl>
                                              <p:pRg st="0" end="0"/>
                                            </p:txEl>
                                          </p:spTgt>
                                        </p:tgtEl>
                                      </p:cBhvr>
                                    </p:animEffect>
                                    <p:anim calcmode="lin" valueType="num">
                                      <p:cBhvr>
                                        <p:cTn id="106"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
                                  </p:stCondLst>
                                  <p:childTnLst>
                                    <p:set>
                                      <p:cBhvr>
                                        <p:cTn id="109" dur="1" fill="hold">
                                          <p:stCondLst>
                                            <p:cond delay="0"/>
                                          </p:stCondLst>
                                        </p:cTn>
                                        <p:tgtEl>
                                          <p:spTgt spid="59">
                                            <p:txEl>
                                              <p:pRg st="0" end="0"/>
                                            </p:txEl>
                                          </p:spTgt>
                                        </p:tgtEl>
                                        <p:attrNameLst>
                                          <p:attrName>style.visibility</p:attrName>
                                        </p:attrNameLst>
                                      </p:cBhvr>
                                      <p:to>
                                        <p:strVal val="visible"/>
                                      </p:to>
                                    </p:set>
                                    <p:animEffect transition="in" filter="fade">
                                      <p:cBhvr>
                                        <p:cTn id="110" dur="400"/>
                                        <p:tgtEl>
                                          <p:spTgt spid="59">
                                            <p:txEl>
                                              <p:pRg st="0" end="0"/>
                                            </p:txEl>
                                          </p:spTgt>
                                        </p:tgtEl>
                                      </p:cBhvr>
                                    </p:animEffect>
                                    <p:anim calcmode="lin" valueType="num">
                                      <p:cBhvr>
                                        <p:cTn id="111"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5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60">
                                            <p:txEl>
                                              <p:pRg st="0" end="0"/>
                                            </p:txEl>
                                          </p:spTgt>
                                        </p:tgtEl>
                                        <p:attrNameLst>
                                          <p:attrName>style.visibility</p:attrName>
                                        </p:attrNameLst>
                                      </p:cBhvr>
                                      <p:to>
                                        <p:strVal val="visible"/>
                                      </p:to>
                                    </p:set>
                                    <p:animEffect transition="in" filter="fade">
                                      <p:cBhvr>
                                        <p:cTn id="115" dur="400"/>
                                        <p:tgtEl>
                                          <p:spTgt spid="60">
                                            <p:txEl>
                                              <p:pRg st="0" end="0"/>
                                            </p:txEl>
                                          </p:spTgt>
                                        </p:tgtEl>
                                      </p:cBhvr>
                                    </p:animEffect>
                                    <p:anim calcmode="lin" valueType="num">
                                      <p:cBhvr>
                                        <p:cTn id="116"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60">
                                            <p:txEl>
                                              <p:pRg st="0" end="0"/>
                                            </p:txEl>
                                          </p:spTgt>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00"/>
                                  </p:stCondLst>
                                  <p:childTnLst>
                                    <p:set>
                                      <p:cBhvr>
                                        <p:cTn id="119" dur="1" fill="hold">
                                          <p:stCondLst>
                                            <p:cond delay="0"/>
                                          </p:stCondLst>
                                        </p:cTn>
                                        <p:tgtEl>
                                          <p:spTgt spid="61">
                                            <p:txEl>
                                              <p:pRg st="0" end="0"/>
                                            </p:txEl>
                                          </p:spTgt>
                                        </p:tgtEl>
                                        <p:attrNameLst>
                                          <p:attrName>style.visibility</p:attrName>
                                        </p:attrNameLst>
                                      </p:cBhvr>
                                      <p:to>
                                        <p:strVal val="visible"/>
                                      </p:to>
                                    </p:set>
                                    <p:animEffect transition="in" filter="fade">
                                      <p:cBhvr>
                                        <p:cTn id="120" dur="400"/>
                                        <p:tgtEl>
                                          <p:spTgt spid="61">
                                            <p:txEl>
                                              <p:pRg st="0" end="0"/>
                                            </p:txEl>
                                          </p:spTgt>
                                        </p:tgtEl>
                                      </p:cBhvr>
                                    </p:animEffect>
                                    <p:anim calcmode="lin" valueType="num">
                                      <p:cBhvr>
                                        <p:cTn id="121" dur="4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22" dur="400" fill="hold"/>
                                        <p:tgtEl>
                                          <p:spTgt spid="61">
                                            <p:txEl>
                                              <p:pRg st="0" end="0"/>
                                            </p:txEl>
                                          </p:spTgt>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200"/>
                                  </p:stCondLst>
                                  <p:childTnLst>
                                    <p:set>
                                      <p:cBhvr>
                                        <p:cTn id="124" dur="1" fill="hold">
                                          <p:stCondLst>
                                            <p:cond delay="0"/>
                                          </p:stCondLst>
                                        </p:cTn>
                                        <p:tgtEl>
                                          <p:spTgt spid="62">
                                            <p:txEl>
                                              <p:pRg st="0" end="0"/>
                                            </p:txEl>
                                          </p:spTgt>
                                        </p:tgtEl>
                                        <p:attrNameLst>
                                          <p:attrName>style.visibility</p:attrName>
                                        </p:attrNameLst>
                                      </p:cBhvr>
                                      <p:to>
                                        <p:strVal val="visible"/>
                                      </p:to>
                                    </p:set>
                                    <p:animEffect transition="in" filter="fade">
                                      <p:cBhvr>
                                        <p:cTn id="125" dur="400"/>
                                        <p:tgtEl>
                                          <p:spTgt spid="62">
                                            <p:txEl>
                                              <p:pRg st="0" end="0"/>
                                            </p:txEl>
                                          </p:spTgt>
                                        </p:tgtEl>
                                      </p:cBhvr>
                                    </p:animEffect>
                                    <p:anim calcmode="lin" valueType="num">
                                      <p:cBhvr>
                                        <p:cTn id="126"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7" dur="400" fill="hold"/>
                                        <p:tgtEl>
                                          <p:spTgt spid="62">
                                            <p:txEl>
                                              <p:pRg st="0" end="0"/>
                                            </p:txEl>
                                          </p:spTgt>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200"/>
                                  </p:stCondLst>
                                  <p:childTnLst>
                                    <p:set>
                                      <p:cBhvr>
                                        <p:cTn id="129" dur="1" fill="hold">
                                          <p:stCondLst>
                                            <p:cond delay="0"/>
                                          </p:stCondLst>
                                        </p:cTn>
                                        <p:tgtEl>
                                          <p:spTgt spid="63">
                                            <p:txEl>
                                              <p:pRg st="0" end="0"/>
                                            </p:txEl>
                                          </p:spTgt>
                                        </p:tgtEl>
                                        <p:attrNameLst>
                                          <p:attrName>style.visibility</p:attrName>
                                        </p:attrNameLst>
                                      </p:cBhvr>
                                      <p:to>
                                        <p:strVal val="visible"/>
                                      </p:to>
                                    </p:set>
                                    <p:animEffect transition="in" filter="fade">
                                      <p:cBhvr>
                                        <p:cTn id="130" dur="400"/>
                                        <p:tgtEl>
                                          <p:spTgt spid="63">
                                            <p:txEl>
                                              <p:pRg st="0" end="0"/>
                                            </p:txEl>
                                          </p:spTgt>
                                        </p:tgtEl>
                                      </p:cBhvr>
                                    </p:animEffect>
                                    <p:anim calcmode="lin" valueType="num">
                                      <p:cBhvr>
                                        <p:cTn id="131" dur="4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132" dur="4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133" fill="hold">
                            <p:stCondLst>
                              <p:cond delay="500"/>
                            </p:stCondLst>
                            <p:childTnLst>
                              <p:par>
                                <p:cTn id="134" presetID="53" presetClass="entr" presetSubtype="16" fill="hold" grpId="1" nodeType="afterEffect">
                                  <p:stCondLst>
                                    <p:cond delay="0"/>
                                  </p:stCondLst>
                                  <p:childTnLst>
                                    <p:set>
                                      <p:cBhvr>
                                        <p:cTn id="135" dur="1" fill="hold">
                                          <p:stCondLst>
                                            <p:cond delay="0"/>
                                          </p:stCondLst>
                                        </p:cTn>
                                        <p:tgtEl>
                                          <p:spTgt spid="54">
                                            <p:txEl>
                                              <p:pRg st="0" end="0"/>
                                            </p:txEl>
                                          </p:spTgt>
                                        </p:tgtEl>
                                        <p:attrNameLst>
                                          <p:attrName>style.visibility</p:attrName>
                                        </p:attrNameLst>
                                      </p:cBhvr>
                                      <p:to>
                                        <p:strVal val="visible"/>
                                      </p:to>
                                    </p:set>
                                    <p:anim calcmode="lin" valueType="num">
                                      <p:cBhvr>
                                        <p:cTn id="13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38" dur="500"/>
                                        <p:tgtEl>
                                          <p:spTgt spid="54">
                                            <p:txEl>
                                              <p:pRg st="0" end="0"/>
                                            </p:txEl>
                                          </p:spTgt>
                                        </p:tgtEl>
                                      </p:cBhvr>
                                    </p:animEffect>
                                  </p:childTnLst>
                                </p:cTn>
                              </p:par>
                            </p:childTnLst>
                          </p:cTn>
                        </p:par>
                        <p:par>
                          <p:cTn id="139" fill="hold">
                            <p:stCondLst>
                              <p:cond delay="1000"/>
                            </p:stCondLst>
                            <p:childTnLst>
                              <p:par>
                                <p:cTn id="140" presetID="53" presetClass="entr" presetSubtype="16" fill="hold" grpId="1" nodeType="afterEffect">
                                  <p:stCondLst>
                                    <p:cond delay="0"/>
                                  </p:stCondLst>
                                  <p:childTnLst>
                                    <p:set>
                                      <p:cBhvr>
                                        <p:cTn id="141" dur="1" fill="hold">
                                          <p:stCondLst>
                                            <p:cond delay="0"/>
                                          </p:stCondLst>
                                        </p:cTn>
                                        <p:tgtEl>
                                          <p:spTgt spid="55">
                                            <p:txEl>
                                              <p:pRg st="0" end="0"/>
                                            </p:txEl>
                                          </p:spTgt>
                                        </p:tgtEl>
                                        <p:attrNameLst>
                                          <p:attrName>style.visibility</p:attrName>
                                        </p:attrNameLst>
                                      </p:cBhvr>
                                      <p:to>
                                        <p:strVal val="visible"/>
                                      </p:to>
                                    </p:set>
                                    <p:anim calcmode="lin" valueType="num">
                                      <p:cBhvr>
                                        <p:cTn id="142"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55">
                                            <p:txEl>
                                              <p:pRg st="0" end="0"/>
                                            </p:txEl>
                                          </p:spTgt>
                                        </p:tgtEl>
                                      </p:cBhvr>
                                    </p:animEffect>
                                  </p:childTnLst>
                                </p:cTn>
                              </p:par>
                            </p:childTnLst>
                          </p:cTn>
                        </p:par>
                        <p:par>
                          <p:cTn id="145" fill="hold">
                            <p:stCondLst>
                              <p:cond delay="1500"/>
                            </p:stCondLst>
                            <p:childTnLst>
                              <p:par>
                                <p:cTn id="146" presetID="53" presetClass="entr" presetSubtype="16" fill="hold" grpId="1" nodeType="afterEffect">
                                  <p:stCondLst>
                                    <p:cond delay="0"/>
                                  </p:stCondLst>
                                  <p:childTnLst>
                                    <p:set>
                                      <p:cBhvr>
                                        <p:cTn id="147" dur="1" fill="hold">
                                          <p:stCondLst>
                                            <p:cond delay="0"/>
                                          </p:stCondLst>
                                        </p:cTn>
                                        <p:tgtEl>
                                          <p:spTgt spid="56">
                                            <p:txEl>
                                              <p:pRg st="0" end="0"/>
                                            </p:txEl>
                                          </p:spTgt>
                                        </p:tgtEl>
                                        <p:attrNameLst>
                                          <p:attrName>style.visibility</p:attrName>
                                        </p:attrNameLst>
                                      </p:cBhvr>
                                      <p:to>
                                        <p:strVal val="visible"/>
                                      </p:to>
                                    </p:set>
                                    <p:anim calcmode="lin" valueType="num">
                                      <p:cBhvr>
                                        <p:cTn id="148"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50" dur="500"/>
                                        <p:tgtEl>
                                          <p:spTgt spid="56">
                                            <p:txEl>
                                              <p:pRg st="0" end="0"/>
                                            </p:txEl>
                                          </p:spTgt>
                                        </p:tgtEl>
                                      </p:cBhvr>
                                    </p:animEffect>
                                  </p:childTnLst>
                                </p:cTn>
                              </p:par>
                            </p:childTnLst>
                          </p:cTn>
                        </p:par>
                        <p:par>
                          <p:cTn id="151" fill="hold">
                            <p:stCondLst>
                              <p:cond delay="2000"/>
                            </p:stCondLst>
                            <p:childTnLst>
                              <p:par>
                                <p:cTn id="152" presetID="53" presetClass="entr" presetSubtype="16" fill="hold" grpId="1" nodeType="afterEffect">
                                  <p:stCondLst>
                                    <p:cond delay="0"/>
                                  </p:stCondLst>
                                  <p:childTnLst>
                                    <p:set>
                                      <p:cBhvr>
                                        <p:cTn id="153" dur="1" fill="hold">
                                          <p:stCondLst>
                                            <p:cond delay="0"/>
                                          </p:stCondLst>
                                        </p:cTn>
                                        <p:tgtEl>
                                          <p:spTgt spid="57">
                                            <p:txEl>
                                              <p:pRg st="0" end="0"/>
                                            </p:txEl>
                                          </p:spTgt>
                                        </p:tgtEl>
                                        <p:attrNameLst>
                                          <p:attrName>style.visibility</p:attrName>
                                        </p:attrNameLst>
                                      </p:cBhvr>
                                      <p:to>
                                        <p:strVal val="visible"/>
                                      </p:to>
                                    </p:set>
                                    <p:anim calcmode="lin" valueType="num">
                                      <p:cBhvr>
                                        <p:cTn id="154"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5"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6" dur="500"/>
                                        <p:tgtEl>
                                          <p:spTgt spid="57">
                                            <p:txEl>
                                              <p:pRg st="0" end="0"/>
                                            </p:txEl>
                                          </p:spTgt>
                                        </p:tgtEl>
                                      </p:cBhvr>
                                    </p:animEffect>
                                  </p:childTnLst>
                                </p:cTn>
                              </p:par>
                            </p:childTnLst>
                          </p:cTn>
                        </p:par>
                        <p:par>
                          <p:cTn id="157" fill="hold">
                            <p:stCondLst>
                              <p:cond delay="2500"/>
                            </p:stCondLst>
                            <p:childTnLst>
                              <p:par>
                                <p:cTn id="158" presetID="53" presetClass="entr" presetSubtype="16" fill="hold" grpId="1" nodeType="afterEffect">
                                  <p:stCondLst>
                                    <p:cond delay="0"/>
                                  </p:stCondLst>
                                  <p:childTnLst>
                                    <p:set>
                                      <p:cBhvr>
                                        <p:cTn id="159" dur="1" fill="hold">
                                          <p:stCondLst>
                                            <p:cond delay="0"/>
                                          </p:stCondLst>
                                        </p:cTn>
                                        <p:tgtEl>
                                          <p:spTgt spid="58">
                                            <p:txEl>
                                              <p:pRg st="0" end="0"/>
                                            </p:txEl>
                                          </p:spTgt>
                                        </p:tgtEl>
                                        <p:attrNameLst>
                                          <p:attrName>style.visibility</p:attrName>
                                        </p:attrNameLst>
                                      </p:cBhvr>
                                      <p:to>
                                        <p:strVal val="visible"/>
                                      </p:to>
                                    </p:set>
                                    <p:anim calcmode="lin" valueType="num">
                                      <p:cBhvr>
                                        <p:cTn id="160"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61"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62" dur="500"/>
                                        <p:tgtEl>
                                          <p:spTgt spid="5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32" fill="hold" nodeType="clickEffect">
                                  <p:stCondLst>
                                    <p:cond delay="0"/>
                                  </p:stCondLst>
                                  <p:childTnLst>
                                    <p:set>
                                      <p:cBhvr>
                                        <p:cTn id="166" dur="1" fill="hold">
                                          <p:stCondLst>
                                            <p:cond delay="0"/>
                                          </p:stCondLst>
                                        </p:cTn>
                                        <p:tgtEl>
                                          <p:spTgt spid="3"/>
                                        </p:tgtEl>
                                        <p:attrNameLst>
                                          <p:attrName>style.visibility</p:attrName>
                                        </p:attrNameLst>
                                      </p:cBhvr>
                                      <p:to>
                                        <p:strVal val="visible"/>
                                      </p:to>
                                    </p:set>
                                    <p:animEffect transition="in" filter="circle(out)">
                                      <p:cBhvr>
                                        <p:cTn id="16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42" presetClass="entr" presetSubtype="0"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Effect transition="in" filter="fade">
                      <p:cBhvr>
                        <p:cTn dur="400"/>
                        <p:tgtEl>
                          <p:spTgt spid="54"/>
                        </p:tgtEl>
                      </p:cBhvr>
                    </p:animEffect>
                    <p:anim calcmode="lin" valueType="num">
                      <p:cBhvr>
                        <p:cTn dur="400" fill="hold"/>
                        <p:tgtEl>
                          <p:spTgt spid="54"/>
                        </p:tgtEl>
                        <p:attrNameLst>
                          <p:attrName>ppt_x</p:attrName>
                        </p:attrNameLst>
                      </p:cBhvr>
                      <p:tavLst>
                        <p:tav tm="0">
                          <p:val>
                            <p:strVal val="#ppt_x"/>
                          </p:val>
                        </p:tav>
                        <p:tav tm="100000">
                          <p:val>
                            <p:strVal val="#ppt_x"/>
                          </p:val>
                        </p:tav>
                      </p:tavLst>
                    </p:anim>
                    <p:anim calcmode="lin" valueType="num">
                      <p:cBhvr>
                        <p:cTn dur="400" fill="hold"/>
                        <p:tgtEl>
                          <p:spTgt spid="54"/>
                        </p:tgtEl>
                        <p:attrNameLst>
                          <p:attrName>ppt_y</p:attrName>
                        </p:attrNameLst>
                      </p:cBhvr>
                      <p:tavLst>
                        <p:tav tm="0">
                          <p:val>
                            <p:strVal val="#ppt_y+.1"/>
                          </p:val>
                        </p:tav>
                        <p:tav tm="100000">
                          <p:val>
                            <p:strVal val="#ppt_y"/>
                          </p:val>
                        </p:tav>
                      </p:tavLst>
                    </p:anim>
                  </p:childTnLst>
                </p:cTn>
              </p:par>
            </p:tnLst>
          </p:tmpl>
        </p:tmplLst>
      </p:bldP>
      <p:bldP spid="54" grpId="1"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5" grpId="1"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42" presetClass="entr" presetSubtype="0"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Effect transition="in" filter="fade">
                      <p:cBhvr>
                        <p:cTn dur="400"/>
                        <p:tgtEl>
                          <p:spTgt spid="56"/>
                        </p:tgtEl>
                      </p:cBhvr>
                    </p:animEffect>
                    <p:anim calcmode="lin" valueType="num">
                      <p:cBhvr>
                        <p:cTn dur="400" fill="hold"/>
                        <p:tgtEl>
                          <p:spTgt spid="56"/>
                        </p:tgtEl>
                        <p:attrNameLst>
                          <p:attrName>ppt_x</p:attrName>
                        </p:attrNameLst>
                      </p:cBhvr>
                      <p:tavLst>
                        <p:tav tm="0">
                          <p:val>
                            <p:strVal val="#ppt_x"/>
                          </p:val>
                        </p:tav>
                        <p:tav tm="100000">
                          <p:val>
                            <p:strVal val="#ppt_x"/>
                          </p:val>
                        </p:tav>
                      </p:tavLst>
                    </p:anim>
                    <p:anim calcmode="lin" valueType="num">
                      <p:cBhvr>
                        <p:cTn dur="400" fill="hold"/>
                        <p:tgtEl>
                          <p:spTgt spid="56"/>
                        </p:tgtEl>
                        <p:attrNameLst>
                          <p:attrName>ppt_y</p:attrName>
                        </p:attrNameLst>
                      </p:cBhvr>
                      <p:tavLst>
                        <p:tav tm="0">
                          <p:val>
                            <p:strVal val="#ppt_y+.1"/>
                          </p:val>
                        </p:tav>
                        <p:tav tm="100000">
                          <p:val>
                            <p:strVal val="#ppt_y"/>
                          </p:val>
                        </p:tav>
                      </p:tavLst>
                    </p:anim>
                  </p:childTnLst>
                </p:cTn>
              </p:par>
            </p:tnLst>
          </p:tmpl>
        </p:tmplLst>
      </p:bldP>
      <p:bldP spid="56" grpId="1"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400"/>
                        <p:tgtEl>
                          <p:spTgt spid="57"/>
                        </p:tgtEl>
                      </p:cBhvr>
                    </p:animEffect>
                    <p:anim calcmode="lin" valueType="num">
                      <p:cBhvr>
                        <p:cTn dur="400" fill="hold"/>
                        <p:tgtEl>
                          <p:spTgt spid="57"/>
                        </p:tgtEl>
                        <p:attrNameLst>
                          <p:attrName>ppt_x</p:attrName>
                        </p:attrNameLst>
                      </p:cBhvr>
                      <p:tavLst>
                        <p:tav tm="0">
                          <p:val>
                            <p:strVal val="#ppt_x"/>
                          </p:val>
                        </p:tav>
                        <p:tav tm="100000">
                          <p:val>
                            <p:strVal val="#ppt_x"/>
                          </p:val>
                        </p:tav>
                      </p:tavLst>
                    </p:anim>
                    <p:anim calcmode="lin" valueType="num">
                      <p:cBhvr>
                        <p:cTn dur="400" fill="hold"/>
                        <p:tgtEl>
                          <p:spTgt spid="57"/>
                        </p:tgtEl>
                        <p:attrNameLst>
                          <p:attrName>ppt_y</p:attrName>
                        </p:attrNameLst>
                      </p:cBhvr>
                      <p:tavLst>
                        <p:tav tm="0">
                          <p:val>
                            <p:strVal val="#ppt_y+.1"/>
                          </p:val>
                        </p:tav>
                        <p:tav tm="100000">
                          <p:val>
                            <p:strVal val="#ppt_y"/>
                          </p:val>
                        </p:tav>
                      </p:tavLst>
                    </p:anim>
                  </p:childTnLst>
                </p:cTn>
              </p:par>
            </p:tnLst>
          </p:tmpl>
        </p:tmplLst>
      </p:bldP>
      <p:bldP spid="57" grpId="1"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8" grpId="1"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400"/>
                        <p:tgtEl>
                          <p:spTgt spid="61"/>
                        </p:tgtEl>
                      </p:cBhvr>
                    </p:animEffect>
                    <p:anim calcmode="lin" valueType="num">
                      <p:cBhvr>
                        <p:cTn dur="400" fill="hold"/>
                        <p:tgtEl>
                          <p:spTgt spid="61"/>
                        </p:tgtEl>
                        <p:attrNameLst>
                          <p:attrName>ppt_x</p:attrName>
                        </p:attrNameLst>
                      </p:cBhvr>
                      <p:tavLst>
                        <p:tav tm="0">
                          <p:val>
                            <p:strVal val="#ppt_x"/>
                          </p:val>
                        </p:tav>
                        <p:tav tm="100000">
                          <p:val>
                            <p:strVal val="#ppt_x"/>
                          </p:val>
                        </p:tav>
                      </p:tavLst>
                    </p:anim>
                    <p:anim calcmode="lin" valueType="num">
                      <p:cBhvr>
                        <p:cTn dur="400" fill="hold"/>
                        <p:tgtEl>
                          <p:spTgt spid="61"/>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400"/>
                        <p:tgtEl>
                          <p:spTgt spid="63"/>
                        </p:tgtEl>
                      </p:cBhvr>
                    </p:animEffect>
                    <p:anim calcmode="lin" valueType="num">
                      <p:cBhvr>
                        <p:cTn dur="400" fill="hold"/>
                        <p:tgtEl>
                          <p:spTgt spid="63"/>
                        </p:tgtEl>
                        <p:attrNameLst>
                          <p:attrName>ppt_x</p:attrName>
                        </p:attrNameLst>
                      </p:cBhvr>
                      <p:tavLst>
                        <p:tav tm="0">
                          <p:val>
                            <p:strVal val="#ppt_x"/>
                          </p:val>
                        </p:tav>
                        <p:tav tm="100000">
                          <p:val>
                            <p:strVal val="#ppt_x"/>
                          </p:val>
                        </p:tav>
                      </p:tavLst>
                    </p:anim>
                    <p:anim calcmode="lin" valueType="num">
                      <p:cBhvr>
                        <p:cTn dur="400" fill="hold"/>
                        <p:tgtEl>
                          <p:spTgt spid="6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65521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20083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3" name="Text Placeholder 7"/>
          <p:cNvSpPr>
            <a:spLocks noGrp="1"/>
          </p:cNvSpPr>
          <p:nvPr>
            <p:ph type="body" sz="quarter" idx="77" hasCustomPrompt="1"/>
          </p:nvPr>
        </p:nvSpPr>
        <p:spPr>
          <a:xfrm>
            <a:off x="857384"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 name="Oval 13"/>
          <p:cNvSpPr>
            <a:spLocks noChangeAspect="1"/>
          </p:cNvSpPr>
          <p:nvPr userDrawn="1"/>
        </p:nvSpPr>
        <p:spPr>
          <a:xfrm flipH="1">
            <a:off x="569384" y="4289746"/>
            <a:ext cx="240000" cy="2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 Placeholder 7"/>
          <p:cNvSpPr>
            <a:spLocks noGrp="1"/>
          </p:cNvSpPr>
          <p:nvPr>
            <p:ph type="body" sz="quarter" idx="78" hasCustomPrompt="1"/>
          </p:nvPr>
        </p:nvSpPr>
        <p:spPr>
          <a:xfrm>
            <a:off x="857384"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Oval 15"/>
          <p:cNvSpPr>
            <a:spLocks noChangeAspect="1"/>
          </p:cNvSpPr>
          <p:nvPr userDrawn="1"/>
        </p:nvSpPr>
        <p:spPr>
          <a:xfrm flipH="1">
            <a:off x="569384" y="4655506"/>
            <a:ext cx="240000" cy="2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Text Placeholder 7"/>
          <p:cNvSpPr>
            <a:spLocks noGrp="1"/>
          </p:cNvSpPr>
          <p:nvPr>
            <p:ph type="body" sz="quarter" idx="79" hasCustomPrompt="1"/>
          </p:nvPr>
        </p:nvSpPr>
        <p:spPr>
          <a:xfrm>
            <a:off x="363004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Oval 17"/>
          <p:cNvSpPr>
            <a:spLocks noChangeAspect="1"/>
          </p:cNvSpPr>
          <p:nvPr userDrawn="1"/>
        </p:nvSpPr>
        <p:spPr>
          <a:xfrm flipH="1">
            <a:off x="3342045" y="4289746"/>
            <a:ext cx="240000" cy="2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 Placeholder 7"/>
          <p:cNvSpPr>
            <a:spLocks noGrp="1"/>
          </p:cNvSpPr>
          <p:nvPr>
            <p:ph type="body" sz="quarter" idx="80" hasCustomPrompt="1"/>
          </p:nvPr>
        </p:nvSpPr>
        <p:spPr>
          <a:xfrm>
            <a:off x="363004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0" name="Oval 19"/>
          <p:cNvSpPr>
            <a:spLocks noChangeAspect="1"/>
          </p:cNvSpPr>
          <p:nvPr userDrawn="1"/>
        </p:nvSpPr>
        <p:spPr>
          <a:xfrm flipH="1">
            <a:off x="3342045" y="4655506"/>
            <a:ext cx="240000" cy="2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 Placeholder 7"/>
          <p:cNvSpPr>
            <a:spLocks noGrp="1"/>
          </p:cNvSpPr>
          <p:nvPr>
            <p:ph type="body" sz="quarter" idx="81" hasCustomPrompt="1"/>
          </p:nvPr>
        </p:nvSpPr>
        <p:spPr>
          <a:xfrm>
            <a:off x="6318040"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Oval 21"/>
          <p:cNvSpPr>
            <a:spLocks noChangeAspect="1"/>
          </p:cNvSpPr>
          <p:nvPr userDrawn="1"/>
        </p:nvSpPr>
        <p:spPr>
          <a:xfrm flipH="1">
            <a:off x="6030040" y="4289746"/>
            <a:ext cx="240000" cy="2160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 Placeholder 7"/>
          <p:cNvSpPr>
            <a:spLocks noGrp="1"/>
          </p:cNvSpPr>
          <p:nvPr>
            <p:ph type="body" sz="quarter" idx="82" hasCustomPrompt="1"/>
          </p:nvPr>
        </p:nvSpPr>
        <p:spPr>
          <a:xfrm>
            <a:off x="6318040"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Oval 23"/>
          <p:cNvSpPr>
            <a:spLocks noChangeAspect="1"/>
          </p:cNvSpPr>
          <p:nvPr userDrawn="1"/>
        </p:nvSpPr>
        <p:spPr>
          <a:xfrm flipH="1">
            <a:off x="6030040" y="4655506"/>
            <a:ext cx="240000" cy="216000"/>
          </a:xfrm>
          <a:prstGeom prst="ellipse">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5" name="Text Placeholder 7"/>
          <p:cNvSpPr>
            <a:spLocks noGrp="1"/>
          </p:cNvSpPr>
          <p:nvPr>
            <p:ph type="body" sz="quarter" idx="83" hasCustomPrompt="1"/>
          </p:nvPr>
        </p:nvSpPr>
        <p:spPr>
          <a:xfrm>
            <a:off x="9006035" y="427477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Oval 25"/>
          <p:cNvSpPr>
            <a:spLocks noChangeAspect="1"/>
          </p:cNvSpPr>
          <p:nvPr userDrawn="1"/>
        </p:nvSpPr>
        <p:spPr>
          <a:xfrm flipH="1">
            <a:off x="8718035" y="4289746"/>
            <a:ext cx="240000" cy="216000"/>
          </a:xfrm>
          <a:prstGeom prst="ellips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7" name="Text Placeholder 7"/>
          <p:cNvSpPr>
            <a:spLocks noGrp="1"/>
          </p:cNvSpPr>
          <p:nvPr>
            <p:ph type="body" sz="quarter" idx="84" hasCustomPrompt="1"/>
          </p:nvPr>
        </p:nvSpPr>
        <p:spPr>
          <a:xfrm>
            <a:off x="9006035" y="4640534"/>
            <a:ext cx="2399995" cy="216000"/>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Oval 27"/>
          <p:cNvSpPr>
            <a:spLocks noChangeAspect="1"/>
          </p:cNvSpPr>
          <p:nvPr userDrawn="1"/>
        </p:nvSpPr>
        <p:spPr>
          <a:xfrm flipH="1">
            <a:off x="8718035" y="4655506"/>
            <a:ext cx="240000" cy="216000"/>
          </a:xfrm>
          <a:prstGeom prst="ellipse">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xmlns="" val="23594019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500"/>
                                        <p:tgtEl>
                                          <p:spTgt spid="13">
                                            <p:txEl>
                                              <p:pRg st="0" end="0"/>
                                            </p:txEl>
                                          </p:spTgt>
                                        </p:tgtEl>
                                      </p:cBhvr>
                                    </p:animEffect>
                                    <p:anim calcmode="lin" valueType="num">
                                      <p:cBhvr>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00" fill="hold"/>
                                        <p:tgtEl>
                                          <p:spTgt spid="14"/>
                                        </p:tgtEl>
                                        <p:attrNameLst>
                                          <p:attrName>ppt_w</p:attrName>
                                        </p:attrNameLst>
                                      </p:cBhvr>
                                      <p:tavLst>
                                        <p:tav tm="0">
                                          <p:val>
                                            <p:fltVal val="0"/>
                                          </p:val>
                                        </p:tav>
                                        <p:tav tm="100000">
                                          <p:val>
                                            <p:strVal val="#ppt_w"/>
                                          </p:val>
                                        </p:tav>
                                      </p:tavLst>
                                    </p:anim>
                                    <p:anim calcmode="lin" valueType="num">
                                      <p:cBhvr>
                                        <p:cTn id="35" dur="200" fill="hold"/>
                                        <p:tgtEl>
                                          <p:spTgt spid="14"/>
                                        </p:tgtEl>
                                        <p:attrNameLst>
                                          <p:attrName>ppt_h</p:attrName>
                                        </p:attrNameLst>
                                      </p:cBhvr>
                                      <p:tavLst>
                                        <p:tav tm="0">
                                          <p:val>
                                            <p:fltVal val="0"/>
                                          </p:val>
                                        </p:tav>
                                        <p:tav tm="100000">
                                          <p:val>
                                            <p:strVal val="#ppt_h"/>
                                          </p:val>
                                        </p:tav>
                                      </p:tavLst>
                                    </p:anim>
                                    <p:animEffect transition="in" filter="fade">
                                      <p:cBhvr>
                                        <p:cTn id="36" dur="200"/>
                                        <p:tgtEl>
                                          <p:spTgt spid="14"/>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anim calcmode="lin" valueType="num">
                                      <p:cBhvr>
                                        <p:cTn id="4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200" fill="hold"/>
                                        <p:tgtEl>
                                          <p:spTgt spid="16"/>
                                        </p:tgtEl>
                                        <p:attrNameLst>
                                          <p:attrName>ppt_w</p:attrName>
                                        </p:attrNameLst>
                                      </p:cBhvr>
                                      <p:tavLst>
                                        <p:tav tm="0">
                                          <p:val>
                                            <p:fltVal val="0"/>
                                          </p:val>
                                        </p:tav>
                                        <p:tav tm="100000">
                                          <p:val>
                                            <p:strVal val="#ppt_w"/>
                                          </p:val>
                                        </p:tav>
                                      </p:tavLst>
                                    </p:anim>
                                    <p:anim calcmode="lin" valueType="num">
                                      <p:cBhvr>
                                        <p:cTn id="46" dur="200" fill="hold"/>
                                        <p:tgtEl>
                                          <p:spTgt spid="16"/>
                                        </p:tgtEl>
                                        <p:attrNameLst>
                                          <p:attrName>ppt_h</p:attrName>
                                        </p:attrNameLst>
                                      </p:cBhvr>
                                      <p:tavLst>
                                        <p:tav tm="0">
                                          <p:val>
                                            <p:fltVal val="0"/>
                                          </p:val>
                                        </p:tav>
                                        <p:tav tm="100000">
                                          <p:val>
                                            <p:strVal val="#ppt_h"/>
                                          </p:val>
                                        </p:tav>
                                      </p:tavLst>
                                    </p:anim>
                                    <p:animEffect transition="in" filter="fade">
                                      <p:cBhvr>
                                        <p:cTn id="47" dur="200"/>
                                        <p:tgtEl>
                                          <p:spTgt spid="16"/>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anim calcmode="lin" valueType="num">
                                      <p:cBhvr>
                                        <p:cTn id="5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200" fill="hold"/>
                                        <p:tgtEl>
                                          <p:spTgt spid="18"/>
                                        </p:tgtEl>
                                        <p:attrNameLst>
                                          <p:attrName>ppt_w</p:attrName>
                                        </p:attrNameLst>
                                      </p:cBhvr>
                                      <p:tavLst>
                                        <p:tav tm="0">
                                          <p:val>
                                            <p:fltVal val="0"/>
                                          </p:val>
                                        </p:tav>
                                        <p:tav tm="100000">
                                          <p:val>
                                            <p:strVal val="#ppt_w"/>
                                          </p:val>
                                        </p:tav>
                                      </p:tavLst>
                                    </p:anim>
                                    <p:anim calcmode="lin" valueType="num">
                                      <p:cBhvr>
                                        <p:cTn id="57" dur="200" fill="hold"/>
                                        <p:tgtEl>
                                          <p:spTgt spid="18"/>
                                        </p:tgtEl>
                                        <p:attrNameLst>
                                          <p:attrName>ppt_h</p:attrName>
                                        </p:attrNameLst>
                                      </p:cBhvr>
                                      <p:tavLst>
                                        <p:tav tm="0">
                                          <p:val>
                                            <p:fltVal val="0"/>
                                          </p:val>
                                        </p:tav>
                                        <p:tav tm="100000">
                                          <p:val>
                                            <p:strVal val="#ppt_h"/>
                                          </p:val>
                                        </p:tav>
                                      </p:tavLst>
                                    </p:anim>
                                    <p:animEffect transition="in" filter="fade">
                                      <p:cBhvr>
                                        <p:cTn id="58" dur="200"/>
                                        <p:tgtEl>
                                          <p:spTgt spid="18"/>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anim calcmode="lin" valueType="num">
                                      <p:cBhvr>
                                        <p:cTn id="62"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200" fill="hold"/>
                                        <p:tgtEl>
                                          <p:spTgt spid="20"/>
                                        </p:tgtEl>
                                        <p:attrNameLst>
                                          <p:attrName>ppt_w</p:attrName>
                                        </p:attrNameLst>
                                      </p:cBhvr>
                                      <p:tavLst>
                                        <p:tav tm="0">
                                          <p:val>
                                            <p:fltVal val="0"/>
                                          </p:val>
                                        </p:tav>
                                        <p:tav tm="100000">
                                          <p:val>
                                            <p:strVal val="#ppt_w"/>
                                          </p:val>
                                        </p:tav>
                                      </p:tavLst>
                                    </p:anim>
                                    <p:anim calcmode="lin" valueType="num">
                                      <p:cBhvr>
                                        <p:cTn id="68" dur="200" fill="hold"/>
                                        <p:tgtEl>
                                          <p:spTgt spid="20"/>
                                        </p:tgtEl>
                                        <p:attrNameLst>
                                          <p:attrName>ppt_h</p:attrName>
                                        </p:attrNameLst>
                                      </p:cBhvr>
                                      <p:tavLst>
                                        <p:tav tm="0">
                                          <p:val>
                                            <p:fltVal val="0"/>
                                          </p:val>
                                        </p:tav>
                                        <p:tav tm="100000">
                                          <p:val>
                                            <p:strVal val="#ppt_h"/>
                                          </p:val>
                                        </p:tav>
                                      </p:tavLst>
                                    </p:anim>
                                    <p:animEffect transition="in" filter="fade">
                                      <p:cBhvr>
                                        <p:cTn id="69" dur="200"/>
                                        <p:tgtEl>
                                          <p:spTgt spid="20"/>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1">
                                            <p:txEl>
                                              <p:pRg st="0" end="0"/>
                                            </p:txEl>
                                          </p:spTgt>
                                        </p:tgtEl>
                                        <p:attrNameLst>
                                          <p:attrName>style.visibility</p:attrName>
                                        </p:attrNameLst>
                                      </p:cBhvr>
                                      <p:to>
                                        <p:strVal val="visible"/>
                                      </p:to>
                                    </p:set>
                                    <p:animEffect transition="in" filter="fade">
                                      <p:cBhvr>
                                        <p:cTn id="72" dur="500"/>
                                        <p:tgtEl>
                                          <p:spTgt spid="21">
                                            <p:txEl>
                                              <p:pRg st="0" end="0"/>
                                            </p:txEl>
                                          </p:spTgt>
                                        </p:tgtEl>
                                      </p:cBhvr>
                                    </p:animEffect>
                                    <p:anim calcmode="lin" valueType="num">
                                      <p:cBhvr>
                                        <p:cTn id="7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75" fill="hold">
                            <p:stCondLst>
                              <p:cond delay="2500"/>
                            </p:stCondLst>
                            <p:childTnLst>
                              <p:par>
                                <p:cTn id="76" presetID="53" presetClass="entr" presetSubtype="16"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200" fill="hold"/>
                                        <p:tgtEl>
                                          <p:spTgt spid="22"/>
                                        </p:tgtEl>
                                        <p:attrNameLst>
                                          <p:attrName>ppt_w</p:attrName>
                                        </p:attrNameLst>
                                      </p:cBhvr>
                                      <p:tavLst>
                                        <p:tav tm="0">
                                          <p:val>
                                            <p:fltVal val="0"/>
                                          </p:val>
                                        </p:tav>
                                        <p:tav tm="100000">
                                          <p:val>
                                            <p:strVal val="#ppt_w"/>
                                          </p:val>
                                        </p:tav>
                                      </p:tavLst>
                                    </p:anim>
                                    <p:anim calcmode="lin" valueType="num">
                                      <p:cBhvr>
                                        <p:cTn id="79" dur="200" fill="hold"/>
                                        <p:tgtEl>
                                          <p:spTgt spid="22"/>
                                        </p:tgtEl>
                                        <p:attrNameLst>
                                          <p:attrName>ppt_h</p:attrName>
                                        </p:attrNameLst>
                                      </p:cBhvr>
                                      <p:tavLst>
                                        <p:tav tm="0">
                                          <p:val>
                                            <p:fltVal val="0"/>
                                          </p:val>
                                        </p:tav>
                                        <p:tav tm="100000">
                                          <p:val>
                                            <p:strVal val="#ppt_h"/>
                                          </p:val>
                                        </p:tav>
                                      </p:tavLst>
                                    </p:anim>
                                    <p:animEffect transition="in" filter="fade">
                                      <p:cBhvr>
                                        <p:cTn id="80" dur="200"/>
                                        <p:tgtEl>
                                          <p:spTgt spid="22"/>
                                        </p:tgtEl>
                                      </p:cBhvr>
                                    </p:animEffect>
                                  </p:childTnLst>
                                </p:cTn>
                              </p:par>
                              <p:par>
                                <p:cTn id="81" presetID="42" presetClass="entr" presetSubtype="0" fill="hold" grpId="0" nodeType="withEffect">
                                  <p:stCondLst>
                                    <p:cond delay="20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fade">
                                      <p:cBhvr>
                                        <p:cTn id="83" dur="500"/>
                                        <p:tgtEl>
                                          <p:spTgt spid="23">
                                            <p:txEl>
                                              <p:pRg st="0" end="0"/>
                                            </p:txEl>
                                          </p:spTgt>
                                        </p:tgtEl>
                                      </p:cBhvr>
                                    </p:animEffect>
                                    <p:anim calcmode="lin" valueType="num">
                                      <p:cBhvr>
                                        <p:cTn id="8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5" dur="5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3000"/>
                            </p:stCondLst>
                            <p:childTnLst>
                              <p:par>
                                <p:cTn id="87" presetID="53" presetClass="entr" presetSubtype="16"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200" fill="hold"/>
                                        <p:tgtEl>
                                          <p:spTgt spid="24"/>
                                        </p:tgtEl>
                                        <p:attrNameLst>
                                          <p:attrName>ppt_w</p:attrName>
                                        </p:attrNameLst>
                                      </p:cBhvr>
                                      <p:tavLst>
                                        <p:tav tm="0">
                                          <p:val>
                                            <p:fltVal val="0"/>
                                          </p:val>
                                        </p:tav>
                                        <p:tav tm="100000">
                                          <p:val>
                                            <p:strVal val="#ppt_w"/>
                                          </p:val>
                                        </p:tav>
                                      </p:tavLst>
                                    </p:anim>
                                    <p:anim calcmode="lin" valueType="num">
                                      <p:cBhvr>
                                        <p:cTn id="90" dur="200" fill="hold"/>
                                        <p:tgtEl>
                                          <p:spTgt spid="24"/>
                                        </p:tgtEl>
                                        <p:attrNameLst>
                                          <p:attrName>ppt_h</p:attrName>
                                        </p:attrNameLst>
                                      </p:cBhvr>
                                      <p:tavLst>
                                        <p:tav tm="0">
                                          <p:val>
                                            <p:fltVal val="0"/>
                                          </p:val>
                                        </p:tav>
                                        <p:tav tm="100000">
                                          <p:val>
                                            <p:strVal val="#ppt_h"/>
                                          </p:val>
                                        </p:tav>
                                      </p:tavLst>
                                    </p:anim>
                                    <p:animEffect transition="in" filter="fade">
                                      <p:cBhvr>
                                        <p:cTn id="91" dur="200"/>
                                        <p:tgtEl>
                                          <p:spTgt spid="24"/>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25">
                                            <p:txEl>
                                              <p:pRg st="0" end="0"/>
                                            </p:txEl>
                                          </p:spTgt>
                                        </p:tgtEl>
                                        <p:attrNameLst>
                                          <p:attrName>style.visibility</p:attrName>
                                        </p:attrNameLst>
                                      </p:cBhvr>
                                      <p:to>
                                        <p:strVal val="visible"/>
                                      </p:to>
                                    </p:set>
                                    <p:animEffect transition="in" filter="fade">
                                      <p:cBhvr>
                                        <p:cTn id="94" dur="500"/>
                                        <p:tgtEl>
                                          <p:spTgt spid="25">
                                            <p:txEl>
                                              <p:pRg st="0" end="0"/>
                                            </p:txEl>
                                          </p:spTgt>
                                        </p:tgtEl>
                                      </p:cBhvr>
                                    </p:animEffect>
                                    <p:anim calcmode="lin" valueType="num">
                                      <p:cBhvr>
                                        <p:cTn id="95"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96"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97" fill="hold">
                            <p:stCondLst>
                              <p:cond delay="3500"/>
                            </p:stCondLst>
                            <p:childTnLst>
                              <p:par>
                                <p:cTn id="98" presetID="53" presetClass="entr" presetSubtype="16"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200" fill="hold"/>
                                        <p:tgtEl>
                                          <p:spTgt spid="26"/>
                                        </p:tgtEl>
                                        <p:attrNameLst>
                                          <p:attrName>ppt_w</p:attrName>
                                        </p:attrNameLst>
                                      </p:cBhvr>
                                      <p:tavLst>
                                        <p:tav tm="0">
                                          <p:val>
                                            <p:fltVal val="0"/>
                                          </p:val>
                                        </p:tav>
                                        <p:tav tm="100000">
                                          <p:val>
                                            <p:strVal val="#ppt_w"/>
                                          </p:val>
                                        </p:tav>
                                      </p:tavLst>
                                    </p:anim>
                                    <p:anim calcmode="lin" valueType="num">
                                      <p:cBhvr>
                                        <p:cTn id="101" dur="200" fill="hold"/>
                                        <p:tgtEl>
                                          <p:spTgt spid="26"/>
                                        </p:tgtEl>
                                        <p:attrNameLst>
                                          <p:attrName>ppt_h</p:attrName>
                                        </p:attrNameLst>
                                      </p:cBhvr>
                                      <p:tavLst>
                                        <p:tav tm="0">
                                          <p:val>
                                            <p:fltVal val="0"/>
                                          </p:val>
                                        </p:tav>
                                        <p:tav tm="100000">
                                          <p:val>
                                            <p:strVal val="#ppt_h"/>
                                          </p:val>
                                        </p:tav>
                                      </p:tavLst>
                                    </p:anim>
                                    <p:animEffect transition="in" filter="fade">
                                      <p:cBhvr>
                                        <p:cTn id="102" dur="200"/>
                                        <p:tgtEl>
                                          <p:spTgt spid="26"/>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27">
                                            <p:txEl>
                                              <p:pRg st="0" end="0"/>
                                            </p:txEl>
                                          </p:spTgt>
                                        </p:tgtEl>
                                        <p:attrNameLst>
                                          <p:attrName>style.visibility</p:attrName>
                                        </p:attrNameLst>
                                      </p:cBhvr>
                                      <p:to>
                                        <p:strVal val="visible"/>
                                      </p:to>
                                    </p:set>
                                    <p:animEffect transition="in" filter="fade">
                                      <p:cBhvr>
                                        <p:cTn id="105" dur="500"/>
                                        <p:tgtEl>
                                          <p:spTgt spid="27">
                                            <p:txEl>
                                              <p:pRg st="0" end="0"/>
                                            </p:txEl>
                                          </p:spTgt>
                                        </p:tgtEl>
                                      </p:cBhvr>
                                    </p:animEffect>
                                    <p:anim calcmode="lin" valueType="num">
                                      <p:cBhvr>
                                        <p:cTn id="10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4000"/>
                            </p:stCondLst>
                            <p:childTnLst>
                              <p:par>
                                <p:cTn id="109" presetID="53" presetClass="entr" presetSubtype="16"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 calcmode="lin" valueType="num">
                                      <p:cBhvr>
                                        <p:cTn id="111" dur="200" fill="hold"/>
                                        <p:tgtEl>
                                          <p:spTgt spid="28"/>
                                        </p:tgtEl>
                                        <p:attrNameLst>
                                          <p:attrName>ppt_w</p:attrName>
                                        </p:attrNameLst>
                                      </p:cBhvr>
                                      <p:tavLst>
                                        <p:tav tm="0">
                                          <p:val>
                                            <p:fltVal val="0"/>
                                          </p:val>
                                        </p:tav>
                                        <p:tav tm="100000">
                                          <p:val>
                                            <p:strVal val="#ppt_w"/>
                                          </p:val>
                                        </p:tav>
                                      </p:tavLst>
                                    </p:anim>
                                    <p:anim calcmode="lin" valueType="num">
                                      <p:cBhvr>
                                        <p:cTn id="112" dur="200" fill="hold"/>
                                        <p:tgtEl>
                                          <p:spTgt spid="28"/>
                                        </p:tgtEl>
                                        <p:attrNameLst>
                                          <p:attrName>ppt_h</p:attrName>
                                        </p:attrNameLst>
                                      </p:cBhvr>
                                      <p:tavLst>
                                        <p:tav tm="0">
                                          <p:val>
                                            <p:fltVal val="0"/>
                                          </p:val>
                                        </p:tav>
                                        <p:tav tm="100000">
                                          <p:val>
                                            <p:strVal val="#ppt_h"/>
                                          </p:val>
                                        </p:tav>
                                      </p:tavLst>
                                    </p:anim>
                                    <p:animEffect transition="in" filter="fade">
                                      <p:cBhvr>
                                        <p:cTn id="113" dur="2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animBg="1"/>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animBg="1"/>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animBg="1"/>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animBg="1"/>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animBg="1"/>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animBg="1"/>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8974751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with content dark">
    <p:bg>
      <p:bgPr>
        <a:solidFill>
          <a:schemeClr val="accent1">
            <a:lumMod val="50000"/>
          </a:schemeClr>
        </a:solidFill>
        <a:effectLst/>
      </p:bgPr>
    </p:bg>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5170285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ap slides">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Picture 9" descr="siluete-map.png"/>
          <p:cNvPicPr>
            <a:picLocks noChangeAspect="1"/>
          </p:cNvPicPr>
          <p:nvPr userDrawn="1"/>
        </p:nvPicPr>
        <p:blipFill>
          <a:blip r:embed="rId2" cstate="print">
            <a:alphaModFix amt="16000"/>
            <a:extLst>
              <a:ext uri="{28A0092B-C50C-407E-A947-70E740481C1C}">
                <a14:useLocalDpi xmlns:a14="http://schemas.microsoft.com/office/drawing/2010/main" xmlns="" val="0"/>
              </a:ext>
            </a:extLst>
          </a:blip>
          <a:stretch>
            <a:fillRect/>
          </a:stretch>
        </p:blipFill>
        <p:spPr>
          <a:xfrm>
            <a:off x="603251" y="1143410"/>
            <a:ext cx="10972800" cy="5402555"/>
          </a:xfrm>
          <a:prstGeom prst="rect">
            <a:avLst/>
          </a:prstGeom>
        </p:spPr>
      </p:pic>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2872221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with content Clear">
    <p:bg>
      <p:bgPr>
        <a:solidFill>
          <a:schemeClr val="bg1"/>
        </a:soli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4" name="Group 3"/>
          <p:cNvGrpSpPr/>
          <p:nvPr userDrawn="1"/>
        </p:nvGrpSpPr>
        <p:grpSpPr>
          <a:xfrm>
            <a:off x="101309" y="385540"/>
            <a:ext cx="383999" cy="342172"/>
            <a:chOff x="5270500" y="1460500"/>
            <a:chExt cx="1701800" cy="2705100"/>
          </a:xfrm>
        </p:grpSpPr>
        <p:sp>
          <p:nvSpPr>
            <p:cNvPr id="5" name="Rounded Rectangle 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Rounded Rectangle 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700022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603252" y="1467760"/>
            <a:ext cx="3931576" cy="431780"/>
          </a:xfrm>
          <a:prstGeom prst="rect">
            <a:avLst/>
          </a:prstGeom>
        </p:spPr>
        <p:txBody>
          <a:bodyPr vert="horz" lIns="0" tIns="40504" rIns="0" bIns="40504" anchor="ctr"/>
          <a:lstStyle>
            <a:lvl1pPr marL="0" indent="0" algn="l">
              <a:lnSpc>
                <a:spcPct val="100000"/>
              </a:lnSpc>
              <a:spcBef>
                <a:spcPts val="0"/>
              </a:spcBef>
              <a:buNone/>
              <a:defRPr sz="192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603254" y="1949956"/>
            <a:ext cx="393157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623715" y="2280931"/>
            <a:ext cx="3910188" cy="2152280"/>
          </a:xfrm>
          <a:prstGeom prst="rect">
            <a:avLst/>
          </a:prstGeom>
        </p:spPr>
        <p:txBody>
          <a:bodyPr vert="horz" lIns="0" tIns="0" rIns="0" bIns="0"/>
          <a:lstStyle>
            <a:lvl1pPr marL="0" marR="0" indent="0" algn="just" defTabSz="485394" rtl="0" eaLnBrk="1" fontAlgn="auto" latinLnBrk="0" hangingPunct="1">
              <a:lnSpc>
                <a:spcPct val="130000"/>
              </a:lnSpc>
              <a:spcBef>
                <a:spcPct val="20000"/>
              </a:spcBef>
              <a:spcAft>
                <a:spcPts val="0"/>
              </a:spcAft>
              <a:buClrTx/>
              <a:buSzTx/>
              <a:buFont typeface="Arial" panose="020B0604020202020204"/>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9" name="Text Placeholder 2"/>
          <p:cNvSpPr>
            <a:spLocks noGrp="1"/>
          </p:cNvSpPr>
          <p:nvPr>
            <p:ph type="body" sz="quarter" idx="64" hasCustomPrompt="1"/>
          </p:nvPr>
        </p:nvSpPr>
        <p:spPr>
          <a:xfrm>
            <a:off x="623714" y="5427908"/>
            <a:ext cx="3910188"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 name="Text Placeholder 7"/>
          <p:cNvSpPr>
            <a:spLocks noGrp="1"/>
          </p:cNvSpPr>
          <p:nvPr>
            <p:ph type="body" sz="quarter" idx="18" hasCustomPrompt="1"/>
          </p:nvPr>
        </p:nvSpPr>
        <p:spPr>
          <a:xfrm>
            <a:off x="623714" y="4769500"/>
            <a:ext cx="3910188"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11" name="Text Placeholder 7"/>
          <p:cNvSpPr>
            <a:spLocks noGrp="1"/>
          </p:cNvSpPr>
          <p:nvPr>
            <p:ph type="body" sz="quarter" idx="65" hasCustomPrompt="1"/>
          </p:nvPr>
        </p:nvSpPr>
        <p:spPr>
          <a:xfrm>
            <a:off x="623714" y="5181089"/>
            <a:ext cx="3910188"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1399182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400"/>
                                        <p:tgtEl>
                                          <p:spTgt spid="4">
                                            <p:txEl>
                                              <p:pRg st="0" end="0"/>
                                            </p:txEl>
                                          </p:spTgt>
                                        </p:tgtEl>
                                      </p:cBhvr>
                                    </p:animEffect>
                                    <p:anim calcmode="lin" valueType="num">
                                      <p:cBhvr>
                                        <p:cTn id="21"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4">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anim calcmode="lin" valueType="num">
                                      <p:cBhvr>
                                        <p:cTn id="2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5">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400"/>
                                        <p:tgtEl>
                                          <p:spTgt spid="10">
                                            <p:txEl>
                                              <p:pRg st="0" end="0"/>
                                            </p:txEl>
                                          </p:spTgt>
                                        </p:tgtEl>
                                      </p:cBhvr>
                                    </p:animEffect>
                                    <p:anim calcmode="lin" valueType="num">
                                      <p:cBhvr>
                                        <p:cTn id="40"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1" dur="400" fill="hold"/>
                                        <p:tgtEl>
                                          <p:spTgt spid="10">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childTnLst>
                                    <p:set>
                                      <p:cBhvr>
                                        <p:cTn id="43" dur="1" fill="hold">
                                          <p:stCondLst>
                                            <p:cond delay="0"/>
                                          </p:stCondLst>
                                        </p:cTn>
                                        <p:tgtEl>
                                          <p:spTgt spid="11">
                                            <p:txEl>
                                              <p:pRg st="0" end="0"/>
                                            </p:txEl>
                                          </p:spTgt>
                                        </p:tgtEl>
                                        <p:attrNameLst>
                                          <p:attrName>style.visibility</p:attrName>
                                        </p:attrNameLst>
                                      </p:cBhvr>
                                      <p:to>
                                        <p:strVal val="visible"/>
                                      </p:to>
                                    </p:set>
                                    <p:animEffect transition="in" filter="fade">
                                      <p:cBhvr>
                                        <p:cTn id="44" dur="500"/>
                                        <p:tgtEl>
                                          <p:spTgt spid="11">
                                            <p:txEl>
                                              <p:pRg st="0" end="0"/>
                                            </p:txEl>
                                          </p:spTgt>
                                        </p:tgtEl>
                                      </p:cBhvr>
                                    </p:animEffect>
                                    <p:anim calcmode="lin" valueType="num">
                                      <p:cBhvr>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28812654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64" hasCustomPrompt="1"/>
          </p:nvPr>
        </p:nvSpPr>
        <p:spPr>
          <a:xfrm>
            <a:off x="59196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1" name="Text Placeholder 7"/>
          <p:cNvSpPr>
            <a:spLocks noGrp="1"/>
          </p:cNvSpPr>
          <p:nvPr>
            <p:ph type="body" sz="quarter" idx="18" hasCustomPrompt="1"/>
          </p:nvPr>
        </p:nvSpPr>
        <p:spPr>
          <a:xfrm>
            <a:off x="56938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2015</a:t>
            </a:r>
          </a:p>
        </p:txBody>
      </p:sp>
      <p:sp>
        <p:nvSpPr>
          <p:cNvPr id="12" name="Text Placeholder 7"/>
          <p:cNvSpPr>
            <a:spLocks noGrp="1"/>
          </p:cNvSpPr>
          <p:nvPr>
            <p:ph type="body" sz="quarter" idx="65" hasCustomPrompt="1"/>
          </p:nvPr>
        </p:nvSpPr>
        <p:spPr>
          <a:xfrm>
            <a:off x="60325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2"/>
          <p:cNvSpPr>
            <a:spLocks noGrp="1"/>
          </p:cNvSpPr>
          <p:nvPr>
            <p:ph type="body" sz="quarter" idx="66" hasCustomPrompt="1"/>
          </p:nvPr>
        </p:nvSpPr>
        <p:spPr>
          <a:xfrm>
            <a:off x="6365523" y="5482494"/>
            <a:ext cx="5210528"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4" name="Text Placeholder 7"/>
          <p:cNvSpPr>
            <a:spLocks noGrp="1"/>
          </p:cNvSpPr>
          <p:nvPr>
            <p:ph type="body" sz="quarter" idx="67" hasCustomPrompt="1"/>
          </p:nvPr>
        </p:nvSpPr>
        <p:spPr>
          <a:xfrm>
            <a:off x="6342944" y="4664085"/>
            <a:ext cx="5233107" cy="454379"/>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2016</a:t>
            </a:r>
          </a:p>
        </p:txBody>
      </p:sp>
      <p:sp>
        <p:nvSpPr>
          <p:cNvPr id="15" name="Text Placeholder 7"/>
          <p:cNvSpPr>
            <a:spLocks noGrp="1"/>
          </p:cNvSpPr>
          <p:nvPr>
            <p:ph type="body" sz="quarter" idx="68" hasCustomPrompt="1"/>
          </p:nvPr>
        </p:nvSpPr>
        <p:spPr>
          <a:xfrm>
            <a:off x="6376811" y="5151355"/>
            <a:ext cx="519924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16717439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400"/>
                                        <p:tgtEl>
                                          <p:spTgt spid="11">
                                            <p:txEl>
                                              <p:pRg st="0" end="0"/>
                                            </p:txEl>
                                          </p:spTgt>
                                        </p:tgtEl>
                                      </p:cBhvr>
                                    </p:animEffect>
                                    <p:anim calcmode="lin" valueType="num">
                                      <p:cBhvr>
                                        <p:cTn id="24"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500"/>
                                        <p:tgtEl>
                                          <p:spTgt spid="12">
                                            <p:txEl>
                                              <p:pRg st="0" end="0"/>
                                            </p:txEl>
                                          </p:spTgt>
                                        </p:tgtEl>
                                      </p:cBhvr>
                                    </p:animEffect>
                                    <p:anim calcmode="lin" valueType="num">
                                      <p:cBhvr>
                                        <p:cTn id="2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2">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400"/>
                                        <p:tgtEl>
                                          <p:spTgt spid="14">
                                            <p:txEl>
                                              <p:pRg st="0" end="0"/>
                                            </p:txEl>
                                          </p:spTgt>
                                        </p:tgtEl>
                                      </p:cBhvr>
                                    </p:animEffect>
                                    <p:anim calcmode="lin" valueType="num">
                                      <p:cBhvr>
                                        <p:cTn id="3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anim calcmode="lin" valueType="num">
                                      <p:cBhvr>
                                        <p:cTn id="4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55174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55174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7" name="Text Placeholder 7"/>
          <p:cNvSpPr>
            <a:spLocks noGrp="1"/>
          </p:cNvSpPr>
          <p:nvPr>
            <p:ph type="body" sz="quarter" idx="65" hasCustomPrompt="1"/>
          </p:nvPr>
        </p:nvSpPr>
        <p:spPr>
          <a:xfrm>
            <a:off x="55174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2"/>
          <p:cNvSpPr>
            <a:spLocks noGrp="1"/>
          </p:cNvSpPr>
          <p:nvPr>
            <p:ph type="body" sz="quarter" idx="66" hasCustomPrompt="1"/>
          </p:nvPr>
        </p:nvSpPr>
        <p:spPr>
          <a:xfrm>
            <a:off x="3351388"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7" hasCustomPrompt="1"/>
          </p:nvPr>
        </p:nvSpPr>
        <p:spPr>
          <a:xfrm>
            <a:off x="3351388"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5" name="Text Placeholder 7"/>
          <p:cNvSpPr>
            <a:spLocks noGrp="1"/>
          </p:cNvSpPr>
          <p:nvPr>
            <p:ph type="body" sz="quarter" idx="68" hasCustomPrompt="1"/>
          </p:nvPr>
        </p:nvSpPr>
        <p:spPr>
          <a:xfrm>
            <a:off x="3351388"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9" hasCustomPrompt="1"/>
          </p:nvPr>
        </p:nvSpPr>
        <p:spPr>
          <a:xfrm>
            <a:off x="628649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Text Placeholder 7"/>
          <p:cNvSpPr>
            <a:spLocks noGrp="1"/>
          </p:cNvSpPr>
          <p:nvPr>
            <p:ph type="body" sz="quarter" idx="70" hasCustomPrompt="1"/>
          </p:nvPr>
        </p:nvSpPr>
        <p:spPr>
          <a:xfrm>
            <a:off x="628649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38" name="Text Placeholder 7"/>
          <p:cNvSpPr>
            <a:spLocks noGrp="1"/>
          </p:cNvSpPr>
          <p:nvPr>
            <p:ph type="body" sz="quarter" idx="71" hasCustomPrompt="1"/>
          </p:nvPr>
        </p:nvSpPr>
        <p:spPr>
          <a:xfrm>
            <a:off x="628649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72" hasCustomPrompt="1"/>
          </p:nvPr>
        </p:nvSpPr>
        <p:spPr>
          <a:xfrm>
            <a:off x="9192684" y="4795537"/>
            <a:ext cx="2360789" cy="841393"/>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9192684" y="4137128"/>
            <a:ext cx="2360789" cy="345380"/>
          </a:xfrm>
          <a:prstGeom prst="rect">
            <a:avLst/>
          </a:prstGeom>
        </p:spPr>
        <p:txBody>
          <a:bodyPr vert="horz" lIns="0" tIns="40504" rIns="0" bIns="40504" anchor="ctr"/>
          <a:lstStyle>
            <a:lvl1pPr marL="0" indent="0" algn="ctr">
              <a:lnSpc>
                <a:spcPct val="100000"/>
              </a:lnSpc>
              <a:spcBef>
                <a:spcPts val="0"/>
              </a:spcBef>
              <a:buNone/>
              <a:defRPr sz="2400" b="1" baseline="0">
                <a:solidFill>
                  <a:schemeClr val="bg1"/>
                </a:solidFill>
                <a:latin typeface="Lato Light"/>
                <a:cs typeface="Lato Light"/>
              </a:defRPr>
            </a:lvl1pPr>
          </a:lstStyle>
          <a:p>
            <a:pPr lvl="0"/>
            <a:r>
              <a:rPr lang="es-ES_tradnl" dirty="0" smtClean="0"/>
              <a:t>50%</a:t>
            </a:r>
          </a:p>
        </p:txBody>
      </p:sp>
      <p:sp>
        <p:nvSpPr>
          <p:cNvPr id="41" name="Text Placeholder 7"/>
          <p:cNvSpPr>
            <a:spLocks noGrp="1"/>
          </p:cNvSpPr>
          <p:nvPr>
            <p:ph type="body" sz="quarter" idx="74" hasCustomPrompt="1"/>
          </p:nvPr>
        </p:nvSpPr>
        <p:spPr>
          <a:xfrm>
            <a:off x="9192684" y="4548718"/>
            <a:ext cx="2360789" cy="228451"/>
          </a:xfrm>
          <a:prstGeom prst="rect">
            <a:avLst/>
          </a:prstGeom>
        </p:spPr>
        <p:txBody>
          <a:bodyPr vert="horz" lIns="0" tIns="40504" rIns="0" bIns="40504" anchor="ctr"/>
          <a:lstStyle>
            <a:lvl1pPr marL="0" indent="0" algn="ctr">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8" name="Group 17"/>
          <p:cNvGrpSpPr/>
          <p:nvPr userDrawn="1"/>
        </p:nvGrpSpPr>
        <p:grpSpPr>
          <a:xfrm>
            <a:off x="101309" y="385540"/>
            <a:ext cx="383999" cy="342172"/>
            <a:chOff x="5270500" y="1460500"/>
            <a:chExt cx="1701800" cy="2705100"/>
          </a:xfrm>
        </p:grpSpPr>
        <p:sp>
          <p:nvSpPr>
            <p:cNvPr id="19" name="Rounded Rectangle 1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Rounded Rectangle 1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1" name="Rounded Rectangle 2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6729630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33">
                                            <p:txEl>
                                              <p:pRg st="0" end="0"/>
                                            </p:txEl>
                                          </p:spTgt>
                                        </p:tgtEl>
                                        <p:attrNameLst>
                                          <p:attrName>style.visibility</p:attrName>
                                        </p:attrNameLst>
                                      </p:cBhvr>
                                      <p:to>
                                        <p:strVal val="visible"/>
                                      </p:to>
                                    </p:set>
                                    <p:animEffect transition="in" filter="fade">
                                      <p:cBhvr>
                                        <p:cTn id="33" dur="500"/>
                                        <p:tgtEl>
                                          <p:spTgt spid="3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34">
                                            <p:txEl>
                                              <p:pRg st="0" end="0"/>
                                            </p:txEl>
                                          </p:spTgt>
                                        </p:tgtEl>
                                        <p:attrNameLst>
                                          <p:attrName>style.visibility</p:attrName>
                                        </p:attrNameLst>
                                      </p:cBhvr>
                                      <p:to>
                                        <p:strVal val="visible"/>
                                      </p:to>
                                    </p:set>
                                    <p:animEffect transition="in" filter="fade">
                                      <p:cBhvr>
                                        <p:cTn id="36" dur="400"/>
                                        <p:tgtEl>
                                          <p:spTgt spid="34">
                                            <p:txEl>
                                              <p:pRg st="0" end="0"/>
                                            </p:txEl>
                                          </p:spTgt>
                                        </p:tgtEl>
                                      </p:cBhvr>
                                    </p:animEffect>
                                    <p:anim calcmode="lin" valueType="num">
                                      <p:cBhvr>
                                        <p:cTn id="37"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fade">
                                      <p:cBhvr>
                                        <p:cTn id="41" dur="500"/>
                                        <p:tgtEl>
                                          <p:spTgt spid="35">
                                            <p:txEl>
                                              <p:pRg st="0" end="0"/>
                                            </p:txEl>
                                          </p:spTgt>
                                        </p:tgtEl>
                                      </p:cBhvr>
                                    </p:animEffect>
                                    <p:anim calcmode="lin" valueType="num">
                                      <p:cBhvr>
                                        <p:cTn id="4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7">
                                            <p:txEl>
                                              <p:pRg st="0" end="0"/>
                                            </p:txEl>
                                          </p:spTgt>
                                        </p:tgtEl>
                                        <p:attrNameLst>
                                          <p:attrName>style.visibility</p:attrName>
                                        </p:attrNameLst>
                                      </p:cBhvr>
                                      <p:to>
                                        <p:strVal val="visible"/>
                                      </p:to>
                                    </p:set>
                                    <p:animEffect transition="in" filter="fade">
                                      <p:cBhvr>
                                        <p:cTn id="49" dur="400"/>
                                        <p:tgtEl>
                                          <p:spTgt spid="37">
                                            <p:txEl>
                                              <p:pRg st="0" end="0"/>
                                            </p:txEl>
                                          </p:spTgt>
                                        </p:tgtEl>
                                      </p:cBhvr>
                                    </p:animEffect>
                                    <p:anim calcmode="lin" valueType="num">
                                      <p:cBhvr>
                                        <p:cTn id="50"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37">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fade">
                                      <p:cBhvr>
                                        <p:cTn id="54" dur="500"/>
                                        <p:tgtEl>
                                          <p:spTgt spid="38">
                                            <p:txEl>
                                              <p:pRg st="0" end="0"/>
                                            </p:txEl>
                                          </p:spTgt>
                                        </p:tgtEl>
                                      </p:cBhvr>
                                    </p:animEffect>
                                    <p:anim calcmode="lin" valueType="num">
                                      <p:cBhvr>
                                        <p:cTn id="55"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39">
                                            <p:txEl>
                                              <p:pRg st="0" end="0"/>
                                            </p:txEl>
                                          </p:spTgt>
                                        </p:tgtEl>
                                        <p:attrNameLst>
                                          <p:attrName>style.visibility</p:attrName>
                                        </p:attrNameLst>
                                      </p:cBhvr>
                                      <p:to>
                                        <p:strVal val="visible"/>
                                      </p:to>
                                    </p:set>
                                    <p:animEffect transition="in" filter="fade">
                                      <p:cBhvr>
                                        <p:cTn id="59" dur="500"/>
                                        <p:tgtEl>
                                          <p:spTgt spid="39">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400"/>
                                        <p:tgtEl>
                                          <p:spTgt spid="40">
                                            <p:txEl>
                                              <p:pRg st="0" end="0"/>
                                            </p:txEl>
                                          </p:spTgt>
                                        </p:tgtEl>
                                      </p:cBhvr>
                                    </p:animEffect>
                                    <p:anim calcmode="lin" valueType="num">
                                      <p:cBhvr>
                                        <p:cTn id="63"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41">
                                            <p:txEl>
                                              <p:pRg st="0" end="0"/>
                                            </p:txEl>
                                          </p:spTgt>
                                        </p:tgtEl>
                                        <p:attrNameLst>
                                          <p:attrName>style.visibility</p:attrName>
                                        </p:attrNameLst>
                                      </p:cBhvr>
                                      <p:to>
                                        <p:strVal val="visible"/>
                                      </p:to>
                                    </p:set>
                                    <p:animEffect transition="in" filter="fade">
                                      <p:cBhvr>
                                        <p:cTn id="67" dur="500"/>
                                        <p:tgtEl>
                                          <p:spTgt spid="41">
                                            <p:txEl>
                                              <p:pRg st="0" end="0"/>
                                            </p:txEl>
                                          </p:spTgt>
                                        </p:tgtEl>
                                      </p:cBhvr>
                                    </p:animEffect>
                                    <p:anim calcmode="lin" valueType="num">
                                      <p:cBhvr>
                                        <p:cTn id="68"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ne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369621"/>
            <a:ext cx="10972800" cy="3507180"/>
          </a:xfrm>
          <a:custGeom>
            <a:avLst/>
            <a:gdLst/>
            <a:ahLst/>
            <a:cxnLst/>
            <a:rect l="l" t="t" r="r" b="b"/>
            <a:pathLst>
              <a:path w="8229600" h="2922650">
                <a:moveTo>
                  <a:pt x="1461325" y="0"/>
                </a:moveTo>
                <a:lnTo>
                  <a:pt x="6768275" y="0"/>
                </a:lnTo>
                <a:cubicBezTo>
                  <a:pt x="7575343" y="0"/>
                  <a:pt x="8229600" y="654257"/>
                  <a:pt x="8229600" y="1461325"/>
                </a:cubicBezTo>
                <a:cubicBezTo>
                  <a:pt x="8229600" y="2268393"/>
                  <a:pt x="7575343" y="2922650"/>
                  <a:pt x="6768275" y="2922650"/>
                </a:cubicBezTo>
                <a:lnTo>
                  <a:pt x="1461325" y="2922650"/>
                </a:lnTo>
                <a:cubicBezTo>
                  <a:pt x="654257" y="2922650"/>
                  <a:pt x="0" y="2268393"/>
                  <a:pt x="0" y="1461325"/>
                </a:cubicBezTo>
                <a:cubicBezTo>
                  <a:pt x="0" y="654257"/>
                  <a:pt x="654257" y="0"/>
                  <a:pt x="146132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 Placeholder 2"/>
          <p:cNvSpPr>
            <a:spLocks noGrp="1"/>
          </p:cNvSpPr>
          <p:nvPr>
            <p:ph type="body" sz="quarter" idx="75"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19" name="Text Placeholder 7"/>
          <p:cNvSpPr>
            <a:spLocks noGrp="1"/>
          </p:cNvSpPr>
          <p:nvPr>
            <p:ph type="body" sz="quarter" idx="76"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24151754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anim calcmode="lin" valueType="num">
                                      <p:cBhvr>
                                        <p:cTn id="29"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0" dur="4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603251"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7" name="Rounded Rectangle 16"/>
          <p:cNvSpPr/>
          <p:nvPr userDrawn="1"/>
        </p:nvSpPr>
        <p:spPr>
          <a:xfrm>
            <a:off x="603251"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8" name="Text Placeholder 7"/>
          <p:cNvSpPr>
            <a:spLocks noGrp="1"/>
          </p:cNvSpPr>
          <p:nvPr>
            <p:ph type="body" sz="quarter" idx="65" hasCustomPrompt="1"/>
          </p:nvPr>
        </p:nvSpPr>
        <p:spPr>
          <a:xfrm>
            <a:off x="948267"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64" hasCustomPrompt="1"/>
          </p:nvPr>
        </p:nvSpPr>
        <p:spPr>
          <a:xfrm>
            <a:off x="948267"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p:cNvSpPr>
          <p:nvPr>
            <p:ph type="pic" sz="quarter" idx="66"/>
          </p:nvPr>
        </p:nvSpPr>
        <p:spPr>
          <a:xfrm>
            <a:off x="6371168" y="1473207"/>
            <a:ext cx="5204883" cy="3447167"/>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Rounded Rectangle 16"/>
          <p:cNvSpPr/>
          <p:nvPr userDrawn="1"/>
        </p:nvSpPr>
        <p:spPr>
          <a:xfrm>
            <a:off x="6371168" y="4920371"/>
            <a:ext cx="5204883" cy="131064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8" name="Text Placeholder 7"/>
          <p:cNvSpPr>
            <a:spLocks noGrp="1"/>
          </p:cNvSpPr>
          <p:nvPr>
            <p:ph type="body" sz="quarter" idx="67" hasCustomPrompt="1"/>
          </p:nvPr>
        </p:nvSpPr>
        <p:spPr>
          <a:xfrm>
            <a:off x="6716184" y="5140217"/>
            <a:ext cx="46228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9" name="Text Placeholder 2"/>
          <p:cNvSpPr>
            <a:spLocks noGrp="1"/>
          </p:cNvSpPr>
          <p:nvPr>
            <p:ph type="body" sz="quarter" idx="68" hasCustomPrompt="1"/>
          </p:nvPr>
        </p:nvSpPr>
        <p:spPr>
          <a:xfrm>
            <a:off x="6716184" y="5434998"/>
            <a:ext cx="4622800" cy="613133"/>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xmlns="" val="6884719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3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900" decel="100000" fill="hold"/>
                                        <p:tgtEl>
                                          <p:spTgt spid="1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fade">
                                      <p:cBhvr>
                                        <p:cTn id="32" dur="500"/>
                                        <p:tgtEl>
                                          <p:spTgt spid="28">
                                            <p:txEl>
                                              <p:pRg st="0" end="0"/>
                                            </p:txEl>
                                          </p:spTgt>
                                        </p:tgtEl>
                                      </p:cBhvr>
                                    </p:animEffect>
                                    <p:anim calcmode="lin" valueType="num">
                                      <p:cBhvr>
                                        <p:cTn id="33"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8">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par>
                                <p:cTn id="38" presetID="53" presetClass="entr" presetSubtype="16" fill="hold" grpId="0" nodeType="withEffect" nodePh="1">
                                  <p:stCondLst>
                                    <p:cond delay="800"/>
                                  </p:stCondLst>
                                  <p:endCondLst>
                                    <p:cond evt="begin" delay="0">
                                      <p:tn val="38"/>
                                    </p:cond>
                                  </p:endCondLst>
                                  <p:childTnLst>
                                    <p:set>
                                      <p:cBhvr>
                                        <p:cTn id="39" dur="1" fill="hold">
                                          <p:stCondLst>
                                            <p:cond delay="0"/>
                                          </p:stCondLst>
                                        </p:cTn>
                                        <p:tgtEl>
                                          <p:spTgt spid="46"/>
                                        </p:tgtEl>
                                        <p:attrNameLst>
                                          <p:attrName>style.visibility</p:attrName>
                                        </p:attrNameLst>
                                      </p:cBhvr>
                                      <p:to>
                                        <p:strVal val="visible"/>
                                      </p:to>
                                    </p:set>
                                    <p:anim calcmode="lin" valueType="num">
                                      <p:cBhvr>
                                        <p:cTn id="40" dur="1000" fill="hold"/>
                                        <p:tgtEl>
                                          <p:spTgt spid="46"/>
                                        </p:tgtEl>
                                        <p:attrNameLst>
                                          <p:attrName>ppt_w</p:attrName>
                                        </p:attrNameLst>
                                      </p:cBhvr>
                                      <p:tavLst>
                                        <p:tav tm="0">
                                          <p:val>
                                            <p:fltVal val="0"/>
                                          </p:val>
                                        </p:tav>
                                        <p:tav tm="100000">
                                          <p:val>
                                            <p:strVal val="#ppt_w"/>
                                          </p:val>
                                        </p:tav>
                                      </p:tavLst>
                                    </p:anim>
                                    <p:anim calcmode="lin" valueType="num">
                                      <p:cBhvr>
                                        <p:cTn id="41" dur="1000" fill="hold"/>
                                        <p:tgtEl>
                                          <p:spTgt spid="46"/>
                                        </p:tgtEl>
                                        <p:attrNameLst>
                                          <p:attrName>ppt_h</p:attrName>
                                        </p:attrNameLst>
                                      </p:cBhvr>
                                      <p:tavLst>
                                        <p:tav tm="0">
                                          <p:val>
                                            <p:fltVal val="0"/>
                                          </p:val>
                                        </p:tav>
                                        <p:tav tm="100000">
                                          <p:val>
                                            <p:strVal val="#ppt_h"/>
                                          </p:val>
                                        </p:tav>
                                      </p:tavLst>
                                    </p:anim>
                                    <p:animEffect transition="in" filter="fade">
                                      <p:cBhvr>
                                        <p:cTn id="42" dur="1000"/>
                                        <p:tgtEl>
                                          <p:spTgt spid="46"/>
                                        </p:tgtEl>
                                      </p:cBhvr>
                                    </p:animEffect>
                                  </p:childTnLst>
                                </p:cTn>
                              </p:par>
                            </p:childTnLst>
                          </p:cTn>
                        </p:par>
                        <p:par>
                          <p:cTn id="43" fill="hold">
                            <p:stCondLst>
                              <p:cond delay="1500"/>
                            </p:stCondLst>
                            <p:childTnLst>
                              <p:par>
                                <p:cTn id="44" presetID="37"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900" decel="100000" fill="hold"/>
                                        <p:tgtEl>
                                          <p:spTgt spid="47"/>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50" presetID="42" presetClass="entr" presetSubtype="0" fill="hold" grpId="0" nodeType="withEffect">
                                  <p:stCondLst>
                                    <p:cond delay="200"/>
                                  </p:stCondLst>
                                  <p:childTnLst>
                                    <p:set>
                                      <p:cBhvr>
                                        <p:cTn id="51" dur="1" fill="hold">
                                          <p:stCondLst>
                                            <p:cond delay="0"/>
                                          </p:stCondLst>
                                        </p:cTn>
                                        <p:tgtEl>
                                          <p:spTgt spid="48">
                                            <p:txEl>
                                              <p:pRg st="0" end="0"/>
                                            </p:txEl>
                                          </p:spTgt>
                                        </p:tgtEl>
                                        <p:attrNameLst>
                                          <p:attrName>style.visibility</p:attrName>
                                        </p:attrNameLst>
                                      </p:cBhvr>
                                      <p:to>
                                        <p:strVal val="visible"/>
                                      </p:to>
                                    </p:set>
                                    <p:animEffect transition="in" filter="fade">
                                      <p:cBhvr>
                                        <p:cTn id="52" dur="500"/>
                                        <p:tgtEl>
                                          <p:spTgt spid="48">
                                            <p:txEl>
                                              <p:pRg st="0" end="0"/>
                                            </p:txEl>
                                          </p:spTgt>
                                        </p:tgtEl>
                                      </p:cBhvr>
                                    </p:animEffect>
                                    <p:anim calcmode="lin" valueType="num">
                                      <p:cBhvr>
                                        <p:cTn id="5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48">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6" grpId="0"/>
      <p:bldP spid="47" grpId="0" animBg="1"/>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anim calcmode="lin" valueType="num">
                      <p:cBhvr>
                        <p:cTn dur="500" fill="hold"/>
                        <p:tgtEl>
                          <p:spTgt spid="48"/>
                        </p:tgtEl>
                        <p:attrNameLst>
                          <p:attrName>ppt_x</p:attrName>
                        </p:attrNameLst>
                      </p:cBhvr>
                      <p:tavLst>
                        <p:tav tm="0">
                          <p:val>
                            <p:strVal val="#ppt_x"/>
                          </p:val>
                        </p:tav>
                        <p:tav tm="100000">
                          <p:val>
                            <p:strVal val="#ppt_x"/>
                          </p:val>
                        </p:tav>
                      </p:tavLst>
                    </p:anim>
                    <p:anim calcmode="lin" valueType="num">
                      <p:cBhvr>
                        <p:cTn dur="5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10" presetClass="entr" presetSubtype="0" fill="hold" nodeType="withEffect">
                  <p:stCondLst>
                    <p:cond delay="8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27" name="Picture Placeholder 2"/>
          <p:cNvSpPr>
            <a:spLocks noGrp="1"/>
          </p:cNvSpPr>
          <p:nvPr>
            <p:ph type="pic" sz="quarter" idx="48"/>
          </p:nvPr>
        </p:nvSpPr>
        <p:spPr>
          <a:xfrm>
            <a:off x="603251"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9" name="Rounded Rectangle 28"/>
          <p:cNvSpPr/>
          <p:nvPr userDrawn="1"/>
        </p:nvSpPr>
        <p:spPr>
          <a:xfrm>
            <a:off x="603251"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9" name="Text Placeholder 7"/>
          <p:cNvSpPr>
            <a:spLocks noGrp="1"/>
          </p:cNvSpPr>
          <p:nvPr>
            <p:ph type="body" sz="quarter" idx="39" hasCustomPrompt="1"/>
          </p:nvPr>
        </p:nvSpPr>
        <p:spPr>
          <a:xfrm>
            <a:off x="86853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2">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8"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p:cNvSpPr>
          <p:nvPr>
            <p:ph type="pic" sz="quarter" idx="67"/>
          </p:nvPr>
        </p:nvSpPr>
        <p:spPr>
          <a:xfrm>
            <a:off x="4345518"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3" name="Rounded Rectangle 28"/>
          <p:cNvSpPr/>
          <p:nvPr userDrawn="1"/>
        </p:nvSpPr>
        <p:spPr>
          <a:xfrm>
            <a:off x="4345518"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4" name="Text Placeholder 7"/>
          <p:cNvSpPr>
            <a:spLocks noGrp="1"/>
          </p:cNvSpPr>
          <p:nvPr>
            <p:ph type="body" sz="quarter" idx="68" hasCustomPrompt="1"/>
          </p:nvPr>
        </p:nvSpPr>
        <p:spPr>
          <a:xfrm>
            <a:off x="4610805"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315782" y="4802511"/>
            <a:ext cx="3260269"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8" name="Picture Placeholder 2"/>
          <p:cNvSpPr>
            <a:spLocks noGrp="1"/>
          </p:cNvSpPr>
          <p:nvPr>
            <p:ph type="pic" sz="quarter" idx="72"/>
          </p:nvPr>
        </p:nvSpPr>
        <p:spPr>
          <a:xfrm>
            <a:off x="8315782" y="1579886"/>
            <a:ext cx="3260269" cy="2108197"/>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28"/>
          <p:cNvSpPr/>
          <p:nvPr userDrawn="1"/>
        </p:nvSpPr>
        <p:spPr>
          <a:xfrm>
            <a:off x="8315782" y="3703322"/>
            <a:ext cx="3260269" cy="77723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Text Placeholder 7"/>
          <p:cNvSpPr>
            <a:spLocks noGrp="1"/>
          </p:cNvSpPr>
          <p:nvPr>
            <p:ph type="body" sz="quarter" idx="73" hasCustomPrompt="1"/>
          </p:nvPr>
        </p:nvSpPr>
        <p:spPr>
          <a:xfrm>
            <a:off x="8581069" y="379476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280279" y="377834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280279" y="415313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4">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xmlns="" val="28967888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27"/>
                                        </p:tgtEl>
                                        <p:attrNameLst>
                                          <p:attrName>style.visibility</p:attrName>
                                        </p:attrNameLst>
                                      </p:cBhvr>
                                      <p:to>
                                        <p:strVal val="visible"/>
                                      </p:to>
                                    </p:set>
                                    <p:anim calcmode="lin" valueType="num">
                                      <p:cBhvr>
                                        <p:cTn id="39" dur="1000" fill="hold"/>
                                        <p:tgtEl>
                                          <p:spTgt spid="27"/>
                                        </p:tgtEl>
                                        <p:attrNameLst>
                                          <p:attrName>ppt_w</p:attrName>
                                        </p:attrNameLst>
                                      </p:cBhvr>
                                      <p:tavLst>
                                        <p:tav tm="0">
                                          <p:val>
                                            <p:fltVal val="0"/>
                                          </p:val>
                                        </p:tav>
                                        <p:tav tm="100000">
                                          <p:val>
                                            <p:strVal val="#ppt_w"/>
                                          </p:val>
                                        </p:tav>
                                      </p:tavLst>
                                    </p:anim>
                                    <p:anim calcmode="lin" valueType="num">
                                      <p:cBhvr>
                                        <p:cTn id="40" dur="1000" fill="hold"/>
                                        <p:tgtEl>
                                          <p:spTgt spid="27"/>
                                        </p:tgtEl>
                                        <p:attrNameLst>
                                          <p:attrName>ppt_h</p:attrName>
                                        </p:attrNameLst>
                                      </p:cBhvr>
                                      <p:tavLst>
                                        <p:tav tm="0">
                                          <p:val>
                                            <p:fltVal val="0"/>
                                          </p:val>
                                        </p:tav>
                                        <p:tav tm="100000">
                                          <p:val>
                                            <p:strVal val="#ppt_h"/>
                                          </p:val>
                                        </p:tav>
                                      </p:tavLst>
                                    </p:anim>
                                    <p:animEffect transition="in" filter="fade">
                                      <p:cBhvr>
                                        <p:cTn id="41" dur="1000"/>
                                        <p:tgtEl>
                                          <p:spTgt spid="27"/>
                                        </p:tgtEl>
                                      </p:cBhvr>
                                    </p:animEffect>
                                  </p:childTnLst>
                                </p:cTn>
                              </p:par>
                            </p:childTnLst>
                          </p:cTn>
                        </p:par>
                        <p:par>
                          <p:cTn id="42" fill="hold">
                            <p:stCondLst>
                              <p:cond delay="1000"/>
                            </p:stCondLst>
                            <p:childTnLst>
                              <p:par>
                                <p:cTn id="43" presetID="37"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900" decel="100000" fill="hold"/>
                                        <p:tgtEl>
                                          <p:spTgt spid="29"/>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9" presetID="10" presetClass="entr" presetSubtype="0" fill="hold" grpId="0" nodeType="withEffect">
                                  <p:stCondLst>
                                    <p:cond delay="80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fade">
                                      <p:cBhvr>
                                        <p:cTn id="51" dur="500"/>
                                        <p:tgtEl>
                                          <p:spTgt spid="31">
                                            <p:txEl>
                                              <p:pRg st="0" end="0"/>
                                            </p:txEl>
                                          </p:spTgt>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400"/>
                                        <p:tgtEl>
                                          <p:spTgt spid="35">
                                            <p:txEl>
                                              <p:pRg st="0" end="0"/>
                                            </p:txEl>
                                          </p:spTgt>
                                        </p:tgtEl>
                                      </p:cBhvr>
                                    </p:animEffect>
                                    <p:anim calcmode="lin" valueType="num">
                                      <p:cBhvr>
                                        <p:cTn id="55"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56" dur="400" fill="hold"/>
                                        <p:tgtEl>
                                          <p:spTgt spid="35">
                                            <p:txEl>
                                              <p:pRg st="0" end="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
                                  </p:stCondLst>
                                  <p:childTnLst>
                                    <p:set>
                                      <p:cBhvr>
                                        <p:cTn id="58" dur="1" fill="hold">
                                          <p:stCondLst>
                                            <p:cond delay="0"/>
                                          </p:stCondLst>
                                        </p:cTn>
                                        <p:tgtEl>
                                          <p:spTgt spid="36">
                                            <p:txEl>
                                              <p:pRg st="0" end="0"/>
                                            </p:txEl>
                                          </p:spTgt>
                                        </p:tgtEl>
                                        <p:attrNameLst>
                                          <p:attrName>style.visibility</p:attrName>
                                        </p:attrNameLst>
                                      </p:cBhvr>
                                      <p:to>
                                        <p:strVal val="visible"/>
                                      </p:to>
                                    </p:set>
                                    <p:animEffect transition="in" filter="fade">
                                      <p:cBhvr>
                                        <p:cTn id="59" dur="500"/>
                                        <p:tgtEl>
                                          <p:spTgt spid="36">
                                            <p:txEl>
                                              <p:pRg st="0" end="0"/>
                                            </p:txEl>
                                          </p:spTgt>
                                        </p:tgtEl>
                                      </p:cBhvr>
                                    </p:animEffect>
                                    <p:anim calcmode="lin" valueType="num">
                                      <p:cBhvr>
                                        <p:cTn id="60"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3" presetClass="entr" presetSubtype="16" fill="hold" grpId="0" nodeType="afterEffect">
                                  <p:stCondLst>
                                    <p:cond delay="0"/>
                                  </p:stCondLst>
                                  <p:childTnLst>
                                    <p:set>
                                      <p:cBhvr>
                                        <p:cTn id="64" dur="1" fill="hold">
                                          <p:stCondLst>
                                            <p:cond delay="0"/>
                                          </p:stCondLst>
                                        </p:cTn>
                                        <p:tgtEl>
                                          <p:spTgt spid="34">
                                            <p:txEl>
                                              <p:pRg st="0" end="0"/>
                                            </p:txEl>
                                          </p:spTgt>
                                        </p:tgtEl>
                                        <p:attrNameLst>
                                          <p:attrName>style.visibility</p:attrName>
                                        </p:attrNameLst>
                                      </p:cBhvr>
                                      <p:to>
                                        <p:strVal val="visible"/>
                                      </p:to>
                                    </p:set>
                                    <p:anim calcmode="lin" valueType="num">
                                      <p:cBhvr>
                                        <p:cTn id="65"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6"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7" dur="300"/>
                                        <p:tgtEl>
                                          <p:spTgt spid="34">
                                            <p:txEl>
                                              <p:pRg st="0" end="0"/>
                                            </p:txEl>
                                          </p:spTgt>
                                        </p:tgtEl>
                                      </p:cBhvr>
                                    </p:animEffect>
                                  </p:childTnLst>
                                </p:cTn>
                              </p:par>
                              <p:par>
                                <p:cTn id="68" presetID="53" presetClass="entr" presetSubtype="16" fill="hold" grpId="0" nodeType="withEffect" nodePh="1">
                                  <p:stCondLst>
                                    <p:cond delay="800"/>
                                  </p:stCondLst>
                                  <p:endCondLst>
                                    <p:cond evt="begin" delay="0">
                                      <p:tn val="68"/>
                                    </p:cond>
                                  </p:endCondLst>
                                  <p:childTnLst>
                                    <p:set>
                                      <p:cBhvr>
                                        <p:cTn id="69" dur="1" fill="hold">
                                          <p:stCondLst>
                                            <p:cond delay="0"/>
                                          </p:stCondLst>
                                        </p:cTn>
                                        <p:tgtEl>
                                          <p:spTgt spid="32"/>
                                        </p:tgtEl>
                                        <p:attrNameLst>
                                          <p:attrName>style.visibility</p:attrName>
                                        </p:attrNameLst>
                                      </p:cBhvr>
                                      <p:to>
                                        <p:strVal val="visible"/>
                                      </p:to>
                                    </p:set>
                                    <p:anim calcmode="lin" valueType="num">
                                      <p:cBhvr>
                                        <p:cTn id="70" dur="1000" fill="hold"/>
                                        <p:tgtEl>
                                          <p:spTgt spid="32"/>
                                        </p:tgtEl>
                                        <p:attrNameLst>
                                          <p:attrName>ppt_w</p:attrName>
                                        </p:attrNameLst>
                                      </p:cBhvr>
                                      <p:tavLst>
                                        <p:tav tm="0">
                                          <p:val>
                                            <p:fltVal val="0"/>
                                          </p:val>
                                        </p:tav>
                                        <p:tav tm="100000">
                                          <p:val>
                                            <p:strVal val="#ppt_w"/>
                                          </p:val>
                                        </p:tav>
                                      </p:tavLst>
                                    </p:anim>
                                    <p:anim calcmode="lin" valueType="num">
                                      <p:cBhvr>
                                        <p:cTn id="71" dur="1000" fill="hold"/>
                                        <p:tgtEl>
                                          <p:spTgt spid="32"/>
                                        </p:tgtEl>
                                        <p:attrNameLst>
                                          <p:attrName>ppt_h</p:attrName>
                                        </p:attrNameLst>
                                      </p:cBhvr>
                                      <p:tavLst>
                                        <p:tav tm="0">
                                          <p:val>
                                            <p:fltVal val="0"/>
                                          </p:val>
                                        </p:tav>
                                        <p:tav tm="100000">
                                          <p:val>
                                            <p:strVal val="#ppt_h"/>
                                          </p:val>
                                        </p:tav>
                                      </p:tavLst>
                                    </p:anim>
                                    <p:animEffect transition="in" filter="fade">
                                      <p:cBhvr>
                                        <p:cTn id="72" dur="1000"/>
                                        <p:tgtEl>
                                          <p:spTgt spid="32"/>
                                        </p:tgtEl>
                                      </p:cBhvr>
                                    </p:animEffect>
                                  </p:childTnLst>
                                </p:cTn>
                              </p:par>
                            </p:childTnLst>
                          </p:cTn>
                        </p:par>
                        <p:par>
                          <p:cTn id="73" fill="hold">
                            <p:stCondLst>
                              <p:cond delay="2500"/>
                            </p:stCondLst>
                            <p:childTnLst>
                              <p:par>
                                <p:cTn id="74" presetID="37"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900" decel="100000" fill="hold"/>
                                        <p:tgtEl>
                                          <p:spTgt spid="33"/>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1">
                                            <p:txEl>
                                              <p:pRg st="0" end="0"/>
                                            </p:txEl>
                                          </p:spTgt>
                                        </p:tgtEl>
                                        <p:attrNameLst>
                                          <p:attrName>style.visibility</p:attrName>
                                        </p:attrNameLst>
                                      </p:cBhvr>
                                      <p:to>
                                        <p:strVal val="visible"/>
                                      </p:to>
                                    </p:set>
                                    <p:animEffect transition="in" filter="fade">
                                      <p:cBhvr>
                                        <p:cTn id="85" dur="400"/>
                                        <p:tgtEl>
                                          <p:spTgt spid="41">
                                            <p:txEl>
                                              <p:pRg st="0" end="0"/>
                                            </p:txEl>
                                          </p:spTgt>
                                        </p:tgtEl>
                                      </p:cBhvr>
                                    </p:animEffect>
                                    <p:anim calcmode="lin" valueType="num">
                                      <p:cBhvr>
                                        <p:cTn id="86"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2">
                                            <p:txEl>
                                              <p:pRg st="0" end="0"/>
                                            </p:txEl>
                                          </p:spTgt>
                                        </p:tgtEl>
                                        <p:attrNameLst>
                                          <p:attrName>style.visibility</p:attrName>
                                        </p:attrNameLst>
                                      </p:cBhvr>
                                      <p:to>
                                        <p:strVal val="visible"/>
                                      </p:to>
                                    </p:set>
                                    <p:animEffect transition="in" filter="fade">
                                      <p:cBhvr>
                                        <p:cTn id="90" dur="500"/>
                                        <p:tgtEl>
                                          <p:spTgt spid="42">
                                            <p:txEl>
                                              <p:pRg st="0" end="0"/>
                                            </p:txEl>
                                          </p:spTgt>
                                        </p:tgtEl>
                                      </p:cBhvr>
                                    </p:animEffect>
                                    <p:anim calcmode="lin" valueType="num">
                                      <p:cBhvr>
                                        <p:cTn id="91"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3500"/>
                            </p:stCondLst>
                            <p:childTnLst>
                              <p:par>
                                <p:cTn id="94" presetID="53" presetClass="entr" presetSubtype="16" fill="hold" grpId="0" nodeType="afterEffect">
                                  <p:stCondLst>
                                    <p:cond delay="0"/>
                                  </p:stCondLst>
                                  <p:childTnLst>
                                    <p:set>
                                      <p:cBhvr>
                                        <p:cTn id="95" dur="1" fill="hold">
                                          <p:stCondLst>
                                            <p:cond delay="0"/>
                                          </p:stCondLst>
                                        </p:cTn>
                                        <p:tgtEl>
                                          <p:spTgt spid="40">
                                            <p:txEl>
                                              <p:pRg st="0" end="0"/>
                                            </p:txEl>
                                          </p:spTgt>
                                        </p:tgtEl>
                                        <p:attrNameLst>
                                          <p:attrName>style.visibility</p:attrName>
                                        </p:attrNameLst>
                                      </p:cBhvr>
                                      <p:to>
                                        <p:strVal val="visible"/>
                                      </p:to>
                                    </p:set>
                                    <p:anim calcmode="lin" valueType="num">
                                      <p:cBhvr>
                                        <p:cTn id="96"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40">
                                            <p:txEl>
                                              <p:pRg st="0" end="0"/>
                                            </p:txEl>
                                          </p:spTgt>
                                        </p:tgtEl>
                                      </p:cBhvr>
                                    </p:animEffect>
                                  </p:childTnLst>
                                </p:cTn>
                              </p:par>
                              <p:par>
                                <p:cTn id="99" presetID="53" presetClass="entr" presetSubtype="16" fill="hold" grpId="0" nodeType="withEffect" nodePh="1">
                                  <p:stCondLst>
                                    <p:cond delay="800"/>
                                  </p:stCondLst>
                                  <p:endCondLst>
                                    <p:cond evt="begin" delay="0">
                                      <p:tn val="99"/>
                                    </p:cond>
                                  </p:endCondLst>
                                  <p:childTnLst>
                                    <p:set>
                                      <p:cBhvr>
                                        <p:cTn id="100" dur="1" fill="hold">
                                          <p:stCondLst>
                                            <p:cond delay="0"/>
                                          </p:stCondLst>
                                        </p:cTn>
                                        <p:tgtEl>
                                          <p:spTgt spid="38"/>
                                        </p:tgtEl>
                                        <p:attrNameLst>
                                          <p:attrName>style.visibility</p:attrName>
                                        </p:attrNameLst>
                                      </p:cBhvr>
                                      <p:to>
                                        <p:strVal val="visible"/>
                                      </p:to>
                                    </p:set>
                                    <p:anim calcmode="lin" valueType="num">
                                      <p:cBhvr>
                                        <p:cTn id="101" dur="1000" fill="hold"/>
                                        <p:tgtEl>
                                          <p:spTgt spid="38"/>
                                        </p:tgtEl>
                                        <p:attrNameLst>
                                          <p:attrName>ppt_w</p:attrName>
                                        </p:attrNameLst>
                                      </p:cBhvr>
                                      <p:tavLst>
                                        <p:tav tm="0">
                                          <p:val>
                                            <p:fltVal val="0"/>
                                          </p:val>
                                        </p:tav>
                                        <p:tav tm="100000">
                                          <p:val>
                                            <p:strVal val="#ppt_w"/>
                                          </p:val>
                                        </p:tav>
                                      </p:tavLst>
                                    </p:anim>
                                    <p:anim calcmode="lin" valueType="num">
                                      <p:cBhvr>
                                        <p:cTn id="102" dur="1000" fill="hold"/>
                                        <p:tgtEl>
                                          <p:spTgt spid="38"/>
                                        </p:tgtEl>
                                        <p:attrNameLst>
                                          <p:attrName>ppt_h</p:attrName>
                                        </p:attrNameLst>
                                      </p:cBhvr>
                                      <p:tavLst>
                                        <p:tav tm="0">
                                          <p:val>
                                            <p:fltVal val="0"/>
                                          </p:val>
                                        </p:tav>
                                        <p:tav tm="100000">
                                          <p:val>
                                            <p:strVal val="#ppt_h"/>
                                          </p:val>
                                        </p:tav>
                                      </p:tavLst>
                                    </p:anim>
                                    <p:animEffect transition="in" filter="fade">
                                      <p:cBhvr>
                                        <p:cTn id="103" dur="1000"/>
                                        <p:tgtEl>
                                          <p:spTgt spid="38"/>
                                        </p:tgtEl>
                                      </p:cBhvr>
                                    </p:animEffect>
                                  </p:childTnLst>
                                </p:cTn>
                              </p:par>
                            </p:childTnLst>
                          </p:cTn>
                        </p:par>
                        <p:par>
                          <p:cTn id="104" fill="hold">
                            <p:stCondLst>
                              <p:cond delay="4000"/>
                            </p:stCondLst>
                            <p:childTnLst>
                              <p:par>
                                <p:cTn id="105" presetID="37" presetClass="entr" presetSubtype="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1000"/>
                                        <p:tgtEl>
                                          <p:spTgt spid="39"/>
                                        </p:tgtEl>
                                      </p:cBhvr>
                                    </p:animEffect>
                                    <p:anim calcmode="lin" valueType="num">
                                      <p:cBhvr>
                                        <p:cTn id="108" dur="1000" fill="hold"/>
                                        <p:tgtEl>
                                          <p:spTgt spid="39"/>
                                        </p:tgtEl>
                                        <p:attrNameLst>
                                          <p:attrName>ppt_x</p:attrName>
                                        </p:attrNameLst>
                                      </p:cBhvr>
                                      <p:tavLst>
                                        <p:tav tm="0">
                                          <p:val>
                                            <p:strVal val="#ppt_x"/>
                                          </p:val>
                                        </p:tav>
                                        <p:tav tm="100000">
                                          <p:val>
                                            <p:strVal val="#ppt_x"/>
                                          </p:val>
                                        </p:tav>
                                      </p:tavLst>
                                    </p:anim>
                                    <p:anim calcmode="lin" valueType="num">
                                      <p:cBhvr>
                                        <p:cTn id="109" dur="900" decel="100000" fill="hold"/>
                                        <p:tgtEl>
                                          <p:spTgt spid="39"/>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27" grpId="0"/>
      <p:bldP spid="29" grpId="0" animBg="1"/>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33" grpId="0" animBg="1"/>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bldP spid="39" grpId="0" animBg="1"/>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18348272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603251"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101309" y="385540"/>
            <a:ext cx="383999" cy="342172"/>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79" name="Text Placeholder 7"/>
          <p:cNvSpPr>
            <a:spLocks noGrp="1"/>
          </p:cNvSpPr>
          <p:nvPr>
            <p:ph type="body" sz="quarter" idx="39" hasCustomPrompt="1"/>
          </p:nvPr>
        </p:nvSpPr>
        <p:spPr>
          <a:xfrm>
            <a:off x="86853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567748"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567748"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4345517"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8" hasCustomPrompt="1"/>
          </p:nvPr>
        </p:nvSpPr>
        <p:spPr>
          <a:xfrm>
            <a:off x="4610805"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5310014"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5310014"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8050904" y="5442591"/>
            <a:ext cx="3525147" cy="841393"/>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8327069" y="4815844"/>
            <a:ext cx="648408" cy="560681"/>
          </a:xfrm>
          <a:prstGeom prst="rect">
            <a:avLst/>
          </a:prstGeom>
        </p:spPr>
        <p:txBody>
          <a:bodyPr vert="horz" lIns="0" tIns="103884" rIns="0" bIns="103884" anchor="b"/>
          <a:lstStyle>
            <a:lvl1pPr marL="0" indent="0" algn="l">
              <a:lnSpc>
                <a:spcPct val="100000"/>
              </a:lnSpc>
              <a:spcBef>
                <a:spcPts val="0"/>
              </a:spcBef>
              <a:buNone/>
              <a:defRPr sz="30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9026279" y="4799427"/>
            <a:ext cx="2259187" cy="345380"/>
          </a:xfrm>
          <a:prstGeom prst="rect">
            <a:avLst/>
          </a:prstGeom>
        </p:spPr>
        <p:txBody>
          <a:bodyPr vert="horz" lIns="0" tIns="40504" rIns="0" bIns="40504" anchor="ctr"/>
          <a:lstStyle>
            <a:lvl1pPr marL="0" indent="0" algn="l">
              <a:lnSpc>
                <a:spcPct val="100000"/>
              </a:lnSpc>
              <a:spcBef>
                <a:spcPts val="0"/>
              </a:spcBef>
              <a:buNone/>
              <a:defRPr sz="24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9026279" y="5174218"/>
            <a:ext cx="2259187"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Picture Placeholder 2"/>
          <p:cNvSpPr>
            <a:spLocks noGrp="1" noChangeAspect="1"/>
          </p:cNvSpPr>
          <p:nvPr>
            <p:ph type="pic" sz="quarter" idx="17"/>
          </p:nvPr>
        </p:nvSpPr>
        <p:spPr>
          <a:xfrm>
            <a:off x="603251"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Picture Placeholder 2"/>
          <p:cNvSpPr>
            <a:spLocks noGrp="1" noChangeAspect="1"/>
          </p:cNvSpPr>
          <p:nvPr>
            <p:ph type="pic" sz="quarter" idx="76"/>
          </p:nvPr>
        </p:nvSpPr>
        <p:spPr>
          <a:xfrm>
            <a:off x="4345517"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Picture Placeholder 2"/>
          <p:cNvSpPr>
            <a:spLocks noGrp="1" noChangeAspect="1"/>
          </p:cNvSpPr>
          <p:nvPr>
            <p:ph type="pic" sz="quarter" idx="77"/>
          </p:nvPr>
        </p:nvSpPr>
        <p:spPr>
          <a:xfrm>
            <a:off x="8050904" y="1303484"/>
            <a:ext cx="3525147" cy="3172632"/>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9187063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10" presetClass="entr" presetSubtype="0" fill="hold" grpId="0" nodeType="withEffect">
                                  <p:stCondLst>
                                    <p:cond delay="80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5">
                                            <p:txEl>
                                              <p:pRg st="0" end="0"/>
                                            </p:txEl>
                                          </p:spTgt>
                                        </p:tgtEl>
                                        <p:attrNameLst>
                                          <p:attrName>style.visibility</p:attrName>
                                        </p:attrNameLst>
                                      </p:cBhvr>
                                      <p:to>
                                        <p:strVal val="visible"/>
                                      </p:to>
                                    </p:set>
                                    <p:animEffect transition="in" filter="fade">
                                      <p:cBhvr>
                                        <p:cTn id="42" dur="400"/>
                                        <p:tgtEl>
                                          <p:spTgt spid="35">
                                            <p:txEl>
                                              <p:pRg st="0" end="0"/>
                                            </p:txEl>
                                          </p:spTgt>
                                        </p:tgtEl>
                                      </p:cBhvr>
                                    </p:animEffect>
                                    <p:anim calcmode="lin" valueType="num">
                                      <p:cBhvr>
                                        <p:cTn id="43"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4" dur="400" fill="hold"/>
                                        <p:tgtEl>
                                          <p:spTgt spid="35">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anim calcmode="lin" valueType="num">
                                      <p:cBhvr>
                                        <p:cTn id="4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4">
                                            <p:txEl>
                                              <p:pRg st="0" end="0"/>
                                            </p:txEl>
                                          </p:spTgt>
                                        </p:tgtEl>
                                        <p:attrNameLst>
                                          <p:attrName>style.visibility</p:attrName>
                                        </p:attrNameLst>
                                      </p:cBhvr>
                                      <p:to>
                                        <p:strVal val="visible"/>
                                      </p:to>
                                    </p:set>
                                    <p:anim calcmode="lin" valueType="num">
                                      <p:cBhvr>
                                        <p:cTn id="53"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54"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55" dur="300"/>
                                        <p:tgtEl>
                                          <p:spTgt spid="34">
                                            <p:txEl>
                                              <p:pRg st="0" end="0"/>
                                            </p:txEl>
                                          </p:spTgt>
                                        </p:tgtEl>
                                      </p:cBhvr>
                                    </p:animEffect>
                                  </p:childTnLst>
                                </p:cTn>
                              </p:par>
                              <p:par>
                                <p:cTn id="56" presetID="10" presetClass="entr" presetSubtype="0" fill="hold" grpId="0" nodeType="withEffect">
                                  <p:stCondLst>
                                    <p:cond delay="800"/>
                                  </p:stCondLst>
                                  <p:childTnLst>
                                    <p:set>
                                      <p:cBhvr>
                                        <p:cTn id="57" dur="1" fill="hold">
                                          <p:stCondLst>
                                            <p:cond delay="0"/>
                                          </p:stCondLst>
                                        </p:cTn>
                                        <p:tgtEl>
                                          <p:spTgt spid="37">
                                            <p:txEl>
                                              <p:pRg st="0" end="0"/>
                                            </p:txEl>
                                          </p:spTgt>
                                        </p:tgtEl>
                                        <p:attrNameLst>
                                          <p:attrName>style.visibility</p:attrName>
                                        </p:attrNameLst>
                                      </p:cBhvr>
                                      <p:to>
                                        <p:strVal val="visible"/>
                                      </p:to>
                                    </p:set>
                                    <p:animEffect transition="in" filter="fade">
                                      <p:cBhvr>
                                        <p:cTn id="58" dur="500"/>
                                        <p:tgtEl>
                                          <p:spTgt spid="37">
                                            <p:txEl>
                                              <p:pRg st="0" end="0"/>
                                            </p:txEl>
                                          </p:spTgt>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400"/>
                                        <p:tgtEl>
                                          <p:spTgt spid="41">
                                            <p:txEl>
                                              <p:pRg st="0" end="0"/>
                                            </p:txEl>
                                          </p:spTgt>
                                        </p:tgtEl>
                                      </p:cBhvr>
                                    </p:animEffect>
                                    <p:anim calcmode="lin" valueType="num">
                                      <p:cBhvr>
                                        <p:cTn id="62"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4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anim calcmode="lin" valueType="num">
                                      <p:cBhvr>
                                        <p:cTn id="67"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1500"/>
                            </p:stCondLst>
                            <p:childTnLst>
                              <p:par>
                                <p:cTn id="70" presetID="53" presetClass="entr" presetSubtype="16" fill="hold" grpId="0" nodeType="afterEffect">
                                  <p:stCondLst>
                                    <p:cond delay="0"/>
                                  </p:stCondLst>
                                  <p:childTnLst>
                                    <p:set>
                                      <p:cBhvr>
                                        <p:cTn id="71" dur="1" fill="hold">
                                          <p:stCondLst>
                                            <p:cond delay="0"/>
                                          </p:stCondLst>
                                        </p:cTn>
                                        <p:tgtEl>
                                          <p:spTgt spid="40">
                                            <p:txEl>
                                              <p:pRg st="0" end="0"/>
                                            </p:txEl>
                                          </p:spTgt>
                                        </p:tgtEl>
                                        <p:attrNameLst>
                                          <p:attrName>style.visibility</p:attrName>
                                        </p:attrNameLst>
                                      </p:cBhvr>
                                      <p:to>
                                        <p:strVal val="visible"/>
                                      </p:to>
                                    </p:set>
                                    <p:anim calcmode="lin" valueType="num">
                                      <p:cBhvr>
                                        <p:cTn id="72"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40">
                                            <p:txEl>
                                              <p:pRg st="0" end="0"/>
                                            </p:txEl>
                                          </p:spTgt>
                                        </p:tgtEl>
                                      </p:cBhvr>
                                    </p:animEffect>
                                  </p:childTnLst>
                                </p:cTn>
                              </p:par>
                            </p:childTnLst>
                          </p:cTn>
                        </p:par>
                        <p:par>
                          <p:cTn id="75" fill="hold">
                            <p:stCondLst>
                              <p:cond delay="2000"/>
                            </p:stCondLst>
                            <p:childTnLst>
                              <p:par>
                                <p:cTn id="76" presetID="53" presetClass="entr" presetSubtype="16" fill="hold" grpId="0" nodeType="afterEffect" nodePh="1">
                                  <p:stCondLst>
                                    <p:cond delay="0"/>
                                  </p:stCondLst>
                                  <p:endCondLst>
                                    <p:cond evt="begin" delay="0">
                                      <p:tn val="76"/>
                                    </p:cond>
                                  </p:end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childTnLst>
                          </p:cTn>
                        </p:par>
                        <p:par>
                          <p:cTn id="81" fill="hold">
                            <p:stCondLst>
                              <p:cond delay="2500"/>
                            </p:stCondLst>
                            <p:childTnLst>
                              <p:par>
                                <p:cTn id="82" presetID="53" presetClass="entr" presetSubtype="16" fill="hold" grpId="0" nodeType="afterEffect" nodePh="1">
                                  <p:stCondLst>
                                    <p:cond delay="0"/>
                                  </p:stCondLst>
                                  <p:endCondLst>
                                    <p:cond evt="begin" delay="0">
                                      <p:tn val="82"/>
                                    </p:cond>
                                  </p:end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3000"/>
                            </p:stCondLst>
                            <p:childTnLst>
                              <p:par>
                                <p:cTn id="88" presetID="53" presetClass="entr" presetSubtype="16" fill="hold" grpId="0" nodeType="afterEffect" nodePh="1">
                                  <p:stCondLst>
                                    <p:cond delay="0"/>
                                  </p:stCondLst>
                                  <p:endCondLst>
                                    <p:cond evt="begin" delay="0">
                                      <p:tn val="88"/>
                                    </p:cond>
                                  </p:endCondLst>
                                  <p:childTnLst>
                                    <p:set>
                                      <p:cBhvr>
                                        <p:cTn id="89" dur="1" fill="hold">
                                          <p:stCondLst>
                                            <p:cond delay="0"/>
                                          </p:stCondLst>
                                        </p:cTn>
                                        <p:tgtEl>
                                          <p:spTgt spid="43"/>
                                        </p:tgtEl>
                                        <p:attrNameLst>
                                          <p:attrName>style.visibility</p:attrName>
                                        </p:attrNameLst>
                                      </p:cBhvr>
                                      <p:to>
                                        <p:strVal val="visible"/>
                                      </p:to>
                                    </p:set>
                                    <p:anim calcmode="lin" valueType="num">
                                      <p:cBhvr>
                                        <p:cTn id="90" dur="500" fill="hold"/>
                                        <p:tgtEl>
                                          <p:spTgt spid="43"/>
                                        </p:tgtEl>
                                        <p:attrNameLst>
                                          <p:attrName>ppt_w</p:attrName>
                                        </p:attrNameLst>
                                      </p:cBhvr>
                                      <p:tavLst>
                                        <p:tav tm="0">
                                          <p:val>
                                            <p:fltVal val="0"/>
                                          </p:val>
                                        </p:tav>
                                        <p:tav tm="100000">
                                          <p:val>
                                            <p:strVal val="#ppt_w"/>
                                          </p:val>
                                        </p:tav>
                                      </p:tavLst>
                                    </p:anim>
                                    <p:anim calcmode="lin" valueType="num">
                                      <p:cBhvr>
                                        <p:cTn id="91" dur="500" fill="hold"/>
                                        <p:tgtEl>
                                          <p:spTgt spid="43"/>
                                        </p:tgtEl>
                                        <p:attrNameLst>
                                          <p:attrName>ppt_h</p:attrName>
                                        </p:attrNameLst>
                                      </p:cBhvr>
                                      <p:tavLst>
                                        <p:tav tm="0">
                                          <p:val>
                                            <p:fltVal val="0"/>
                                          </p:val>
                                        </p:tav>
                                        <p:tav tm="100000">
                                          <p:val>
                                            <p:strVal val="#ppt_h"/>
                                          </p:val>
                                        </p:tav>
                                      </p:tavLst>
                                    </p:anim>
                                    <p:animEffect transition="in" filter="fade">
                                      <p:cBhvr>
                                        <p:cTn id="9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28" grpId="0"/>
      <p:bldP spid="30" grpId="0"/>
      <p:bldP spid="43"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our images with caption 1">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721784"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8" name="Rounded Rectangle 18"/>
          <p:cNvSpPr/>
          <p:nvPr userDrawn="1"/>
        </p:nvSpPr>
        <p:spPr>
          <a:xfrm>
            <a:off x="721784"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 Placeholder 7"/>
          <p:cNvSpPr>
            <a:spLocks noGrp="1"/>
          </p:cNvSpPr>
          <p:nvPr>
            <p:ph type="body" sz="quarter" idx="65" hasCustomPrompt="1"/>
          </p:nvPr>
        </p:nvSpPr>
        <p:spPr>
          <a:xfrm>
            <a:off x="1066800"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1066800"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3" name="Picture Placeholder 2"/>
          <p:cNvSpPr>
            <a:spLocks noGrp="1"/>
          </p:cNvSpPr>
          <p:nvPr>
            <p:ph type="pic" sz="quarter" idx="66"/>
          </p:nvPr>
        </p:nvSpPr>
        <p:spPr>
          <a:xfrm>
            <a:off x="6608235" y="1394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Rounded Rectangle 18"/>
          <p:cNvSpPr/>
          <p:nvPr userDrawn="1"/>
        </p:nvSpPr>
        <p:spPr>
          <a:xfrm>
            <a:off x="6608235" y="2929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 Placeholder 7"/>
          <p:cNvSpPr>
            <a:spLocks noGrp="1"/>
          </p:cNvSpPr>
          <p:nvPr>
            <p:ph type="body" sz="quarter" idx="67" hasCustomPrompt="1"/>
          </p:nvPr>
        </p:nvSpPr>
        <p:spPr>
          <a:xfrm>
            <a:off x="6953251" y="2991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68" hasCustomPrompt="1"/>
          </p:nvPr>
        </p:nvSpPr>
        <p:spPr>
          <a:xfrm>
            <a:off x="6953251" y="3286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1" name="Picture Placeholder 2"/>
          <p:cNvSpPr>
            <a:spLocks noGrp="1"/>
          </p:cNvSpPr>
          <p:nvPr>
            <p:ph type="pic" sz="quarter" idx="69"/>
          </p:nvPr>
        </p:nvSpPr>
        <p:spPr>
          <a:xfrm>
            <a:off x="721784"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2" name="Rounded Rectangle 18"/>
          <p:cNvSpPr/>
          <p:nvPr userDrawn="1"/>
        </p:nvSpPr>
        <p:spPr>
          <a:xfrm>
            <a:off x="721784"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3" name="Text Placeholder 7"/>
          <p:cNvSpPr>
            <a:spLocks noGrp="1"/>
          </p:cNvSpPr>
          <p:nvPr>
            <p:ph type="body" sz="quarter" idx="70" hasCustomPrompt="1"/>
          </p:nvPr>
        </p:nvSpPr>
        <p:spPr>
          <a:xfrm>
            <a:off x="1066800"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71" hasCustomPrompt="1"/>
          </p:nvPr>
        </p:nvSpPr>
        <p:spPr>
          <a:xfrm>
            <a:off x="1066800"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5" name="Picture Placeholder 2"/>
          <p:cNvSpPr>
            <a:spLocks noGrp="1"/>
          </p:cNvSpPr>
          <p:nvPr>
            <p:ph type="pic" sz="quarter" idx="72"/>
          </p:nvPr>
        </p:nvSpPr>
        <p:spPr>
          <a:xfrm>
            <a:off x="6608235" y="4061011"/>
            <a:ext cx="4967816" cy="1530161"/>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6" name="Rounded Rectangle 18"/>
          <p:cNvSpPr/>
          <p:nvPr userDrawn="1"/>
        </p:nvSpPr>
        <p:spPr>
          <a:xfrm>
            <a:off x="6608235" y="5596889"/>
            <a:ext cx="4967816" cy="72389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57" name="Text Placeholder 7"/>
          <p:cNvSpPr>
            <a:spLocks noGrp="1"/>
          </p:cNvSpPr>
          <p:nvPr>
            <p:ph type="body" sz="quarter" idx="73" hasCustomPrompt="1"/>
          </p:nvPr>
        </p:nvSpPr>
        <p:spPr>
          <a:xfrm>
            <a:off x="6953251" y="5658377"/>
            <a:ext cx="4419600"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74" hasCustomPrompt="1"/>
          </p:nvPr>
        </p:nvSpPr>
        <p:spPr>
          <a:xfrm>
            <a:off x="6953251" y="5953158"/>
            <a:ext cx="4419600" cy="306670"/>
          </a:xfrm>
          <a:prstGeom prst="rect">
            <a:avLst/>
          </a:prstGeom>
        </p:spPr>
        <p:txBody>
          <a:bodyPr vert="horz" lIns="0" tIns="0" rIns="0" bIns="0"/>
          <a:lstStyle>
            <a:lvl1pPr marL="0" indent="0" algn="just">
              <a:lnSpc>
                <a:spcPct val="130000"/>
              </a:lnSpc>
              <a:buNone/>
              <a:defRPr sz="108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xmlns="" val="16889109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400" fill="hold"/>
                                        <p:tgtEl>
                                          <p:spTgt spid="38"/>
                                        </p:tgtEl>
                                        <p:attrNameLst>
                                          <p:attrName>ppt_w</p:attrName>
                                        </p:attrNameLst>
                                      </p:cBhvr>
                                      <p:tavLst>
                                        <p:tav tm="0">
                                          <p:val>
                                            <p:fltVal val="0"/>
                                          </p:val>
                                        </p:tav>
                                        <p:tav tm="100000">
                                          <p:val>
                                            <p:strVal val="#ppt_w"/>
                                          </p:val>
                                        </p:tav>
                                      </p:tavLst>
                                    </p:anim>
                                    <p:anim calcmode="lin" valueType="num">
                                      <p:cBhvr>
                                        <p:cTn id="27" dur="400" fill="hold"/>
                                        <p:tgtEl>
                                          <p:spTgt spid="38"/>
                                        </p:tgtEl>
                                        <p:attrNameLst>
                                          <p:attrName>ppt_h</p:attrName>
                                        </p:attrNameLst>
                                      </p:cBhvr>
                                      <p:tavLst>
                                        <p:tav tm="0">
                                          <p:val>
                                            <p:fltVal val="0"/>
                                          </p:val>
                                        </p:tav>
                                        <p:tav tm="100000">
                                          <p:val>
                                            <p:strVal val="#ppt_h"/>
                                          </p:val>
                                        </p:tav>
                                      </p:tavLst>
                                    </p:anim>
                                    <p:animEffect transition="in" filter="fade">
                                      <p:cBhvr>
                                        <p:cTn id="28" dur="400"/>
                                        <p:tgtEl>
                                          <p:spTgt spid="38"/>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41">
                                            <p:txEl>
                                              <p:pRg st="0" end="0"/>
                                            </p:txEl>
                                          </p:spTgt>
                                        </p:tgtEl>
                                        <p:attrNameLst>
                                          <p:attrName>style.visibility</p:attrName>
                                        </p:attrNameLst>
                                      </p:cBhvr>
                                      <p:to>
                                        <p:strVal val="visible"/>
                                      </p:to>
                                    </p:set>
                                    <p:animEffect transition="in" filter="fade">
                                      <p:cBhvr>
                                        <p:cTn id="31" dur="500"/>
                                        <p:tgtEl>
                                          <p:spTgt spid="41">
                                            <p:txEl>
                                              <p:pRg st="0" end="0"/>
                                            </p:txEl>
                                          </p:spTgt>
                                        </p:tgtEl>
                                      </p:cBhvr>
                                    </p:animEffect>
                                    <p:anim calcmode="lin" valueType="num">
                                      <p:cBhvr>
                                        <p:cTn id="3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800"/>
                                  </p:stCondLst>
                                  <p:childTnLst>
                                    <p:set>
                                      <p:cBhvr>
                                        <p:cTn id="35" dur="1" fill="hold">
                                          <p:stCondLst>
                                            <p:cond delay="0"/>
                                          </p:stCondLst>
                                        </p:cTn>
                                        <p:tgtEl>
                                          <p:spTgt spid="42">
                                            <p:txEl>
                                              <p:pRg st="0" end="0"/>
                                            </p:txEl>
                                          </p:spTgt>
                                        </p:tgtEl>
                                        <p:attrNameLst>
                                          <p:attrName>style.visibility</p:attrName>
                                        </p:attrNameLst>
                                      </p:cBhvr>
                                      <p:to>
                                        <p:strVal val="visible"/>
                                      </p:to>
                                    </p:set>
                                    <p:animEffect transition="in" filter="fade">
                                      <p:cBhvr>
                                        <p:cTn id="36" dur="500"/>
                                        <p:tgtEl>
                                          <p:spTgt spid="42">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43"/>
                                        </p:tgtEl>
                                        <p:attrNameLst>
                                          <p:attrName>style.visibility</p:attrName>
                                        </p:attrNameLst>
                                      </p:cBhvr>
                                      <p:to>
                                        <p:strVal val="visible"/>
                                      </p:to>
                                    </p:set>
                                    <p:anim calcmode="lin" valueType="num">
                                      <p:cBhvr>
                                        <p:cTn id="39" dur="1000" fill="hold"/>
                                        <p:tgtEl>
                                          <p:spTgt spid="43"/>
                                        </p:tgtEl>
                                        <p:attrNameLst>
                                          <p:attrName>ppt_w</p:attrName>
                                        </p:attrNameLst>
                                      </p:cBhvr>
                                      <p:tavLst>
                                        <p:tav tm="0">
                                          <p:val>
                                            <p:fltVal val="0"/>
                                          </p:val>
                                        </p:tav>
                                        <p:tav tm="100000">
                                          <p:val>
                                            <p:strVal val="#ppt_w"/>
                                          </p:val>
                                        </p:tav>
                                      </p:tavLst>
                                    </p:anim>
                                    <p:anim calcmode="lin" valueType="num">
                                      <p:cBhvr>
                                        <p:cTn id="40" dur="1000" fill="hold"/>
                                        <p:tgtEl>
                                          <p:spTgt spid="43"/>
                                        </p:tgtEl>
                                        <p:attrNameLst>
                                          <p:attrName>ppt_h</p:attrName>
                                        </p:attrNameLst>
                                      </p:cBhvr>
                                      <p:tavLst>
                                        <p:tav tm="0">
                                          <p:val>
                                            <p:fltVal val="0"/>
                                          </p:val>
                                        </p:tav>
                                        <p:tav tm="100000">
                                          <p:val>
                                            <p:strVal val="#ppt_h"/>
                                          </p:val>
                                        </p:tav>
                                      </p:tavLst>
                                    </p:anim>
                                    <p:animEffect transition="in" filter="fade">
                                      <p:cBhvr>
                                        <p:cTn id="41" dur="1000"/>
                                        <p:tgtEl>
                                          <p:spTgt spid="43"/>
                                        </p:tgtEl>
                                      </p:cBhvr>
                                    </p:animEffect>
                                  </p:childTnLst>
                                </p:cTn>
                              </p:par>
                            </p:childTnLst>
                          </p:cTn>
                        </p:par>
                        <p:par>
                          <p:cTn id="42" fill="hold">
                            <p:stCondLst>
                              <p:cond delay="10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400" fill="hold"/>
                                        <p:tgtEl>
                                          <p:spTgt spid="44"/>
                                        </p:tgtEl>
                                        <p:attrNameLst>
                                          <p:attrName>ppt_w</p:attrName>
                                        </p:attrNameLst>
                                      </p:cBhvr>
                                      <p:tavLst>
                                        <p:tav tm="0">
                                          <p:val>
                                            <p:fltVal val="0"/>
                                          </p:val>
                                        </p:tav>
                                        <p:tav tm="100000">
                                          <p:val>
                                            <p:strVal val="#ppt_w"/>
                                          </p:val>
                                        </p:tav>
                                      </p:tavLst>
                                    </p:anim>
                                    <p:anim calcmode="lin" valueType="num">
                                      <p:cBhvr>
                                        <p:cTn id="46" dur="400" fill="hold"/>
                                        <p:tgtEl>
                                          <p:spTgt spid="44"/>
                                        </p:tgtEl>
                                        <p:attrNameLst>
                                          <p:attrName>ppt_h</p:attrName>
                                        </p:attrNameLst>
                                      </p:cBhvr>
                                      <p:tavLst>
                                        <p:tav tm="0">
                                          <p:val>
                                            <p:fltVal val="0"/>
                                          </p:val>
                                        </p:tav>
                                        <p:tav tm="100000">
                                          <p:val>
                                            <p:strVal val="#ppt_h"/>
                                          </p:val>
                                        </p:tav>
                                      </p:tavLst>
                                    </p:anim>
                                    <p:animEffect transition="in" filter="fade">
                                      <p:cBhvr>
                                        <p:cTn id="47" dur="400"/>
                                        <p:tgtEl>
                                          <p:spTgt spid="44"/>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5">
                                            <p:txEl>
                                              <p:pRg st="0" end="0"/>
                                            </p:txEl>
                                          </p:spTgt>
                                        </p:tgtEl>
                                        <p:attrNameLst>
                                          <p:attrName>style.visibility</p:attrName>
                                        </p:attrNameLst>
                                      </p:cBhvr>
                                      <p:to>
                                        <p:strVal val="visible"/>
                                      </p:to>
                                    </p:set>
                                    <p:animEffect transition="in" filter="fade">
                                      <p:cBhvr>
                                        <p:cTn id="50" dur="500"/>
                                        <p:tgtEl>
                                          <p:spTgt spid="45">
                                            <p:txEl>
                                              <p:pRg st="0" end="0"/>
                                            </p:txEl>
                                          </p:spTgt>
                                        </p:tgtEl>
                                      </p:cBhvr>
                                    </p:animEffect>
                                    <p:anim calcmode="lin" valueType="num">
                                      <p:cBhvr>
                                        <p:cTn id="5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5">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50">
                                            <p:txEl>
                                              <p:pRg st="0" end="0"/>
                                            </p:txEl>
                                          </p:spTgt>
                                        </p:tgtEl>
                                        <p:attrNameLst>
                                          <p:attrName>style.visibility</p:attrName>
                                        </p:attrNameLst>
                                      </p:cBhvr>
                                      <p:to>
                                        <p:strVal val="visible"/>
                                      </p:to>
                                    </p:set>
                                    <p:animEffect transition="in" filter="fade">
                                      <p:cBhvr>
                                        <p:cTn id="55" dur="500"/>
                                        <p:tgtEl>
                                          <p:spTgt spid="50">
                                            <p:txEl>
                                              <p:pRg st="0" end="0"/>
                                            </p:txEl>
                                          </p:spTgt>
                                        </p:tgtEl>
                                      </p:cBhvr>
                                    </p:animEffect>
                                  </p:childTnLst>
                                </p:cTn>
                              </p:par>
                              <p:par>
                                <p:cTn id="56" presetID="53" presetClass="entr" presetSubtype="16" fill="hold" grpId="0" nodeType="withEffect" nodePh="1">
                                  <p:stCondLst>
                                    <p:cond delay="800"/>
                                  </p:stCondLst>
                                  <p:endCondLst>
                                    <p:cond evt="begin" delay="0">
                                      <p:tn val="56"/>
                                    </p:cond>
                                  </p:endCondLst>
                                  <p:childTnLst>
                                    <p:set>
                                      <p:cBhvr>
                                        <p:cTn id="57" dur="1" fill="hold">
                                          <p:stCondLst>
                                            <p:cond delay="0"/>
                                          </p:stCondLst>
                                        </p:cTn>
                                        <p:tgtEl>
                                          <p:spTgt spid="51"/>
                                        </p:tgtEl>
                                        <p:attrNameLst>
                                          <p:attrName>style.visibility</p:attrName>
                                        </p:attrNameLst>
                                      </p:cBhvr>
                                      <p:to>
                                        <p:strVal val="visible"/>
                                      </p:to>
                                    </p:set>
                                    <p:anim calcmode="lin" valueType="num">
                                      <p:cBhvr>
                                        <p:cTn id="58" dur="1000" fill="hold"/>
                                        <p:tgtEl>
                                          <p:spTgt spid="51"/>
                                        </p:tgtEl>
                                        <p:attrNameLst>
                                          <p:attrName>ppt_w</p:attrName>
                                        </p:attrNameLst>
                                      </p:cBhvr>
                                      <p:tavLst>
                                        <p:tav tm="0">
                                          <p:val>
                                            <p:fltVal val="0"/>
                                          </p:val>
                                        </p:tav>
                                        <p:tav tm="100000">
                                          <p:val>
                                            <p:strVal val="#ppt_w"/>
                                          </p:val>
                                        </p:tav>
                                      </p:tavLst>
                                    </p:anim>
                                    <p:anim calcmode="lin" valueType="num">
                                      <p:cBhvr>
                                        <p:cTn id="59" dur="1000" fill="hold"/>
                                        <p:tgtEl>
                                          <p:spTgt spid="51"/>
                                        </p:tgtEl>
                                        <p:attrNameLst>
                                          <p:attrName>ppt_h</p:attrName>
                                        </p:attrNameLst>
                                      </p:cBhvr>
                                      <p:tavLst>
                                        <p:tav tm="0">
                                          <p:val>
                                            <p:fltVal val="0"/>
                                          </p:val>
                                        </p:tav>
                                        <p:tav tm="100000">
                                          <p:val>
                                            <p:strVal val="#ppt_h"/>
                                          </p:val>
                                        </p:tav>
                                      </p:tavLst>
                                    </p:anim>
                                    <p:animEffect transition="in" filter="fade">
                                      <p:cBhvr>
                                        <p:cTn id="60" dur="1000"/>
                                        <p:tgtEl>
                                          <p:spTgt spid="51"/>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400" fill="hold"/>
                                        <p:tgtEl>
                                          <p:spTgt spid="52"/>
                                        </p:tgtEl>
                                        <p:attrNameLst>
                                          <p:attrName>ppt_w</p:attrName>
                                        </p:attrNameLst>
                                      </p:cBhvr>
                                      <p:tavLst>
                                        <p:tav tm="0">
                                          <p:val>
                                            <p:fltVal val="0"/>
                                          </p:val>
                                        </p:tav>
                                        <p:tav tm="100000">
                                          <p:val>
                                            <p:strVal val="#ppt_w"/>
                                          </p:val>
                                        </p:tav>
                                      </p:tavLst>
                                    </p:anim>
                                    <p:anim calcmode="lin" valueType="num">
                                      <p:cBhvr>
                                        <p:cTn id="65" dur="400" fill="hold"/>
                                        <p:tgtEl>
                                          <p:spTgt spid="52"/>
                                        </p:tgtEl>
                                        <p:attrNameLst>
                                          <p:attrName>ppt_h</p:attrName>
                                        </p:attrNameLst>
                                      </p:cBhvr>
                                      <p:tavLst>
                                        <p:tav tm="0">
                                          <p:val>
                                            <p:fltVal val="0"/>
                                          </p:val>
                                        </p:tav>
                                        <p:tav tm="100000">
                                          <p:val>
                                            <p:strVal val="#ppt_h"/>
                                          </p:val>
                                        </p:tav>
                                      </p:tavLst>
                                    </p:anim>
                                    <p:animEffect transition="in" filter="fade">
                                      <p:cBhvr>
                                        <p:cTn id="66" dur="400"/>
                                        <p:tgtEl>
                                          <p:spTgt spid="52"/>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53">
                                            <p:txEl>
                                              <p:pRg st="0" end="0"/>
                                            </p:txEl>
                                          </p:spTgt>
                                        </p:tgtEl>
                                        <p:attrNameLst>
                                          <p:attrName>style.visibility</p:attrName>
                                        </p:attrNameLst>
                                      </p:cBhvr>
                                      <p:to>
                                        <p:strVal val="visible"/>
                                      </p:to>
                                    </p:set>
                                    <p:animEffect transition="in" filter="fade">
                                      <p:cBhvr>
                                        <p:cTn id="69" dur="500"/>
                                        <p:tgtEl>
                                          <p:spTgt spid="53">
                                            <p:txEl>
                                              <p:pRg st="0" end="0"/>
                                            </p:txEl>
                                          </p:spTgt>
                                        </p:tgtEl>
                                      </p:cBhvr>
                                    </p:animEffect>
                                    <p:anim calcmode="lin" valueType="num">
                                      <p:cBhvr>
                                        <p:cTn id="7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54">
                                            <p:txEl>
                                              <p:pRg st="0" end="0"/>
                                            </p:txEl>
                                          </p:spTgt>
                                        </p:tgtEl>
                                        <p:attrNameLst>
                                          <p:attrName>style.visibility</p:attrName>
                                        </p:attrNameLst>
                                      </p:cBhvr>
                                      <p:to>
                                        <p:strVal val="visible"/>
                                      </p:to>
                                    </p:set>
                                    <p:animEffect transition="in" filter="fade">
                                      <p:cBhvr>
                                        <p:cTn id="74" dur="500"/>
                                        <p:tgtEl>
                                          <p:spTgt spid="54">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5"/>
                                        </p:tgtEl>
                                        <p:attrNameLst>
                                          <p:attrName>style.visibility</p:attrName>
                                        </p:attrNameLst>
                                      </p:cBhvr>
                                      <p:to>
                                        <p:strVal val="visible"/>
                                      </p:to>
                                    </p:set>
                                    <p:anim calcmode="lin" valueType="num">
                                      <p:cBhvr>
                                        <p:cTn id="77" dur="1000" fill="hold"/>
                                        <p:tgtEl>
                                          <p:spTgt spid="55"/>
                                        </p:tgtEl>
                                        <p:attrNameLst>
                                          <p:attrName>ppt_w</p:attrName>
                                        </p:attrNameLst>
                                      </p:cBhvr>
                                      <p:tavLst>
                                        <p:tav tm="0">
                                          <p:val>
                                            <p:fltVal val="0"/>
                                          </p:val>
                                        </p:tav>
                                        <p:tav tm="100000">
                                          <p:val>
                                            <p:strVal val="#ppt_w"/>
                                          </p:val>
                                        </p:tav>
                                      </p:tavLst>
                                    </p:anim>
                                    <p:anim calcmode="lin" valueType="num">
                                      <p:cBhvr>
                                        <p:cTn id="78" dur="1000" fill="hold"/>
                                        <p:tgtEl>
                                          <p:spTgt spid="55"/>
                                        </p:tgtEl>
                                        <p:attrNameLst>
                                          <p:attrName>ppt_h</p:attrName>
                                        </p:attrNameLst>
                                      </p:cBhvr>
                                      <p:tavLst>
                                        <p:tav tm="0">
                                          <p:val>
                                            <p:fltVal val="0"/>
                                          </p:val>
                                        </p:tav>
                                        <p:tav tm="100000">
                                          <p:val>
                                            <p:strVal val="#ppt_h"/>
                                          </p:val>
                                        </p:tav>
                                      </p:tavLst>
                                    </p:anim>
                                    <p:animEffect transition="in" filter="fade">
                                      <p:cBhvr>
                                        <p:cTn id="79" dur="1000"/>
                                        <p:tgtEl>
                                          <p:spTgt spid="55"/>
                                        </p:tgtEl>
                                      </p:cBhvr>
                                    </p:animEffect>
                                  </p:childTnLst>
                                </p:cTn>
                              </p:par>
                            </p:childTnLst>
                          </p:cTn>
                        </p:par>
                        <p:par>
                          <p:cTn id="80" fill="hold">
                            <p:stCondLst>
                              <p:cond delay="2000"/>
                            </p:stCondLst>
                            <p:childTnLst>
                              <p:par>
                                <p:cTn id="81" presetID="53" presetClass="entr" presetSubtype="16"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p:cTn id="83" dur="400" fill="hold"/>
                                        <p:tgtEl>
                                          <p:spTgt spid="56"/>
                                        </p:tgtEl>
                                        <p:attrNameLst>
                                          <p:attrName>ppt_w</p:attrName>
                                        </p:attrNameLst>
                                      </p:cBhvr>
                                      <p:tavLst>
                                        <p:tav tm="0">
                                          <p:val>
                                            <p:fltVal val="0"/>
                                          </p:val>
                                        </p:tav>
                                        <p:tav tm="100000">
                                          <p:val>
                                            <p:strVal val="#ppt_w"/>
                                          </p:val>
                                        </p:tav>
                                      </p:tavLst>
                                    </p:anim>
                                    <p:anim calcmode="lin" valueType="num">
                                      <p:cBhvr>
                                        <p:cTn id="84" dur="400" fill="hold"/>
                                        <p:tgtEl>
                                          <p:spTgt spid="56"/>
                                        </p:tgtEl>
                                        <p:attrNameLst>
                                          <p:attrName>ppt_h</p:attrName>
                                        </p:attrNameLst>
                                      </p:cBhvr>
                                      <p:tavLst>
                                        <p:tav tm="0">
                                          <p:val>
                                            <p:fltVal val="0"/>
                                          </p:val>
                                        </p:tav>
                                        <p:tav tm="100000">
                                          <p:val>
                                            <p:strVal val="#ppt_h"/>
                                          </p:val>
                                        </p:tav>
                                      </p:tavLst>
                                    </p:anim>
                                    <p:animEffect transition="in" filter="fade">
                                      <p:cBhvr>
                                        <p:cTn id="85" dur="400"/>
                                        <p:tgtEl>
                                          <p:spTgt spid="56"/>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57">
                                            <p:txEl>
                                              <p:pRg st="0" end="0"/>
                                            </p:txEl>
                                          </p:spTgt>
                                        </p:tgtEl>
                                        <p:attrNameLst>
                                          <p:attrName>style.visibility</p:attrName>
                                        </p:attrNameLst>
                                      </p:cBhvr>
                                      <p:to>
                                        <p:strVal val="visible"/>
                                      </p:to>
                                    </p:set>
                                    <p:animEffect transition="in" filter="fade">
                                      <p:cBhvr>
                                        <p:cTn id="88" dur="500"/>
                                        <p:tgtEl>
                                          <p:spTgt spid="57">
                                            <p:txEl>
                                              <p:pRg st="0" end="0"/>
                                            </p:txEl>
                                          </p:spTgt>
                                        </p:tgtEl>
                                      </p:cBhvr>
                                    </p:animEffect>
                                    <p:anim calcmode="lin" valueType="num">
                                      <p:cBhvr>
                                        <p:cTn id="89"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0" dur="500" fill="hold"/>
                                        <p:tgtEl>
                                          <p:spTgt spid="57">
                                            <p:txEl>
                                              <p:pRg st="0" end="0"/>
                                            </p:txEl>
                                          </p:spTgt>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80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fade">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38" grpId="0" animBg="1"/>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our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4"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603254"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4"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5" name="Text Placeholder 7"/>
          <p:cNvSpPr>
            <a:spLocks noGrp="1"/>
          </p:cNvSpPr>
          <p:nvPr>
            <p:ph type="body" sz="quarter" idx="66" hasCustomPrompt="1"/>
          </p:nvPr>
        </p:nvSpPr>
        <p:spPr>
          <a:xfrm>
            <a:off x="344805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7" hasCustomPrompt="1"/>
          </p:nvPr>
        </p:nvSpPr>
        <p:spPr>
          <a:xfrm>
            <a:off x="344805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Picture Placeholder 2"/>
          <p:cNvSpPr>
            <a:spLocks noGrp="1" noChangeAspect="1"/>
          </p:cNvSpPr>
          <p:nvPr>
            <p:ph type="pic" sz="quarter" idx="68"/>
          </p:nvPr>
        </p:nvSpPr>
        <p:spPr>
          <a:xfrm>
            <a:off x="344805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225121"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70" hasCustomPrompt="1"/>
          </p:nvPr>
        </p:nvSpPr>
        <p:spPr>
          <a:xfrm>
            <a:off x="6225121"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noChangeAspect="1"/>
          </p:cNvSpPr>
          <p:nvPr>
            <p:ph type="pic" sz="quarter" idx="71"/>
          </p:nvPr>
        </p:nvSpPr>
        <p:spPr>
          <a:xfrm>
            <a:off x="6225121"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7" name="Text Placeholder 7"/>
          <p:cNvSpPr>
            <a:spLocks noGrp="1"/>
          </p:cNvSpPr>
          <p:nvPr>
            <p:ph type="body" sz="quarter" idx="72" hasCustomPrompt="1"/>
          </p:nvPr>
        </p:nvSpPr>
        <p:spPr>
          <a:xfrm>
            <a:off x="9078903" y="4267391"/>
            <a:ext cx="2497151"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73" hasCustomPrompt="1"/>
          </p:nvPr>
        </p:nvSpPr>
        <p:spPr>
          <a:xfrm>
            <a:off x="9078903" y="4562173"/>
            <a:ext cx="2497151" cy="1518588"/>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9" name="Picture Placeholder 2"/>
          <p:cNvSpPr>
            <a:spLocks noGrp="1" noChangeAspect="1"/>
          </p:cNvSpPr>
          <p:nvPr>
            <p:ph type="pic" sz="quarter" idx="74"/>
          </p:nvPr>
        </p:nvSpPr>
        <p:spPr>
          <a:xfrm>
            <a:off x="9078903" y="1877692"/>
            <a:ext cx="2497151" cy="2247436"/>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36362962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fade">
                                      <p:cBhvr>
                                        <p:cTn id="34" dur="500"/>
                                        <p:tgtEl>
                                          <p:spTgt spid="35">
                                            <p:txEl>
                                              <p:pRg st="0" end="0"/>
                                            </p:txEl>
                                          </p:spTgt>
                                        </p:tgtEl>
                                      </p:cBhvr>
                                    </p:animEffect>
                                    <p:anim calcmode="lin" valueType="num">
                                      <p:cBhvr>
                                        <p:cTn id="3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36">
                                            <p:txEl>
                                              <p:pRg st="0" end="0"/>
                                            </p:txEl>
                                          </p:spTgt>
                                        </p:tgtEl>
                                        <p:attrNameLst>
                                          <p:attrName>style.visibility</p:attrName>
                                        </p:attrNameLst>
                                      </p:cBhvr>
                                      <p:to>
                                        <p:strVal val="visible"/>
                                      </p:to>
                                    </p:set>
                                    <p:animEffect transition="in" filter="fade">
                                      <p:cBhvr>
                                        <p:cTn id="39" dur="500"/>
                                        <p:tgtEl>
                                          <p:spTgt spid="36">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39">
                                            <p:txEl>
                                              <p:pRg st="0" end="0"/>
                                            </p:txEl>
                                          </p:spTgt>
                                        </p:tgtEl>
                                        <p:attrNameLst>
                                          <p:attrName>style.visibility</p:attrName>
                                        </p:attrNameLst>
                                      </p:cBhvr>
                                      <p:to>
                                        <p:strVal val="visible"/>
                                      </p:to>
                                    </p:set>
                                    <p:animEffect transition="in" filter="fade">
                                      <p:cBhvr>
                                        <p:cTn id="48" dur="500"/>
                                        <p:tgtEl>
                                          <p:spTgt spid="39">
                                            <p:txEl>
                                              <p:pRg st="0" end="0"/>
                                            </p:txEl>
                                          </p:spTgt>
                                        </p:tgtEl>
                                      </p:cBhvr>
                                    </p:animEffect>
                                    <p:anim calcmode="lin" valueType="num">
                                      <p:cBhvr>
                                        <p:cTn id="49"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39">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7">
                                            <p:txEl>
                                              <p:pRg st="0" end="0"/>
                                            </p:txEl>
                                          </p:spTgt>
                                        </p:tgtEl>
                                        <p:attrNameLst>
                                          <p:attrName>style.visibility</p:attrName>
                                        </p:attrNameLst>
                                      </p:cBhvr>
                                      <p:to>
                                        <p:strVal val="visible"/>
                                      </p:to>
                                    </p:set>
                                    <p:animEffect transition="in" filter="fade">
                                      <p:cBhvr>
                                        <p:cTn id="62" dur="500"/>
                                        <p:tgtEl>
                                          <p:spTgt spid="47">
                                            <p:txEl>
                                              <p:pRg st="0" end="0"/>
                                            </p:txEl>
                                          </p:spTgt>
                                        </p:tgtEl>
                                      </p:cBhvr>
                                    </p:animEffect>
                                    <p:anim calcmode="lin" valueType="num">
                                      <p:cBhvr>
                                        <p:cTn id="63"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7">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fade">
                                      <p:cBhvr>
                                        <p:cTn id="67" dur="500"/>
                                        <p:tgtEl>
                                          <p:spTgt spid="48">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10" presetClass="entr" presetSubtype="0" fill="hold" nodeType="withEffect">
                  <p:stCondLst>
                    <p:cond delay="8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6" grpId="0"/>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our circle images with caption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2838451"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2838451"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603252"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3" name="Text Placeholder 7"/>
          <p:cNvSpPr>
            <a:spLocks noGrp="1"/>
          </p:cNvSpPr>
          <p:nvPr>
            <p:ph type="body" sz="quarter" idx="66" hasCustomPrompt="1"/>
          </p:nvPr>
        </p:nvSpPr>
        <p:spPr>
          <a:xfrm>
            <a:off x="8589435" y="181394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67" hasCustomPrompt="1"/>
          </p:nvPr>
        </p:nvSpPr>
        <p:spPr>
          <a:xfrm>
            <a:off x="8589435" y="210872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6" name="Picture Placeholder 2"/>
          <p:cNvSpPr>
            <a:spLocks noGrp="1" noChangeAspect="1"/>
          </p:cNvSpPr>
          <p:nvPr>
            <p:ph type="pic" sz="quarter" idx="68"/>
          </p:nvPr>
        </p:nvSpPr>
        <p:spPr>
          <a:xfrm>
            <a:off x="6354236" y="180149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27" name="Text Placeholder 7"/>
          <p:cNvSpPr>
            <a:spLocks noGrp="1"/>
          </p:cNvSpPr>
          <p:nvPr>
            <p:ph type="body" sz="quarter" idx="69" hasCustomPrompt="1"/>
          </p:nvPr>
        </p:nvSpPr>
        <p:spPr>
          <a:xfrm>
            <a:off x="2838451"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Text Placeholder 2"/>
          <p:cNvSpPr>
            <a:spLocks noGrp="1"/>
          </p:cNvSpPr>
          <p:nvPr>
            <p:ph type="body" sz="quarter" idx="70" hasCustomPrompt="1"/>
          </p:nvPr>
        </p:nvSpPr>
        <p:spPr>
          <a:xfrm>
            <a:off x="2838451"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9" name="Picture Placeholder 2"/>
          <p:cNvSpPr>
            <a:spLocks noGrp="1" noChangeAspect="1"/>
          </p:cNvSpPr>
          <p:nvPr>
            <p:ph type="pic" sz="quarter" idx="71"/>
          </p:nvPr>
        </p:nvSpPr>
        <p:spPr>
          <a:xfrm>
            <a:off x="603252"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0" name="Text Placeholder 7"/>
          <p:cNvSpPr>
            <a:spLocks noGrp="1"/>
          </p:cNvSpPr>
          <p:nvPr>
            <p:ph type="body" sz="quarter" idx="72" hasCustomPrompt="1"/>
          </p:nvPr>
        </p:nvSpPr>
        <p:spPr>
          <a:xfrm>
            <a:off x="8589435" y="3993262"/>
            <a:ext cx="2986616" cy="259199"/>
          </a:xfrm>
          <a:prstGeom prst="rect">
            <a:avLst/>
          </a:prstGeom>
        </p:spPr>
        <p:txBody>
          <a:bodyPr vert="horz" lIns="0" tIns="40504" rIns="0" bIns="40504" anchor="ctr"/>
          <a:lstStyle>
            <a:lvl1pPr marL="0" indent="0" algn="l">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73" hasCustomPrompt="1"/>
          </p:nvPr>
        </p:nvSpPr>
        <p:spPr>
          <a:xfrm>
            <a:off x="8589435" y="4288043"/>
            <a:ext cx="2986616" cy="1518588"/>
          </a:xfrm>
          <a:prstGeom prst="rect">
            <a:avLst/>
          </a:prstGeom>
        </p:spPr>
        <p:txBody>
          <a:bodyPr vert="horz" lIns="0" tIns="0" rIns="0" bIns="0"/>
          <a:lstStyle>
            <a:lvl1pPr marL="0" indent="0" algn="l">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noChangeAspect="1"/>
          </p:cNvSpPr>
          <p:nvPr>
            <p:ph type="pic" sz="quarter" idx="74"/>
          </p:nvPr>
        </p:nvSpPr>
        <p:spPr>
          <a:xfrm>
            <a:off x="6354236" y="3980811"/>
            <a:ext cx="2028477" cy="182563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27792101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5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500"/>
                                        <p:tgtEl>
                                          <p:spTgt spid="23">
                                            <p:txEl>
                                              <p:pRg st="0" end="0"/>
                                            </p:txEl>
                                          </p:spTgt>
                                        </p:tgtEl>
                                      </p:cBhvr>
                                    </p:animEffect>
                                    <p:anim calcmode="lin" valueType="num">
                                      <p:cBhvr>
                                        <p:cTn id="3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fade">
                                      <p:cBhvr>
                                        <p:cTn id="39" dur="500"/>
                                        <p:tgtEl>
                                          <p:spTgt spid="24">
                                            <p:txEl>
                                              <p:pRg st="0" end="0"/>
                                            </p:txEl>
                                          </p:spTgt>
                                        </p:tgtEl>
                                      </p:cBhvr>
                                    </p:animEffect>
                                  </p:childTnLst>
                                </p:cTn>
                              </p:par>
                            </p:childTnLst>
                          </p:cTn>
                        </p:par>
                        <p:par>
                          <p:cTn id="40" fill="hold">
                            <p:stCondLst>
                              <p:cond delay="10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27">
                                            <p:txEl>
                                              <p:pRg st="0" end="0"/>
                                            </p:txEl>
                                          </p:spTgt>
                                        </p:tgtEl>
                                        <p:attrNameLst>
                                          <p:attrName>style.visibility</p:attrName>
                                        </p:attrNameLst>
                                      </p:cBhvr>
                                      <p:to>
                                        <p:strVal val="visible"/>
                                      </p:to>
                                    </p:set>
                                    <p:animEffect transition="in" filter="fade">
                                      <p:cBhvr>
                                        <p:cTn id="48" dur="500"/>
                                        <p:tgtEl>
                                          <p:spTgt spid="27">
                                            <p:txEl>
                                              <p:pRg st="0" end="0"/>
                                            </p:txEl>
                                          </p:spTgt>
                                        </p:tgtEl>
                                      </p:cBhvr>
                                    </p:animEffect>
                                    <p:anim calcmode="lin" valueType="num">
                                      <p:cBhvr>
                                        <p:cTn id="4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2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fade">
                                      <p:cBhvr>
                                        <p:cTn id="53" dur="500"/>
                                        <p:tgtEl>
                                          <p:spTgt spid="28">
                                            <p:txEl>
                                              <p:pRg st="0" end="0"/>
                                            </p:txEl>
                                          </p:spTgt>
                                        </p:tgtEl>
                                      </p:cBhvr>
                                    </p:animEffect>
                                  </p:childTnLst>
                                </p:cTn>
                              </p:par>
                            </p:childTnLst>
                          </p:cTn>
                        </p:par>
                        <p:par>
                          <p:cTn id="54" fill="hold">
                            <p:stCondLst>
                              <p:cond delay="15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Effect transition="in" filter="fade">
                                      <p:cBhvr>
                                        <p:cTn id="62" dur="500"/>
                                        <p:tgtEl>
                                          <p:spTgt spid="30">
                                            <p:txEl>
                                              <p:pRg st="0" end="0"/>
                                            </p:txEl>
                                          </p:spTgt>
                                        </p:tgtEl>
                                      </p:cBhvr>
                                    </p:animEffect>
                                    <p:anim calcmode="lin" valueType="num">
                                      <p:cBhvr>
                                        <p:cTn id="6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31">
                                            <p:txEl>
                                              <p:pRg st="0" end="0"/>
                                            </p:txEl>
                                          </p:spTgt>
                                        </p:tgtEl>
                                        <p:attrNameLst>
                                          <p:attrName>style.visibility</p:attrName>
                                        </p:attrNameLst>
                                      </p:cBhvr>
                                      <p:to>
                                        <p:strVal val="visible"/>
                                      </p:to>
                                    </p:set>
                                    <p:animEffect transition="in" filter="fade">
                                      <p:cBhvr>
                                        <p:cTn id="67" dur="500"/>
                                        <p:tgtEl>
                                          <p:spTgt spid="31">
                                            <p:txEl>
                                              <p:pRg st="0" end="0"/>
                                            </p:txEl>
                                          </p:spTgt>
                                        </p:tgtEl>
                                      </p:cBhvr>
                                    </p:animEffect>
                                  </p:childTnLst>
                                </p:cTn>
                              </p:par>
                            </p:childTnLst>
                          </p:cTn>
                        </p:par>
                        <p:par>
                          <p:cTn id="68" fill="hold">
                            <p:stCondLst>
                              <p:cond delay="20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6" grpId="0"/>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10" presetClass="entr" presetSubtype="0" fill="hold" nodeType="withEffect">
                  <p:stCondLst>
                    <p:cond delay="8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ight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101309" y="385540"/>
            <a:ext cx="383999" cy="342172"/>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41" name="Text Placeholder 7"/>
          <p:cNvSpPr>
            <a:spLocks noGrp="1"/>
          </p:cNvSpPr>
          <p:nvPr>
            <p:ph type="body" sz="quarter" idx="65" hasCustomPrompt="1"/>
          </p:nvPr>
        </p:nvSpPr>
        <p:spPr>
          <a:xfrm>
            <a:off x="6032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noChangeAspect="1"/>
          </p:cNvSpPr>
          <p:nvPr>
            <p:ph type="pic" sz="quarter" idx="17"/>
          </p:nvPr>
        </p:nvSpPr>
        <p:spPr>
          <a:xfrm>
            <a:off x="5757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6" name="Text Placeholder 7"/>
          <p:cNvSpPr>
            <a:spLocks noGrp="1"/>
          </p:cNvSpPr>
          <p:nvPr>
            <p:ph type="body" sz="quarter" idx="66" hasCustomPrompt="1"/>
          </p:nvPr>
        </p:nvSpPr>
        <p:spPr>
          <a:xfrm>
            <a:off x="3617386"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8" name="Picture Placeholder 2"/>
          <p:cNvSpPr>
            <a:spLocks noGrp="1" noChangeAspect="1"/>
          </p:cNvSpPr>
          <p:nvPr>
            <p:ph type="pic" sz="quarter" idx="68"/>
          </p:nvPr>
        </p:nvSpPr>
        <p:spPr>
          <a:xfrm>
            <a:off x="3589871"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654685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Picture Placeholder 2"/>
          <p:cNvSpPr>
            <a:spLocks noGrp="1" noChangeAspect="1"/>
          </p:cNvSpPr>
          <p:nvPr>
            <p:ph type="pic" sz="quarter" idx="71"/>
          </p:nvPr>
        </p:nvSpPr>
        <p:spPr>
          <a:xfrm>
            <a:off x="6519338"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4" name="Text Placeholder 7"/>
          <p:cNvSpPr>
            <a:spLocks noGrp="1"/>
          </p:cNvSpPr>
          <p:nvPr>
            <p:ph type="body" sz="quarter" idx="72" hasCustomPrompt="1"/>
          </p:nvPr>
        </p:nvSpPr>
        <p:spPr>
          <a:xfrm>
            <a:off x="9537702" y="338378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Picture Placeholder 2"/>
          <p:cNvSpPr>
            <a:spLocks noGrp="1" noChangeAspect="1"/>
          </p:cNvSpPr>
          <p:nvPr>
            <p:ph type="pic" sz="quarter" idx="74"/>
          </p:nvPr>
        </p:nvSpPr>
        <p:spPr>
          <a:xfrm>
            <a:off x="9510187" y="137477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59" name="Text Placeholder 7"/>
          <p:cNvSpPr>
            <a:spLocks noGrp="1"/>
          </p:cNvSpPr>
          <p:nvPr>
            <p:ph type="body" sz="quarter" idx="75" hasCustomPrompt="1"/>
          </p:nvPr>
        </p:nvSpPr>
        <p:spPr>
          <a:xfrm>
            <a:off x="6032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0" name="Picture Placeholder 2"/>
          <p:cNvSpPr>
            <a:spLocks noGrp="1" noChangeAspect="1"/>
          </p:cNvSpPr>
          <p:nvPr>
            <p:ph type="pic" sz="quarter" idx="76"/>
          </p:nvPr>
        </p:nvSpPr>
        <p:spPr>
          <a:xfrm>
            <a:off x="5249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1" name="Text Placeholder 7"/>
          <p:cNvSpPr>
            <a:spLocks noGrp="1"/>
          </p:cNvSpPr>
          <p:nvPr>
            <p:ph type="body" sz="quarter" idx="77" hasCustomPrompt="1"/>
          </p:nvPr>
        </p:nvSpPr>
        <p:spPr>
          <a:xfrm>
            <a:off x="3617386"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2" name="Picture Placeholder 2"/>
          <p:cNvSpPr>
            <a:spLocks noGrp="1" noChangeAspect="1"/>
          </p:cNvSpPr>
          <p:nvPr>
            <p:ph type="pic" sz="quarter" idx="78"/>
          </p:nvPr>
        </p:nvSpPr>
        <p:spPr>
          <a:xfrm>
            <a:off x="3539071"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3" name="Text Placeholder 7"/>
          <p:cNvSpPr>
            <a:spLocks noGrp="1"/>
          </p:cNvSpPr>
          <p:nvPr>
            <p:ph type="body" sz="quarter" idx="79" hasCustomPrompt="1"/>
          </p:nvPr>
        </p:nvSpPr>
        <p:spPr>
          <a:xfrm>
            <a:off x="654685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Picture Placeholder 2"/>
          <p:cNvSpPr>
            <a:spLocks noGrp="1" noChangeAspect="1"/>
          </p:cNvSpPr>
          <p:nvPr>
            <p:ph type="pic" sz="quarter" idx="80"/>
          </p:nvPr>
        </p:nvSpPr>
        <p:spPr>
          <a:xfrm>
            <a:off x="6468538"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65" name="Text Placeholder 7"/>
          <p:cNvSpPr>
            <a:spLocks noGrp="1"/>
          </p:cNvSpPr>
          <p:nvPr>
            <p:ph type="body" sz="quarter" idx="81" hasCustomPrompt="1"/>
          </p:nvPr>
        </p:nvSpPr>
        <p:spPr>
          <a:xfrm>
            <a:off x="9537702" y="6005061"/>
            <a:ext cx="2038349" cy="259199"/>
          </a:xfrm>
          <a:prstGeom prst="rect">
            <a:avLst/>
          </a:prstGeom>
        </p:spPr>
        <p:txBody>
          <a:bodyPr vert="horz" lIns="0" tIns="40504" rIns="0" bIns="40504" anchor="ctr"/>
          <a:lstStyle>
            <a:lvl1pPr marL="0" indent="0" algn="ctr">
              <a:lnSpc>
                <a:spcPct val="100000"/>
              </a:lnSpc>
              <a:spcBef>
                <a:spcPts val="0"/>
              </a:spcBef>
              <a:spcAft>
                <a:spcPts val="0"/>
              </a:spcAft>
              <a:buNone/>
              <a:defRPr sz="192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6" name="Picture Placeholder 2"/>
          <p:cNvSpPr>
            <a:spLocks noGrp="1" noChangeAspect="1"/>
          </p:cNvSpPr>
          <p:nvPr>
            <p:ph type="pic" sz="quarter" idx="82"/>
          </p:nvPr>
        </p:nvSpPr>
        <p:spPr>
          <a:xfrm>
            <a:off x="9459387" y="3996052"/>
            <a:ext cx="2111999" cy="19007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xmlns="" val="23787543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fade">
                                      <p:cBhvr>
                                        <p:cTn id="31" dur="500"/>
                                        <p:tgtEl>
                                          <p:spTgt spid="36">
                                            <p:txEl>
                                              <p:pRg st="0" end="0"/>
                                            </p:txEl>
                                          </p:spTgt>
                                        </p:tgtEl>
                                      </p:cBhvr>
                                    </p:animEffect>
                                    <p:anim calcmode="lin" valueType="num">
                                      <p:cBhvr>
                                        <p:cTn id="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53" presetClass="entr" presetSubtype="16" fill="hold" grpId="0" nodeType="afterEffect" nodePh="1">
                                  <p:stCondLst>
                                    <p:cond delay="0"/>
                                  </p:stCondLst>
                                  <p:endCondLst>
                                    <p:cond evt="begin" delay="0">
                                      <p:tn val="35"/>
                                    </p:cond>
                                  </p:end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anim calcmode="lin" valueType="num">
                                      <p:cBhvr>
                                        <p:cTn id="4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1500"/>
                            </p:stCondLst>
                            <p:childTnLst>
                              <p:par>
                                <p:cTn id="46" presetID="53" presetClass="entr" presetSubtype="16" fill="hold" grpId="0" nodeType="afterEffect" nodePh="1">
                                  <p:stCondLst>
                                    <p:cond delay="0"/>
                                  </p:stCondLst>
                                  <p:endCondLst>
                                    <p:cond evt="begin" delay="0">
                                      <p:tn val="46"/>
                                    </p:cond>
                                  </p:end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42" presetClass="entr" presetSubtype="0" fill="hold" grpId="0" nodeType="withEffect">
                                  <p:stCondLst>
                                    <p:cond delay="200"/>
                                  </p:stCondLst>
                                  <p:childTnLst>
                                    <p:set>
                                      <p:cBhvr>
                                        <p:cTn id="52" dur="1" fill="hold">
                                          <p:stCondLst>
                                            <p:cond delay="0"/>
                                          </p:stCondLst>
                                        </p:cTn>
                                        <p:tgtEl>
                                          <p:spTgt spid="44">
                                            <p:txEl>
                                              <p:pRg st="0" end="0"/>
                                            </p:txEl>
                                          </p:spTgt>
                                        </p:tgtEl>
                                        <p:attrNameLst>
                                          <p:attrName>style.visibility</p:attrName>
                                        </p:attrNameLst>
                                      </p:cBhvr>
                                      <p:to>
                                        <p:strVal val="visible"/>
                                      </p:to>
                                    </p:set>
                                    <p:animEffect transition="in" filter="fade">
                                      <p:cBhvr>
                                        <p:cTn id="53" dur="500"/>
                                        <p:tgtEl>
                                          <p:spTgt spid="44">
                                            <p:txEl>
                                              <p:pRg st="0" end="0"/>
                                            </p:txEl>
                                          </p:spTgt>
                                        </p:tgtEl>
                                      </p:cBhvr>
                                    </p:animEffect>
                                    <p:anim calcmode="lin" valueType="num">
                                      <p:cBhvr>
                                        <p:cTn id="54"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55"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53" presetClass="entr" presetSubtype="16" fill="hold" grpId="0" nodeType="afterEffect" nodePh="1">
                                  <p:stCondLst>
                                    <p:cond delay="0"/>
                                  </p:stCondLst>
                                  <p:endCondLst>
                                    <p:cond evt="begin" delay="0">
                                      <p:tn val="57"/>
                                    </p:cond>
                                  </p:end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par>
                                <p:cTn id="62" presetID="42" presetClass="entr" presetSubtype="0" fill="hold" grpId="0" nodeType="withEffect">
                                  <p:stCondLst>
                                    <p:cond delay="200"/>
                                  </p:stCondLst>
                                  <p:childTnLst>
                                    <p:set>
                                      <p:cBhvr>
                                        <p:cTn id="63" dur="1" fill="hold">
                                          <p:stCondLst>
                                            <p:cond delay="0"/>
                                          </p:stCondLst>
                                        </p:cTn>
                                        <p:tgtEl>
                                          <p:spTgt spid="59">
                                            <p:txEl>
                                              <p:pRg st="0" end="0"/>
                                            </p:txEl>
                                          </p:spTgt>
                                        </p:tgtEl>
                                        <p:attrNameLst>
                                          <p:attrName>style.visibility</p:attrName>
                                        </p:attrNameLst>
                                      </p:cBhvr>
                                      <p:to>
                                        <p:strVal val="visible"/>
                                      </p:to>
                                    </p:set>
                                    <p:animEffect transition="in" filter="fade">
                                      <p:cBhvr>
                                        <p:cTn id="64" dur="500"/>
                                        <p:tgtEl>
                                          <p:spTgt spid="59">
                                            <p:txEl>
                                              <p:pRg st="0" end="0"/>
                                            </p:txEl>
                                          </p:spTgt>
                                        </p:tgtEl>
                                      </p:cBhvr>
                                    </p:animEffect>
                                    <p:anim calcmode="lin" valueType="num">
                                      <p:cBhvr>
                                        <p:cTn id="65"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par>
                          <p:cTn id="67" fill="hold">
                            <p:stCondLst>
                              <p:cond delay="2500"/>
                            </p:stCondLst>
                            <p:childTnLst>
                              <p:par>
                                <p:cTn id="68" presetID="53" presetClass="entr" presetSubtype="16" fill="hold" grpId="0" nodeType="afterEffect" nodePh="1">
                                  <p:stCondLst>
                                    <p:cond delay="0"/>
                                  </p:stCondLst>
                                  <p:endCondLst>
                                    <p:cond evt="begin" delay="0">
                                      <p:tn val="68"/>
                                    </p:cond>
                                  </p:endCondLst>
                                  <p:childTnLst>
                                    <p:set>
                                      <p:cBhvr>
                                        <p:cTn id="69" dur="1" fill="hold">
                                          <p:stCondLst>
                                            <p:cond delay="0"/>
                                          </p:stCondLst>
                                        </p:cTn>
                                        <p:tgtEl>
                                          <p:spTgt spid="60"/>
                                        </p:tgtEl>
                                        <p:attrNameLst>
                                          <p:attrName>style.visibility</p:attrName>
                                        </p:attrNameLst>
                                      </p:cBhvr>
                                      <p:to>
                                        <p:strVal val="visible"/>
                                      </p:to>
                                    </p:set>
                                    <p:anim calcmode="lin" valueType="num">
                                      <p:cBhvr>
                                        <p:cTn id="70" dur="500" fill="hold"/>
                                        <p:tgtEl>
                                          <p:spTgt spid="60"/>
                                        </p:tgtEl>
                                        <p:attrNameLst>
                                          <p:attrName>ppt_w</p:attrName>
                                        </p:attrNameLst>
                                      </p:cBhvr>
                                      <p:tavLst>
                                        <p:tav tm="0">
                                          <p:val>
                                            <p:fltVal val="0"/>
                                          </p:val>
                                        </p:tav>
                                        <p:tav tm="100000">
                                          <p:val>
                                            <p:strVal val="#ppt_w"/>
                                          </p:val>
                                        </p:tav>
                                      </p:tavLst>
                                    </p:anim>
                                    <p:anim calcmode="lin" valueType="num">
                                      <p:cBhvr>
                                        <p:cTn id="71" dur="500" fill="hold"/>
                                        <p:tgtEl>
                                          <p:spTgt spid="60"/>
                                        </p:tgtEl>
                                        <p:attrNameLst>
                                          <p:attrName>ppt_h</p:attrName>
                                        </p:attrNameLst>
                                      </p:cBhvr>
                                      <p:tavLst>
                                        <p:tav tm="0">
                                          <p:val>
                                            <p:fltVal val="0"/>
                                          </p:val>
                                        </p:tav>
                                        <p:tav tm="100000">
                                          <p:val>
                                            <p:strVal val="#ppt_h"/>
                                          </p:val>
                                        </p:tav>
                                      </p:tavLst>
                                    </p:anim>
                                    <p:animEffect transition="in" filter="fade">
                                      <p:cBhvr>
                                        <p:cTn id="72" dur="500"/>
                                        <p:tgtEl>
                                          <p:spTgt spid="60"/>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61">
                                            <p:txEl>
                                              <p:pRg st="0" end="0"/>
                                            </p:txEl>
                                          </p:spTgt>
                                        </p:tgtEl>
                                        <p:attrNameLst>
                                          <p:attrName>style.visibility</p:attrName>
                                        </p:attrNameLst>
                                      </p:cBhvr>
                                      <p:to>
                                        <p:strVal val="visible"/>
                                      </p:to>
                                    </p:set>
                                    <p:animEffect transition="in" filter="fade">
                                      <p:cBhvr>
                                        <p:cTn id="75" dur="500"/>
                                        <p:tgtEl>
                                          <p:spTgt spid="61">
                                            <p:txEl>
                                              <p:pRg st="0" end="0"/>
                                            </p:txEl>
                                          </p:spTgt>
                                        </p:tgtEl>
                                      </p:cBhvr>
                                    </p:animEffect>
                                    <p:anim calcmode="lin" valueType="num">
                                      <p:cBhvr>
                                        <p:cTn id="76"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77" dur="5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par>
                          <p:cTn id="78" fill="hold">
                            <p:stCondLst>
                              <p:cond delay="3000"/>
                            </p:stCondLst>
                            <p:childTnLst>
                              <p:par>
                                <p:cTn id="79" presetID="53" presetClass="entr" presetSubtype="16" fill="hold" grpId="0" nodeType="afterEffect" nodePh="1">
                                  <p:stCondLst>
                                    <p:cond delay="0"/>
                                  </p:stCondLst>
                                  <p:endCondLst>
                                    <p:cond evt="begin" delay="0">
                                      <p:tn val="79"/>
                                    </p:cond>
                                  </p:end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63">
                                            <p:txEl>
                                              <p:pRg st="0" end="0"/>
                                            </p:txEl>
                                          </p:spTgt>
                                        </p:tgtEl>
                                        <p:attrNameLst>
                                          <p:attrName>style.visibility</p:attrName>
                                        </p:attrNameLst>
                                      </p:cBhvr>
                                      <p:to>
                                        <p:strVal val="visible"/>
                                      </p:to>
                                    </p:set>
                                    <p:animEffect transition="in" filter="fade">
                                      <p:cBhvr>
                                        <p:cTn id="86" dur="500"/>
                                        <p:tgtEl>
                                          <p:spTgt spid="63">
                                            <p:txEl>
                                              <p:pRg st="0" end="0"/>
                                            </p:txEl>
                                          </p:spTgt>
                                        </p:tgtEl>
                                      </p:cBhvr>
                                    </p:animEffect>
                                    <p:anim calcmode="lin" valueType="num">
                                      <p:cBhvr>
                                        <p:cTn id="87"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53" presetClass="entr" presetSubtype="16" fill="hold" grpId="0" nodeType="afterEffect" nodePh="1">
                                  <p:stCondLst>
                                    <p:cond delay="0"/>
                                  </p:stCondLst>
                                  <p:endCondLst>
                                    <p:cond evt="begin" delay="0">
                                      <p:tn val="90"/>
                                    </p:cond>
                                  </p:endCondLst>
                                  <p:childTnLst>
                                    <p:set>
                                      <p:cBhvr>
                                        <p:cTn id="91" dur="1" fill="hold">
                                          <p:stCondLst>
                                            <p:cond delay="0"/>
                                          </p:stCondLst>
                                        </p:cTn>
                                        <p:tgtEl>
                                          <p:spTgt spid="64"/>
                                        </p:tgtEl>
                                        <p:attrNameLst>
                                          <p:attrName>style.visibility</p:attrName>
                                        </p:attrNameLst>
                                      </p:cBhvr>
                                      <p:to>
                                        <p:strVal val="visible"/>
                                      </p:to>
                                    </p:set>
                                    <p:anim calcmode="lin" valueType="num">
                                      <p:cBhvr>
                                        <p:cTn id="92" dur="500" fill="hold"/>
                                        <p:tgtEl>
                                          <p:spTgt spid="64"/>
                                        </p:tgtEl>
                                        <p:attrNameLst>
                                          <p:attrName>ppt_w</p:attrName>
                                        </p:attrNameLst>
                                      </p:cBhvr>
                                      <p:tavLst>
                                        <p:tav tm="0">
                                          <p:val>
                                            <p:fltVal val="0"/>
                                          </p:val>
                                        </p:tav>
                                        <p:tav tm="100000">
                                          <p:val>
                                            <p:strVal val="#ppt_w"/>
                                          </p:val>
                                        </p:tav>
                                      </p:tavLst>
                                    </p:anim>
                                    <p:anim calcmode="lin" valueType="num">
                                      <p:cBhvr>
                                        <p:cTn id="93" dur="500" fill="hold"/>
                                        <p:tgtEl>
                                          <p:spTgt spid="64"/>
                                        </p:tgtEl>
                                        <p:attrNameLst>
                                          <p:attrName>ppt_h</p:attrName>
                                        </p:attrNameLst>
                                      </p:cBhvr>
                                      <p:tavLst>
                                        <p:tav tm="0">
                                          <p:val>
                                            <p:fltVal val="0"/>
                                          </p:val>
                                        </p:tav>
                                        <p:tav tm="100000">
                                          <p:val>
                                            <p:strVal val="#ppt_h"/>
                                          </p:val>
                                        </p:tav>
                                      </p:tavLst>
                                    </p:anim>
                                    <p:animEffect transition="in" filter="fade">
                                      <p:cBhvr>
                                        <p:cTn id="94" dur="500"/>
                                        <p:tgtEl>
                                          <p:spTgt spid="64"/>
                                        </p:tgtEl>
                                      </p:cBhvr>
                                    </p:animEffect>
                                  </p:childTnLst>
                                </p:cTn>
                              </p:par>
                              <p:par>
                                <p:cTn id="95" presetID="42" presetClass="entr" presetSubtype="0" fill="hold" grpId="0" nodeType="withEffect">
                                  <p:stCondLst>
                                    <p:cond delay="200"/>
                                  </p:stCondLst>
                                  <p:childTnLst>
                                    <p:set>
                                      <p:cBhvr>
                                        <p:cTn id="96" dur="1" fill="hold">
                                          <p:stCondLst>
                                            <p:cond delay="0"/>
                                          </p:stCondLst>
                                        </p:cTn>
                                        <p:tgtEl>
                                          <p:spTgt spid="65">
                                            <p:txEl>
                                              <p:pRg st="0" end="0"/>
                                            </p:txEl>
                                          </p:spTgt>
                                        </p:tgtEl>
                                        <p:attrNameLst>
                                          <p:attrName>style.visibility</p:attrName>
                                        </p:attrNameLst>
                                      </p:cBhvr>
                                      <p:to>
                                        <p:strVal val="visible"/>
                                      </p:to>
                                    </p:set>
                                    <p:animEffect transition="in" filter="fade">
                                      <p:cBhvr>
                                        <p:cTn id="97" dur="500"/>
                                        <p:tgtEl>
                                          <p:spTgt spid="65">
                                            <p:txEl>
                                              <p:pRg st="0" end="0"/>
                                            </p:txEl>
                                          </p:spTgt>
                                        </p:tgtEl>
                                      </p:cBhvr>
                                    </p:animEffect>
                                    <p:anim calcmode="lin" valueType="num">
                                      <p:cBhvr>
                                        <p:cTn id="98" dur="5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53" presetClass="entr" presetSubtype="16" fill="hold" grpId="0" nodeType="afterEffect" nodePh="1">
                                  <p:stCondLst>
                                    <p:cond delay="0"/>
                                  </p:stCondLst>
                                  <p:endCondLst>
                                    <p:cond evt="begin" delay="0">
                                      <p:tn val="101"/>
                                    </p:cond>
                                  </p:endCondLst>
                                  <p:childTnLst>
                                    <p:set>
                                      <p:cBhvr>
                                        <p:cTn id="102" dur="1" fill="hold">
                                          <p:stCondLst>
                                            <p:cond delay="0"/>
                                          </p:stCondLst>
                                        </p:cTn>
                                        <p:tgtEl>
                                          <p:spTgt spid="66"/>
                                        </p:tgtEl>
                                        <p:attrNameLst>
                                          <p:attrName>style.visibility</p:attrName>
                                        </p:attrNameLst>
                                      </p:cBhvr>
                                      <p:to>
                                        <p:strVal val="visible"/>
                                      </p:to>
                                    </p:set>
                                    <p:anim calcmode="lin" valueType="num">
                                      <p:cBhvr>
                                        <p:cTn id="103" dur="500" fill="hold"/>
                                        <p:tgtEl>
                                          <p:spTgt spid="66"/>
                                        </p:tgtEl>
                                        <p:attrNameLst>
                                          <p:attrName>ppt_w</p:attrName>
                                        </p:attrNameLst>
                                      </p:cBhvr>
                                      <p:tavLst>
                                        <p:tav tm="0">
                                          <p:val>
                                            <p:fltVal val="0"/>
                                          </p:val>
                                        </p:tav>
                                        <p:tav tm="100000">
                                          <p:val>
                                            <p:strVal val="#ppt_w"/>
                                          </p:val>
                                        </p:tav>
                                      </p:tavLst>
                                    </p:anim>
                                    <p:anim calcmode="lin" valueType="num">
                                      <p:cBhvr>
                                        <p:cTn id="104" dur="500" fill="hold"/>
                                        <p:tgtEl>
                                          <p:spTgt spid="66"/>
                                        </p:tgtEl>
                                        <p:attrNameLst>
                                          <p:attrName>ppt_h</p:attrName>
                                        </p:attrNameLst>
                                      </p:cBhvr>
                                      <p:tavLst>
                                        <p:tav tm="0">
                                          <p:val>
                                            <p:fltVal val="0"/>
                                          </p:val>
                                        </p:tav>
                                        <p:tav tm="100000">
                                          <p:val>
                                            <p:strVal val="#ppt_h"/>
                                          </p:val>
                                        </p:tav>
                                      </p:tavLst>
                                    </p:anim>
                                    <p:animEffect transition="in" filter="fade">
                                      <p:cBhvr>
                                        <p:cTn id="10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25" grpId="0"/>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8"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3" grpId="0"/>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6" grpId="0"/>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anim calcmode="lin" valueType="num">
                      <p:cBhvr>
                        <p:cTn dur="500" fill="hold"/>
                        <p:tgtEl>
                          <p:spTgt spid="61"/>
                        </p:tgtEl>
                        <p:attrNameLst>
                          <p:attrName>ppt_x</p:attrName>
                        </p:attrNameLst>
                      </p:cBhvr>
                      <p:tavLst>
                        <p:tav tm="0">
                          <p:val>
                            <p:strVal val="#ppt_x"/>
                          </p:val>
                        </p:tav>
                        <p:tav tm="100000">
                          <p:val>
                            <p:strVal val="#ppt_x"/>
                          </p:val>
                        </p:tav>
                      </p:tavLst>
                    </p:anim>
                    <p:anim calcmode="lin" valueType="num">
                      <p:cBhvr>
                        <p:cTn dur="500" fill="hold"/>
                        <p:tgtEl>
                          <p:spTgt spid="61"/>
                        </p:tgtEl>
                        <p:attrNameLst>
                          <p:attrName>ppt_y</p:attrName>
                        </p:attrNameLst>
                      </p:cBhvr>
                      <p:tavLst>
                        <p:tav tm="0">
                          <p:val>
                            <p:strVal val="#ppt_y+.1"/>
                          </p:val>
                        </p:tav>
                        <p:tav tm="100000">
                          <p:val>
                            <p:strVal val="#ppt_y"/>
                          </p:val>
                        </p:tav>
                      </p:tavLst>
                    </p:anim>
                  </p:childTnLst>
                </p:cTn>
              </p:par>
            </p:tnLst>
          </p:tmpl>
        </p:tmplLst>
      </p:bldP>
      <p:bldP spid="62" grpId="0"/>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anim calcmode="lin" valueType="num">
                      <p:cBhvr>
                        <p:cTn dur="500" fill="hold"/>
                        <p:tgtEl>
                          <p:spTgt spid="65"/>
                        </p:tgtEl>
                        <p:attrNameLst>
                          <p:attrName>ppt_x</p:attrName>
                        </p:attrNameLst>
                      </p:cBhvr>
                      <p:tavLst>
                        <p:tav tm="0">
                          <p:val>
                            <p:strVal val="#ppt_x"/>
                          </p:val>
                        </p:tav>
                        <p:tav tm="100000">
                          <p:val>
                            <p:strVal val="#ppt_x"/>
                          </p:val>
                        </p:tav>
                      </p:tavLst>
                    </p:anim>
                    <p:anim calcmode="lin" valueType="num">
                      <p:cBhvr>
                        <p:cTn dur="500" fill="hold"/>
                        <p:tgtEl>
                          <p:spTgt spid="65"/>
                        </p:tgtEl>
                        <p:attrNameLst>
                          <p:attrName>ppt_y</p:attrName>
                        </p:attrNameLst>
                      </p:cBhvr>
                      <p:tavLst>
                        <p:tav tm="0">
                          <p:val>
                            <p:strVal val="#ppt_y+.1"/>
                          </p:val>
                        </p:tav>
                        <p:tav tm="100000">
                          <p:val>
                            <p:strVal val="#ppt_y"/>
                          </p:val>
                        </p:tav>
                      </p:tavLst>
                    </p:anim>
                  </p:childTnLst>
                </p:cTn>
              </p:par>
            </p:tnLst>
          </p:tmpl>
        </p:tmplLst>
      </p:bldP>
      <p:bldP spid="66" grpId="0"/>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6328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grpSp>
        <p:nvGrpSpPr>
          <p:cNvPr id="16" name="Group 15"/>
          <p:cNvGrpSpPr/>
          <p:nvPr userDrawn="1"/>
        </p:nvGrpSpPr>
        <p:grpSpPr>
          <a:xfrm>
            <a:off x="101309" y="385540"/>
            <a:ext cx="383999" cy="342172"/>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
        <p:nvSpPr>
          <p:cNvPr id="31" name="Rounded Rectangle 30"/>
          <p:cNvSpPr/>
          <p:nvPr userDrawn="1"/>
        </p:nvSpPr>
        <p:spPr>
          <a:xfrm>
            <a:off x="6224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6" name="Picture Placeholder 2"/>
          <p:cNvSpPr>
            <a:spLocks noGrp="1"/>
          </p:cNvSpPr>
          <p:nvPr>
            <p:ph type="pic" sz="quarter" idx="65"/>
          </p:nvPr>
        </p:nvSpPr>
        <p:spPr>
          <a:xfrm>
            <a:off x="280035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7" name="Rounded Rectangle 30"/>
          <p:cNvSpPr/>
          <p:nvPr userDrawn="1"/>
        </p:nvSpPr>
        <p:spPr>
          <a:xfrm>
            <a:off x="278991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38" name="Picture Placeholder 2"/>
          <p:cNvSpPr>
            <a:spLocks noGrp="1"/>
          </p:cNvSpPr>
          <p:nvPr>
            <p:ph type="pic" sz="quarter" idx="66"/>
          </p:nvPr>
        </p:nvSpPr>
        <p:spPr>
          <a:xfrm>
            <a:off x="5065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39" name="Rounded Rectangle 30"/>
          <p:cNvSpPr/>
          <p:nvPr userDrawn="1"/>
        </p:nvSpPr>
        <p:spPr>
          <a:xfrm>
            <a:off x="5054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0" name="Picture Placeholder 2"/>
          <p:cNvSpPr>
            <a:spLocks noGrp="1"/>
          </p:cNvSpPr>
          <p:nvPr>
            <p:ph type="pic" sz="quarter" idx="67"/>
          </p:nvPr>
        </p:nvSpPr>
        <p:spPr>
          <a:xfrm>
            <a:off x="7351332"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1" name="Rounded Rectangle 30"/>
          <p:cNvSpPr/>
          <p:nvPr userDrawn="1"/>
        </p:nvSpPr>
        <p:spPr>
          <a:xfrm>
            <a:off x="7340894"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2" name="Picture Placeholder 2"/>
          <p:cNvSpPr>
            <a:spLocks noGrp="1"/>
          </p:cNvSpPr>
          <p:nvPr>
            <p:ph type="pic" sz="quarter" idx="68"/>
          </p:nvPr>
        </p:nvSpPr>
        <p:spPr>
          <a:xfrm>
            <a:off x="9624486" y="1356361"/>
            <a:ext cx="1940981" cy="3249925"/>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43" name="Rounded Rectangle 30"/>
          <p:cNvSpPr/>
          <p:nvPr userDrawn="1"/>
        </p:nvSpPr>
        <p:spPr>
          <a:xfrm>
            <a:off x="9614047" y="4606285"/>
            <a:ext cx="1938573" cy="24384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 Placeholder 2"/>
          <p:cNvSpPr>
            <a:spLocks noGrp="1"/>
          </p:cNvSpPr>
          <p:nvPr>
            <p:ph type="body" sz="quarter" idx="64" hasCustomPrompt="1"/>
          </p:nvPr>
        </p:nvSpPr>
        <p:spPr>
          <a:xfrm>
            <a:off x="591965" y="5563772"/>
            <a:ext cx="10973505" cy="779972"/>
          </a:xfrm>
          <a:prstGeom prst="rect">
            <a:avLst/>
          </a:prstGeom>
        </p:spPr>
        <p:txBody>
          <a:bodyPr vert="horz" lIns="0" tIns="0" rIns="0" bIns="0"/>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45" name="Text Placeholder 7"/>
          <p:cNvSpPr>
            <a:spLocks noGrp="1"/>
          </p:cNvSpPr>
          <p:nvPr>
            <p:ph type="body" sz="quarter" idx="18" hasCustomPrompt="1"/>
          </p:nvPr>
        </p:nvSpPr>
        <p:spPr>
          <a:xfrm>
            <a:off x="569384" y="5109393"/>
            <a:ext cx="10996083" cy="431780"/>
          </a:xfrm>
          <a:prstGeom prst="rect">
            <a:avLst/>
          </a:prstGeom>
        </p:spPr>
        <p:txBody>
          <a:bodyPr vert="horz" lIns="0" tIns="40504" rIns="0" bIns="40504" anchor="ctr"/>
          <a:lstStyle>
            <a:lvl1pPr marL="0" indent="0" algn="l">
              <a:lnSpc>
                <a:spcPct val="100000"/>
              </a:lnSpc>
              <a:spcBef>
                <a:spcPts val="0"/>
              </a:spcBef>
              <a:buNone/>
              <a:defRPr sz="192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xmlns="" val="35853161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Effect transition="in" filter="fade">
                                      <p:cBhvr>
                                        <p:cTn id="22" dur="1000"/>
                                        <p:tgtEl>
                                          <p:spTgt spid="25"/>
                                        </p:tgtEl>
                                      </p:cBhvr>
                                    </p:animEffect>
                                  </p:childTnLst>
                                </p:cTn>
                              </p:par>
                            </p:childTnLst>
                          </p:cTn>
                        </p:par>
                        <p:par>
                          <p:cTn id="23" fill="hold">
                            <p:stCondLst>
                              <p:cond delay="500"/>
                            </p:stCondLst>
                            <p:childTnLst>
                              <p:par>
                                <p:cTn id="24" presetID="22" presetClass="entr" presetSubtype="4"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53" presetClass="entr" presetSubtype="16" fill="hold" grpId="0" nodeType="withEffect" nodePh="1">
                                  <p:stCondLst>
                                    <p:cond delay="800"/>
                                  </p:stCondLst>
                                  <p:endCondLst>
                                    <p:cond evt="begin" delay="0">
                                      <p:tn val="27"/>
                                    </p:cond>
                                  </p:endCondLst>
                                  <p:childTnLst>
                                    <p:set>
                                      <p:cBhvr>
                                        <p:cTn id="28" dur="1" fill="hold">
                                          <p:stCondLst>
                                            <p:cond delay="0"/>
                                          </p:stCondLst>
                                        </p:cTn>
                                        <p:tgtEl>
                                          <p:spTgt spid="36"/>
                                        </p:tgtEl>
                                        <p:attrNameLst>
                                          <p:attrName>style.visibility</p:attrName>
                                        </p:attrNameLst>
                                      </p:cBhvr>
                                      <p:to>
                                        <p:strVal val="visible"/>
                                      </p:to>
                                    </p:set>
                                    <p:anim calcmode="lin" valueType="num">
                                      <p:cBhvr>
                                        <p:cTn id="29" dur="1000" fill="hold"/>
                                        <p:tgtEl>
                                          <p:spTgt spid="36"/>
                                        </p:tgtEl>
                                        <p:attrNameLst>
                                          <p:attrName>ppt_w</p:attrName>
                                        </p:attrNameLst>
                                      </p:cBhvr>
                                      <p:tavLst>
                                        <p:tav tm="0">
                                          <p:val>
                                            <p:fltVal val="0"/>
                                          </p:val>
                                        </p:tav>
                                        <p:tav tm="100000">
                                          <p:val>
                                            <p:strVal val="#ppt_w"/>
                                          </p:val>
                                        </p:tav>
                                      </p:tavLst>
                                    </p:anim>
                                    <p:anim calcmode="lin" valueType="num">
                                      <p:cBhvr>
                                        <p:cTn id="30" dur="1000" fill="hold"/>
                                        <p:tgtEl>
                                          <p:spTgt spid="36"/>
                                        </p:tgtEl>
                                        <p:attrNameLst>
                                          <p:attrName>ppt_h</p:attrName>
                                        </p:attrNameLst>
                                      </p:cBhvr>
                                      <p:tavLst>
                                        <p:tav tm="0">
                                          <p:val>
                                            <p:fltVal val="0"/>
                                          </p:val>
                                        </p:tav>
                                        <p:tav tm="100000">
                                          <p:val>
                                            <p:strVal val="#ppt_h"/>
                                          </p:val>
                                        </p:tav>
                                      </p:tavLst>
                                    </p:anim>
                                    <p:animEffect transition="in" filter="fade">
                                      <p:cBhvr>
                                        <p:cTn id="31" dur="1000"/>
                                        <p:tgtEl>
                                          <p:spTgt spid="36"/>
                                        </p:tgtEl>
                                      </p:cBhvr>
                                    </p:animEffect>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par>
                                <p:cTn id="36" presetID="53" presetClass="entr" presetSubtype="16" fill="hold" grpId="0" nodeType="withEffect" nodePh="1">
                                  <p:stCondLst>
                                    <p:cond delay="800"/>
                                  </p:stCondLst>
                                  <p:endCondLst>
                                    <p:cond evt="begin" delay="0">
                                      <p:tn val="36"/>
                                    </p:cond>
                                  </p:endCondLst>
                                  <p:childTnLst>
                                    <p:set>
                                      <p:cBhvr>
                                        <p:cTn id="37" dur="1" fill="hold">
                                          <p:stCondLst>
                                            <p:cond delay="0"/>
                                          </p:stCondLst>
                                        </p:cTn>
                                        <p:tgtEl>
                                          <p:spTgt spid="38"/>
                                        </p:tgtEl>
                                        <p:attrNameLst>
                                          <p:attrName>style.visibility</p:attrName>
                                        </p:attrNameLst>
                                      </p:cBhvr>
                                      <p:to>
                                        <p:strVal val="visible"/>
                                      </p:to>
                                    </p:set>
                                    <p:anim calcmode="lin" valueType="num">
                                      <p:cBhvr>
                                        <p:cTn id="38" dur="1000" fill="hold"/>
                                        <p:tgtEl>
                                          <p:spTgt spid="38"/>
                                        </p:tgtEl>
                                        <p:attrNameLst>
                                          <p:attrName>ppt_w</p:attrName>
                                        </p:attrNameLst>
                                      </p:cBhvr>
                                      <p:tavLst>
                                        <p:tav tm="0">
                                          <p:val>
                                            <p:fltVal val="0"/>
                                          </p:val>
                                        </p:tav>
                                        <p:tav tm="100000">
                                          <p:val>
                                            <p:strVal val="#ppt_w"/>
                                          </p:val>
                                        </p:tav>
                                      </p:tavLst>
                                    </p:anim>
                                    <p:anim calcmode="lin" valueType="num">
                                      <p:cBhvr>
                                        <p:cTn id="39" dur="1000" fill="hold"/>
                                        <p:tgtEl>
                                          <p:spTgt spid="38"/>
                                        </p:tgtEl>
                                        <p:attrNameLst>
                                          <p:attrName>ppt_h</p:attrName>
                                        </p:attrNameLst>
                                      </p:cBhvr>
                                      <p:tavLst>
                                        <p:tav tm="0">
                                          <p:val>
                                            <p:fltVal val="0"/>
                                          </p:val>
                                        </p:tav>
                                        <p:tav tm="100000">
                                          <p:val>
                                            <p:strVal val="#ppt_h"/>
                                          </p:val>
                                        </p:tav>
                                      </p:tavLst>
                                    </p:anim>
                                    <p:animEffect transition="in" filter="fade">
                                      <p:cBhvr>
                                        <p:cTn id="40" dur="1000"/>
                                        <p:tgtEl>
                                          <p:spTgt spid="38"/>
                                        </p:tgtEl>
                                      </p:cBhvr>
                                    </p:animEffect>
                                  </p:childTnLst>
                                </p:cTn>
                              </p:par>
                            </p:childTnLst>
                          </p:cTn>
                        </p:par>
                        <p:par>
                          <p:cTn id="41" fill="hold">
                            <p:stCondLst>
                              <p:cond delay="1500"/>
                            </p:stCondLst>
                            <p:childTnLst>
                              <p:par>
                                <p:cTn id="42" presetID="2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down)">
                                      <p:cBhvr>
                                        <p:cTn id="44" dur="500"/>
                                        <p:tgtEl>
                                          <p:spTgt spid="3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2000"/>
                            </p:stCondLst>
                            <p:childTnLst>
                              <p:par>
                                <p:cTn id="51" presetID="22" presetClass="entr" presetSubtype="4"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00"/>
                                        <p:tgtEl>
                                          <p:spTgt spid="41"/>
                                        </p:tgtEl>
                                      </p:cBhvr>
                                    </p:animEffect>
                                  </p:childTnLst>
                                </p:cTn>
                              </p:par>
                              <p:par>
                                <p:cTn id="54" presetID="53" presetClass="entr" presetSubtype="16" fill="hold" grpId="0" nodeType="withEffect" nodePh="1">
                                  <p:stCondLst>
                                    <p:cond delay="800"/>
                                  </p:stCondLst>
                                  <p:endCondLst>
                                    <p:cond evt="begin" delay="0">
                                      <p:tn val="54"/>
                                    </p:cond>
                                  </p:end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fltVal val="0"/>
                                          </p:val>
                                        </p:tav>
                                        <p:tav tm="100000">
                                          <p:val>
                                            <p:strVal val="#ppt_w"/>
                                          </p:val>
                                        </p:tav>
                                      </p:tavLst>
                                    </p:anim>
                                    <p:anim calcmode="lin" valueType="num">
                                      <p:cBhvr>
                                        <p:cTn id="57" dur="1000" fill="hold"/>
                                        <p:tgtEl>
                                          <p:spTgt spid="42"/>
                                        </p:tgtEl>
                                        <p:attrNameLst>
                                          <p:attrName>ppt_h</p:attrName>
                                        </p:attrNameLst>
                                      </p:cBhvr>
                                      <p:tavLst>
                                        <p:tav tm="0">
                                          <p:val>
                                            <p:fltVal val="0"/>
                                          </p:val>
                                        </p:tav>
                                        <p:tav tm="100000">
                                          <p:val>
                                            <p:strVal val="#ppt_h"/>
                                          </p:val>
                                        </p:tav>
                                      </p:tavLst>
                                    </p:anim>
                                    <p:animEffect transition="in" filter="fade">
                                      <p:cBhvr>
                                        <p:cTn id="58" dur="1000"/>
                                        <p:tgtEl>
                                          <p:spTgt spid="42"/>
                                        </p:tgtEl>
                                      </p:cBhvr>
                                    </p:animEffect>
                                  </p:childTnLst>
                                </p:cTn>
                              </p:par>
                            </p:childTnLst>
                          </p:cTn>
                        </p:par>
                        <p:par>
                          <p:cTn id="59" fill="hold">
                            <p:stCondLst>
                              <p:cond delay="2500"/>
                            </p:stCondLst>
                            <p:childTnLst>
                              <p:par>
                                <p:cTn id="60" presetID="22" presetClass="entr" presetSubtype="4"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44">
                                            <p:txEl>
                                              <p:pRg st="0" end="0"/>
                                            </p:txEl>
                                          </p:spTgt>
                                        </p:tgtEl>
                                        <p:attrNameLst>
                                          <p:attrName>style.visibility</p:attrName>
                                        </p:attrNameLst>
                                      </p:cBhvr>
                                      <p:to>
                                        <p:strVal val="visible"/>
                                      </p:to>
                                    </p:set>
                                    <p:animEffect transition="in" filter="fade">
                                      <p:cBhvr>
                                        <p:cTn id="65" dur="500"/>
                                        <p:tgtEl>
                                          <p:spTgt spid="44">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45">
                                            <p:txEl>
                                              <p:pRg st="0" end="0"/>
                                            </p:txEl>
                                          </p:spTgt>
                                        </p:tgtEl>
                                        <p:attrNameLst>
                                          <p:attrName>style.visibility</p:attrName>
                                        </p:attrNameLst>
                                      </p:cBhvr>
                                      <p:to>
                                        <p:strVal val="visible"/>
                                      </p:to>
                                    </p:set>
                                    <p:animEffect transition="in" filter="fade">
                                      <p:cBhvr>
                                        <p:cTn id="68" dur="400"/>
                                        <p:tgtEl>
                                          <p:spTgt spid="45">
                                            <p:txEl>
                                              <p:pRg st="0" end="0"/>
                                            </p:txEl>
                                          </p:spTgt>
                                        </p:tgtEl>
                                      </p:cBhvr>
                                    </p:animEffect>
                                    <p:anim calcmode="lin" valueType="num">
                                      <p:cBhvr>
                                        <p:cTn id="69"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31" grpId="0" animBg="1"/>
      <p:bldP spid="36" grpId="0"/>
      <p:bldP spid="37" grpId="0" animBg="1"/>
      <p:bldP spid="38" grpId="0"/>
      <p:bldP spid="39" grpId="0" animBg="1"/>
      <p:bldP spid="40" grpId="0"/>
      <p:bldP spid="41" grpId="0" animBg="1"/>
      <p:bldP spid="42" grpId="0"/>
      <p:bldP spid="43" grpId="0" animBg="1"/>
      <p:bldP spid="44" grpId="0" build="p">
        <p:tmplLst>
          <p:tmpl lvl="1">
            <p:tnLst>
              <p:par>
                <p:cTn presetID="10" presetClass="entr" presetSubtype="0" fill="hold" nodeType="withEffect">
                  <p:stCondLst>
                    <p:cond delay="8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Text Placeholder 2"/>
          <p:cNvSpPr>
            <a:spLocks noGrp="1"/>
          </p:cNvSpPr>
          <p:nvPr>
            <p:ph type="body" sz="quarter" idx="16" hasCustomPrompt="1"/>
          </p:nvPr>
        </p:nvSpPr>
        <p:spPr>
          <a:xfrm>
            <a:off x="603251" y="1394298"/>
            <a:ext cx="10972800" cy="4574704"/>
          </a:xfrm>
          <a:prstGeom prst="rect">
            <a:avLst/>
          </a:prstGeom>
        </p:spPr>
        <p:txBody>
          <a:bodyPr vert="horz" lIns="95057" tIns="47529" rIns="95057" bIns="47529"/>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0880865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7">
                                            <p:txEl>
                                              <p:pRg st="4" end="4"/>
                                            </p:txEl>
                                          </p:spTgt>
                                        </p:tgtEl>
                                        <p:attrNameLst>
                                          <p:attrName>style.visibility</p:attrName>
                                        </p:attrNameLst>
                                      </p:cBhvr>
                                      <p:to>
                                        <p:strVal val="visible"/>
                                      </p:to>
                                    </p:set>
                                    <p:animEffect transition="in" filter="fade">
                                      <p:cBhvr>
                                        <p:cTn id="2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603251" y="1368898"/>
            <a:ext cx="10972800" cy="4889664"/>
          </a:xfrm>
          <a:prstGeom prst="rect">
            <a:avLst/>
          </a:prstGeom>
        </p:spPr>
        <p:txBody>
          <a:bodyPr vert="horz" lIns="95057" tIns="47529" rIns="95057" bIns="47529" numCol="2"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7" name="Group 6"/>
          <p:cNvGrpSpPr/>
          <p:nvPr userDrawn="1"/>
        </p:nvGrpSpPr>
        <p:grpSpPr>
          <a:xfrm>
            <a:off x="101309" y="385540"/>
            <a:ext cx="383999" cy="342172"/>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32725452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80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42" presetClass="entr" presetSubtype="0" fill="hold" grpId="0" nodeType="withEffect">
                                  <p:stCondLst>
                                    <p:cond delay="20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400"/>
                                        <p:tgtEl>
                                          <p:spTgt spid="6">
                                            <p:txEl>
                                              <p:pRg st="0" end="0"/>
                                            </p:txEl>
                                          </p:spTgt>
                                        </p:tgtEl>
                                      </p:cBhvr>
                                    </p:animEffect>
                                    <p:anim calcmode="lin" valueType="num">
                                      <p:cBhvr>
                                        <p:cTn id="20"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4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anim calcmode="lin" valueType="num">
                                      <p:cBhvr>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603251" y="324582"/>
            <a:ext cx="10972800" cy="431780"/>
          </a:xfrm>
          <a:prstGeom prst="rect">
            <a:avLst/>
          </a:prstGeom>
        </p:spPr>
        <p:txBody>
          <a:bodyPr vert="horz" lIns="0" tIns="40504" rIns="0" bIns="40504" anchor="ctr"/>
          <a:lstStyle>
            <a:lvl1pPr marL="0" indent="0" algn="l">
              <a:lnSpc>
                <a:spcPct val="100000"/>
              </a:lnSpc>
              <a:spcBef>
                <a:spcPts val="0"/>
              </a:spcBef>
              <a:buNone/>
              <a:defRPr sz="30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603251" y="827103"/>
            <a:ext cx="10972800" cy="228451"/>
          </a:xfrm>
          <a:prstGeom prst="rect">
            <a:avLst/>
          </a:prstGeom>
        </p:spPr>
        <p:txBody>
          <a:bodyPr vert="horz" lIns="0" tIns="40504" rIns="0" bIns="40504" anchor="ctr"/>
          <a:lstStyle>
            <a:lvl1pPr marL="0" indent="0" algn="l">
              <a:lnSpc>
                <a:spcPct val="100000"/>
              </a:lnSpc>
              <a:spcBef>
                <a:spcPts val="0"/>
              </a:spcBef>
              <a:spcAft>
                <a:spcPts val="0"/>
              </a:spcAft>
              <a:buNone/>
              <a:defRPr sz="144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 name="Text Placeholder 2"/>
          <p:cNvSpPr>
            <a:spLocks noGrp="1"/>
          </p:cNvSpPr>
          <p:nvPr>
            <p:ph type="body" sz="quarter" idx="16" hasCustomPrompt="1"/>
          </p:nvPr>
        </p:nvSpPr>
        <p:spPr>
          <a:xfrm>
            <a:off x="603251" y="1406998"/>
            <a:ext cx="10972800" cy="4912524"/>
          </a:xfrm>
          <a:prstGeom prst="rect">
            <a:avLst/>
          </a:prstGeom>
        </p:spPr>
        <p:txBody>
          <a:bodyPr vert="horz" lIns="95057" tIns="47529" rIns="95057" bIns="47529" numCol="3" spcCol="280728"/>
          <a:lstStyle>
            <a:lvl1pPr marL="0" indent="0" algn="just">
              <a:lnSpc>
                <a:spcPct val="130000"/>
              </a:lnSpc>
              <a:buNone/>
              <a:defRPr sz="108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p>
          <a:p>
            <a:pPr lvl="0"/>
            <a:endParaRPr lang="en-US" dirty="0" smtClean="0"/>
          </a:p>
          <a:p>
            <a:pPr lvl="0"/>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p>
          <a:p>
            <a:pPr lvl="0"/>
            <a:endParaRPr lang="en-US" dirty="0" smtClean="0"/>
          </a:p>
          <a:p>
            <a:pPr lvl="0"/>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101309" y="385540"/>
            <a:ext cx="383999" cy="342172"/>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xmlns="" val="40644396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anim calcmode="lin" valueType="num">
                                      <p:cBhvr>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8">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fade">
                                      <p:cBhvr>
                                        <p:cTn id="23" dur="500"/>
                                        <p:tgtEl>
                                          <p:spTgt spid="9">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4" end="4"/>
                                            </p:txEl>
                                          </p:spTgt>
                                        </p:tgtEl>
                                        <p:attrNameLst>
                                          <p:attrName>style.visibility</p:attrName>
                                        </p:attrNameLst>
                                      </p:cBhvr>
                                      <p:to>
                                        <p:strVal val="visible"/>
                                      </p:to>
                                    </p:set>
                                    <p:animEffect transition="in" filter="fade">
                                      <p:cBhvr>
                                        <p:cTn id="26" dur="500"/>
                                        <p:tgtEl>
                                          <p:spTgt spid="9">
                                            <p:txEl>
                                              <p:pRg st="4" end="4"/>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6" end="6"/>
                                            </p:txEl>
                                          </p:spTgt>
                                        </p:tgtEl>
                                        <p:attrNameLst>
                                          <p:attrName>style.visibility</p:attrName>
                                        </p:attrNameLst>
                                      </p:cBhvr>
                                      <p:to>
                                        <p:strVal val="visible"/>
                                      </p:to>
                                    </p:set>
                                    <p:animEffect transition="in" filter="fade">
                                      <p:cBhvr>
                                        <p:cTn id="29" dur="500"/>
                                        <p:tgtEl>
                                          <p:spTgt spid="9">
                                            <p:txEl>
                                              <p:pRg st="6" end="6"/>
                                            </p:txEl>
                                          </p:spTgt>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9">
                                            <p:txEl>
                                              <p:pRg st="7" end="7"/>
                                            </p:txEl>
                                          </p:spTgt>
                                        </p:tgtEl>
                                        <p:attrNameLst>
                                          <p:attrName>style.visibility</p:attrName>
                                        </p:attrNameLst>
                                      </p:cBhvr>
                                      <p:to>
                                        <p:strVal val="visible"/>
                                      </p:to>
                                    </p:set>
                                    <p:animEffect transition="in" filter="fade">
                                      <p:cBhvr>
                                        <p:cTn id="32"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hree Columns Text">
    <p:spTree>
      <p:nvGrpSpPr>
        <p:cNvPr id="1" name=""/>
        <p:cNvGrpSpPr/>
        <p:nvPr/>
      </p:nvGrpSpPr>
      <p:grpSpPr>
        <a:xfrm>
          <a:off x="0" y="0"/>
          <a:ext cx="0" cy="0"/>
          <a:chOff x="0" y="0"/>
          <a:chExt cx="0" cy="0"/>
        </a:xfrm>
      </p:grpSpPr>
      <p:sp>
        <p:nvSpPr>
          <p:cNvPr id="18" name="Picture Placeholder 2"/>
          <p:cNvSpPr>
            <a:spLocks noGrp="1"/>
          </p:cNvSpPr>
          <p:nvPr>
            <p:ph type="pic" sz="quarter" idx="48"/>
          </p:nvPr>
        </p:nvSpPr>
        <p:spPr>
          <a:xfrm>
            <a:off x="4601613" y="-1231872"/>
            <a:ext cx="10634887" cy="7035124"/>
          </a:xfrm>
          <a:custGeom>
            <a:avLst/>
            <a:gdLst/>
            <a:ahLst/>
            <a:cxnLst/>
            <a:rect l="l" t="t" r="r" b="b"/>
            <a:pathLst>
              <a:path w="7976165" h="5862603">
                <a:moveTo>
                  <a:pt x="7653935" y="2067213"/>
                </a:moveTo>
                <a:cubicBezTo>
                  <a:pt x="7770559" y="2067213"/>
                  <a:pt x="7887183" y="2111704"/>
                  <a:pt x="7976165" y="2200685"/>
                </a:cubicBezTo>
                <a:cubicBezTo>
                  <a:pt x="8154128" y="2378648"/>
                  <a:pt x="8154128" y="2667183"/>
                  <a:pt x="7976165" y="2845147"/>
                </a:cubicBezTo>
                <a:lnTo>
                  <a:pt x="5069879" y="5751433"/>
                </a:lnTo>
                <a:cubicBezTo>
                  <a:pt x="4891915" y="5929396"/>
                  <a:pt x="4603380" y="5929396"/>
                  <a:pt x="4425417" y="5751433"/>
                </a:cubicBezTo>
                <a:cubicBezTo>
                  <a:pt x="4247454" y="5573470"/>
                  <a:pt x="4247454" y="5284935"/>
                  <a:pt x="4425417" y="5106972"/>
                </a:cubicBezTo>
                <a:lnTo>
                  <a:pt x="7331703" y="2200685"/>
                </a:lnTo>
                <a:cubicBezTo>
                  <a:pt x="7420685" y="2111704"/>
                  <a:pt x="7537310" y="2067213"/>
                  <a:pt x="7653935" y="2067213"/>
                </a:cubicBezTo>
                <a:close/>
                <a:moveTo>
                  <a:pt x="6544741" y="1630098"/>
                </a:moveTo>
                <a:cubicBezTo>
                  <a:pt x="6661367" y="1630098"/>
                  <a:pt x="6777990" y="1674589"/>
                  <a:pt x="6866973" y="1763570"/>
                </a:cubicBezTo>
                <a:cubicBezTo>
                  <a:pt x="7044936" y="1941533"/>
                  <a:pt x="7044936" y="2230068"/>
                  <a:pt x="6866973" y="2408032"/>
                </a:cubicBezTo>
                <a:lnTo>
                  <a:pt x="3495076" y="5779929"/>
                </a:lnTo>
                <a:cubicBezTo>
                  <a:pt x="3317112" y="5957892"/>
                  <a:pt x="3028578" y="5957892"/>
                  <a:pt x="2850614" y="5779929"/>
                </a:cubicBezTo>
                <a:cubicBezTo>
                  <a:pt x="2672651" y="5601966"/>
                  <a:pt x="2672651" y="5313431"/>
                  <a:pt x="2850614" y="5135467"/>
                </a:cubicBezTo>
                <a:lnTo>
                  <a:pt x="6222511" y="1763571"/>
                </a:lnTo>
                <a:cubicBezTo>
                  <a:pt x="6311493" y="1674589"/>
                  <a:pt x="6428118" y="1630098"/>
                  <a:pt x="6544741" y="1630098"/>
                </a:cubicBezTo>
                <a:close/>
                <a:moveTo>
                  <a:pt x="6609833" y="11903"/>
                </a:moveTo>
                <a:cubicBezTo>
                  <a:pt x="6726458" y="11903"/>
                  <a:pt x="6843082" y="56394"/>
                  <a:pt x="6932064" y="145375"/>
                </a:cubicBezTo>
                <a:cubicBezTo>
                  <a:pt x="7110027" y="323338"/>
                  <a:pt x="7110027" y="611873"/>
                  <a:pt x="6932064" y="789837"/>
                </a:cubicBezTo>
                <a:lnTo>
                  <a:pt x="1992770" y="5729131"/>
                </a:lnTo>
                <a:cubicBezTo>
                  <a:pt x="1814807" y="5907094"/>
                  <a:pt x="1526272" y="5907094"/>
                  <a:pt x="1348308" y="5729130"/>
                </a:cubicBezTo>
                <a:cubicBezTo>
                  <a:pt x="1170346" y="5551168"/>
                  <a:pt x="1170346" y="5262633"/>
                  <a:pt x="1348309" y="5084670"/>
                </a:cubicBezTo>
                <a:lnTo>
                  <a:pt x="6287603" y="145375"/>
                </a:lnTo>
                <a:cubicBezTo>
                  <a:pt x="6376584" y="56394"/>
                  <a:pt x="6493209" y="11903"/>
                  <a:pt x="6609833" y="11903"/>
                </a:cubicBezTo>
                <a:close/>
                <a:moveTo>
                  <a:pt x="5515050" y="0"/>
                </a:moveTo>
                <a:cubicBezTo>
                  <a:pt x="5581109" y="1"/>
                  <a:pt x="5647168" y="25201"/>
                  <a:pt x="5697568" y="75602"/>
                </a:cubicBezTo>
                <a:cubicBezTo>
                  <a:pt x="5798370" y="176403"/>
                  <a:pt x="5798370" y="339835"/>
                  <a:pt x="5697568" y="440637"/>
                </a:cubicBezTo>
                <a:lnTo>
                  <a:pt x="365035" y="5773170"/>
                </a:lnTo>
                <a:cubicBezTo>
                  <a:pt x="264233" y="5873972"/>
                  <a:pt x="100801" y="5873972"/>
                  <a:pt x="0" y="5773170"/>
                </a:cubicBezTo>
                <a:cubicBezTo>
                  <a:pt x="-100802" y="5672369"/>
                  <a:pt x="-100802" y="5508937"/>
                  <a:pt x="0" y="5408135"/>
                </a:cubicBezTo>
                <a:lnTo>
                  <a:pt x="5332533" y="75602"/>
                </a:lnTo>
                <a:cubicBezTo>
                  <a:pt x="5382934" y="25200"/>
                  <a:pt x="5448992" y="0"/>
                  <a:pt x="55150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19" name="Rounded Rectangle 18"/>
          <p:cNvSpPr/>
          <p:nvPr userDrawn="1"/>
        </p:nvSpPr>
        <p:spPr>
          <a:xfrm rot="18900000">
            <a:off x="5793654" y="296271"/>
            <a:ext cx="6294300" cy="65382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 Placeholder 7"/>
          <p:cNvSpPr>
            <a:spLocks noGrp="1"/>
          </p:cNvSpPr>
          <p:nvPr>
            <p:ph type="body" sz="quarter" idx="10" hasCustomPrompt="1"/>
          </p:nvPr>
        </p:nvSpPr>
        <p:spPr>
          <a:xfrm>
            <a:off x="838973" y="1958629"/>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21" name="Text Placeholder 7"/>
          <p:cNvSpPr>
            <a:spLocks noGrp="1"/>
          </p:cNvSpPr>
          <p:nvPr>
            <p:ph type="body" sz="quarter" idx="11" hasCustomPrompt="1"/>
          </p:nvPr>
        </p:nvSpPr>
        <p:spPr>
          <a:xfrm>
            <a:off x="838973" y="2542427"/>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22" name="Text Placeholder 2"/>
          <p:cNvSpPr>
            <a:spLocks noGrp="1"/>
          </p:cNvSpPr>
          <p:nvPr>
            <p:ph type="body" sz="quarter" idx="16" hasCustomPrompt="1"/>
          </p:nvPr>
        </p:nvSpPr>
        <p:spPr>
          <a:xfrm>
            <a:off x="859434" y="2975003"/>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6029991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1300"/>
                            </p:stCondLst>
                            <p:childTnLst>
                              <p:par>
                                <p:cTn id="9" presetID="2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right)">
                                      <p:cBhvr>
                                        <p:cTn id="11" dur="500"/>
                                        <p:tgtEl>
                                          <p:spTgt spid="19"/>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400"/>
                                        <p:tgtEl>
                                          <p:spTgt spid="20">
                                            <p:txEl>
                                              <p:pRg st="0" end="0"/>
                                            </p:txEl>
                                          </p:spTgt>
                                        </p:tgtEl>
                                      </p:cBhvr>
                                    </p:animEffect>
                                    <p:anim calcmode="lin" valueType="num">
                                      <p:cBhvr>
                                        <p:cTn id="15"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2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anim calcmode="lin" valueType="num">
                                      <p:cBhvr>
                                        <p:cTn id="2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2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22">
                                            <p:txEl>
                                              <p:pRg st="0" end="0"/>
                                            </p:txEl>
                                          </p:spTgt>
                                        </p:tgtEl>
                                        <p:attrNameLst>
                                          <p:attrName>style.visibility</p:attrName>
                                        </p:attrNameLst>
                                      </p:cBhvr>
                                      <p:to>
                                        <p:strVal val="visible"/>
                                      </p:to>
                                    </p:set>
                                    <p:animEffect transition="in" filter="fade">
                                      <p:cBhvr>
                                        <p:cTn id="24"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10" presetClass="entr" presetSubtype="0" fill="hold" nodeType="withEffect">
                  <p:stCondLst>
                    <p:cond delay="8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11305051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3304233" y="563719"/>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37919" y="6788509"/>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14550331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1610899" y="-1708902"/>
            <a:ext cx="9242753" cy="7509636"/>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001518" y="5334424"/>
            <a:ext cx="6294300"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 Placeholder 7"/>
          <p:cNvSpPr>
            <a:spLocks noGrp="1"/>
          </p:cNvSpPr>
          <p:nvPr>
            <p:ph type="body" sz="quarter" idx="10" hasCustomPrompt="1"/>
          </p:nvPr>
        </p:nvSpPr>
        <p:spPr>
          <a:xfrm>
            <a:off x="7138173" y="3247495"/>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7138173" y="3831293"/>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7158634" y="4263868"/>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29363890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hree Columns Text">
    <p:spTree>
      <p:nvGrpSpPr>
        <p:cNvPr id="1" name=""/>
        <p:cNvGrpSpPr/>
        <p:nvPr/>
      </p:nvGrpSpPr>
      <p:grpSpPr>
        <a:xfrm>
          <a:off x="0" y="0"/>
          <a:ext cx="0" cy="0"/>
          <a:chOff x="0" y="0"/>
          <a:chExt cx="0" cy="0"/>
        </a:xfrm>
      </p:grpSpPr>
      <p:sp>
        <p:nvSpPr>
          <p:cNvPr id="13" name="Rounded Rectangle 12"/>
          <p:cNvSpPr/>
          <p:nvPr userDrawn="1"/>
        </p:nvSpPr>
        <p:spPr>
          <a:xfrm rot="18900000">
            <a:off x="800771" y="3115671"/>
            <a:ext cx="6294300" cy="65382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4" name="Rounded Rectangle 13"/>
          <p:cNvSpPr/>
          <p:nvPr userDrawn="1"/>
        </p:nvSpPr>
        <p:spPr>
          <a:xfrm rot="18900000">
            <a:off x="2256987" y="3714319"/>
            <a:ext cx="4527448" cy="65382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17" name="Rounded Rectangle 16"/>
          <p:cNvSpPr/>
          <p:nvPr userDrawn="1"/>
        </p:nvSpPr>
        <p:spPr>
          <a:xfrm rot="18900000" flipV="1">
            <a:off x="-292739" y="3248182"/>
            <a:ext cx="6422592" cy="37033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p:cNvSpPr/>
          <p:nvPr userDrawn="1"/>
        </p:nvSpPr>
        <p:spPr>
          <a:xfrm rot="18900000">
            <a:off x="627181" y="2201944"/>
            <a:ext cx="4527448" cy="65382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85394"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alibri"/>
              <a:ea typeface="+mn-ea"/>
              <a:cs typeface="+mn-cs"/>
            </a:endParaRPr>
          </a:p>
        </p:txBody>
      </p:sp>
      <p:sp>
        <p:nvSpPr>
          <p:cNvPr id="7" name="Text Placeholder 7"/>
          <p:cNvSpPr>
            <a:spLocks noGrp="1"/>
          </p:cNvSpPr>
          <p:nvPr userDrawn="1">
            <p:ph type="body" sz="quarter" idx="10" hasCustomPrompt="1"/>
          </p:nvPr>
        </p:nvSpPr>
        <p:spPr>
          <a:xfrm>
            <a:off x="6782573" y="2543223"/>
            <a:ext cx="4511964" cy="431780"/>
          </a:xfrm>
          <a:prstGeom prst="rect">
            <a:avLst/>
          </a:prstGeom>
        </p:spPr>
        <p:txBody>
          <a:bodyPr vert="horz" lIns="0" tIns="40504" rIns="0" bIns="40504" anchor="ctr"/>
          <a:lstStyle>
            <a:lvl1pPr marL="0" indent="0" algn="l">
              <a:lnSpc>
                <a:spcPct val="100000"/>
              </a:lnSpc>
              <a:spcBef>
                <a:spcPts val="0"/>
              </a:spcBef>
              <a:buNone/>
              <a:defRPr sz="4200" b="1">
                <a:solidFill>
                  <a:schemeClr val="bg1"/>
                </a:solidFill>
                <a:latin typeface="Lato Hairline"/>
                <a:cs typeface="Lato Hairline"/>
              </a:defRPr>
            </a:lvl1pPr>
          </a:lstStyle>
          <a:p>
            <a:pPr lvl="0"/>
            <a:r>
              <a:rPr lang="es-ES_tradnl" dirty="0" smtClean="0"/>
              <a:t>TITLE HERE</a:t>
            </a:r>
          </a:p>
        </p:txBody>
      </p:sp>
      <p:sp>
        <p:nvSpPr>
          <p:cNvPr id="8" name="Text Placeholder 7"/>
          <p:cNvSpPr>
            <a:spLocks noGrp="1"/>
          </p:cNvSpPr>
          <p:nvPr userDrawn="1">
            <p:ph type="body" sz="quarter" idx="11" hasCustomPrompt="1"/>
          </p:nvPr>
        </p:nvSpPr>
        <p:spPr>
          <a:xfrm>
            <a:off x="6782573" y="3127020"/>
            <a:ext cx="4511964" cy="228451"/>
          </a:xfrm>
          <a:prstGeom prst="rect">
            <a:avLst/>
          </a:prstGeom>
        </p:spPr>
        <p:txBody>
          <a:bodyPr vert="horz" lIns="0" tIns="40504" rIns="0" bIns="40504" anchor="ctr"/>
          <a:lstStyle>
            <a:lvl1pPr marL="0" indent="0" algn="l">
              <a:lnSpc>
                <a:spcPct val="100000"/>
              </a:lnSpc>
              <a:spcBef>
                <a:spcPts val="0"/>
              </a:spcBef>
              <a:spcAft>
                <a:spcPts val="0"/>
              </a:spcAft>
              <a:buNone/>
              <a:defRPr sz="1800" b="0" baseline="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9" name="Text Placeholder 2"/>
          <p:cNvSpPr>
            <a:spLocks noGrp="1"/>
          </p:cNvSpPr>
          <p:nvPr userDrawn="1">
            <p:ph type="body" sz="quarter" idx="16" hasCustomPrompt="1"/>
          </p:nvPr>
        </p:nvSpPr>
        <p:spPr>
          <a:xfrm>
            <a:off x="6803034" y="3559596"/>
            <a:ext cx="4488039" cy="1536868"/>
          </a:xfrm>
          <a:prstGeom prst="rect">
            <a:avLst/>
          </a:prstGeom>
        </p:spPr>
        <p:txBody>
          <a:bodyPr vert="horz" lIns="0" tIns="0" rIns="0" bIns="0"/>
          <a:lstStyle>
            <a:lvl1pPr marL="0" indent="0" algn="l">
              <a:lnSpc>
                <a:spcPct val="130000"/>
              </a:lnSpc>
              <a:buNone/>
              <a:defRPr sz="144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xmlns="" val="22757475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
                                        <p:tgtEl>
                                          <p:spTgt spid="7">
                                            <p:txEl>
                                              <p:pRg st="0" end="0"/>
                                            </p:txEl>
                                          </p:spTgt>
                                        </p:tgtEl>
                                      </p:cBhvr>
                                    </p:animEffect>
                                    <p:anim calcmode="lin" valueType="num">
                                      <p:cBhvr>
                                        <p:cTn id="8" dur="4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22" presetClass="entr" presetSubtype="1" fill="hold" grpId="0" nodeType="withEffect">
                                  <p:stCondLst>
                                    <p:cond delay="80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80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2" presetClass="entr" presetSubtype="1" fill="hold" grpId="0" nodeType="withEffect">
                                  <p:stCondLst>
                                    <p:cond delay="80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6" grpId="0" animBg="1"/>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400"/>
                        <p:tgtEl>
                          <p:spTgt spid="7"/>
                        </p:tgtEl>
                      </p:cBhvr>
                    </p:animEffect>
                    <p:anim calcmode="lin" valueType="num">
                      <p:cBhvr>
                        <p:cTn dur="400" fill="hold"/>
                        <p:tgtEl>
                          <p:spTgt spid="7"/>
                        </p:tgtEl>
                        <p:attrNameLst>
                          <p:attrName>ppt_x</p:attrName>
                        </p:attrNameLst>
                      </p:cBhvr>
                      <p:tavLst>
                        <p:tav tm="0">
                          <p:val>
                            <p:strVal val="#ppt_x"/>
                          </p:val>
                        </p:tav>
                        <p:tav tm="100000">
                          <p:val>
                            <p:strVal val="#ppt_x"/>
                          </p:val>
                        </p:tav>
                      </p:tavLst>
                    </p:anim>
                    <p:anim calcmode="lin" valueType="num">
                      <p:cBhvr>
                        <p:cTn dur="400" fill="hold"/>
                        <p:tgtEl>
                          <p:spTgt spid="7"/>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38728965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22439510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9849140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79FC532-A320-4546-BC56-FBE581B722CE}" type="datetimeFigureOut">
              <a:rPr lang="zh-CN" altLang="en-US" smtClean="0"/>
              <a:pPr/>
              <a:t>2018/1/29</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2E4D2443-EEA1-40E3-AF09-8DDE6AD36633}" type="slidenum">
              <a:rPr lang="zh-CN" altLang="en-US" smtClean="0"/>
              <a:pPr/>
              <a:t>‹#›</a:t>
            </a:fld>
            <a:endParaRPr lang="zh-CN" altLang="en-US"/>
          </a:p>
        </p:txBody>
      </p:sp>
    </p:spTree>
    <p:extLst>
      <p:ext uri="{BB962C8B-B14F-4D97-AF65-F5344CB8AC3E}">
        <p14:creationId xmlns:p14="http://schemas.microsoft.com/office/powerpoint/2010/main" xmlns="" val="37083334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4"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xmlns="" val="49901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04" r:id="rId43"/>
    <p:sldLayoutId id="2147483705" r:id="rId44"/>
    <p:sldLayoutId id="2147483706" r:id="rId45"/>
    <p:sldLayoutId id="2147483707" r:id="rId46"/>
    <p:sldLayoutId id="2147483708" r:id="rId47"/>
    <p:sldLayoutId id="2147483709" r:id="rId48"/>
    <p:sldLayoutId id="2147483710" r:id="rId49"/>
    <p:sldLayoutId id="2147483711" r:id="rId50"/>
    <p:sldLayoutId id="2147483712" r:id="rId51"/>
    <p:sldLayoutId id="2147483713" r:id="rId52"/>
  </p:sldLayoutIdLst>
  <mc:AlternateContent xmlns:mc="http://schemas.openxmlformats.org/markup-compatibility/2006">
    <mc:Choice xmlns:p15="http://schemas.microsoft.com/office/powerpoint/2012/main" xmlns="" Requires="p15">
      <p:transition xmlns:p14="http://schemas.microsoft.com/office/powerpoint/2010/main" spd="slow" p14:dur="1250" advTm="5000">
        <p15:prstTrans prst="pageCurlDouble"/>
      </p:transition>
    </mc:Choice>
    <mc:Fallback>
      <p:transition spd="slow"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microsoft.com/office/2007/relationships/media" Target="../media/media1.mp3"/><Relationship Id="rId2" Type="http://schemas.openxmlformats.org/officeDocument/2006/relationships/slideLayout" Target="../slideLayouts/slideLayout1.xml"/><Relationship Id="rId1" Type="http://schemas.openxmlformats.org/officeDocument/2006/relationships/audio" Target="../media/media1.mp3"/><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5" cstate="print">
            <a:extLst>
              <a:ext uri="{28A0092B-C50C-407E-A947-70E740481C1C}">
                <a14:useLocalDpi xmlns:a14="http://schemas.microsoft.com/office/drawing/2010/main" xmlns="" val="0"/>
              </a:ext>
            </a:extLst>
          </a:blip>
          <a:srcRect l="83907" t="16353" r="4506" b="67961"/>
          <a:stretch/>
        </p:blipFill>
        <p:spPr>
          <a:xfrm>
            <a:off x="9492476" y="2358395"/>
            <a:ext cx="1165412" cy="788894"/>
          </a:xfrm>
          <a:prstGeom prst="rect">
            <a:avLst/>
          </a:prstGeom>
        </p:spPr>
      </p:pic>
      <p:pic>
        <p:nvPicPr>
          <p:cNvPr id="10" name="图片 9"/>
          <p:cNvPicPr>
            <a:picLocks noChangeAspect="1"/>
          </p:cNvPicPr>
          <p:nvPr/>
        </p:nvPicPr>
        <p:blipFill rotWithShape="1">
          <a:blip r:embed="rId6" cstate="print">
            <a:extLst>
              <a:ext uri="{28A0092B-C50C-407E-A947-70E740481C1C}">
                <a14:useLocalDpi xmlns:a14="http://schemas.microsoft.com/office/drawing/2010/main" xmlns="" val="0"/>
              </a:ext>
            </a:extLst>
          </a:blip>
          <a:srcRect l="67677" t="46717" r="28030" b="45707"/>
          <a:stretch/>
        </p:blipFill>
        <p:spPr>
          <a:xfrm>
            <a:off x="3857437" y="2690906"/>
            <a:ext cx="431800" cy="381000"/>
          </a:xfrm>
          <a:prstGeom prst="rect">
            <a:avLst/>
          </a:prstGeom>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xmlns="" val="0"/>
              </a:ext>
            </a:extLst>
          </a:blip>
          <a:srcRect l="67677" t="46717" r="28030" b="45707"/>
          <a:stretch/>
        </p:blipFill>
        <p:spPr>
          <a:xfrm>
            <a:off x="7681257" y="2678206"/>
            <a:ext cx="431800" cy="381000"/>
          </a:xfrm>
          <a:prstGeom prst="rect">
            <a:avLst/>
          </a:prstGeom>
        </p:spPr>
      </p:pic>
      <p:sp>
        <p:nvSpPr>
          <p:cNvPr id="12" name="文本框 11"/>
          <p:cNvSpPr txBox="1"/>
          <p:nvPr/>
        </p:nvSpPr>
        <p:spPr>
          <a:xfrm>
            <a:off x="3560727" y="2366453"/>
            <a:ext cx="5628464" cy="1200329"/>
          </a:xfrm>
          <a:prstGeom prst="rect">
            <a:avLst/>
          </a:prstGeom>
          <a:noFill/>
        </p:spPr>
        <p:txBody>
          <a:bodyPr wrap="none" rtlCol="0">
            <a:spAutoFit/>
          </a:bodyPr>
          <a:lstStyle/>
          <a:p>
            <a:r>
              <a:rPr lang="zh-CN" altLang="en-US" sz="7200" b="1" dirty="0">
                <a:solidFill>
                  <a:srgbClr val="C00000"/>
                </a:solidFill>
                <a:latin typeface="禹卫书法行书简体&#10;" panose="02000603000000000000" pitchFamily="2" charset="-122"/>
                <a:ea typeface="禹卫书法行书简体&#10;" panose="02000603000000000000" pitchFamily="2" charset="-122"/>
              </a:rPr>
              <a:t>廉政思想汇报</a:t>
            </a:r>
          </a:p>
        </p:txBody>
      </p:sp>
      <p:sp>
        <p:nvSpPr>
          <p:cNvPr id="13" name="文本框 12"/>
          <p:cNvSpPr txBox="1"/>
          <p:nvPr/>
        </p:nvSpPr>
        <p:spPr>
          <a:xfrm>
            <a:off x="3006921" y="3891382"/>
            <a:ext cx="6601670" cy="523220"/>
          </a:xfrm>
          <a:prstGeom prst="rect">
            <a:avLst/>
          </a:prstGeom>
          <a:noFill/>
        </p:spPr>
        <p:txBody>
          <a:bodyPr wrap="square" rtlCol="0">
            <a:spAutoFit/>
          </a:bodyPr>
          <a:lstStyle/>
          <a:p>
            <a:pPr algn="ctr"/>
            <a:r>
              <a:rPr lang="zh-CN" altLang="en-US" sz="1400" dirty="0">
                <a:solidFill>
                  <a:srgbClr val="C00000"/>
                </a:solidFill>
                <a:ea typeface="微软雅黑" panose="020B0503020204020204" pitchFamily="34" charset="-122"/>
              </a:rPr>
              <a:t>坚定正确的政治方向，解放思想、实事求是的思想路线，全心全意为人民服务的根本宗旨，自力更生、艰苦奋斗的创业精神</a:t>
            </a:r>
          </a:p>
        </p:txBody>
      </p:sp>
      <p:sp>
        <p:nvSpPr>
          <p:cNvPr id="14" name="文本框 13"/>
          <p:cNvSpPr txBox="1"/>
          <p:nvPr/>
        </p:nvSpPr>
        <p:spPr>
          <a:xfrm>
            <a:off x="3053271" y="4600765"/>
            <a:ext cx="6508971" cy="369332"/>
          </a:xfrm>
          <a:prstGeom prst="rect">
            <a:avLst/>
          </a:prstGeom>
          <a:noFill/>
        </p:spPr>
        <p:txBody>
          <a:bodyPr wrap="square" rtlCol="0">
            <a:spAutoFit/>
          </a:bodyPr>
          <a:lstStyle/>
          <a:p>
            <a:pPr algn="ctr"/>
            <a:r>
              <a:rPr lang="zh-CN" altLang="en-US" sz="900" dirty="0">
                <a:ea typeface="微软雅黑" panose="020B0503020204020204" pitchFamily="34" charset="-122"/>
              </a:rPr>
              <a:t>延安精神是延安时期中国共产党及其领导的根据地军民在革命实践中所表现出来的一种积极向上的精神风貌和优良作风。在延安，中国共产党孕育了光照千秋的延安精在</a:t>
            </a:r>
          </a:p>
        </p:txBody>
      </p:sp>
      <p:pic>
        <p:nvPicPr>
          <p:cNvPr id="16" name="中央乐团合唱队 中国人民解放军总政文工团合唱队 - 社会主义好">
            <a:hlinkClick r:id="" action="ppaction://media"/>
            <a:extLst>
              <a:ext uri="{FF2B5EF4-FFF2-40B4-BE49-F238E27FC236}">
                <a16:creationId xmlns:a16="http://schemas.microsoft.com/office/drawing/2014/main" xmlns="" id="{8119E652-72C9-48DA-84B2-48921246D8E2}"/>
              </a:ext>
            </a:extLst>
          </p:cNvPr>
          <p:cNvPicPr>
            <a:picLocks noChangeAspect="1"/>
          </p:cNvPicPr>
          <p:nvPr>
            <a:audioFile r:link="rId1"/>
            <p:extLst>
              <p:ext uri="{DAA4B4D4-6D71-4841-9C94-3DE7FCFB9230}">
                <p14:media xmlns:p14="http://schemas.microsoft.com/office/powerpoint/2010/main" xmlns="" r:embed="rId7">
                  <p14:fade in="500" out="500"/>
                </p14:media>
              </p:ext>
            </p:extLst>
          </p:nvPr>
        </p:nvPicPr>
        <p:blipFill>
          <a:blip r:embed="rId8" cstate="print"/>
          <a:stretch>
            <a:fillRect/>
          </a:stretch>
        </p:blipFill>
        <p:spPr>
          <a:xfrm>
            <a:off x="-888842" y="548917"/>
            <a:ext cx="609459" cy="609459"/>
          </a:xfrm>
          <a:prstGeom prst="rect">
            <a:avLst/>
          </a:prstGeom>
        </p:spPr>
      </p:pic>
    </p:spTree>
    <p:extLst>
      <p:ext uri="{BB962C8B-B14F-4D97-AF65-F5344CB8AC3E}">
        <p14:creationId xmlns:p14="http://schemas.microsoft.com/office/powerpoint/2010/main" xmlns="" val="1596390369"/>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par>
                                <p:cTn id="7" presetID="53" presetClass="entr" presetSubtype="16" fill="hold" nodeType="withEffect">
                                  <p:stCondLst>
                                    <p:cond delay="2500"/>
                                  </p:stCondLst>
                                  <p:childTnLst>
                                    <p:set>
                                      <p:cBhvr>
                                        <p:cTn id="8" dur="1" fill="hold">
                                          <p:stCondLst>
                                            <p:cond delay="0"/>
                                          </p:stCondLst>
                                        </p:cTn>
                                        <p:tgtEl>
                                          <p:spTgt spid="10"/>
                                        </p:tgtEl>
                                        <p:attrNameLst>
                                          <p:attrName>style.visibility</p:attrName>
                                        </p:attrNameLst>
                                      </p:cBhvr>
                                      <p:to>
                                        <p:strVal val="visible"/>
                                      </p:to>
                                    </p:set>
                                    <p:anim calcmode="lin" valueType="num">
                                      <p:cBhvr>
                                        <p:cTn id="9" dur="500" fill="hold"/>
                                        <p:tgtEl>
                                          <p:spTgt spid="10"/>
                                        </p:tgtEl>
                                        <p:attrNameLst>
                                          <p:attrName>ppt_w</p:attrName>
                                        </p:attrNameLst>
                                      </p:cBhvr>
                                      <p:tavLst>
                                        <p:tav tm="0">
                                          <p:val>
                                            <p:fltVal val="0"/>
                                          </p:val>
                                        </p:tav>
                                        <p:tav tm="100000">
                                          <p:val>
                                            <p:strVal val="#ppt_w"/>
                                          </p:val>
                                        </p:tav>
                                      </p:tavLst>
                                    </p:anim>
                                    <p:anim calcmode="lin" valueType="num">
                                      <p:cBhvr>
                                        <p:cTn id="10" dur="500" fill="hold"/>
                                        <p:tgtEl>
                                          <p:spTgt spid="10"/>
                                        </p:tgtEl>
                                        <p:attrNameLst>
                                          <p:attrName>ppt_h</p:attrName>
                                        </p:attrNameLst>
                                      </p:cBhvr>
                                      <p:tavLst>
                                        <p:tav tm="0">
                                          <p:val>
                                            <p:fltVal val="0"/>
                                          </p:val>
                                        </p:tav>
                                        <p:tav tm="100000">
                                          <p:val>
                                            <p:strVal val="#ppt_h"/>
                                          </p:val>
                                        </p:tav>
                                      </p:tavLst>
                                    </p:anim>
                                    <p:animEffect transition="in" filter="fade">
                                      <p:cBhvr>
                                        <p:cTn id="11" dur="500"/>
                                        <p:tgtEl>
                                          <p:spTgt spid="10"/>
                                        </p:tgtEl>
                                      </p:cBhvr>
                                    </p:animEffect>
                                  </p:childTnLst>
                                </p:cTn>
                              </p:par>
                              <p:par>
                                <p:cTn id="12" presetID="21" presetClass="entr" presetSubtype="1" fill="hold" grpId="0" nodeType="withEffect">
                                  <p:stCondLst>
                                    <p:cond delay="2500"/>
                                  </p:stCondLst>
                                  <p:childTnLst>
                                    <p:set>
                                      <p:cBhvr>
                                        <p:cTn id="13" dur="1" fill="hold">
                                          <p:stCondLst>
                                            <p:cond delay="0"/>
                                          </p:stCondLst>
                                        </p:cTn>
                                        <p:tgtEl>
                                          <p:spTgt spid="12"/>
                                        </p:tgtEl>
                                        <p:attrNameLst>
                                          <p:attrName>style.visibility</p:attrName>
                                        </p:attrNameLst>
                                      </p:cBhvr>
                                      <p:to>
                                        <p:strVal val="visible"/>
                                      </p:to>
                                    </p:set>
                                    <p:animEffect transition="in" filter="wheel(1)">
                                      <p:cBhvr>
                                        <p:cTn id="14" dur="2000"/>
                                        <p:tgtEl>
                                          <p:spTgt spid="12"/>
                                        </p:tgtEl>
                                      </p:cBhvr>
                                    </p:animEffect>
                                  </p:childTnLst>
                                </p:cTn>
                              </p:par>
                              <p:par>
                                <p:cTn id="15" presetID="53" presetClass="entr" presetSubtype="16" fill="hold" nodeType="withEffect">
                                  <p:stCondLst>
                                    <p:cond delay="2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4" presetClass="entr" presetSubtype="16" fill="hold" grpId="0" nodeType="withEffect">
                                  <p:stCondLst>
                                    <p:cond delay="3000"/>
                                  </p:stCondLst>
                                  <p:childTnLst>
                                    <p:set>
                                      <p:cBhvr>
                                        <p:cTn id="21" dur="1" fill="hold">
                                          <p:stCondLst>
                                            <p:cond delay="0"/>
                                          </p:stCondLst>
                                        </p:cTn>
                                        <p:tgtEl>
                                          <p:spTgt spid="13"/>
                                        </p:tgtEl>
                                        <p:attrNameLst>
                                          <p:attrName>style.visibility</p:attrName>
                                        </p:attrNameLst>
                                      </p:cBhvr>
                                      <p:to>
                                        <p:strVal val="visible"/>
                                      </p:to>
                                    </p:set>
                                    <p:animEffect transition="in" filter="box(in)">
                                      <p:cBhvr>
                                        <p:cTn id="22" dur="2000"/>
                                        <p:tgtEl>
                                          <p:spTgt spid="13"/>
                                        </p:tgtEl>
                                      </p:cBhvr>
                                    </p:animEffect>
                                  </p:childTnLst>
                                </p:cTn>
                              </p:par>
                              <p:par>
                                <p:cTn id="23" presetID="4" presetClass="entr" presetSubtype="16" fill="hold" grpId="0" nodeType="withEffect">
                                  <p:stCondLst>
                                    <p:cond delay="3500"/>
                                  </p:stCondLst>
                                  <p:childTnLst>
                                    <p:set>
                                      <p:cBhvr>
                                        <p:cTn id="24" dur="1" fill="hold">
                                          <p:stCondLst>
                                            <p:cond delay="0"/>
                                          </p:stCondLst>
                                        </p:cTn>
                                        <p:tgtEl>
                                          <p:spTgt spid="14"/>
                                        </p:tgtEl>
                                        <p:attrNameLst>
                                          <p:attrName>style.visibility</p:attrName>
                                        </p:attrNameLst>
                                      </p:cBhvr>
                                      <p:to>
                                        <p:strVal val="visible"/>
                                      </p:to>
                                    </p:set>
                                    <p:animEffect transition="in" filter="box(in)">
                                      <p:cBhvr>
                                        <p:cTn id="25" dur="2000"/>
                                        <p:tgtEl>
                                          <p:spTgt spid="14"/>
                                        </p:tgtEl>
                                      </p:cBhvr>
                                    </p:animEffect>
                                  </p:childTnLst>
                                </p:cTn>
                              </p:par>
                              <p:par>
                                <p:cTn id="26" presetID="20" presetClass="entr" presetSubtype="0" fill="hold" nodeType="withEffect">
                                  <p:stCondLst>
                                    <p:cond delay="4000"/>
                                  </p:stCondLst>
                                  <p:childTnLst>
                                    <p:set>
                                      <p:cBhvr>
                                        <p:cTn id="27" dur="1" fill="hold">
                                          <p:stCondLst>
                                            <p:cond delay="0"/>
                                          </p:stCondLst>
                                        </p:cTn>
                                        <p:tgtEl>
                                          <p:spTgt spid="9"/>
                                        </p:tgtEl>
                                        <p:attrNameLst>
                                          <p:attrName>style.visibility</p:attrName>
                                        </p:attrNameLst>
                                      </p:cBhvr>
                                      <p:to>
                                        <p:strVal val="visible"/>
                                      </p:to>
                                    </p:set>
                                    <p:animEffect transition="in" filter="wedg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9" repeatCount="indefinite" fill="remove" display="0">
                  <p:stCondLst>
                    <p:cond delay="indefinite"/>
                  </p:stCondLst>
                  <p:endCondLst>
                    <p:cond evt="onStopAudio" delay="0">
                      <p:tgtEl>
                        <p:sldTgt/>
                      </p:tgtEl>
                    </p:cond>
                  </p:endCondLst>
                </p:cTn>
                <p:tgtEl>
                  <p:spTgt spid="16"/>
                </p:tgtEl>
              </p:cMediaNode>
            </p:audio>
          </p:childTnLst>
        </p:cTn>
      </p:par>
    </p:tnLst>
    <p:bldLst>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69BD9C06-BFF5-454A-BEC4-F093D3A6E114}"/>
              </a:ext>
            </a:extLst>
          </p:cNvPr>
          <p:cNvSpPr/>
          <p:nvPr/>
        </p:nvSpPr>
        <p:spPr>
          <a:xfrm>
            <a:off x="2133600" y="2285911"/>
            <a:ext cx="9315450" cy="3170099"/>
          </a:xfrm>
          <a:prstGeom prst="rect">
            <a:avLst/>
          </a:prstGeom>
        </p:spPr>
        <p:txBody>
          <a:bodyPr wrap="square">
            <a:spAutoFit/>
          </a:bodyPr>
          <a:lstStyle/>
          <a:p>
            <a:r>
              <a:rPr lang="zh-CN" altLang="en-US" sz="2000" dirty="0">
                <a:solidFill>
                  <a:srgbClr val="C00000"/>
                </a:solidFill>
                <a:latin typeface="微软雅黑" panose="020B0503020204020204" pitchFamily="34" charset="-122"/>
                <a:ea typeface="微软雅黑" panose="020B0503020204020204" pitchFamily="34" charset="-122"/>
              </a:rPr>
              <a:t>延安时期，党内大兴学习之风，积极向书本学习、向实践学习、向群众学习，成为一种自觉的生活方式</a:t>
            </a:r>
            <a:r>
              <a:rPr lang="zh-CN" altLang="en-US" sz="2000" dirty="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r>
              <a:rPr lang="zh-CN" altLang="en-US" sz="2000" dirty="0">
                <a:latin typeface="微软雅黑" panose="020B0503020204020204" pitchFamily="34" charset="-122"/>
                <a:ea typeface="微软雅黑" panose="020B0503020204020204" pitchFamily="34" charset="-122"/>
              </a:rPr>
              <a:t>构筑了“人人处于学习之中，时时体现学习之风”的浓厚学习氛围。这一时期的学习运动有以下几个方面显著特点。理论联系实际的学风。毛泽东语重心长地告诫全党：“要有目的地研究马克思列宁主义的理论，要使马克思列宁主义的理论和中国革命的实际运动结合起来，是为着解决中国革命的理论问题和策略问题而去从它找立场，找观点，找方法的。”正是由于有了这样深刻的认识，延安时期的学习运动在党中央的直接领导下，能够始终联系中国革命的实际，逐渐确立了实事求是、理论联系实际的思想路线。</a:t>
            </a:r>
          </a:p>
        </p:txBody>
      </p:sp>
    </p:spTree>
    <p:extLst>
      <p:ext uri="{BB962C8B-B14F-4D97-AF65-F5344CB8AC3E}">
        <p14:creationId xmlns:p14="http://schemas.microsoft.com/office/powerpoint/2010/main" xmlns="" val="807376891"/>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173365E-03D7-438C-BDD6-81FF17B35814}"/>
              </a:ext>
            </a:extLst>
          </p:cNvPr>
          <p:cNvSpPr/>
          <p:nvPr/>
        </p:nvSpPr>
        <p:spPr>
          <a:xfrm>
            <a:off x="2638425" y="2208163"/>
            <a:ext cx="8134350" cy="2862322"/>
          </a:xfrm>
          <a:prstGeom prst="rect">
            <a:avLst/>
          </a:prstGeom>
        </p:spPr>
        <p:txBody>
          <a:bodyPr wrap="square">
            <a:spAutoFit/>
          </a:bodyPr>
          <a:lstStyle/>
          <a:p>
            <a:r>
              <a:rPr lang="zh-CN" altLang="en-US" sz="2000" dirty="0">
                <a:solidFill>
                  <a:srgbClr val="C00000"/>
                </a:solidFill>
                <a:latin typeface="微软雅黑" panose="020B0503020204020204" pitchFamily="34" charset="-122"/>
                <a:ea typeface="微软雅黑" panose="020B0503020204020204" pitchFamily="34" charset="-122"/>
              </a:rPr>
              <a:t>勤奋刻苦的学习精神</a:t>
            </a:r>
            <a:endParaRPr lang="en-US" altLang="zh-CN" sz="2000" dirty="0">
              <a:solidFill>
                <a:srgbClr val="C00000"/>
              </a:solidFill>
              <a:latin typeface="微软雅黑" panose="020B0503020204020204" pitchFamily="34" charset="-122"/>
              <a:ea typeface="微软雅黑" panose="020B0503020204020204" pitchFamily="34" charset="-122"/>
            </a:endParaRPr>
          </a:p>
          <a:p>
            <a:endParaRPr lang="en-US" altLang="zh-CN" sz="2000" dirty="0">
              <a:solidFill>
                <a:srgbClr val="C00000"/>
              </a:solidFill>
              <a:latin typeface="微软雅黑" panose="020B0503020204020204" pitchFamily="34" charset="-122"/>
              <a:ea typeface="微软雅黑" panose="020B0503020204020204" pitchFamily="34" charset="-122"/>
            </a:endParaRPr>
          </a:p>
          <a:p>
            <a:r>
              <a:rPr lang="zh-CN" altLang="en-US" sz="2000" dirty="0">
                <a:latin typeface="微软雅黑" panose="020B0503020204020204" pitchFamily="34" charset="-122"/>
                <a:ea typeface="微软雅黑" panose="020B0503020204020204" pitchFamily="34" charset="-122"/>
              </a:rPr>
              <a:t>为鼓励广大党员干部克服学习方面存在的问题，毛泽东指出，办法就是两个，一个是对付忙的办法，这就是“挤”的精神；</a:t>
            </a:r>
            <a:endParaRPr lang="en-US" altLang="zh-CN" sz="2000" dirty="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r>
              <a:rPr lang="zh-CN" altLang="en-US" sz="2000" dirty="0">
                <a:latin typeface="微软雅黑" panose="020B0503020204020204" pitchFamily="34" charset="-122"/>
                <a:ea typeface="微软雅黑" panose="020B0503020204020204" pitchFamily="34" charset="-122"/>
              </a:rPr>
              <a:t>再一个是对付不懂的办法，就是“钻”的精神。“工作忙就要‘挤’，看不懂就要‘钻’，用这两个法子来对付它，学习是一定可以获胜的”。作为培养党的高级干部的学校，抗日军政大学就流行“认字就在背包上，写字就在大地上，课堂就在大路上，桌子就在膝盖上”的学习口号。</a:t>
            </a:r>
          </a:p>
        </p:txBody>
      </p:sp>
    </p:spTree>
    <p:extLst>
      <p:ext uri="{BB962C8B-B14F-4D97-AF65-F5344CB8AC3E}">
        <p14:creationId xmlns:p14="http://schemas.microsoft.com/office/powerpoint/2010/main" xmlns="" val="814479390"/>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52B418F3-D9E0-44A2-BE86-D9E33DFB8C7F}"/>
              </a:ext>
            </a:extLst>
          </p:cNvPr>
          <p:cNvSpPr/>
          <p:nvPr/>
        </p:nvSpPr>
        <p:spPr>
          <a:xfrm>
            <a:off x="2828924" y="2379613"/>
            <a:ext cx="8505825" cy="2554545"/>
          </a:xfrm>
          <a:prstGeom prst="rect">
            <a:avLst/>
          </a:prstGeom>
        </p:spPr>
        <p:txBody>
          <a:bodyPr wrap="square">
            <a:spAutoFit/>
          </a:bodyPr>
          <a:lstStyle/>
          <a:p>
            <a:r>
              <a:rPr lang="zh-CN" altLang="en-US" sz="2000" dirty="0">
                <a:solidFill>
                  <a:srgbClr val="C00000"/>
                </a:solidFill>
                <a:latin typeface="微软雅黑" panose="020B0503020204020204" pitchFamily="34" charset="-122"/>
                <a:ea typeface="微软雅黑" panose="020B0503020204020204" pitchFamily="34" charset="-122"/>
              </a:rPr>
              <a:t>严密完善的学习制度</a:t>
            </a:r>
            <a:endParaRPr lang="en-US" altLang="zh-CN" sz="2000" dirty="0">
              <a:solidFill>
                <a:srgbClr val="C00000"/>
              </a:solidFill>
              <a:latin typeface="微软雅黑" panose="020B0503020204020204" pitchFamily="34" charset="-122"/>
              <a:ea typeface="微软雅黑" panose="020B0503020204020204" pitchFamily="34" charset="-122"/>
            </a:endParaRPr>
          </a:p>
          <a:p>
            <a:endParaRPr lang="en-US" altLang="zh-CN" sz="2000" dirty="0">
              <a:solidFill>
                <a:srgbClr val="C00000"/>
              </a:solidFill>
              <a:latin typeface="微软雅黑" panose="020B0503020204020204" pitchFamily="34" charset="-122"/>
              <a:ea typeface="微软雅黑" panose="020B0503020204020204" pitchFamily="34" charset="-122"/>
            </a:endParaRPr>
          </a:p>
          <a:p>
            <a:r>
              <a:rPr lang="en-US" altLang="zh-CN" sz="2000" dirty="0">
                <a:latin typeface="微软雅黑" panose="020B0503020204020204" pitchFamily="34" charset="-122"/>
                <a:ea typeface="微软雅黑" panose="020B0503020204020204" pitchFamily="34" charset="-122"/>
              </a:rPr>
              <a:t>1939</a:t>
            </a:r>
            <a:r>
              <a:rPr lang="zh-CN" altLang="en-US" sz="2000" dirty="0">
                <a:latin typeface="微软雅黑" panose="020B0503020204020204" pitchFamily="34" charset="-122"/>
                <a:ea typeface="微软雅黑" panose="020B0503020204020204" pitchFamily="34" charset="-122"/>
              </a:rPr>
              <a:t>年，中共中央设立干部教育部，负责领导全党的学习。毛泽东要求：“全国各级党部，边区各级政府，各个人民团体，各类学校，都须设立这样的机关，建立这样的制度。”中共中央还在</a:t>
            </a:r>
            <a:r>
              <a:rPr lang="en-US" altLang="zh-CN" sz="2000" dirty="0">
                <a:latin typeface="微软雅黑" panose="020B0503020204020204" pitchFamily="34" charset="-122"/>
                <a:ea typeface="微软雅黑" panose="020B0503020204020204" pitchFamily="34" charset="-122"/>
              </a:rPr>
              <a:t>1940</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7</a:t>
            </a:r>
            <a:r>
              <a:rPr lang="zh-CN" altLang="en-US" sz="2000" dirty="0">
                <a:latin typeface="微软雅黑" panose="020B0503020204020204" pitchFamily="34" charset="-122"/>
                <a:ea typeface="微软雅黑" panose="020B0503020204020204" pitchFamily="34" charset="-122"/>
              </a:rPr>
              <a:t>月至</a:t>
            </a:r>
            <a:r>
              <a:rPr lang="en-US" altLang="zh-CN" sz="2000" dirty="0">
                <a:latin typeface="微软雅黑" panose="020B0503020204020204" pitchFamily="34" charset="-122"/>
                <a:ea typeface="微软雅黑" panose="020B0503020204020204" pitchFamily="34" charset="-122"/>
              </a:rPr>
              <a:t>1941</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月间发出了</a:t>
            </a:r>
            <a:r>
              <a:rPr lang="en-US" altLang="zh-CN" sz="2000" dirty="0">
                <a:latin typeface="微软雅黑" panose="020B0503020204020204" pitchFamily="34" charset="-122"/>
                <a:ea typeface="微软雅黑" panose="020B0503020204020204" pitchFamily="34" charset="-122"/>
              </a:rPr>
              <a:t>7</a:t>
            </a:r>
            <a:r>
              <a:rPr lang="zh-CN" altLang="en-US" sz="2000" dirty="0">
                <a:latin typeface="微软雅黑" panose="020B0503020204020204" pitchFamily="34" charset="-122"/>
                <a:ea typeface="微软雅黑" panose="020B0503020204020204" pitchFamily="34" charset="-122"/>
              </a:rPr>
              <a:t>个指示性文件，建立了一整套干部理论学习的制度和办法。如规定</a:t>
            </a:r>
            <a:r>
              <a:rPr lang="en-US" altLang="zh-CN" sz="2000" dirty="0">
                <a:latin typeface="微软雅黑" panose="020B0503020204020204" pitchFamily="34" charset="-122"/>
                <a:ea typeface="微软雅黑" panose="020B0503020204020204" pitchFamily="34" charset="-122"/>
              </a:rPr>
              <a:t>5</a:t>
            </a:r>
            <a:r>
              <a:rPr lang="zh-CN" altLang="en-US"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5</a:t>
            </a:r>
            <a:r>
              <a:rPr lang="zh-CN" altLang="en-US" sz="2000" dirty="0">
                <a:latin typeface="微软雅黑" panose="020B0503020204020204" pitchFamily="34" charset="-122"/>
                <a:ea typeface="微软雅黑" panose="020B0503020204020204" pitchFamily="34" charset="-122"/>
              </a:rPr>
              <a:t>日为学习节、全党在职干部每天必须保证有两小时的学习时间、学习小组每月开讨论会两次、组织必要的讲课等。</a:t>
            </a:r>
          </a:p>
        </p:txBody>
      </p:sp>
    </p:spTree>
    <p:extLst>
      <p:ext uri="{BB962C8B-B14F-4D97-AF65-F5344CB8AC3E}">
        <p14:creationId xmlns:p14="http://schemas.microsoft.com/office/powerpoint/2010/main" xmlns="" val="4173277873"/>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3314" name="标题 1"/>
          <p:cNvSpPr>
            <a:spLocks noGrp="1"/>
          </p:cNvSpPr>
          <p:nvPr>
            <p:ph type="title"/>
          </p:nvPr>
        </p:nvSpPr>
        <p:spPr>
          <a:xfrm>
            <a:off x="2927367" y="2036407"/>
            <a:ext cx="12478870" cy="563563"/>
          </a:xfrm>
        </p:spPr>
        <p:txBody>
          <a:bodyPr/>
          <a:lstStyle/>
          <a:p>
            <a:pPr eaLnBrk="1" hangingPunct="1"/>
            <a:r>
              <a:rPr lang="zh-CN" altLang="zh-CN" sz="2000" b="1" dirty="0">
                <a:solidFill>
                  <a:srgbClr val="C00000"/>
                </a:solidFill>
                <a:ea typeface="微软雅黑" panose="020B0503020204020204" pitchFamily="34" charset="-122"/>
              </a:rPr>
              <a:t>组织全党同志，特别是在职干部，开展学习运动</a:t>
            </a:r>
            <a:br>
              <a:rPr lang="zh-CN" altLang="zh-CN" sz="2000" b="1" dirty="0">
                <a:solidFill>
                  <a:srgbClr val="C00000"/>
                </a:solidFill>
                <a:ea typeface="微软雅黑" panose="020B0503020204020204" pitchFamily="34" charset="-122"/>
              </a:rPr>
            </a:br>
            <a:endParaRPr lang="zh-CN" altLang="en-US" sz="2000" b="1" dirty="0">
              <a:solidFill>
                <a:srgbClr val="C00000"/>
              </a:solidFill>
              <a:ea typeface="微软雅黑" panose="020B0503020204020204" pitchFamily="34" charset="-122"/>
            </a:endParaRPr>
          </a:p>
        </p:txBody>
      </p:sp>
      <p:sp>
        <p:nvSpPr>
          <p:cNvPr id="8195" name="内容占位符 2"/>
          <p:cNvSpPr>
            <a:spLocks noGrp="1"/>
          </p:cNvSpPr>
          <p:nvPr>
            <p:ph sz="half" idx="2"/>
          </p:nvPr>
        </p:nvSpPr>
        <p:spPr>
          <a:xfrm>
            <a:off x="2359385" y="2599970"/>
            <a:ext cx="9181305" cy="1752600"/>
          </a:xfrm>
        </p:spPr>
        <p:txBody>
          <a:bodyPr/>
          <a:lstStyle/>
          <a:p>
            <a:pPr marL="0">
              <a:spcBef>
                <a:spcPct val="0"/>
              </a:spcBef>
              <a:buNone/>
            </a:pPr>
            <a:r>
              <a:rPr lang="zh-CN" altLang="en-US" sz="2000" dirty="0">
                <a:latin typeface="微软雅黑" panose="020B0503020204020204" pitchFamily="34" charset="-122"/>
                <a:ea typeface="微软雅黑" panose="020B0503020204020204" pitchFamily="34" charset="-122"/>
              </a:rPr>
              <a:t>   我们的任务，是领导一个几万万人口的大民族，进行空前的伟大的斗争。所以，普遍地深入地研究马克思列宁主义的理论的任务，对于我们，是一个亟待解决并须着重地致力才能解决的大问题。</a:t>
            </a:r>
            <a:endParaRPr lang="zh-CN" altLang="zh-CN" sz="2000" dirty="0">
              <a:latin typeface="微软雅黑" panose="020B0503020204020204" pitchFamily="34" charset="-122"/>
              <a:ea typeface="微软雅黑" panose="020B0503020204020204" pitchFamily="34" charset="-122"/>
            </a:endParaRPr>
          </a:p>
          <a:p>
            <a:pPr marL="0">
              <a:spcBef>
                <a:spcPct val="0"/>
              </a:spcBef>
              <a:buNone/>
            </a:pPr>
            <a:endParaRPr lang="zh-CN" altLang="en-US" sz="2000" dirty="0">
              <a:latin typeface="微软雅黑" panose="020B0503020204020204" pitchFamily="34" charset="-122"/>
              <a:ea typeface="微软雅黑" panose="020B0503020204020204" pitchFamily="34" charset="-122"/>
            </a:endParaRPr>
          </a:p>
        </p:txBody>
      </p:sp>
      <p:sp>
        <p:nvSpPr>
          <p:cNvPr id="8" name="矩形 7"/>
          <p:cNvSpPr/>
          <p:nvPr/>
        </p:nvSpPr>
        <p:spPr>
          <a:xfrm>
            <a:off x="2268219" y="4869818"/>
            <a:ext cx="9195102" cy="1015663"/>
          </a:xfrm>
          <a:prstGeom prst="rect">
            <a:avLst/>
          </a:prstGeom>
        </p:spPr>
        <p:txBody>
          <a:bodyPr wrap="square">
            <a:spAutoFit/>
          </a:bodyPr>
          <a:lstStyle/>
          <a:p>
            <a:pPr indent="-342900">
              <a:defRPr/>
            </a:pPr>
            <a:r>
              <a:rPr lang="en-US" altLang="zh-CN" sz="2000" kern="0" dirty="0">
                <a:latin typeface="微软雅黑" panose="020B0503020204020204" pitchFamily="34" charset="-122"/>
                <a:ea typeface="微软雅黑" panose="020B0503020204020204" pitchFamily="34" charset="-122"/>
              </a:rPr>
              <a:t>      </a:t>
            </a:r>
            <a:r>
              <a:rPr lang="zh-CN" altLang="zh-CN" sz="2000" kern="0" dirty="0">
                <a:latin typeface="微软雅黑" panose="020B0503020204020204" pitchFamily="34" charset="-122"/>
                <a:ea typeface="微软雅黑" panose="020B0503020204020204" pitchFamily="34" charset="-122"/>
              </a:rPr>
              <a:t>如果我们党有一百至二百个系统地而不是零碎地、实际地而不是空洞地学会了马克思列宁主义的同志，就会大大地提高我们党的战斗力量，并加速我们战胜日本帝国主义的工作。</a:t>
            </a:r>
            <a:endParaRPr lang="en-US" altLang="zh-CN" sz="2000" kern="0" dirty="0">
              <a:latin typeface="微软雅黑" panose="020B0503020204020204" pitchFamily="34" charset="-122"/>
              <a:ea typeface="微软雅黑" panose="020B0503020204020204" pitchFamily="34" charset="-122"/>
            </a:endParaRPr>
          </a:p>
        </p:txBody>
      </p:sp>
      <p:sp>
        <p:nvSpPr>
          <p:cNvPr id="11" name="矩形 10"/>
          <p:cNvSpPr/>
          <p:nvPr/>
        </p:nvSpPr>
        <p:spPr>
          <a:xfrm>
            <a:off x="2359384" y="3778938"/>
            <a:ext cx="8914509" cy="707886"/>
          </a:xfrm>
          <a:prstGeom prst="rect">
            <a:avLst/>
          </a:prstGeom>
        </p:spPr>
        <p:txBody>
          <a:bodyPr wrap="square">
            <a:spAutoFit/>
          </a:bodyPr>
          <a:lstStyle/>
          <a:p>
            <a:pPr eaLnBrk="0" hangingPunct="0">
              <a:defRPr/>
            </a:pPr>
            <a:r>
              <a:rPr lang="en-US" altLang="zh-CN" sz="2000" kern="0" dirty="0">
                <a:latin typeface="微软雅黑" panose="020B0503020204020204" pitchFamily="34" charset="-122"/>
                <a:ea typeface="微软雅黑" panose="020B0503020204020204" pitchFamily="34" charset="-122"/>
              </a:rPr>
              <a:t>        </a:t>
            </a:r>
            <a:r>
              <a:rPr lang="zh-CN" altLang="zh-CN" sz="2000" kern="0" dirty="0">
                <a:latin typeface="微软雅黑" panose="020B0503020204020204" pitchFamily="34" charset="-122"/>
                <a:ea typeface="微软雅黑" panose="020B0503020204020204" pitchFamily="34" charset="-122"/>
              </a:rPr>
              <a:t>从这次次中央全会之后，来一个全党的学习竞赛</a:t>
            </a:r>
            <a:r>
              <a:rPr lang="zh-CN" altLang="en-US" sz="2000" kern="0" dirty="0">
                <a:latin typeface="微软雅黑" panose="020B0503020204020204" pitchFamily="34" charset="-122"/>
                <a:ea typeface="微软雅黑" panose="020B0503020204020204" pitchFamily="34" charset="-122"/>
              </a:rPr>
              <a:t>，看谁真正地学到了一点东西，看谁学的更多一点，更好一点。</a:t>
            </a:r>
            <a:endParaRPr lang="zh-CN" altLang="en-US" sz="2000" dirty="0">
              <a:ea typeface="微软雅黑" panose="020B0503020204020204" pitchFamily="34" charset="-122"/>
            </a:endParaRPr>
          </a:p>
        </p:txBody>
      </p:sp>
    </p:spTree>
    <p:extLst>
      <p:ext uri="{BB962C8B-B14F-4D97-AF65-F5344CB8AC3E}">
        <p14:creationId xmlns:p14="http://schemas.microsoft.com/office/powerpoint/2010/main" xmlns="" val="4084195732"/>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anim calcmode="lin" valueType="num">
                                      <p:cBhvr>
                                        <p:cTn id="8" dur="1000" fill="hold"/>
                                        <p:tgtEl>
                                          <p:spTgt spid="8195">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8195">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8195">
                                            <p:txEl>
                                              <p:pRg st="0" end="0"/>
                                            </p:txEl>
                                          </p:spTgt>
                                        </p:tgtEl>
                                        <p:attrNameLst>
                                          <p:attrName>ppt_c</p:attrName>
                                        </p:attrNameLst>
                                      </p:cBhvr>
                                      <p:to>
                                        <a:schemeClr val="tx2"/>
                                      </p:to>
                                    </p:animClr>
                                  </p:subTnLst>
                                </p:cTn>
                              </p:par>
                            </p:childTnLst>
                          </p:cTn>
                        </p:par>
                        <p:par>
                          <p:cTn id="10" fill="hold" nodeType="withGroup">
                            <p:stCondLst>
                              <p:cond delay="9400"/>
                            </p:stCondLst>
                            <p:childTnLst>
                              <p:par>
                                <p:cTn id="11" presetID="5" presetClass="exit" presetSubtype="10" fill="hold" grpId="1" nodeType="afterEffect">
                                  <p:stCondLst>
                                    <p:cond delay="0"/>
                                  </p:stCondLst>
                                  <p:iterate type="lt">
                                    <p:tmPct val="0"/>
                                  </p:iterate>
                                  <p:childTnLst>
                                    <p:animEffect transition="out" filter="checkerboard(across)">
                                      <p:cBhvr>
                                        <p:cTn id="12" dur="500"/>
                                        <p:tgtEl>
                                          <p:spTgt spid="8195">
                                            <p:txEl>
                                              <p:pRg st="0" end="0"/>
                                            </p:txEl>
                                          </p:spTgt>
                                        </p:tgtEl>
                                      </p:cBhvr>
                                    </p:animEffect>
                                    <p:set>
                                      <p:cBhvr>
                                        <p:cTn id="13" dur="1" fill="hold">
                                          <p:stCondLst>
                                            <p:cond delay="499"/>
                                          </p:stCondLst>
                                        </p:cTn>
                                        <p:tgtEl>
                                          <p:spTgt spid="8195">
                                            <p:txEl>
                                              <p:pRg st="0" end="0"/>
                                            </p:txEl>
                                          </p:spTgt>
                                        </p:tgtEl>
                                        <p:attrNameLst>
                                          <p:attrName>style.visibility</p:attrName>
                                        </p:attrNameLst>
                                      </p:cBhvr>
                                      <p:to>
                                        <p:strVal val="hidden"/>
                                      </p:to>
                                    </p:set>
                                  </p:childTnLst>
                                </p:cTn>
                              </p:par>
                            </p:childTnLst>
                          </p:cTn>
                        </p:par>
                        <p:par>
                          <p:cTn id="14" fill="hold" nodeType="withGroup">
                            <p:stCondLst>
                              <p:cond delay="9900"/>
                            </p:stCondLst>
                            <p:childTnLst>
                              <p:par>
                                <p:cTn id="15" presetID="17" presetClass="entr" presetSubtype="1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strVal val="#ppt_h"/>
                                          </p:val>
                                        </p:tav>
                                        <p:tav tm="100000">
                                          <p:val>
                                            <p:strVal val="#ppt_h"/>
                                          </p:val>
                                        </p:tav>
                                      </p:tavLst>
                                    </p:anim>
                                  </p:childTnLst>
                                </p:cTn>
                              </p:par>
                            </p:childTnLst>
                          </p:cTn>
                        </p:par>
                        <p:par>
                          <p:cTn id="19" fill="hold" nodeType="withGroup">
                            <p:stCondLst>
                              <p:cond delay="10400"/>
                            </p:stCondLst>
                            <p:childTnLst>
                              <p:par>
                                <p:cTn id="20" presetID="5" presetClass="exit" presetSubtype="10" fill="hold" grpId="1" nodeType="afterEffect">
                                  <p:stCondLst>
                                    <p:cond delay="0"/>
                                  </p:stCondLst>
                                  <p:childTnLst>
                                    <p:animEffect transition="out" filter="checkerboard(across)">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par>
                          <p:cTn id="23" fill="hold" nodeType="withGroup">
                            <p:stCondLst>
                              <p:cond delay="10900"/>
                            </p:stCondLst>
                            <p:childTnLst>
                              <p:par>
                                <p:cTn id="24" presetID="40" presetClass="entr" presetSubtype="0" fill="hold" grpId="0" nodeType="afterEffect">
                                  <p:stCondLst>
                                    <p:cond delay="0"/>
                                  </p:stCondLst>
                                  <p:iterate type="lt">
                                    <p:tmPct val="10000"/>
                                  </p:iterate>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1"/>
                                          </p:val>
                                        </p:tav>
                                        <p:tav tm="100000">
                                          <p:val>
                                            <p:strVal val="#ppt_x"/>
                                          </p:val>
                                        </p:tav>
                                      </p:tavLst>
                                    </p:anim>
                                    <p:anim calcmode="lin" valueType="num">
                                      <p:cBhvr>
                                        <p:cTn id="2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8195" grpId="1" build="p"/>
      <p:bldP spid="8" grpId="0"/>
      <p:bldP spid="11" grpId="0"/>
      <p:bldP spid="11" grpId="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xmlns="" val="0"/>
              </a:ext>
            </a:extLst>
          </a:blip>
          <a:srcRect l="83907" t="16353" r="4506" b="67961"/>
          <a:stretch/>
        </p:blipFill>
        <p:spPr>
          <a:xfrm>
            <a:off x="9673451" y="3139445"/>
            <a:ext cx="1165412" cy="788894"/>
          </a:xfrm>
          <a:prstGeom prst="rect">
            <a:avLst/>
          </a:prstGeom>
        </p:spPr>
      </p:pic>
      <p:sp>
        <p:nvSpPr>
          <p:cNvPr id="12" name="文本框 11"/>
          <p:cNvSpPr txBox="1"/>
          <p:nvPr/>
        </p:nvSpPr>
        <p:spPr>
          <a:xfrm>
            <a:off x="5328977" y="3235841"/>
            <a:ext cx="3031599" cy="923330"/>
          </a:xfrm>
          <a:prstGeom prst="rect">
            <a:avLst/>
          </a:prstGeom>
          <a:noFill/>
        </p:spPr>
        <p:txBody>
          <a:bodyPr wrap="none" rtlCol="0">
            <a:spAutoFit/>
          </a:bodyPr>
          <a:lstStyle/>
          <a:p>
            <a:r>
              <a:rPr lang="zh-CN" altLang="en-US" sz="5400" b="1" dirty="0">
                <a:solidFill>
                  <a:srgbClr val="C00000"/>
                </a:solidFill>
                <a:latin typeface="造字工房朗倩（非商用）常规体" pitchFamily="50" charset="-122"/>
                <a:ea typeface="造字工房朗倩（非商用）常规体" pitchFamily="50" charset="-122"/>
              </a:rPr>
              <a:t>整风成效</a:t>
            </a:r>
          </a:p>
        </p:txBody>
      </p:sp>
      <p:sp>
        <p:nvSpPr>
          <p:cNvPr id="2" name="文本框 1"/>
          <p:cNvSpPr txBox="1"/>
          <p:nvPr/>
        </p:nvSpPr>
        <p:spPr>
          <a:xfrm>
            <a:off x="3477565" y="2912676"/>
            <a:ext cx="3139538" cy="1569660"/>
          </a:xfrm>
          <a:prstGeom prst="rect">
            <a:avLst/>
          </a:prstGeom>
          <a:noFill/>
        </p:spPr>
        <p:txBody>
          <a:bodyPr wrap="square" rtlCol="0">
            <a:spAutoFit/>
          </a:bodyPr>
          <a:lstStyle/>
          <a:p>
            <a:r>
              <a:rPr lang="en-US" altLang="zh-CN" sz="9600" b="1" dirty="0">
                <a:solidFill>
                  <a:srgbClr val="C00000"/>
                </a:solidFill>
                <a:latin typeface="微软雅黑" panose="020B0503020204020204" pitchFamily="34" charset="-122"/>
                <a:ea typeface="微软雅黑" panose="020B0503020204020204" pitchFamily="34" charset="-122"/>
              </a:rPr>
              <a:t>03</a:t>
            </a:r>
            <a:endParaRPr lang="zh-CN" altLang="en-US" sz="9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51250394"/>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0"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9458" name="标题 1"/>
          <p:cNvSpPr>
            <a:spLocks noGrp="1"/>
          </p:cNvSpPr>
          <p:nvPr>
            <p:ph type="title"/>
          </p:nvPr>
        </p:nvSpPr>
        <p:spPr>
          <a:xfrm>
            <a:off x="3090582" y="1894447"/>
            <a:ext cx="6010835" cy="582613"/>
          </a:xfrm>
        </p:spPr>
        <p:txBody>
          <a:bodyPr/>
          <a:lstStyle/>
          <a:p>
            <a:pPr algn="l" eaLnBrk="1" hangingPunct="1">
              <a:defRPr/>
            </a:pPr>
            <a:r>
              <a:rPr lang="zh-CN" altLang="en-US" sz="4000" b="1" kern="1200" dirty="0">
                <a:solidFill>
                  <a:srgbClr val="C00000"/>
                </a:solidFill>
                <a:latin typeface="微软雅黑" panose="020B0503020204020204" pitchFamily="34" charset="-122"/>
                <a:ea typeface="微软雅黑" panose="020B0503020204020204" pitchFamily="34" charset="-122"/>
                <a:cs typeface="+mn-cs"/>
              </a:rPr>
              <a:t>要实事求是，有的放矢</a:t>
            </a:r>
          </a:p>
        </p:txBody>
      </p:sp>
      <p:sp>
        <p:nvSpPr>
          <p:cNvPr id="19464" name="矩形 16"/>
          <p:cNvSpPr>
            <a:spLocks noChangeArrowheads="1"/>
          </p:cNvSpPr>
          <p:nvPr/>
        </p:nvSpPr>
        <p:spPr bwMode="auto">
          <a:xfrm>
            <a:off x="4619065" y="4658285"/>
            <a:ext cx="42672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pPr eaLnBrk="1" hangingPunct="1"/>
            <a:r>
              <a:rPr lang="zh-CN" altLang="zh-CN" sz="2000" dirty="0">
                <a:solidFill>
                  <a:schemeClr val="tx1"/>
                </a:solidFill>
                <a:latin typeface="微软雅黑" panose="020B0503020204020204" pitchFamily="34" charset="-122"/>
                <a:ea typeface="微软雅黑" panose="020B0503020204020204" pitchFamily="34" charset="-122"/>
              </a:rPr>
              <a:t>故事：《笑林广记》</a:t>
            </a:r>
            <a:r>
              <a:rPr lang="zh-CN" altLang="en-US" sz="2000" dirty="0">
                <a:solidFill>
                  <a:schemeClr val="tx1"/>
                </a:solidFill>
                <a:latin typeface="微软雅黑" panose="020B0503020204020204" pitchFamily="34" charset="-122"/>
                <a:ea typeface="微软雅黑" panose="020B0503020204020204" pitchFamily="34" charset="-122"/>
              </a:rPr>
              <a:t>拿竹竿</a:t>
            </a:r>
            <a:r>
              <a:rPr lang="zh-CN" altLang="zh-CN" sz="2000" dirty="0">
                <a:solidFill>
                  <a:schemeClr val="tx1"/>
                </a:solidFill>
                <a:latin typeface="微软雅黑" panose="020B0503020204020204" pitchFamily="34" charset="-122"/>
                <a:ea typeface="微软雅黑" panose="020B0503020204020204" pitchFamily="34" charset="-122"/>
              </a:rPr>
              <a:t>、</a:t>
            </a:r>
            <a:endParaRPr lang="en-US" altLang="zh-CN" sz="2000" dirty="0">
              <a:solidFill>
                <a:schemeClr val="tx1"/>
              </a:solidFill>
              <a:latin typeface="微软雅黑" panose="020B0503020204020204" pitchFamily="34" charset="-122"/>
              <a:ea typeface="微软雅黑" panose="020B0503020204020204" pitchFamily="34" charset="-122"/>
            </a:endParaRPr>
          </a:p>
          <a:p>
            <a:pPr eaLnBrk="1" hangingPunct="1"/>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秀才过沟</a:t>
            </a:r>
            <a:endParaRPr lang="en-US" altLang="zh-CN" sz="2000" dirty="0">
              <a:solidFill>
                <a:schemeClr val="tx1"/>
              </a:solidFill>
              <a:latin typeface="微软雅黑" panose="020B0503020204020204" pitchFamily="34" charset="-122"/>
              <a:ea typeface="微软雅黑" panose="020B0503020204020204" pitchFamily="34" charset="-122"/>
            </a:endParaRPr>
          </a:p>
          <a:p>
            <a:pPr eaLnBrk="1" hangingPunct="1"/>
            <a:r>
              <a:rPr lang="en-US" altLang="zh-CN" sz="2000" dirty="0">
                <a:solidFill>
                  <a:schemeClr val="tx1"/>
                </a:solidFill>
                <a:latin typeface="微软雅黑" panose="020B0503020204020204" pitchFamily="34" charset="-122"/>
                <a:ea typeface="微软雅黑" panose="020B0503020204020204" pitchFamily="34" charset="-122"/>
              </a:rPr>
              <a:t>                </a:t>
            </a:r>
            <a:r>
              <a:rPr lang="zh-CN" altLang="en-US" sz="2000" dirty="0">
                <a:solidFill>
                  <a:schemeClr val="tx1"/>
                </a:solidFill>
                <a:latin typeface="微软雅黑" panose="020B0503020204020204" pitchFamily="34" charset="-122"/>
                <a:ea typeface="微软雅黑" panose="020B0503020204020204" pitchFamily="34" charset="-122"/>
              </a:rPr>
              <a:t>洋博士</a:t>
            </a:r>
            <a:endParaRPr lang="en-US" altLang="zh-CN" sz="2000" dirty="0">
              <a:solidFill>
                <a:schemeClr val="tx1"/>
              </a:solidFill>
              <a:latin typeface="微软雅黑" panose="020B0503020204020204" pitchFamily="34" charset="-122"/>
              <a:ea typeface="微软雅黑" panose="020B0503020204020204" pitchFamily="34" charset="-122"/>
            </a:endParaRPr>
          </a:p>
          <a:p>
            <a:pPr eaLnBrk="1" hangingPunct="1"/>
            <a:r>
              <a:rPr lang="en-US" altLang="zh-CN" sz="2000" dirty="0">
                <a:solidFill>
                  <a:schemeClr val="tx1"/>
                </a:solidFill>
                <a:latin typeface="微软雅黑" panose="020B0503020204020204" pitchFamily="34" charset="-122"/>
                <a:ea typeface="微软雅黑" panose="020B0503020204020204" pitchFamily="34" charset="-122"/>
              </a:rPr>
              <a:t>                                   </a:t>
            </a:r>
            <a:endParaRPr lang="zh-CN" altLang="en-US" sz="2000" dirty="0">
              <a:solidFill>
                <a:schemeClr val="tx1"/>
              </a:solidFill>
              <a:latin typeface="微软雅黑" panose="020B0503020204020204" pitchFamily="34" charset="-122"/>
              <a:ea typeface="微软雅黑" panose="020B0503020204020204" pitchFamily="34" charset="-122"/>
            </a:endParaRPr>
          </a:p>
        </p:txBody>
      </p:sp>
      <p:sp>
        <p:nvSpPr>
          <p:cNvPr id="10" name="矩形 9"/>
          <p:cNvSpPr>
            <a:spLocks noChangeArrowheads="1"/>
          </p:cNvSpPr>
          <p:nvPr/>
        </p:nvSpPr>
        <p:spPr bwMode="auto">
          <a:xfrm>
            <a:off x="4381500" y="3645460"/>
            <a:ext cx="44196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r>
              <a:rPr lang="en-US" altLang="zh-CN" sz="1800" dirty="0">
                <a:solidFill>
                  <a:schemeClr val="tx1"/>
                </a:solidFill>
                <a:latin typeface="微软雅黑" panose="020B0503020204020204" pitchFamily="34" charset="-122"/>
                <a:ea typeface="微软雅黑" panose="020B0503020204020204" pitchFamily="34" charset="-122"/>
              </a:rPr>
              <a:t> </a:t>
            </a:r>
            <a:r>
              <a:rPr lang="zh-CN" altLang="zh-CN" sz="2000" dirty="0">
                <a:solidFill>
                  <a:schemeClr val="tx1"/>
                </a:solidFill>
                <a:latin typeface="微软雅黑" panose="020B0503020204020204" pitchFamily="34" charset="-122"/>
                <a:ea typeface="微软雅黑" panose="020B0503020204020204" pitchFamily="34" charset="-122"/>
              </a:rPr>
              <a:t>墙上芦苇，头重脚轻根底浅；</a:t>
            </a:r>
            <a:endParaRPr lang="en-US" altLang="zh-CN" sz="2000" dirty="0">
              <a:solidFill>
                <a:schemeClr val="tx1"/>
              </a:solidFill>
              <a:latin typeface="微软雅黑" panose="020B0503020204020204" pitchFamily="34" charset="-122"/>
              <a:ea typeface="微软雅黑" panose="020B0503020204020204" pitchFamily="34" charset="-122"/>
            </a:endParaRPr>
          </a:p>
          <a:p>
            <a:r>
              <a:rPr lang="zh-CN" altLang="zh-CN" sz="2000" dirty="0">
                <a:solidFill>
                  <a:schemeClr val="tx1"/>
                </a:solidFill>
                <a:latin typeface="微软雅黑" panose="020B0503020204020204" pitchFamily="34" charset="-122"/>
                <a:ea typeface="微软雅黑" panose="020B0503020204020204" pitchFamily="34" charset="-122"/>
              </a:rPr>
              <a:t>山间竹笋，嘴尖皮厚腹中空</a:t>
            </a:r>
            <a:r>
              <a:rPr lang="zh-CN" altLang="en-US" sz="2000" dirty="0">
                <a:solidFill>
                  <a:schemeClr val="tx1"/>
                </a:solidFill>
                <a:latin typeface="微软雅黑" panose="020B0503020204020204" pitchFamily="34" charset="-122"/>
                <a:ea typeface="微软雅黑" panose="020B0503020204020204" pitchFamily="34" charset="-122"/>
              </a:rPr>
              <a:t>。</a:t>
            </a:r>
          </a:p>
        </p:txBody>
      </p:sp>
      <p:sp>
        <p:nvSpPr>
          <p:cNvPr id="9" name="矩形 8"/>
          <p:cNvSpPr/>
          <p:nvPr/>
        </p:nvSpPr>
        <p:spPr>
          <a:xfrm>
            <a:off x="3674736" y="2781860"/>
            <a:ext cx="6400800" cy="461665"/>
          </a:xfrm>
          <a:prstGeom prst="rect">
            <a:avLst/>
          </a:prstGeom>
        </p:spPr>
        <p:txBody>
          <a:bodyPr>
            <a:spAutoFit/>
          </a:bodyPr>
          <a:lstStyle/>
          <a:p>
            <a:pPr eaLnBrk="0" hangingPunct="0">
              <a:defRPr/>
            </a:pPr>
            <a:r>
              <a:rPr lang="zh-CN" altLang="en-US" sz="2400" dirty="0">
                <a:ea typeface="微软雅黑" panose="020B0503020204020204" pitchFamily="34" charset="-122"/>
              </a:rPr>
              <a:t>作报告，主张改造全党的学习方法与学习制度</a:t>
            </a:r>
          </a:p>
        </p:txBody>
      </p:sp>
    </p:spTree>
    <p:extLst>
      <p:ext uri="{BB962C8B-B14F-4D97-AF65-F5344CB8AC3E}">
        <p14:creationId xmlns:p14="http://schemas.microsoft.com/office/powerpoint/2010/main" xmlns="" val="2434626213"/>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Left)">
                                      <p:cBhvr>
                                        <p:cTn id="7" dur="500"/>
                                        <p:tgtEl>
                                          <p:spTgt spid="9"/>
                                        </p:tgtEl>
                                      </p:cBhvr>
                                    </p:animEffect>
                                  </p:childTnLst>
                                </p:cTn>
                              </p:par>
                            </p:childTnLst>
                          </p:cTn>
                        </p:par>
                        <p:par>
                          <p:cTn id="8" fill="hold" nodeType="withGroup">
                            <p:stCondLst>
                              <p:cond delay="500"/>
                            </p:stCondLst>
                            <p:childTnLst>
                              <p:par>
                                <p:cTn id="9" presetID="17" presetClass="entr" presetSubtype="10"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p:cTn id="11"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0">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0"/>
                                  </p:stCondLst>
                                  <p:childTnLst>
                                    <p:set>
                                      <p:cBhvr>
                                        <p:cTn id="15" dur="1" fill="hold">
                                          <p:stCondLst>
                                            <p:cond delay="0"/>
                                          </p:stCondLst>
                                        </p:cTn>
                                        <p:tgtEl>
                                          <p:spTgt spid="10">
                                            <p:txEl>
                                              <p:pRg st="1" end="1"/>
                                            </p:txEl>
                                          </p:spTgt>
                                        </p:tgtEl>
                                        <p:attrNameLst>
                                          <p:attrName>style.visibility</p:attrName>
                                        </p:attrNameLst>
                                      </p:cBhvr>
                                      <p:to>
                                        <p:strVal val="visible"/>
                                      </p:to>
                                    </p:set>
                                    <p:anim calcmode="lin" valueType="num">
                                      <p:cBhvr>
                                        <p:cTn id="16"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17" dur="500" fill="hold"/>
                                        <p:tgtEl>
                                          <p:spTgt spid="10">
                                            <p:txEl>
                                              <p:pRg st="1" end="1"/>
                                            </p:txEl>
                                          </p:spTgt>
                                        </p:tgtEl>
                                        <p:attrNameLst>
                                          <p:attrName>ppt_h</p:attrName>
                                        </p:attrNameLst>
                                      </p:cBhvr>
                                      <p:tavLst>
                                        <p:tav tm="0">
                                          <p:val>
                                            <p:strVal val="#ppt_h"/>
                                          </p:val>
                                        </p:tav>
                                        <p:tav tm="100000">
                                          <p:val>
                                            <p:strVal val="#ppt_h"/>
                                          </p:val>
                                        </p:tav>
                                      </p:tavLst>
                                    </p:anim>
                                  </p:childTnLst>
                                </p:cTn>
                              </p:par>
                            </p:childTnLst>
                          </p:cTn>
                        </p:par>
                        <p:par>
                          <p:cTn id="18" fill="hold" nodeType="withGroup">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9464"/>
                                        </p:tgtEl>
                                        <p:attrNameLst>
                                          <p:attrName>style.visibility</p:attrName>
                                        </p:attrNameLst>
                                      </p:cBhvr>
                                      <p:to>
                                        <p:strVal val="visible"/>
                                      </p:to>
                                    </p:set>
                                    <p:animEffect transition="in" filter="slide(fromBottom)">
                                      <p:cBhvr>
                                        <p:cTn id="21" dur="500"/>
                                        <p:tgtEl>
                                          <p:spTgt spid="19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8434" name="标题 1"/>
          <p:cNvSpPr>
            <a:spLocks noGrp="1"/>
          </p:cNvSpPr>
          <p:nvPr>
            <p:ph type="title"/>
          </p:nvPr>
        </p:nvSpPr>
        <p:spPr>
          <a:xfrm>
            <a:off x="992841" y="938777"/>
            <a:ext cx="8529918" cy="1162050"/>
          </a:xfrm>
        </p:spPr>
        <p:txBody>
          <a:bodyPr/>
          <a:lstStyle/>
          <a:p>
            <a:pPr algn="r" eaLnBrk="1" hangingPunct="1"/>
            <a:r>
              <a:rPr lang="zh-CN" altLang="zh-CN" b="1" dirty="0">
                <a:solidFill>
                  <a:srgbClr val="C00000"/>
                </a:solidFill>
                <a:ea typeface="微软雅黑" panose="020B0503020204020204" pitchFamily="34" charset="-122"/>
              </a:rPr>
              <a:t>进行学习改造和普遍的整风运动</a:t>
            </a:r>
            <a:br>
              <a:rPr lang="zh-CN" altLang="zh-CN" b="1" dirty="0">
                <a:solidFill>
                  <a:srgbClr val="C00000"/>
                </a:solidFill>
                <a:ea typeface="微软雅黑" panose="020B0503020204020204" pitchFamily="34" charset="-122"/>
              </a:rPr>
            </a:br>
            <a:endParaRPr lang="zh-CN" altLang="en-US" b="1" dirty="0">
              <a:solidFill>
                <a:srgbClr val="C00000"/>
              </a:solidFill>
              <a:ea typeface="微软雅黑" panose="020B0503020204020204" pitchFamily="34" charset="-122"/>
            </a:endParaRPr>
          </a:p>
        </p:txBody>
      </p:sp>
      <p:sp>
        <p:nvSpPr>
          <p:cNvPr id="17411" name="内容占位符 2"/>
          <p:cNvSpPr>
            <a:spLocks noGrp="1"/>
          </p:cNvSpPr>
          <p:nvPr>
            <p:ph idx="1"/>
          </p:nvPr>
        </p:nvSpPr>
        <p:spPr>
          <a:xfrm>
            <a:off x="2628899" y="2933700"/>
            <a:ext cx="8105775" cy="2151529"/>
          </a:xfrm>
        </p:spPr>
        <p:txBody>
          <a:bodyPr/>
          <a:lstStyle/>
          <a:p>
            <a:pPr marL="0">
              <a:spcBef>
                <a:spcPts val="0"/>
              </a:spcBef>
              <a:buFont typeface="Arial" charset="0"/>
              <a:buChar char="•"/>
              <a:defRPr/>
            </a:pPr>
            <a:r>
              <a:rPr lang="en-US" altLang="zh-CN" sz="2000" dirty="0">
                <a:latin typeface="微软雅黑" panose="020B0503020204020204" pitchFamily="34" charset="-122"/>
                <a:ea typeface="微软雅黑" panose="020B0503020204020204" pitchFamily="34" charset="-122"/>
              </a:rPr>
              <a:t>1.</a:t>
            </a:r>
            <a:r>
              <a:rPr lang="zh-CN" altLang="zh-CN" sz="2000" dirty="0">
                <a:latin typeface="微软雅黑" panose="020B0503020204020204" pitchFamily="34" charset="-122"/>
                <a:ea typeface="微软雅黑" panose="020B0503020204020204" pitchFamily="34" charset="-122"/>
              </a:rPr>
              <a:t>学习当中只知道生吞活剥地谈外国，不注重研究现状，不注重研究历史，不注重马克思列宁主义的运用，忘记了自己认识新鲜事物和创造新鲜事物的责任，理论和实践分离的问题，为数相当的多，危害相当的大</a:t>
            </a:r>
          </a:p>
          <a:p>
            <a:pPr marL="0">
              <a:spcBef>
                <a:spcPts val="0"/>
              </a:spcBef>
              <a:buFont typeface="Arial" charset="0"/>
              <a:buChar char="•"/>
              <a:defRPr/>
            </a:pPr>
            <a:endParaRPr lang="zh-CN" altLang="en-US" sz="2000" dirty="0">
              <a:latin typeface="微软雅黑" panose="020B0503020204020204" pitchFamily="34" charset="-122"/>
              <a:ea typeface="微软雅黑" panose="020B0503020204020204" pitchFamily="34" charset="-122"/>
            </a:endParaRPr>
          </a:p>
        </p:txBody>
      </p:sp>
      <p:sp>
        <p:nvSpPr>
          <p:cNvPr id="4" name="矩形 3"/>
          <p:cNvSpPr/>
          <p:nvPr/>
        </p:nvSpPr>
        <p:spPr>
          <a:xfrm>
            <a:off x="3505200" y="2057401"/>
            <a:ext cx="3657600" cy="461963"/>
          </a:xfrm>
          <a:prstGeom prst="rect">
            <a:avLst/>
          </a:prstGeom>
        </p:spPr>
        <p:txBody>
          <a:bodyPr>
            <a:spAutoFit/>
          </a:bodyPr>
          <a:lstStyle/>
          <a:p>
            <a:pPr marL="342900" indent="-342900">
              <a:spcBef>
                <a:spcPct val="20000"/>
              </a:spcBef>
              <a:defRPr/>
            </a:pPr>
            <a:r>
              <a:rPr lang="zh-CN" altLang="zh-CN" sz="2400" b="1" kern="0" dirty="0">
                <a:latin typeface="Arial"/>
                <a:ea typeface="微软雅黑" panose="020B0503020204020204" pitchFamily="34" charset="-122"/>
              </a:rPr>
              <a:t>学习运动中出现的问题</a:t>
            </a:r>
          </a:p>
        </p:txBody>
      </p:sp>
      <p:sp>
        <p:nvSpPr>
          <p:cNvPr id="6" name="内容占位符 2"/>
          <p:cNvSpPr txBox="1">
            <a:spLocks/>
          </p:cNvSpPr>
          <p:nvPr/>
        </p:nvSpPr>
        <p:spPr bwMode="auto">
          <a:xfrm>
            <a:off x="2628899" y="4604215"/>
            <a:ext cx="8264712" cy="1447800"/>
          </a:xfrm>
          <a:prstGeom prst="rect">
            <a:avLst/>
          </a:prstGeom>
          <a:noFill/>
          <a:ln w="9525">
            <a:noFill/>
            <a:miter lim="800000"/>
            <a:headEnd/>
            <a:tailEnd/>
          </a:ln>
        </p:spPr>
        <p:txBody>
          <a:bodyPr/>
          <a:lstStyle/>
          <a:p>
            <a:pPr indent="-342900">
              <a:defRPr/>
            </a:pPr>
            <a:r>
              <a:rPr lang="en-US" altLang="zh-CN" sz="2000" dirty="0">
                <a:latin typeface="微软雅黑" panose="020B0503020204020204" pitchFamily="34" charset="-122"/>
                <a:ea typeface="微软雅黑" panose="020B0503020204020204" pitchFamily="34" charset="-122"/>
              </a:rPr>
              <a:t>    2. </a:t>
            </a:r>
            <a:r>
              <a:rPr lang="zh-CN" altLang="zh-CN" sz="2000" dirty="0">
                <a:latin typeface="微软雅黑" panose="020B0503020204020204" pitchFamily="34" charset="-122"/>
                <a:ea typeface="微软雅黑" panose="020B0503020204020204" pitchFamily="34" charset="-122"/>
              </a:rPr>
              <a:t>王明顽固地标榜自己一贯正确，对自己过去的错误不认帐，这在党的领导层当中认识也不一致</a:t>
            </a:r>
          </a:p>
          <a:p>
            <a:pPr marL="342900" indent="-342900">
              <a:spcBef>
                <a:spcPct val="20000"/>
              </a:spcBef>
              <a:buFont typeface="Arial" pitchFamily="34" charset="0"/>
              <a:buChar char="•"/>
              <a:defRPr/>
            </a:pPr>
            <a:endParaRPr lang="zh-CN" altLang="en-US" sz="2000" kern="0" dirty="0">
              <a:ea typeface="微软雅黑" panose="020B0503020204020204" pitchFamily="34" charset="-122"/>
            </a:endParaRPr>
          </a:p>
        </p:txBody>
      </p:sp>
    </p:spTree>
    <p:extLst>
      <p:ext uri="{BB962C8B-B14F-4D97-AF65-F5344CB8AC3E}">
        <p14:creationId xmlns:p14="http://schemas.microsoft.com/office/powerpoint/2010/main" xmlns="" val="1662878346"/>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wipe(down)">
                                      <p:cBhvr>
                                        <p:cTn id="7" dur="500"/>
                                        <p:tgtEl>
                                          <p:spTgt spid="17411">
                                            <p:txEl>
                                              <p:pRg st="0" end="0"/>
                                            </p:txEl>
                                          </p:spTgt>
                                        </p:tgtEl>
                                      </p:cBhvr>
                                    </p:animEffect>
                                  </p:childTnLst>
                                </p:cTn>
                              </p:par>
                            </p:childTnLst>
                          </p:cTn>
                        </p:par>
                        <p:par>
                          <p:cTn id="8" fill="hold" nodeType="withGroup">
                            <p:stCondLst>
                              <p:cond delay="500"/>
                            </p:stCondLst>
                            <p:childTnLst>
                              <p:par>
                                <p:cTn id="9" presetID="5" presetClass="exit" presetSubtype="10" fill="hold" grpId="1" nodeType="afterEffect">
                                  <p:stCondLst>
                                    <p:cond delay="0"/>
                                  </p:stCondLst>
                                  <p:childTnLst>
                                    <p:animEffect transition="out" filter="checkerboard(across)">
                                      <p:cBhvr>
                                        <p:cTn id="10" dur="500"/>
                                        <p:tgtEl>
                                          <p:spTgt spid="17411">
                                            <p:txEl>
                                              <p:pRg st="0" end="0"/>
                                            </p:txEl>
                                          </p:spTgt>
                                        </p:tgtEl>
                                      </p:cBhvr>
                                    </p:animEffect>
                                    <p:set>
                                      <p:cBhvr>
                                        <p:cTn id="11" dur="1" fill="hold">
                                          <p:stCondLst>
                                            <p:cond delay="499"/>
                                          </p:stCondLst>
                                        </p:cTn>
                                        <p:tgtEl>
                                          <p:spTgt spid="17411">
                                            <p:txEl>
                                              <p:pRg st="0" end="0"/>
                                            </p:txEl>
                                          </p:spTgt>
                                        </p:tgtEl>
                                        <p:attrNameLst>
                                          <p:attrName>style.visibility</p:attrName>
                                        </p:attrNameLst>
                                      </p:cBhvr>
                                      <p:to>
                                        <p:strVal val="hidden"/>
                                      </p:to>
                                    </p:set>
                                  </p:childTnLst>
                                </p:cTn>
                              </p:par>
                            </p:childTnLst>
                          </p:cTn>
                        </p:par>
                        <p:par>
                          <p:cTn id="12" fill="hold" nodeType="withGroup">
                            <p:stCondLst>
                              <p:cond delay="1000"/>
                            </p:stCondLst>
                            <p:childTnLst>
                              <p:par>
                                <p:cTn id="13" presetID="40" presetClass="entr" presetSubtype="0" fill="hold" grpId="0" nodeType="after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1"/>
                                          </p:val>
                                        </p:tav>
                                        <p:tav tm="100000">
                                          <p:val>
                                            <p:strVal val="#ppt_x"/>
                                          </p:val>
                                        </p:tav>
                                      </p:tavLst>
                                    </p:anim>
                                    <p:anim calcmode="lin" valueType="num">
                                      <p:cBhvr>
                                        <p:cTn id="17"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allAtOnce"/>
      <p:bldP spid="17411" grpI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22530" name="标题 1"/>
          <p:cNvSpPr>
            <a:spLocks noGrp="1"/>
          </p:cNvSpPr>
          <p:nvPr>
            <p:ph type="title"/>
          </p:nvPr>
        </p:nvSpPr>
        <p:spPr>
          <a:xfrm>
            <a:off x="3782079" y="1421050"/>
            <a:ext cx="2738718" cy="698501"/>
          </a:xfrm>
        </p:spPr>
        <p:txBody>
          <a:bodyPr/>
          <a:lstStyle/>
          <a:p>
            <a:pPr eaLnBrk="1" hangingPunct="1"/>
            <a:r>
              <a:rPr lang="zh-CN" altLang="zh-CN" sz="2800" b="1" dirty="0">
                <a:solidFill>
                  <a:srgbClr val="C00000"/>
                </a:solidFill>
                <a:ea typeface="微软雅黑" panose="020B0503020204020204" pitchFamily="34" charset="-122"/>
              </a:rPr>
              <a:t>整风成效</a:t>
            </a:r>
            <a:endParaRPr lang="zh-CN" altLang="en-US" sz="2800" b="1" dirty="0">
              <a:solidFill>
                <a:srgbClr val="C00000"/>
              </a:solidFill>
              <a:ea typeface="微软雅黑" panose="020B0503020204020204" pitchFamily="34" charset="-122"/>
            </a:endParaRPr>
          </a:p>
        </p:txBody>
      </p:sp>
      <p:sp>
        <p:nvSpPr>
          <p:cNvPr id="20483" name="内容占位符 2"/>
          <p:cNvSpPr>
            <a:spLocks noGrp="1"/>
          </p:cNvSpPr>
          <p:nvPr>
            <p:ph idx="1"/>
          </p:nvPr>
        </p:nvSpPr>
        <p:spPr>
          <a:xfrm>
            <a:off x="2915771" y="3154277"/>
            <a:ext cx="4675094" cy="838200"/>
          </a:xfrm>
        </p:spPr>
        <p:txBody>
          <a:bodyPr/>
          <a:lstStyle/>
          <a:p>
            <a:pPr eaLnBrk="1" hangingPunct="1">
              <a:buFont typeface="Arial" charset="0"/>
              <a:buChar char="•"/>
              <a:defRPr/>
            </a:pPr>
            <a:r>
              <a:rPr lang="zh-CN" altLang="zh-CN" sz="2400" b="1" dirty="0">
                <a:latin typeface="微软雅黑" panose="020B0503020204020204" pitchFamily="34" charset="-122"/>
                <a:ea typeface="微软雅黑" panose="020B0503020204020204" pitchFamily="34" charset="-122"/>
              </a:rPr>
              <a:t>毛泽东与陈云的会谈：工作经验</a:t>
            </a:r>
            <a:r>
              <a:rPr lang="en-US" altLang="zh-CN" sz="2400" b="1" dirty="0">
                <a:latin typeface="微软雅黑" panose="020B0503020204020204" pitchFamily="34" charset="-122"/>
                <a:ea typeface="微软雅黑" panose="020B0503020204020204" pitchFamily="34" charset="-122"/>
              </a:rPr>
              <a:t>/</a:t>
            </a:r>
            <a:r>
              <a:rPr lang="zh-CN" altLang="zh-CN" sz="2400" b="1" dirty="0">
                <a:latin typeface="微软雅黑" panose="020B0503020204020204" pitchFamily="34" charset="-122"/>
                <a:ea typeface="微软雅黑" panose="020B0503020204020204" pitchFamily="34" charset="-122"/>
              </a:rPr>
              <a:t>学哲学，强调思想方法问题</a:t>
            </a:r>
          </a:p>
          <a:p>
            <a:pPr eaLnBrk="1" hangingPunct="1">
              <a:buFont typeface="Arial" charset="0"/>
              <a:buChar char="•"/>
              <a:defRPr/>
            </a:pPr>
            <a:endParaRPr lang="zh-CN" altLang="en-US" sz="2400" dirty="0">
              <a:ea typeface="微软雅黑" panose="020B0503020204020204" pitchFamily="34" charset="-122"/>
            </a:endParaRPr>
          </a:p>
        </p:txBody>
      </p:sp>
      <p:sp>
        <p:nvSpPr>
          <p:cNvPr id="4" name="矩形 3"/>
          <p:cNvSpPr/>
          <p:nvPr/>
        </p:nvSpPr>
        <p:spPr>
          <a:xfrm>
            <a:off x="2819400" y="1904999"/>
            <a:ext cx="3360738" cy="400050"/>
          </a:xfrm>
          <a:prstGeom prst="rect">
            <a:avLst/>
          </a:prstGeom>
        </p:spPr>
        <p:txBody>
          <a:bodyPr>
            <a:spAutoFit/>
          </a:bodyPr>
          <a:lstStyle/>
          <a:p>
            <a:pPr marL="342900" indent="-342900">
              <a:spcBef>
                <a:spcPct val="20000"/>
              </a:spcBef>
              <a:defRPr/>
            </a:pPr>
            <a:r>
              <a:rPr lang="en-US" altLang="zh-CN" sz="2000" b="1" kern="0" dirty="0">
                <a:latin typeface="Arial"/>
                <a:ea typeface="微软雅黑" panose="020B0503020204020204" pitchFamily="34" charset="-122"/>
              </a:rPr>
              <a:t>1. </a:t>
            </a:r>
            <a:r>
              <a:rPr lang="zh-CN" altLang="zh-CN" sz="2000" b="1" kern="0" dirty="0">
                <a:latin typeface="Arial"/>
                <a:ea typeface="微软雅黑" panose="020B0503020204020204" pitchFamily="34" charset="-122"/>
              </a:rPr>
              <a:t>解决了思想路线问题</a:t>
            </a:r>
          </a:p>
        </p:txBody>
      </p:sp>
      <p:sp>
        <p:nvSpPr>
          <p:cNvPr id="5" name="矩形 4"/>
          <p:cNvSpPr/>
          <p:nvPr/>
        </p:nvSpPr>
        <p:spPr>
          <a:xfrm>
            <a:off x="2819400" y="2358232"/>
            <a:ext cx="7924800" cy="400050"/>
          </a:xfrm>
          <a:prstGeom prst="rect">
            <a:avLst/>
          </a:prstGeom>
        </p:spPr>
        <p:txBody>
          <a:bodyPr>
            <a:spAutoFit/>
          </a:bodyPr>
          <a:lstStyle/>
          <a:p>
            <a:pPr marL="342900" indent="-342900">
              <a:spcBef>
                <a:spcPct val="20000"/>
              </a:spcBef>
              <a:defRPr/>
            </a:pPr>
            <a:r>
              <a:rPr lang="en-US" altLang="zh-CN" sz="2000" kern="0" dirty="0">
                <a:latin typeface="Arial"/>
                <a:ea typeface="微软雅黑" panose="020B0503020204020204" pitchFamily="34" charset="-122"/>
              </a:rPr>
              <a:t> </a:t>
            </a:r>
            <a:r>
              <a:rPr lang="zh-CN" altLang="en-US" sz="2000" kern="0" dirty="0">
                <a:latin typeface="微软雅黑" panose="020B0503020204020204" pitchFamily="34" charset="-122"/>
                <a:ea typeface="微软雅黑" panose="020B0503020204020204" pitchFamily="34" charset="-122"/>
              </a:rPr>
              <a:t>整风运动最主要的任务是反对主观主义，倡导实事求是的思想方法</a:t>
            </a:r>
            <a:endParaRPr lang="zh-CN" altLang="zh-CN" sz="2000" kern="0" dirty="0">
              <a:latin typeface="微软雅黑" panose="020B0503020204020204" pitchFamily="34" charset="-122"/>
              <a:ea typeface="微软雅黑" panose="020B0503020204020204" pitchFamily="34" charset="-122"/>
            </a:endParaRPr>
          </a:p>
        </p:txBody>
      </p:sp>
      <p:sp>
        <p:nvSpPr>
          <p:cNvPr id="6" name="矩形 5"/>
          <p:cNvSpPr/>
          <p:nvPr/>
        </p:nvSpPr>
        <p:spPr>
          <a:xfrm>
            <a:off x="3094038" y="4124956"/>
            <a:ext cx="4114800" cy="830263"/>
          </a:xfrm>
          <a:prstGeom prst="rect">
            <a:avLst/>
          </a:prstGeom>
        </p:spPr>
        <p:txBody>
          <a:bodyPr>
            <a:spAutoFit/>
          </a:bodyPr>
          <a:lstStyle/>
          <a:p>
            <a:pPr eaLnBrk="0" hangingPunct="0">
              <a:defRPr/>
            </a:pPr>
            <a:r>
              <a:rPr lang="zh-CN" altLang="zh-CN" sz="2400" kern="0" dirty="0">
                <a:latin typeface="微软雅黑" panose="020B0503020204020204" pitchFamily="34" charset="-122"/>
                <a:ea typeface="微软雅黑" panose="020B0503020204020204" pitchFamily="34" charset="-122"/>
              </a:rPr>
              <a:t>不唯上、不唯书、只唯实，</a:t>
            </a:r>
            <a:endParaRPr lang="en-US" altLang="zh-CN" sz="2400" kern="0" dirty="0">
              <a:latin typeface="微软雅黑" panose="020B0503020204020204" pitchFamily="34" charset="-122"/>
              <a:ea typeface="微软雅黑" panose="020B0503020204020204" pitchFamily="34" charset="-122"/>
            </a:endParaRPr>
          </a:p>
          <a:p>
            <a:pPr eaLnBrk="0" hangingPunct="0">
              <a:defRPr/>
            </a:pPr>
            <a:r>
              <a:rPr lang="zh-CN" altLang="zh-CN" sz="2400" kern="0" dirty="0">
                <a:latin typeface="微软雅黑" panose="020B0503020204020204" pitchFamily="34" charset="-122"/>
                <a:ea typeface="微软雅黑" panose="020B0503020204020204" pitchFamily="34" charset="-122"/>
              </a:rPr>
              <a:t>交</a:t>
            </a:r>
            <a:r>
              <a:rPr lang="en-US" altLang="zh-CN" sz="2400" kern="0" dirty="0">
                <a:latin typeface="微软雅黑" panose="020B0503020204020204" pitchFamily="34" charset="-122"/>
                <a:ea typeface="微软雅黑" panose="020B0503020204020204" pitchFamily="34" charset="-122"/>
              </a:rPr>
              <a:t>    </a:t>
            </a:r>
            <a:r>
              <a:rPr lang="zh-CN" altLang="zh-CN" sz="2400" kern="0" dirty="0">
                <a:latin typeface="微软雅黑" panose="020B0503020204020204" pitchFamily="34" charset="-122"/>
                <a:ea typeface="微软雅黑" panose="020B0503020204020204" pitchFamily="34" charset="-122"/>
              </a:rPr>
              <a:t>换</a:t>
            </a:r>
            <a:r>
              <a:rPr lang="zh-CN" altLang="en-US" sz="2400" kern="0" dirty="0">
                <a:latin typeface="微软雅黑" panose="020B0503020204020204" pitchFamily="34" charset="-122"/>
                <a:ea typeface="微软雅黑" panose="020B0503020204020204" pitchFamily="34" charset="-122"/>
              </a:rPr>
              <a:t>、</a:t>
            </a:r>
            <a:r>
              <a:rPr lang="zh-CN" altLang="zh-CN" sz="2400" kern="0" dirty="0">
                <a:latin typeface="微软雅黑" panose="020B0503020204020204" pitchFamily="34" charset="-122"/>
                <a:ea typeface="微软雅黑" panose="020B0503020204020204" pitchFamily="34" charset="-122"/>
              </a:rPr>
              <a:t>比</a:t>
            </a:r>
            <a:r>
              <a:rPr lang="en-US" altLang="zh-CN" sz="2400" kern="0" dirty="0">
                <a:latin typeface="微软雅黑" panose="020B0503020204020204" pitchFamily="34" charset="-122"/>
                <a:ea typeface="微软雅黑" panose="020B0503020204020204" pitchFamily="34" charset="-122"/>
              </a:rPr>
              <a:t>    </a:t>
            </a:r>
            <a:r>
              <a:rPr lang="zh-CN" altLang="zh-CN" sz="2400" kern="0" dirty="0">
                <a:latin typeface="微软雅黑" panose="020B0503020204020204" pitchFamily="34" charset="-122"/>
                <a:ea typeface="微软雅黑" panose="020B0503020204020204" pitchFamily="34" charset="-122"/>
              </a:rPr>
              <a:t>较</a:t>
            </a:r>
            <a:r>
              <a:rPr lang="zh-CN" altLang="en-US" sz="2400" kern="0" dirty="0">
                <a:latin typeface="微软雅黑" panose="020B0503020204020204" pitchFamily="34" charset="-122"/>
                <a:ea typeface="微软雅黑" panose="020B0503020204020204" pitchFamily="34" charset="-122"/>
              </a:rPr>
              <a:t>、</a:t>
            </a:r>
            <a:r>
              <a:rPr lang="zh-CN" altLang="zh-CN" sz="2400" kern="0" dirty="0">
                <a:latin typeface="微软雅黑" panose="020B0503020204020204" pitchFamily="34" charset="-122"/>
                <a:ea typeface="微软雅黑" panose="020B0503020204020204" pitchFamily="34" charset="-122"/>
              </a:rPr>
              <a:t>反</a:t>
            </a:r>
            <a:r>
              <a:rPr lang="en-US" altLang="zh-CN" sz="2400" kern="0" dirty="0">
                <a:latin typeface="微软雅黑" panose="020B0503020204020204" pitchFamily="34" charset="-122"/>
                <a:ea typeface="微软雅黑" panose="020B0503020204020204" pitchFamily="34" charset="-122"/>
              </a:rPr>
              <a:t>    </a:t>
            </a:r>
            <a:r>
              <a:rPr lang="zh-CN" altLang="zh-CN" sz="2400" kern="0" dirty="0">
                <a:latin typeface="微软雅黑" panose="020B0503020204020204" pitchFamily="34" charset="-122"/>
                <a:ea typeface="微软雅黑" panose="020B0503020204020204" pitchFamily="34" charset="-122"/>
              </a:rPr>
              <a:t>复</a:t>
            </a:r>
            <a:r>
              <a:rPr lang="zh-CN" altLang="en-US" sz="2400" kern="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7" name="矩形 6"/>
          <p:cNvSpPr/>
          <p:nvPr/>
        </p:nvSpPr>
        <p:spPr>
          <a:xfrm>
            <a:off x="2915770" y="5089917"/>
            <a:ext cx="7924799" cy="707886"/>
          </a:xfrm>
          <a:prstGeom prst="rect">
            <a:avLst/>
          </a:prstGeom>
        </p:spPr>
        <p:txBody>
          <a:bodyPr wrap="square">
            <a:spAutoFit/>
          </a:bodyPr>
          <a:lstStyle/>
          <a:p>
            <a:pPr indent="-342900">
              <a:defRPr/>
            </a:pPr>
            <a:r>
              <a:rPr lang="zh-CN" altLang="zh-CN" sz="2000" kern="0" dirty="0">
                <a:latin typeface="微软雅黑" panose="020B0503020204020204" pitchFamily="34" charset="-122"/>
                <a:ea typeface="微软雅黑" panose="020B0503020204020204" pitchFamily="34" charset="-122"/>
              </a:rPr>
              <a:t>毛泽东：《辩证唯物论》教程与《矛盾论》、《实践论》，人的正确思想从哪里来？</a:t>
            </a:r>
            <a:r>
              <a:rPr lang="zh-CN" altLang="en-US" sz="2000" kern="0" dirty="0">
                <a:latin typeface="微软雅黑" panose="020B0503020204020204" pitchFamily="34" charset="-122"/>
                <a:ea typeface="微软雅黑" panose="020B0503020204020204" pitchFamily="34" charset="-122"/>
              </a:rPr>
              <a:t>怎样正确认识分析事物等等。</a:t>
            </a:r>
            <a:endParaRPr lang="zh-CN" altLang="zh-CN" sz="2000" kern="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17541681"/>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par>
                          <p:cTn id="8" fill="hold" nodeType="withGroup">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20483">
                                            <p:txEl>
                                              <p:pRg st="0" end="0"/>
                                            </p:txEl>
                                          </p:spTgt>
                                        </p:tgtEl>
                                        <p:attrNameLst>
                                          <p:attrName>style.visibility</p:attrName>
                                        </p:attrNameLst>
                                      </p:cBhvr>
                                      <p:to>
                                        <p:strVal val="visible"/>
                                      </p:to>
                                    </p:set>
                                    <p:animEffect transition="in" filter="wipe(down)">
                                      <p:cBhvr>
                                        <p:cTn id="11" dur="500"/>
                                        <p:tgtEl>
                                          <p:spTgt spid="20483">
                                            <p:txEl>
                                              <p:pRg st="0" end="0"/>
                                            </p:txEl>
                                          </p:spTgt>
                                        </p:tgtEl>
                                      </p:cBhvr>
                                    </p:animEffect>
                                  </p:childTnLst>
                                </p:cTn>
                              </p:par>
                            </p:childTnLst>
                          </p:cTn>
                        </p:par>
                        <p:par>
                          <p:cTn id="12" fill="hold" nodeType="withGroup">
                            <p:stCondLst>
                              <p:cond delay="2500"/>
                            </p:stCondLst>
                            <p:childTnLst>
                              <p:par>
                                <p:cTn id="13" presetID="40" presetClass="entr" presetSubtype="0" fill="hold" grpId="0" nodeType="after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1"/>
                                          </p:val>
                                        </p:tav>
                                        <p:tav tm="100000">
                                          <p:val>
                                            <p:strVal val="#ppt_x"/>
                                          </p:val>
                                        </p:tav>
                                      </p:tavLst>
                                    </p:anim>
                                    <p:anim calcmode="lin" valueType="num">
                                      <p:cBhvr>
                                        <p:cTn id="17" dur="1000" fill="hold"/>
                                        <p:tgtEl>
                                          <p:spTgt spid="6"/>
                                        </p:tgtEl>
                                        <p:attrNameLst>
                                          <p:attrName>ppt_y</p:attrName>
                                        </p:attrNameLst>
                                      </p:cBhvr>
                                      <p:tavLst>
                                        <p:tav tm="0">
                                          <p:val>
                                            <p:strVal val="#ppt_y"/>
                                          </p:val>
                                        </p:tav>
                                        <p:tav tm="100000">
                                          <p:val>
                                            <p:strVal val="#ppt_y"/>
                                          </p:val>
                                        </p:tav>
                                      </p:tavLst>
                                    </p:anim>
                                  </p:childTnLst>
                                </p:cTn>
                              </p:par>
                            </p:childTnLst>
                          </p:cTn>
                        </p:par>
                        <p:par>
                          <p:cTn id="18" fill="hold" nodeType="withGroup">
                            <p:stCondLst>
                              <p:cond delay="5500"/>
                            </p:stCondLst>
                            <p:childTnLst>
                              <p:par>
                                <p:cTn id="19" presetID="1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lide(from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22530" name="内容占位符 2"/>
          <p:cNvSpPr>
            <a:spLocks noGrp="1"/>
          </p:cNvSpPr>
          <p:nvPr>
            <p:ph idx="1"/>
          </p:nvPr>
        </p:nvSpPr>
        <p:spPr>
          <a:xfrm>
            <a:off x="3718672" y="2705800"/>
            <a:ext cx="5105400" cy="457200"/>
          </a:xfrm>
        </p:spPr>
        <p:txBody>
          <a:bodyPr/>
          <a:lstStyle/>
          <a:p>
            <a:pPr eaLnBrk="1" hangingPunct="1">
              <a:buFont typeface="Arial" charset="0"/>
              <a:buNone/>
              <a:defRPr/>
            </a:pPr>
            <a:r>
              <a:rPr lang="zh-CN" altLang="en-US" sz="2000" dirty="0">
                <a:latin typeface="微软雅黑" panose="020B0503020204020204" pitchFamily="34" charset="-122"/>
                <a:ea typeface="微软雅黑" panose="020B0503020204020204" pitchFamily="34" charset="-122"/>
              </a:rPr>
              <a:t>国民党的思想攻势， </a:t>
            </a:r>
            <a:r>
              <a:rPr lang="zh-CN" altLang="zh-CN" sz="2000" dirty="0">
                <a:latin typeface="微软雅黑" panose="020B0503020204020204" pitchFamily="34" charset="-122"/>
                <a:ea typeface="微软雅黑" panose="020B0503020204020204" pitchFamily="34" charset="-122"/>
              </a:rPr>
              <a:t>中国向何处去的问题</a:t>
            </a:r>
            <a:endParaRPr lang="en-US" altLang="zh-CN" sz="2000" dirty="0">
              <a:latin typeface="微软雅黑" panose="020B0503020204020204" pitchFamily="34" charset="-122"/>
              <a:ea typeface="微软雅黑" panose="020B0503020204020204" pitchFamily="34" charset="-122"/>
            </a:endParaRPr>
          </a:p>
          <a:p>
            <a:pPr eaLnBrk="1" hangingPunct="1">
              <a:buFont typeface="Arial" charset="0"/>
              <a:buChar char="•"/>
              <a:defRPr/>
            </a:pPr>
            <a:endParaRPr lang="en-US" altLang="zh-CN" sz="2000" dirty="0">
              <a:ea typeface="微软雅黑" panose="020B0503020204020204" pitchFamily="34" charset="-122"/>
            </a:endParaRPr>
          </a:p>
          <a:p>
            <a:pPr marL="0">
              <a:spcBef>
                <a:spcPts val="0"/>
              </a:spcBef>
              <a:buNone/>
              <a:defRPr/>
            </a:pP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新民主主义论</a:t>
            </a:r>
            <a:r>
              <a:rPr lang="en-US" altLang="zh-CN" sz="2000" dirty="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对于党要建设什么样的新国家勾画出了一个清晰完整 的轮廓，阐明了切实可行的目标方向。</a:t>
            </a:r>
            <a:endParaRPr lang="en-US" altLang="zh-CN" sz="2000" dirty="0">
              <a:latin typeface="微软雅黑" panose="020B0503020204020204" pitchFamily="34" charset="-122"/>
              <a:ea typeface="微软雅黑" panose="020B0503020204020204" pitchFamily="34" charset="-122"/>
            </a:endParaRPr>
          </a:p>
          <a:p>
            <a:pPr eaLnBrk="1" hangingPunct="1">
              <a:buFont typeface="Arial" charset="0"/>
              <a:buNone/>
              <a:defRPr/>
            </a:pPr>
            <a:r>
              <a:rPr lang="zh-CN" altLang="en-US" sz="2000" dirty="0">
                <a:ea typeface="微软雅黑" panose="020B0503020204020204" pitchFamily="34" charset="-122"/>
              </a:rPr>
              <a:t>  陈嘉庚：中国的希望在延安！</a:t>
            </a:r>
            <a:endParaRPr lang="zh-CN" altLang="zh-CN" sz="2000" dirty="0">
              <a:ea typeface="微软雅黑" panose="020B0503020204020204" pitchFamily="34" charset="-122"/>
            </a:endParaRPr>
          </a:p>
        </p:txBody>
      </p:sp>
      <p:sp>
        <p:nvSpPr>
          <p:cNvPr id="5" name="矩形 4"/>
          <p:cNvSpPr/>
          <p:nvPr/>
        </p:nvSpPr>
        <p:spPr>
          <a:xfrm>
            <a:off x="3718672" y="1091592"/>
            <a:ext cx="5737412" cy="584775"/>
          </a:xfrm>
          <a:prstGeom prst="rect">
            <a:avLst/>
          </a:prstGeom>
        </p:spPr>
        <p:txBody>
          <a:bodyPr wrap="square">
            <a:spAutoFit/>
          </a:bodyPr>
          <a:lstStyle/>
          <a:p>
            <a:pPr marL="342900" indent="-342900">
              <a:spcBef>
                <a:spcPct val="20000"/>
              </a:spcBef>
              <a:defRPr/>
            </a:pPr>
            <a:r>
              <a:rPr lang="zh-CN" altLang="zh-CN" sz="3200" b="1" kern="0" dirty="0">
                <a:solidFill>
                  <a:srgbClr val="C00000"/>
                </a:solidFill>
                <a:latin typeface="Arial"/>
                <a:ea typeface="微软雅黑" panose="020B0503020204020204" pitchFamily="34" charset="-122"/>
              </a:rPr>
              <a:t>解决</a:t>
            </a:r>
            <a:r>
              <a:rPr lang="zh-CN" altLang="en-US" sz="3200" b="1" kern="0" dirty="0">
                <a:solidFill>
                  <a:srgbClr val="C00000"/>
                </a:solidFill>
                <a:latin typeface="Arial"/>
                <a:ea typeface="微软雅黑" panose="020B0503020204020204" pitchFamily="34" charset="-122"/>
              </a:rPr>
              <a:t>了</a:t>
            </a:r>
            <a:r>
              <a:rPr lang="zh-CN" altLang="zh-CN" sz="3200" b="1" kern="0" dirty="0">
                <a:solidFill>
                  <a:srgbClr val="C00000"/>
                </a:solidFill>
                <a:latin typeface="Arial"/>
                <a:ea typeface="微软雅黑" panose="020B0503020204020204" pitchFamily="34" charset="-122"/>
              </a:rPr>
              <a:t>目标方向问题</a:t>
            </a:r>
          </a:p>
        </p:txBody>
      </p:sp>
    </p:spTree>
    <p:extLst>
      <p:ext uri="{BB962C8B-B14F-4D97-AF65-F5344CB8AC3E}">
        <p14:creationId xmlns:p14="http://schemas.microsoft.com/office/powerpoint/2010/main" xmlns="" val="98730393"/>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5" name="矩形 4"/>
          <p:cNvSpPr/>
          <p:nvPr/>
        </p:nvSpPr>
        <p:spPr>
          <a:xfrm>
            <a:off x="3741643" y="1087029"/>
            <a:ext cx="5643283" cy="584775"/>
          </a:xfrm>
          <a:prstGeom prst="rect">
            <a:avLst/>
          </a:prstGeom>
        </p:spPr>
        <p:txBody>
          <a:bodyPr wrap="square">
            <a:spAutoFit/>
          </a:bodyPr>
          <a:lstStyle/>
          <a:p>
            <a:pPr marL="342900" indent="-342900">
              <a:spcBef>
                <a:spcPct val="20000"/>
              </a:spcBef>
              <a:defRPr/>
            </a:pPr>
            <a:r>
              <a:rPr lang="zh-CN" altLang="zh-CN" sz="3200" b="1" kern="0" dirty="0">
                <a:solidFill>
                  <a:srgbClr val="C00000"/>
                </a:solidFill>
                <a:latin typeface="Arial"/>
                <a:ea typeface="微软雅黑" panose="020B0503020204020204" pitchFamily="34" charset="-122"/>
              </a:rPr>
              <a:t>解决了党的作风问题</a:t>
            </a:r>
          </a:p>
        </p:txBody>
      </p:sp>
      <p:sp>
        <p:nvSpPr>
          <p:cNvPr id="6" name="矩形 5"/>
          <p:cNvSpPr/>
          <p:nvPr/>
        </p:nvSpPr>
        <p:spPr>
          <a:xfrm>
            <a:off x="3866590" y="2584613"/>
            <a:ext cx="3505200" cy="1323975"/>
          </a:xfrm>
          <a:prstGeom prst="rect">
            <a:avLst/>
          </a:prstGeom>
        </p:spPr>
        <p:txBody>
          <a:bodyPr>
            <a:spAutoFit/>
          </a:bodyPr>
          <a:lstStyle/>
          <a:p>
            <a:pPr indent="-342900">
              <a:defRPr/>
            </a:pPr>
            <a:r>
              <a:rPr lang="zh-CN" altLang="zh-CN" sz="2000" dirty="0">
                <a:latin typeface="微软雅黑" panose="020B0503020204020204" pitchFamily="34" charset="-122"/>
                <a:ea typeface="微软雅黑" panose="020B0503020204020204" pitchFamily="34" charset="-122"/>
              </a:rPr>
              <a:t>培育了党的优良作风：</a:t>
            </a:r>
            <a:endParaRPr lang="en-US" altLang="zh-CN" sz="2000" dirty="0">
              <a:latin typeface="微软雅黑" panose="020B0503020204020204" pitchFamily="34" charset="-122"/>
              <a:ea typeface="微软雅黑" panose="020B0503020204020204" pitchFamily="34" charset="-122"/>
            </a:endParaRPr>
          </a:p>
          <a:p>
            <a:pPr indent="-342900">
              <a:defRPr/>
            </a:pPr>
            <a:r>
              <a:rPr lang="en-US" altLang="zh-CN" sz="2000" i="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理论联系实际，</a:t>
            </a:r>
            <a:r>
              <a:rPr lang="en-US"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p>
          <a:p>
            <a:pPr indent="-342900">
              <a:defRPr/>
            </a:pPr>
            <a:r>
              <a:rPr lang="en-US"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密切联系群众，</a:t>
            </a:r>
            <a:endParaRPr lang="en-US"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342900">
              <a:defRPr/>
            </a:pPr>
            <a:r>
              <a:rPr lang="en-US"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zh-CN" sz="20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批评与自我批评</a:t>
            </a:r>
          </a:p>
        </p:txBody>
      </p:sp>
      <p:sp>
        <p:nvSpPr>
          <p:cNvPr id="7" name="矩形 6"/>
          <p:cNvSpPr/>
          <p:nvPr/>
        </p:nvSpPr>
        <p:spPr>
          <a:xfrm>
            <a:off x="3866590" y="4235032"/>
            <a:ext cx="4648200" cy="1016000"/>
          </a:xfrm>
          <a:prstGeom prst="rect">
            <a:avLst/>
          </a:prstGeom>
        </p:spPr>
        <p:txBody>
          <a:bodyPr>
            <a:spAutoFit/>
          </a:bodyPr>
          <a:lstStyle/>
          <a:p>
            <a:pPr indent="-342900">
              <a:defRPr/>
            </a:pPr>
            <a:r>
              <a:rPr lang="zh-CN" altLang="zh-CN" sz="2000" dirty="0">
                <a:latin typeface="微软雅黑" panose="020B0503020204020204" pitchFamily="34" charset="-122"/>
                <a:ea typeface="微软雅黑" panose="020B0503020204020204" pitchFamily="34" charset="-122"/>
              </a:rPr>
              <a:t>杨家岭大礼堂</a:t>
            </a:r>
            <a:r>
              <a:rPr lang="en-US" altLang="zh-CN" sz="2000" dirty="0">
                <a:latin typeface="微软雅黑" panose="020B0503020204020204" pitchFamily="34" charset="-122"/>
                <a:ea typeface="微软雅黑" panose="020B0503020204020204" pitchFamily="34" charset="-122"/>
              </a:rPr>
              <a:t>:</a:t>
            </a:r>
          </a:p>
          <a:p>
            <a:pPr indent="-342900">
              <a:defRPr/>
            </a:pPr>
            <a:r>
              <a:rPr lang="en-US" altLang="zh-CN" sz="2000" dirty="0">
                <a:latin typeface="微软雅黑" panose="020B0503020204020204" pitchFamily="34" charset="-122"/>
                <a:ea typeface="微软雅黑" panose="020B0503020204020204" pitchFamily="34" charset="-122"/>
              </a:rPr>
              <a:t>          </a:t>
            </a:r>
            <a:r>
              <a:rPr lang="zh-CN" altLang="zh-CN" sz="2000" dirty="0">
                <a:latin typeface="微软雅黑" panose="020B0503020204020204" pitchFamily="34" charset="-122"/>
                <a:ea typeface="微软雅黑" panose="020B0503020204020204" pitchFamily="34" charset="-122"/>
              </a:rPr>
              <a:t>“坚持真理，修正错误”</a:t>
            </a:r>
            <a:endParaRPr lang="en-US" altLang="zh-CN" sz="2000" dirty="0">
              <a:latin typeface="微软雅黑" panose="020B0503020204020204" pitchFamily="34" charset="-122"/>
              <a:ea typeface="微软雅黑" panose="020B0503020204020204" pitchFamily="34" charset="-122"/>
            </a:endParaRPr>
          </a:p>
          <a:p>
            <a:pPr indent="-342900">
              <a:defRPr/>
            </a:pPr>
            <a:r>
              <a:rPr lang="en-US" altLang="zh-CN" sz="2000" dirty="0">
                <a:latin typeface="微软雅黑" panose="020B0503020204020204" pitchFamily="34" charset="-122"/>
                <a:ea typeface="微软雅黑" panose="020B0503020204020204" pitchFamily="34" charset="-122"/>
              </a:rPr>
              <a:t>--</a:t>
            </a:r>
            <a:r>
              <a:rPr lang="zh-CN" altLang="zh-CN" sz="2000" dirty="0">
                <a:latin typeface="微软雅黑" panose="020B0503020204020204" pitchFamily="34" charset="-122"/>
                <a:ea typeface="微软雅黑" panose="020B0503020204020204" pitchFamily="34" charset="-122"/>
              </a:rPr>
              <a:t>这才叫为人民服务</a:t>
            </a:r>
          </a:p>
        </p:txBody>
      </p:sp>
    </p:spTree>
    <p:extLst>
      <p:ext uri="{BB962C8B-B14F-4D97-AF65-F5344CB8AC3E}">
        <p14:creationId xmlns:p14="http://schemas.microsoft.com/office/powerpoint/2010/main" xmlns="" val="930122932"/>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CAADC006-0914-415F-A288-DDB45FE923C6}"/>
              </a:ext>
            </a:extLst>
          </p:cNvPr>
          <p:cNvSpPr/>
          <p:nvPr/>
        </p:nvSpPr>
        <p:spPr>
          <a:xfrm>
            <a:off x="2657475" y="2241888"/>
            <a:ext cx="8763000" cy="3108543"/>
          </a:xfrm>
          <a:prstGeom prst="rect">
            <a:avLst/>
          </a:prstGeom>
        </p:spPr>
        <p:txBody>
          <a:bodyPr wrap="square">
            <a:spAutoFit/>
          </a:bodyPr>
          <a:lstStyle/>
          <a:p>
            <a:r>
              <a:rPr lang="zh-CN" altLang="en-US" sz="2800" dirty="0">
                <a:solidFill>
                  <a:srgbClr val="C00000"/>
                </a:solidFill>
                <a:latin typeface="微软雅黑" panose="020B0503020204020204" pitchFamily="34" charset="-122"/>
                <a:ea typeface="微软雅黑" panose="020B0503020204020204" pitchFamily="34" charset="-122"/>
              </a:rPr>
              <a:t>摘要：抗战时期中国共产党在全党开展了一场深入持久的学习运动。这次学习运动是在普及马克思主义成为当务之急，拨乱反正、澄清历史的必然要求和共产国际态度的转变与毛泽东领袖地位的确立的背景下开展的。通过对开展学习运动的背景分析有利于我们深入了解开展学习运动的原因，把握开展学习运动的条件，对于深化学习运动的认识有重要意义。</a:t>
            </a:r>
          </a:p>
        </p:txBody>
      </p:sp>
    </p:spTree>
    <p:extLst>
      <p:ext uri="{BB962C8B-B14F-4D97-AF65-F5344CB8AC3E}">
        <p14:creationId xmlns:p14="http://schemas.microsoft.com/office/powerpoint/2010/main" xmlns="" val="1690730546"/>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xmlns="" val="0"/>
              </a:ext>
            </a:extLst>
          </a:blip>
          <a:srcRect l="83907" t="16353" r="4506" b="67961"/>
          <a:stretch/>
        </p:blipFill>
        <p:spPr>
          <a:xfrm>
            <a:off x="8873351" y="3034670"/>
            <a:ext cx="1165412" cy="788894"/>
          </a:xfrm>
          <a:prstGeom prst="rect">
            <a:avLst/>
          </a:prstGeom>
        </p:spPr>
      </p:pic>
      <p:sp>
        <p:nvSpPr>
          <p:cNvPr id="12" name="文本框 11"/>
          <p:cNvSpPr txBox="1"/>
          <p:nvPr/>
        </p:nvSpPr>
        <p:spPr>
          <a:xfrm>
            <a:off x="4429576" y="3220603"/>
            <a:ext cx="5166799" cy="923330"/>
          </a:xfrm>
          <a:prstGeom prst="rect">
            <a:avLst/>
          </a:prstGeom>
          <a:noFill/>
        </p:spPr>
        <p:txBody>
          <a:bodyPr wrap="none" rtlCol="0">
            <a:spAutoFit/>
          </a:bodyPr>
          <a:lstStyle/>
          <a:p>
            <a:r>
              <a:rPr lang="zh-CN" altLang="en-US" sz="5400" b="1" dirty="0">
                <a:solidFill>
                  <a:srgbClr val="C00000"/>
                </a:solidFill>
                <a:latin typeface="造字工房朗倩（非商用）常规体" pitchFamily="50" charset="-122"/>
                <a:ea typeface="造字工房朗倩（非商用）常规体" pitchFamily="50" charset="-122"/>
              </a:rPr>
              <a:t>延安精神的精髓</a:t>
            </a:r>
          </a:p>
        </p:txBody>
      </p:sp>
      <p:sp>
        <p:nvSpPr>
          <p:cNvPr id="2" name="文本框 1"/>
          <p:cNvSpPr txBox="1"/>
          <p:nvPr/>
        </p:nvSpPr>
        <p:spPr>
          <a:xfrm>
            <a:off x="2595625" y="2825703"/>
            <a:ext cx="3139538" cy="1569660"/>
          </a:xfrm>
          <a:prstGeom prst="rect">
            <a:avLst/>
          </a:prstGeom>
          <a:noFill/>
        </p:spPr>
        <p:txBody>
          <a:bodyPr wrap="square" rtlCol="0">
            <a:spAutoFit/>
          </a:bodyPr>
          <a:lstStyle/>
          <a:p>
            <a:r>
              <a:rPr lang="en-US" altLang="zh-CN" sz="9600" b="1" dirty="0">
                <a:solidFill>
                  <a:srgbClr val="C00000"/>
                </a:solidFill>
                <a:latin typeface="微软雅黑" panose="020B0503020204020204" pitchFamily="34" charset="-122"/>
                <a:ea typeface="微软雅黑" panose="020B0503020204020204" pitchFamily="34" charset="-122"/>
              </a:rPr>
              <a:t>04</a:t>
            </a:r>
            <a:endParaRPr lang="zh-CN" altLang="en-US" sz="9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11127886"/>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0"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76130" name="页脚占位符 3"/>
          <p:cNvSpPr>
            <a:spLocks noGrp="1"/>
          </p:cNvSpPr>
          <p:nvPr>
            <p:ph type="ftr" sz="quarter" idx="11"/>
          </p:nvPr>
        </p:nvSpPr>
        <p:spPr bwMode="auto">
          <a:xfrm>
            <a:off x="8570913" y="6381751"/>
            <a:ext cx="2133600" cy="244475"/>
          </a:xfrm>
          <a:ln>
            <a:miter lim="800000"/>
            <a:headEnd/>
            <a:tailEnd/>
          </a:ln>
        </p:spPr>
        <p:txBody>
          <a:bodyPr/>
          <a:lstStyle/>
          <a:p>
            <a:pPr>
              <a:defRPr/>
            </a:pPr>
            <a:r>
              <a:rPr lang="zh-CN" altLang="en-US">
                <a:ea typeface="微软雅黑" panose="020B0503020204020204" pitchFamily="34" charset="-122"/>
              </a:rPr>
              <a:t>   </a:t>
            </a:r>
          </a:p>
          <a:p>
            <a:pPr>
              <a:defRPr/>
            </a:pPr>
            <a:r>
              <a:rPr lang="en-US" altLang="zh-CN">
                <a:ea typeface="微软雅黑" panose="020B0503020204020204" pitchFamily="34" charset="-122"/>
              </a:rPr>
              <a:t>   </a:t>
            </a:r>
          </a:p>
        </p:txBody>
      </p:sp>
      <p:sp>
        <p:nvSpPr>
          <p:cNvPr id="26628" name="Rectangle 2"/>
          <p:cNvSpPr>
            <a:spLocks noGrp="1" noChangeArrowheads="1"/>
          </p:cNvSpPr>
          <p:nvPr>
            <p:ph type="title"/>
          </p:nvPr>
        </p:nvSpPr>
        <p:spPr>
          <a:xfrm>
            <a:off x="3813302" y="1215335"/>
            <a:ext cx="7086600" cy="487363"/>
          </a:xfrm>
        </p:spPr>
        <p:txBody>
          <a:bodyPr/>
          <a:lstStyle/>
          <a:p>
            <a:pPr eaLnBrk="1" hangingPunct="1"/>
            <a:r>
              <a:rPr lang="zh-CN" altLang="en-US" sz="4000" b="1" dirty="0">
                <a:solidFill>
                  <a:srgbClr val="C00000"/>
                </a:solidFill>
                <a:ea typeface="微软雅黑" panose="020B0503020204020204" pitchFamily="34" charset="-122"/>
              </a:rPr>
              <a:t>延安精神的精髓</a:t>
            </a:r>
            <a:endParaRPr lang="en-US" altLang="zh-CN" sz="4000" b="1" dirty="0">
              <a:solidFill>
                <a:srgbClr val="C00000"/>
              </a:solidFill>
              <a:ea typeface="微软雅黑" panose="020B0503020204020204" pitchFamily="34" charset="-122"/>
            </a:endParaRPr>
          </a:p>
        </p:txBody>
      </p:sp>
      <p:sp>
        <p:nvSpPr>
          <p:cNvPr id="36" name="TextBox 35"/>
          <p:cNvSpPr txBox="1"/>
          <p:nvPr/>
        </p:nvSpPr>
        <p:spPr>
          <a:xfrm>
            <a:off x="2765384" y="2277542"/>
            <a:ext cx="5446713" cy="1200329"/>
          </a:xfrm>
          <a:prstGeom prst="rect">
            <a:avLst/>
          </a:prstGeom>
          <a:noFill/>
        </p:spPr>
        <p:txBody>
          <a:bodyPr wrap="square">
            <a:spAutoFit/>
          </a:bodyPr>
          <a:lstStyle/>
          <a:p>
            <a:pPr eaLnBrk="0" hangingPunct="0">
              <a:defRPr/>
            </a:pPr>
            <a:r>
              <a:rPr lang="zh-CN" altLang="en-US" sz="1600" b="1" dirty="0">
                <a:latin typeface="微软雅黑" panose="020B0503020204020204" pitchFamily="34" charset="-122"/>
                <a:ea typeface="微软雅黑" panose="020B0503020204020204" pitchFamily="34" charset="-122"/>
              </a:rPr>
              <a:t>开展深入有效的政治思想教育宣传、发动、组织群众</a:t>
            </a:r>
            <a:endParaRPr lang="en-US" altLang="zh-CN" sz="1600" b="1" dirty="0">
              <a:latin typeface="微软雅黑" panose="020B0503020204020204" pitchFamily="34" charset="-122"/>
              <a:ea typeface="微软雅黑" panose="020B0503020204020204" pitchFamily="34" charset="-122"/>
            </a:endParaRPr>
          </a:p>
          <a:p>
            <a:pPr eaLnBrk="0" hangingPunct="0">
              <a:defRPr/>
            </a:pPr>
            <a:endParaRPr lang="en-US" altLang="zh-CN" sz="1400" b="1" dirty="0">
              <a:latin typeface="微软雅黑" panose="020B0503020204020204" pitchFamily="34" charset="-122"/>
              <a:ea typeface="微软雅黑" panose="020B0503020204020204" pitchFamily="34" charset="-122"/>
            </a:endParaRPr>
          </a:p>
          <a:p>
            <a:pPr algn="ctr" eaLnBrk="0" hangingPunct="0">
              <a:defRPr/>
            </a:pPr>
            <a:endParaRPr lang="en-US" altLang="zh-CN" sz="1400" b="1" dirty="0">
              <a:latin typeface="微软雅黑" panose="020B0503020204020204" pitchFamily="34" charset="-122"/>
              <a:ea typeface="微软雅黑" panose="020B0503020204020204" pitchFamily="34" charset="-122"/>
            </a:endParaRPr>
          </a:p>
          <a:p>
            <a:pPr algn="ctr" eaLnBrk="0" hangingPunct="0">
              <a:defRPr/>
            </a:pPr>
            <a:endParaRPr lang="en-US" altLang="zh-CN" sz="1400" b="1" dirty="0">
              <a:latin typeface="微软雅黑" panose="020B0503020204020204" pitchFamily="34" charset="-122"/>
              <a:ea typeface="微软雅黑" panose="020B0503020204020204" pitchFamily="34" charset="-122"/>
            </a:endParaRPr>
          </a:p>
          <a:p>
            <a:pPr algn="ctr" eaLnBrk="0" hangingPunct="0">
              <a:defRPr/>
            </a:pPr>
            <a:endParaRPr lang="en-US" altLang="zh-CN" sz="1400" b="1" dirty="0">
              <a:latin typeface="微软雅黑" panose="020B0503020204020204" pitchFamily="34" charset="-122"/>
              <a:ea typeface="微软雅黑" panose="020B0503020204020204" pitchFamily="34" charset="-122"/>
            </a:endParaRPr>
          </a:p>
        </p:txBody>
      </p:sp>
      <p:sp>
        <p:nvSpPr>
          <p:cNvPr id="3" name="文本框 2"/>
          <p:cNvSpPr txBox="1"/>
          <p:nvPr/>
        </p:nvSpPr>
        <p:spPr>
          <a:xfrm>
            <a:off x="2104982" y="3200872"/>
            <a:ext cx="954107" cy="553998"/>
          </a:xfrm>
          <a:prstGeom prst="rect">
            <a:avLst/>
          </a:prstGeom>
          <a:noFill/>
        </p:spPr>
        <p:txBody>
          <a:bodyPr wrap="none" rtlCol="0">
            <a:spAutoFit/>
          </a:bodyPr>
          <a:lstStyle/>
          <a:p>
            <a:r>
              <a:rPr lang="zh-CN" altLang="en-US" sz="3000" b="1" dirty="0">
                <a:latin typeface="微软雅黑" panose="020B0503020204020204" pitchFamily="34" charset="-122"/>
                <a:ea typeface="微软雅黑" panose="020B0503020204020204" pitchFamily="34" charset="-122"/>
              </a:rPr>
              <a:t>爱国</a:t>
            </a:r>
          </a:p>
        </p:txBody>
      </p:sp>
      <p:sp>
        <p:nvSpPr>
          <p:cNvPr id="4" name="文本框 3"/>
          <p:cNvSpPr txBox="1"/>
          <p:nvPr/>
        </p:nvSpPr>
        <p:spPr>
          <a:xfrm>
            <a:off x="7356602" y="3200872"/>
            <a:ext cx="954107" cy="553998"/>
          </a:xfrm>
          <a:prstGeom prst="rect">
            <a:avLst/>
          </a:prstGeom>
          <a:noFill/>
        </p:spPr>
        <p:txBody>
          <a:bodyPr wrap="none" rtlCol="0">
            <a:spAutoFit/>
          </a:bodyPr>
          <a:lstStyle/>
          <a:p>
            <a:r>
              <a:rPr lang="zh-CN" altLang="en-US" sz="3000" b="1" dirty="0">
                <a:latin typeface="微软雅黑" panose="020B0503020204020204" pitchFamily="34" charset="-122"/>
                <a:ea typeface="微软雅黑" panose="020B0503020204020204" pitchFamily="34" charset="-122"/>
              </a:rPr>
              <a:t>求是</a:t>
            </a:r>
          </a:p>
        </p:txBody>
      </p:sp>
      <p:sp>
        <p:nvSpPr>
          <p:cNvPr id="5" name="文本框 4"/>
          <p:cNvSpPr txBox="1"/>
          <p:nvPr/>
        </p:nvSpPr>
        <p:spPr>
          <a:xfrm>
            <a:off x="10058280" y="3191357"/>
            <a:ext cx="954107" cy="553998"/>
          </a:xfrm>
          <a:prstGeom prst="rect">
            <a:avLst/>
          </a:prstGeom>
          <a:noFill/>
        </p:spPr>
        <p:txBody>
          <a:bodyPr wrap="none" rtlCol="0">
            <a:spAutoFit/>
          </a:bodyPr>
          <a:lstStyle/>
          <a:p>
            <a:r>
              <a:rPr lang="zh-CN" altLang="en-US" sz="3000" b="1" dirty="0">
                <a:latin typeface="微软雅黑" panose="020B0503020204020204" pitchFamily="34" charset="-122"/>
                <a:ea typeface="微软雅黑" panose="020B0503020204020204" pitchFamily="34" charset="-122"/>
              </a:rPr>
              <a:t>创业</a:t>
            </a:r>
          </a:p>
        </p:txBody>
      </p:sp>
      <p:sp>
        <p:nvSpPr>
          <p:cNvPr id="6" name="文本框 5"/>
          <p:cNvSpPr txBox="1"/>
          <p:nvPr/>
        </p:nvSpPr>
        <p:spPr>
          <a:xfrm>
            <a:off x="4686240" y="3191357"/>
            <a:ext cx="1324218" cy="553998"/>
          </a:xfrm>
          <a:prstGeom prst="rect">
            <a:avLst/>
          </a:prstGeom>
          <a:noFill/>
        </p:spPr>
        <p:txBody>
          <a:bodyPr wrap="square" rtlCol="0">
            <a:spAutoFit/>
          </a:bodyPr>
          <a:lstStyle/>
          <a:p>
            <a:r>
              <a:rPr lang="zh-CN" altLang="en-US" sz="3000" b="1" dirty="0">
                <a:latin typeface="微软雅黑" panose="020B0503020204020204" pitchFamily="34" charset="-122"/>
                <a:ea typeface="微软雅黑" panose="020B0503020204020204" pitchFamily="34" charset="-122"/>
              </a:rPr>
              <a:t>民本</a:t>
            </a:r>
          </a:p>
        </p:txBody>
      </p:sp>
      <p:sp>
        <p:nvSpPr>
          <p:cNvPr id="7" name="文本框 6"/>
          <p:cNvSpPr txBox="1"/>
          <p:nvPr/>
        </p:nvSpPr>
        <p:spPr>
          <a:xfrm>
            <a:off x="2034385" y="3821883"/>
            <a:ext cx="2419953" cy="1477328"/>
          </a:xfrm>
          <a:prstGeom prst="rect">
            <a:avLst/>
          </a:prstGeom>
          <a:noFill/>
        </p:spPr>
        <p:txBody>
          <a:bodyPr wrap="square" rtlCol="0">
            <a:spAutoFit/>
          </a:bodyPr>
          <a:lstStyle/>
          <a:p>
            <a:pPr eaLnBrk="0" hangingPunct="0">
              <a:defRPr/>
            </a:pPr>
            <a:r>
              <a:rPr lang="zh-CN" altLang="en-US" dirty="0">
                <a:ea typeface="黑体" pitchFamily="49" charset="-122"/>
              </a:rPr>
              <a:t>同心同德，齐心协力</a:t>
            </a:r>
            <a:endParaRPr lang="en-US" altLang="zh-CN" dirty="0">
              <a:ea typeface="黑体" pitchFamily="49" charset="-122"/>
            </a:endParaRPr>
          </a:p>
          <a:p>
            <a:pPr eaLnBrk="0" hangingPunct="0">
              <a:defRPr/>
            </a:pPr>
            <a:r>
              <a:rPr lang="zh-CN" altLang="en-US" dirty="0">
                <a:ea typeface="黑体" pitchFamily="49" charset="-122"/>
              </a:rPr>
              <a:t>捐弃前嫌，国共合作</a:t>
            </a:r>
            <a:endParaRPr lang="en-US" altLang="zh-CN" dirty="0">
              <a:ea typeface="黑体" pitchFamily="49" charset="-122"/>
            </a:endParaRPr>
          </a:p>
          <a:p>
            <a:pPr eaLnBrk="0" hangingPunct="0">
              <a:defRPr/>
            </a:pPr>
            <a:r>
              <a:rPr lang="zh-CN" altLang="en-US" dirty="0">
                <a:ea typeface="黑体" pitchFamily="49" charset="-122"/>
              </a:rPr>
              <a:t>建立最广泛的抗日民族统一战线</a:t>
            </a:r>
            <a:endParaRPr lang="en-US" altLang="zh-CN" dirty="0">
              <a:ea typeface="黑体" pitchFamily="49" charset="-122"/>
            </a:endParaRPr>
          </a:p>
          <a:p>
            <a:endParaRPr lang="zh-CN" altLang="en-US" dirty="0"/>
          </a:p>
        </p:txBody>
      </p:sp>
      <p:sp>
        <p:nvSpPr>
          <p:cNvPr id="8" name="文本框 7"/>
          <p:cNvSpPr txBox="1"/>
          <p:nvPr/>
        </p:nvSpPr>
        <p:spPr>
          <a:xfrm>
            <a:off x="4686239" y="3812368"/>
            <a:ext cx="2456391" cy="1477328"/>
          </a:xfrm>
          <a:prstGeom prst="rect">
            <a:avLst/>
          </a:prstGeom>
          <a:noFill/>
        </p:spPr>
        <p:txBody>
          <a:bodyPr wrap="square" rtlCol="0">
            <a:spAutoFit/>
          </a:bodyPr>
          <a:lstStyle/>
          <a:p>
            <a:pPr eaLnBrk="0" hangingPunct="0">
              <a:defRPr/>
            </a:pPr>
            <a:r>
              <a:rPr lang="zh-CN" altLang="en-US" dirty="0">
                <a:ea typeface="黑体" pitchFamily="49" charset="-122"/>
              </a:rPr>
              <a:t>密切联系群众，全心合意为人民服务</a:t>
            </a:r>
            <a:endParaRPr lang="en-US" altLang="zh-CN" dirty="0">
              <a:ea typeface="黑体" pitchFamily="49" charset="-122"/>
            </a:endParaRPr>
          </a:p>
          <a:p>
            <a:pPr eaLnBrk="0" hangingPunct="0">
              <a:defRPr/>
            </a:pPr>
            <a:r>
              <a:rPr lang="zh-CN" altLang="en-US" dirty="0">
                <a:ea typeface="黑体" pitchFamily="49" charset="-122"/>
              </a:rPr>
              <a:t>一刻不脱离群众，一切从人民的利益出发</a:t>
            </a:r>
            <a:endParaRPr lang="en-US" altLang="zh-CN" dirty="0">
              <a:ea typeface="黑体" pitchFamily="49" charset="-122"/>
            </a:endParaRPr>
          </a:p>
          <a:p>
            <a:endParaRPr lang="zh-CN" altLang="en-US" dirty="0"/>
          </a:p>
        </p:txBody>
      </p:sp>
      <p:sp>
        <p:nvSpPr>
          <p:cNvPr id="9" name="文本框 8"/>
          <p:cNvSpPr txBox="1"/>
          <p:nvPr/>
        </p:nvSpPr>
        <p:spPr>
          <a:xfrm>
            <a:off x="10092649" y="3821883"/>
            <a:ext cx="1107997" cy="1200329"/>
          </a:xfrm>
          <a:prstGeom prst="rect">
            <a:avLst/>
          </a:prstGeom>
          <a:noFill/>
        </p:spPr>
        <p:txBody>
          <a:bodyPr wrap="none" rtlCol="0">
            <a:spAutoFit/>
          </a:bodyPr>
          <a:lstStyle/>
          <a:p>
            <a:pPr algn="ctr"/>
            <a:r>
              <a:rPr lang="zh-CN" altLang="en-US" dirty="0">
                <a:solidFill>
                  <a:schemeClr val="tx1"/>
                </a:solidFill>
                <a:ea typeface="黑体" panose="02010609060101010101" pitchFamily="49" charset="-122"/>
              </a:rPr>
              <a:t>自力更生</a:t>
            </a:r>
            <a:endParaRPr lang="en-US" altLang="zh-CN" dirty="0">
              <a:solidFill>
                <a:schemeClr val="tx1"/>
              </a:solidFill>
              <a:ea typeface="黑体" panose="02010609060101010101" pitchFamily="49" charset="-122"/>
            </a:endParaRPr>
          </a:p>
          <a:p>
            <a:pPr algn="ctr"/>
            <a:r>
              <a:rPr lang="zh-CN" altLang="en-US" dirty="0">
                <a:solidFill>
                  <a:schemeClr val="tx1"/>
                </a:solidFill>
                <a:ea typeface="黑体" panose="02010609060101010101" pitchFamily="49" charset="-122"/>
              </a:rPr>
              <a:t>艰苦奋斗</a:t>
            </a:r>
            <a:endParaRPr lang="en-US" altLang="zh-CN" dirty="0">
              <a:solidFill>
                <a:schemeClr val="tx1"/>
              </a:solidFill>
              <a:ea typeface="黑体" panose="02010609060101010101" pitchFamily="49" charset="-122"/>
            </a:endParaRPr>
          </a:p>
          <a:p>
            <a:pPr algn="ctr"/>
            <a:r>
              <a:rPr lang="zh-CN" altLang="en-US" dirty="0">
                <a:solidFill>
                  <a:schemeClr val="tx1"/>
                </a:solidFill>
                <a:ea typeface="黑体" panose="02010609060101010101" pitchFamily="49" charset="-122"/>
              </a:rPr>
              <a:t>勇于创新</a:t>
            </a:r>
            <a:endParaRPr lang="en-US" altLang="zh-CN" dirty="0">
              <a:solidFill>
                <a:schemeClr val="tx1"/>
              </a:solidFill>
              <a:ea typeface="黑体" panose="02010609060101010101" pitchFamily="49" charset="-122"/>
            </a:endParaRPr>
          </a:p>
          <a:p>
            <a:endParaRPr lang="zh-CN" altLang="en-US" dirty="0"/>
          </a:p>
        </p:txBody>
      </p:sp>
      <p:sp>
        <p:nvSpPr>
          <p:cNvPr id="10" name="文本框 9"/>
          <p:cNvSpPr txBox="1"/>
          <p:nvPr/>
        </p:nvSpPr>
        <p:spPr>
          <a:xfrm>
            <a:off x="7356602" y="3792074"/>
            <a:ext cx="2487706" cy="1477328"/>
          </a:xfrm>
          <a:prstGeom prst="rect">
            <a:avLst/>
          </a:prstGeom>
          <a:noFill/>
        </p:spPr>
        <p:txBody>
          <a:bodyPr wrap="square" rtlCol="0">
            <a:spAutoFit/>
          </a:bodyPr>
          <a:lstStyle/>
          <a:p>
            <a:pPr eaLnBrk="0" hangingPunct="0">
              <a:defRPr/>
            </a:pPr>
            <a:r>
              <a:rPr lang="zh-CN" altLang="en-US" dirty="0">
                <a:ea typeface="黑体" pitchFamily="49" charset="-122"/>
              </a:rPr>
              <a:t>理论联系实际</a:t>
            </a:r>
            <a:endParaRPr lang="en-US" altLang="zh-CN" dirty="0">
              <a:ea typeface="黑体" pitchFamily="49" charset="-122"/>
            </a:endParaRPr>
          </a:p>
          <a:p>
            <a:pPr eaLnBrk="0" hangingPunct="0">
              <a:defRPr/>
            </a:pPr>
            <a:r>
              <a:rPr lang="zh-CN" altLang="en-US" dirty="0">
                <a:ea typeface="黑体" pitchFamily="49" charset="-122"/>
              </a:rPr>
              <a:t>抓住主要矛盾，把握事物内在联系</a:t>
            </a:r>
            <a:endParaRPr lang="en-US" altLang="zh-CN" dirty="0">
              <a:ea typeface="黑体" pitchFamily="49" charset="-122"/>
            </a:endParaRPr>
          </a:p>
          <a:p>
            <a:pPr eaLnBrk="0" hangingPunct="0">
              <a:defRPr/>
            </a:pPr>
            <a:r>
              <a:rPr lang="zh-CN" altLang="en-US" dirty="0">
                <a:ea typeface="黑体" pitchFamily="49" charset="-122"/>
              </a:rPr>
              <a:t>深入实际，调查研究</a:t>
            </a:r>
            <a:endParaRPr lang="en-US" altLang="zh-CN" dirty="0">
              <a:ea typeface="黑体" pitchFamily="49" charset="-122"/>
            </a:endParaRPr>
          </a:p>
          <a:p>
            <a:endParaRPr lang="zh-CN" altLang="en-US" dirty="0"/>
          </a:p>
        </p:txBody>
      </p:sp>
      <p:sp>
        <p:nvSpPr>
          <p:cNvPr id="11" name="文本框 10"/>
          <p:cNvSpPr txBox="1"/>
          <p:nvPr/>
        </p:nvSpPr>
        <p:spPr>
          <a:xfrm>
            <a:off x="2765384" y="1874704"/>
            <a:ext cx="1338828" cy="369332"/>
          </a:xfrm>
          <a:prstGeom prst="rect">
            <a:avLst/>
          </a:prstGeom>
          <a:noFill/>
        </p:spPr>
        <p:txBody>
          <a:bodyPr wrap="none" rtlCol="0">
            <a:spAutoFit/>
          </a:bodyPr>
          <a:lstStyle/>
          <a:p>
            <a:r>
              <a:rPr lang="zh-CN" altLang="en-US" b="1" dirty="0">
                <a:ea typeface="微软雅黑" panose="020B0503020204020204" pitchFamily="34" charset="-122"/>
              </a:rPr>
              <a:t>延安精神：</a:t>
            </a:r>
            <a:endParaRPr lang="zh-CN" altLang="en-US" dirty="0"/>
          </a:p>
        </p:txBody>
      </p:sp>
    </p:spTree>
    <p:extLst>
      <p:ext uri="{BB962C8B-B14F-4D97-AF65-F5344CB8AC3E}">
        <p14:creationId xmlns:p14="http://schemas.microsoft.com/office/powerpoint/2010/main" xmlns="" val="3802791204"/>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slide(fromLeft)">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1" name="竖排文字占位符 10"/>
          <p:cNvSpPr>
            <a:spLocks noGrp="1"/>
          </p:cNvSpPr>
          <p:nvPr>
            <p:ph type="body" orient="vert" idx="1"/>
          </p:nvPr>
        </p:nvSpPr>
        <p:spPr>
          <a:xfrm>
            <a:off x="2590799" y="2408618"/>
            <a:ext cx="8601075" cy="766763"/>
          </a:xfrm>
        </p:spPr>
        <p:txBody>
          <a:bodyPr vert="horz"/>
          <a:lstStyle/>
          <a:p>
            <a:pPr marL="0">
              <a:spcBef>
                <a:spcPts val="0"/>
              </a:spcBef>
              <a:buNone/>
              <a:defRPr/>
            </a:pPr>
            <a:r>
              <a:rPr lang="zh-CN" altLang="en-US" sz="2400" dirty="0">
                <a:latin typeface="微软雅黑" panose="020B0503020204020204" pitchFamily="34" charset="-122"/>
                <a:ea typeface="微软雅黑" panose="020B0503020204020204" pitchFamily="34" charset="-122"/>
              </a:rPr>
              <a:t>建设马克思主义学习型政党，要注重研究和解决改革建设发展中存在的各种问题。不仅要从书本上学，还要在实践中学，向群众学习，善于把科学理论精神转化为加快发展的坚定信念、谋划发展的正确思路、促进发展的政策措施、实现发展的实际本领、武装干部群众的巨大精神力量。要着眼于当前的形势任务，着眼于工作实际和干部群众的思想实际，认真分析解决当前工作中存在的各种问题，认真解决涉及广大人民群众切身利益的现实问题</a:t>
            </a:r>
            <a:endParaRPr lang="en-US"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56091341"/>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1000"/>
                                        <p:tgtEl>
                                          <p:spTgt spid="11">
                                            <p:txEl>
                                              <p:pRg st="0" end="0"/>
                                            </p:txEl>
                                          </p:spTgt>
                                        </p:tgtEl>
                                      </p:cBhvr>
                                    </p:animEffect>
                                    <p:anim calcmode="lin" valueType="num">
                                      <p:cBhvr>
                                        <p:cTn id="8" dur="1000" fill="hold"/>
                                        <p:tgtEl>
                                          <p:spTgt spid="11">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矩形 3"/>
          <p:cNvSpPr/>
          <p:nvPr/>
        </p:nvSpPr>
        <p:spPr>
          <a:xfrm>
            <a:off x="3047999" y="4019550"/>
            <a:ext cx="7782039" cy="1570038"/>
          </a:xfrm>
          <a:prstGeom prst="rect">
            <a:avLst/>
          </a:prstGeom>
        </p:spPr>
        <p:txBody>
          <a:bodyPr wrap="square">
            <a:spAutoFit/>
          </a:bodyPr>
          <a:lstStyle/>
          <a:p>
            <a:pPr>
              <a:defRPr/>
            </a:pPr>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rPr>
              <a:t>（三）对于在职干部的教育和干部学校的教育，</a:t>
            </a:r>
            <a:r>
              <a:rPr lang="zh-CN" altLang="zh-CN" sz="2400" b="1" dirty="0">
                <a:solidFill>
                  <a:schemeClr val="tx1">
                    <a:lumMod val="95000"/>
                    <a:lumOff val="5000"/>
                  </a:schemeClr>
                </a:solidFill>
                <a:latin typeface="微软雅黑" panose="020B0503020204020204" pitchFamily="34" charset="-122"/>
                <a:ea typeface="微软雅黑" panose="020B0503020204020204" pitchFamily="34" charset="-122"/>
              </a:rPr>
              <a:t>应确立以研究中国实际问题为中心，以马克思列宁主义基本原则为指导的方针，废除静止地孤立地研究马克思列宁主义的方法。</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 name="矩形 7"/>
          <p:cNvSpPr>
            <a:spLocks noChangeArrowheads="1"/>
          </p:cNvSpPr>
          <p:nvPr/>
        </p:nvSpPr>
        <p:spPr bwMode="auto">
          <a:xfrm>
            <a:off x="3048001" y="2066926"/>
            <a:ext cx="7683727"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（一）向全党提出</a:t>
            </a:r>
            <a:r>
              <a:rPr lang="zh-CN" altLang="zh-CN" sz="2400" dirty="0">
                <a:solidFill>
                  <a:schemeClr val="tx1">
                    <a:lumMod val="95000"/>
                    <a:lumOff val="5000"/>
                  </a:schemeClr>
                </a:solidFill>
                <a:latin typeface="微软雅黑" panose="020B0503020204020204" pitchFamily="34" charset="-122"/>
                <a:ea typeface="微软雅黑" panose="020B0503020204020204" pitchFamily="34" charset="-122"/>
              </a:rPr>
              <a:t>系统地周密地研究周围环境</a:t>
            </a:r>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的任务。</a:t>
            </a:r>
            <a:endParaRPr lang="zh-CN" altLang="en-US" sz="2400" dirty="0">
              <a:solidFill>
                <a:schemeClr val="tx1">
                  <a:lumMod val="95000"/>
                  <a:lumOff val="5000"/>
                </a:schemeClr>
              </a:solidFill>
              <a:ea typeface="微软雅黑" panose="020B0503020204020204" pitchFamily="34" charset="-122"/>
            </a:endParaRPr>
          </a:p>
        </p:txBody>
      </p:sp>
      <p:sp>
        <p:nvSpPr>
          <p:cNvPr id="6" name="矩形 8"/>
          <p:cNvSpPr>
            <a:spLocks noChangeArrowheads="1"/>
          </p:cNvSpPr>
          <p:nvPr/>
        </p:nvSpPr>
        <p:spPr bwMode="auto">
          <a:xfrm>
            <a:off x="3048000" y="2981326"/>
            <a:ext cx="77724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4400" b="1">
                <a:solidFill>
                  <a:schemeClr val="bg1"/>
                </a:solidFill>
                <a:latin typeface="黑体" panose="02010609060101010101" pitchFamily="49" charset="-122"/>
                <a:ea typeface="宋体" panose="02010600030101010101" pitchFamily="2" charset="-122"/>
              </a:defRPr>
            </a:lvl1pPr>
            <a:lvl2pPr marL="742950" indent="-285750" eaLnBrk="0" hangingPunct="0">
              <a:defRPr sz="4400" b="1">
                <a:solidFill>
                  <a:schemeClr val="bg1"/>
                </a:solidFill>
                <a:latin typeface="黑体" panose="02010609060101010101" pitchFamily="49" charset="-122"/>
                <a:ea typeface="宋体" panose="02010600030101010101" pitchFamily="2" charset="-122"/>
              </a:defRPr>
            </a:lvl2pPr>
            <a:lvl3pPr marL="1143000" indent="-228600" eaLnBrk="0" hangingPunct="0">
              <a:defRPr sz="4400" b="1">
                <a:solidFill>
                  <a:schemeClr val="bg1"/>
                </a:solidFill>
                <a:latin typeface="黑体" panose="02010609060101010101" pitchFamily="49" charset="-122"/>
                <a:ea typeface="宋体" panose="02010600030101010101" pitchFamily="2" charset="-122"/>
              </a:defRPr>
            </a:lvl3pPr>
            <a:lvl4pPr marL="1600200" indent="-228600" eaLnBrk="0" hangingPunct="0">
              <a:defRPr sz="4400" b="1">
                <a:solidFill>
                  <a:schemeClr val="bg1"/>
                </a:solidFill>
                <a:latin typeface="黑体" panose="02010609060101010101" pitchFamily="49" charset="-122"/>
                <a:ea typeface="宋体" panose="02010600030101010101" pitchFamily="2" charset="-122"/>
              </a:defRPr>
            </a:lvl4pPr>
            <a:lvl5pPr marL="2057400" indent="-228600" eaLnBrk="0" hangingPunct="0">
              <a:defRPr sz="4400" b="1">
                <a:solidFill>
                  <a:schemeClr val="bg1"/>
                </a:solidFill>
                <a:latin typeface="黑体" panose="02010609060101010101" pitchFamily="49" charset="-122"/>
                <a:ea typeface="宋体" panose="02010600030101010101" pitchFamily="2" charset="-122"/>
              </a:defRPr>
            </a:lvl5pPr>
            <a:lvl6pPr marL="25146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6pPr>
            <a:lvl7pPr marL="29718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7pPr>
            <a:lvl8pPr marL="34290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8pPr>
            <a:lvl9pPr marL="3886200" indent="-228600" eaLnBrk="0" fontAlgn="base" hangingPunct="0">
              <a:spcBef>
                <a:spcPct val="0"/>
              </a:spcBef>
              <a:spcAft>
                <a:spcPct val="0"/>
              </a:spcAft>
              <a:defRPr sz="4400" b="1">
                <a:solidFill>
                  <a:schemeClr val="bg1"/>
                </a:solidFill>
                <a:latin typeface="黑体" panose="02010609060101010101" pitchFamily="49" charset="-122"/>
                <a:ea typeface="宋体" panose="02010600030101010101" pitchFamily="2" charset="-122"/>
              </a:defRPr>
            </a:lvl9pPr>
          </a:lstStyle>
          <a:p>
            <a:r>
              <a:rPr lang="zh-CN" altLang="en-US" sz="2400" dirty="0">
                <a:solidFill>
                  <a:schemeClr val="tx1">
                    <a:lumMod val="95000"/>
                    <a:lumOff val="5000"/>
                  </a:schemeClr>
                </a:solidFill>
                <a:latin typeface="微软雅黑" panose="020B0503020204020204" pitchFamily="34" charset="-122"/>
                <a:ea typeface="微软雅黑" panose="020B0503020204020204" pitchFamily="34" charset="-122"/>
              </a:rPr>
              <a:t>（二）对于近百年的中国史，应聚集人材，分工合作地去做，克服无组织的状态。</a:t>
            </a:r>
            <a:endParaRPr lang="zh-CN" altLang="en-US" sz="2400" dirty="0">
              <a:solidFill>
                <a:schemeClr val="tx1">
                  <a:lumMod val="95000"/>
                  <a:lumOff val="5000"/>
                </a:schemeClr>
              </a:solidFill>
              <a:ea typeface="微软雅黑" panose="020B0503020204020204" pitchFamily="34" charset="-122"/>
            </a:endParaRPr>
          </a:p>
        </p:txBody>
      </p:sp>
    </p:spTree>
    <p:extLst>
      <p:ext uri="{BB962C8B-B14F-4D97-AF65-F5344CB8AC3E}">
        <p14:creationId xmlns:p14="http://schemas.microsoft.com/office/powerpoint/2010/main" xmlns="" val="1605995918"/>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with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nodeType="with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xmlns="" val="0"/>
              </a:ext>
            </a:extLst>
          </a:blip>
          <a:srcRect l="83907" t="16353" r="4506" b="67961"/>
          <a:stretch/>
        </p:blipFill>
        <p:spPr>
          <a:xfrm>
            <a:off x="9492476" y="2358395"/>
            <a:ext cx="1165412" cy="788894"/>
          </a:xfrm>
          <a:prstGeom prst="rect">
            <a:avLst/>
          </a:prstGeom>
        </p:spPr>
      </p:pic>
      <p:sp>
        <p:nvSpPr>
          <p:cNvPr id="12" name="文本框 11"/>
          <p:cNvSpPr txBox="1"/>
          <p:nvPr/>
        </p:nvSpPr>
        <p:spPr>
          <a:xfrm>
            <a:off x="2737917" y="2479102"/>
            <a:ext cx="7337265" cy="1107996"/>
          </a:xfrm>
          <a:prstGeom prst="rect">
            <a:avLst/>
          </a:prstGeom>
          <a:noFill/>
        </p:spPr>
        <p:txBody>
          <a:bodyPr wrap="none" rtlCol="0">
            <a:spAutoFit/>
          </a:bodyPr>
          <a:lstStyle/>
          <a:p>
            <a:r>
              <a:rPr lang="zh-CN" altLang="en-US" sz="6600" b="1" dirty="0">
                <a:solidFill>
                  <a:srgbClr val="C00000"/>
                </a:solidFill>
                <a:latin typeface="华文楷体" panose="02010600040101010101" pitchFamily="2" charset="-122"/>
                <a:ea typeface="华文楷体" panose="02010600040101010101" pitchFamily="2" charset="-122"/>
              </a:rPr>
              <a:t>汇报完毕  谢谢大家</a:t>
            </a:r>
          </a:p>
        </p:txBody>
      </p:sp>
      <p:sp>
        <p:nvSpPr>
          <p:cNvPr id="16" name="文本框 15">
            <a:extLst>
              <a:ext uri="{FF2B5EF4-FFF2-40B4-BE49-F238E27FC236}">
                <a16:creationId xmlns:a16="http://schemas.microsoft.com/office/drawing/2014/main" xmlns="" id="{ECA3FB18-44A4-480B-A124-6AC13EE1D824}"/>
              </a:ext>
            </a:extLst>
          </p:cNvPr>
          <p:cNvSpPr txBox="1"/>
          <p:nvPr/>
        </p:nvSpPr>
        <p:spPr>
          <a:xfrm>
            <a:off x="3006921" y="3891382"/>
            <a:ext cx="6601670" cy="523220"/>
          </a:xfrm>
          <a:prstGeom prst="rect">
            <a:avLst/>
          </a:prstGeom>
          <a:noFill/>
        </p:spPr>
        <p:txBody>
          <a:bodyPr wrap="square" rtlCol="0">
            <a:spAutoFit/>
          </a:bodyPr>
          <a:lstStyle/>
          <a:p>
            <a:pPr algn="ctr"/>
            <a:r>
              <a:rPr lang="zh-CN" altLang="en-US" sz="1400" dirty="0">
                <a:solidFill>
                  <a:srgbClr val="C00000"/>
                </a:solidFill>
                <a:ea typeface="微软雅黑" panose="020B0503020204020204" pitchFamily="34" charset="-122"/>
              </a:rPr>
              <a:t>坚定正确的政治方向，解放思想、实事求是的思想路线，全心全意为人民服务的根本宗旨，自力更生、艰苦奋斗的创业精神</a:t>
            </a:r>
          </a:p>
        </p:txBody>
      </p:sp>
      <p:sp>
        <p:nvSpPr>
          <p:cNvPr id="17" name="文本框 16">
            <a:extLst>
              <a:ext uri="{FF2B5EF4-FFF2-40B4-BE49-F238E27FC236}">
                <a16:creationId xmlns:a16="http://schemas.microsoft.com/office/drawing/2014/main" xmlns="" id="{5BA10580-4D6B-45B9-8D1D-3E8CB04D370F}"/>
              </a:ext>
            </a:extLst>
          </p:cNvPr>
          <p:cNvSpPr txBox="1"/>
          <p:nvPr/>
        </p:nvSpPr>
        <p:spPr>
          <a:xfrm>
            <a:off x="3053271" y="4600765"/>
            <a:ext cx="6508971" cy="369332"/>
          </a:xfrm>
          <a:prstGeom prst="rect">
            <a:avLst/>
          </a:prstGeom>
          <a:noFill/>
        </p:spPr>
        <p:txBody>
          <a:bodyPr wrap="square" rtlCol="0">
            <a:spAutoFit/>
          </a:bodyPr>
          <a:lstStyle/>
          <a:p>
            <a:pPr algn="ctr"/>
            <a:r>
              <a:rPr lang="zh-CN" altLang="en-US" sz="900" dirty="0">
                <a:ea typeface="微软雅黑" panose="020B0503020204020204" pitchFamily="34" charset="-122"/>
              </a:rPr>
              <a:t>延安精神是延安时期中国共产党及其领导的根据地军民在革命实践中所表现出来的一种积极向上的精神风貌和优良作风。在延安，中国共产党孕育了光照千秋的延安精在</a:t>
            </a:r>
          </a:p>
        </p:txBody>
      </p:sp>
    </p:spTree>
    <p:extLst>
      <p:ext uri="{BB962C8B-B14F-4D97-AF65-F5344CB8AC3E}">
        <p14:creationId xmlns:p14="http://schemas.microsoft.com/office/powerpoint/2010/main" xmlns="" val="3668888087"/>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0"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par>
                                <p:cTn id="11" presetID="4" presetClass="entr" presetSubtype="16" fill="hold" grpId="0" nodeType="withEffect">
                                  <p:stCondLst>
                                    <p:cond delay="3000"/>
                                  </p:stCondLst>
                                  <p:childTnLst>
                                    <p:set>
                                      <p:cBhvr>
                                        <p:cTn id="12" dur="1" fill="hold">
                                          <p:stCondLst>
                                            <p:cond delay="0"/>
                                          </p:stCondLst>
                                        </p:cTn>
                                        <p:tgtEl>
                                          <p:spTgt spid="16"/>
                                        </p:tgtEl>
                                        <p:attrNameLst>
                                          <p:attrName>style.visibility</p:attrName>
                                        </p:attrNameLst>
                                      </p:cBhvr>
                                      <p:to>
                                        <p:strVal val="visible"/>
                                      </p:to>
                                    </p:set>
                                    <p:animEffect transition="in" filter="box(in)">
                                      <p:cBhvr>
                                        <p:cTn id="13" dur="2000"/>
                                        <p:tgtEl>
                                          <p:spTgt spid="16"/>
                                        </p:tgtEl>
                                      </p:cBhvr>
                                    </p:animEffect>
                                  </p:childTnLst>
                                </p:cTn>
                              </p:par>
                              <p:par>
                                <p:cTn id="14" presetID="4" presetClass="entr" presetSubtype="16" fill="hold" grpId="0" nodeType="withEffect">
                                  <p:stCondLst>
                                    <p:cond delay="3500"/>
                                  </p:stCondLst>
                                  <p:childTnLst>
                                    <p:set>
                                      <p:cBhvr>
                                        <p:cTn id="15" dur="1" fill="hold">
                                          <p:stCondLst>
                                            <p:cond delay="0"/>
                                          </p:stCondLst>
                                        </p:cTn>
                                        <p:tgtEl>
                                          <p:spTgt spid="17"/>
                                        </p:tgtEl>
                                        <p:attrNameLst>
                                          <p:attrName>style.visibility</p:attrName>
                                        </p:attrNameLst>
                                      </p:cBhvr>
                                      <p:to>
                                        <p:strVal val="visible"/>
                                      </p:to>
                                    </p:set>
                                    <p:animEffect transition="in" filter="box(in)">
                                      <p:cBhvr>
                                        <p:cTn id="16"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4" name="文本框 3"/>
          <p:cNvSpPr txBox="1"/>
          <p:nvPr/>
        </p:nvSpPr>
        <p:spPr>
          <a:xfrm>
            <a:off x="2265494" y="2811165"/>
            <a:ext cx="1200329" cy="1854200"/>
          </a:xfrm>
          <a:prstGeom prst="rect">
            <a:avLst/>
          </a:prstGeom>
          <a:noFill/>
        </p:spPr>
        <p:txBody>
          <a:bodyPr vert="eaVert" wrap="square" rtlCol="0">
            <a:spAutoFit/>
          </a:bodyPr>
          <a:lstStyle/>
          <a:p>
            <a:r>
              <a:rPr lang="zh-CN" altLang="en-US" sz="6600" b="1" dirty="0">
                <a:solidFill>
                  <a:srgbClr val="C00000"/>
                </a:solidFill>
                <a:latin typeface="微软雅黑" panose="020B0503020204020204" pitchFamily="34" charset="-122"/>
                <a:ea typeface="微软雅黑" panose="020B0503020204020204" pitchFamily="34" charset="-122"/>
              </a:rPr>
              <a:t>目录</a:t>
            </a:r>
          </a:p>
        </p:txBody>
      </p:sp>
      <p:sp>
        <p:nvSpPr>
          <p:cNvPr id="5" name="文本框 4"/>
          <p:cNvSpPr txBox="1"/>
          <p:nvPr/>
        </p:nvSpPr>
        <p:spPr>
          <a:xfrm>
            <a:off x="3281233" y="3343056"/>
            <a:ext cx="615553" cy="4864100"/>
          </a:xfrm>
          <a:prstGeom prst="rect">
            <a:avLst/>
          </a:prstGeom>
          <a:noFill/>
        </p:spPr>
        <p:txBody>
          <a:bodyPr vert="eaVert" wrap="square" rtlCol="0">
            <a:spAutoFit/>
          </a:bodyPr>
          <a:lstStyle/>
          <a:p>
            <a:r>
              <a:rPr lang="en-US" altLang="zh-CN" sz="2800" b="1" dirty="0">
                <a:solidFill>
                  <a:srgbClr val="C00000"/>
                </a:solidFill>
                <a:latin typeface="微软雅黑" panose="020B0503020204020204" pitchFamily="34" charset="-122"/>
                <a:ea typeface="微软雅黑" panose="020B0503020204020204" pitchFamily="34" charset="-122"/>
              </a:rPr>
              <a:t>Contents</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247555" y="2339042"/>
            <a:ext cx="5779595" cy="461665"/>
          </a:xfrm>
          <a:prstGeom prst="rect">
            <a:avLst/>
          </a:prstGeom>
          <a:noFill/>
          <a:ln w="3175">
            <a:noFill/>
          </a:ln>
        </p:spPr>
        <p:txBody>
          <a:bodyPr wrap="square" rtlCol="0">
            <a:spAutoFit/>
          </a:bodyPr>
          <a:lstStyle/>
          <a:p>
            <a:r>
              <a:rPr lang="zh-CN" altLang="en-US" sz="2400" b="1" dirty="0">
                <a:solidFill>
                  <a:srgbClr val="C00000"/>
                </a:solidFill>
                <a:latin typeface="华文楷体" panose="02010600040101010101" pitchFamily="2" charset="-122"/>
                <a:ea typeface="华文楷体" panose="02010600040101010101" pitchFamily="2" charset="-122"/>
              </a:rPr>
              <a:t>开展学习运动的原因</a:t>
            </a:r>
          </a:p>
        </p:txBody>
      </p:sp>
      <p:sp>
        <p:nvSpPr>
          <p:cNvPr id="7" name="文本框 6"/>
          <p:cNvSpPr txBox="1"/>
          <p:nvPr/>
        </p:nvSpPr>
        <p:spPr>
          <a:xfrm>
            <a:off x="5247553" y="3253501"/>
            <a:ext cx="5779597" cy="830997"/>
          </a:xfrm>
          <a:prstGeom prst="rect">
            <a:avLst/>
          </a:prstGeom>
          <a:noFill/>
          <a:ln w="3175">
            <a:noFill/>
          </a:ln>
        </p:spPr>
        <p:txBody>
          <a:bodyPr wrap="square" rtlCol="0">
            <a:spAutoFit/>
          </a:bodyPr>
          <a:lstStyle/>
          <a:p>
            <a:r>
              <a:rPr lang="zh-CN" altLang="en-US" sz="2400" b="1" dirty="0">
                <a:solidFill>
                  <a:srgbClr val="C00000"/>
                </a:solidFill>
                <a:latin typeface="华文楷体" panose="02010600040101010101" pitchFamily="2" charset="-122"/>
                <a:ea typeface="华文楷体" panose="02010600040101010101" pitchFamily="2" charset="-122"/>
              </a:rPr>
              <a:t>延安时期学习运动有什么显著特点</a:t>
            </a:r>
            <a:r>
              <a:rPr lang="zh-CN" altLang="en-US" sz="2400" dirty="0">
                <a:solidFill>
                  <a:srgbClr val="C00000"/>
                </a:solidFill>
                <a:latin typeface="华文楷体" panose="02010600040101010101" pitchFamily="2" charset="-122"/>
                <a:ea typeface="华文楷体" panose="02010600040101010101" pitchFamily="2" charset="-122"/>
              </a:rPr>
              <a:t/>
            </a:r>
            <a:br>
              <a:rPr lang="zh-CN" altLang="en-US" sz="2400" dirty="0">
                <a:solidFill>
                  <a:srgbClr val="C00000"/>
                </a:solidFill>
                <a:latin typeface="华文楷体" panose="02010600040101010101" pitchFamily="2" charset="-122"/>
                <a:ea typeface="华文楷体" panose="02010600040101010101" pitchFamily="2" charset="-122"/>
              </a:rPr>
            </a:br>
            <a:endParaRPr lang="zh-CN" altLang="en-US" sz="2400" b="1" dirty="0">
              <a:solidFill>
                <a:srgbClr val="C00000"/>
              </a:solidFill>
              <a:latin typeface="华文楷体" panose="02010600040101010101" pitchFamily="2" charset="-122"/>
              <a:ea typeface="华文楷体" panose="02010600040101010101" pitchFamily="2" charset="-122"/>
            </a:endParaRPr>
          </a:p>
        </p:txBody>
      </p:sp>
      <p:sp>
        <p:nvSpPr>
          <p:cNvPr id="8" name="文本框 7"/>
          <p:cNvSpPr txBox="1"/>
          <p:nvPr/>
        </p:nvSpPr>
        <p:spPr>
          <a:xfrm>
            <a:off x="5247553" y="4111704"/>
            <a:ext cx="5779597" cy="461665"/>
          </a:xfrm>
          <a:prstGeom prst="rect">
            <a:avLst/>
          </a:prstGeom>
          <a:noFill/>
          <a:ln w="3175">
            <a:noFill/>
          </a:ln>
        </p:spPr>
        <p:txBody>
          <a:bodyPr wrap="square" rtlCol="0">
            <a:spAutoFit/>
          </a:bodyPr>
          <a:lstStyle/>
          <a:p>
            <a:r>
              <a:rPr lang="zh-CN" altLang="en-US" sz="2400" b="1" dirty="0">
                <a:solidFill>
                  <a:srgbClr val="C00000"/>
                </a:solidFill>
                <a:latin typeface="华文楷体" panose="02010600040101010101" pitchFamily="2" charset="-122"/>
                <a:ea typeface="华文楷体" panose="02010600040101010101" pitchFamily="2" charset="-122"/>
              </a:rPr>
              <a:t>整风成效</a:t>
            </a:r>
          </a:p>
        </p:txBody>
      </p:sp>
      <p:sp>
        <p:nvSpPr>
          <p:cNvPr id="9" name="文本框 8"/>
          <p:cNvSpPr txBox="1"/>
          <p:nvPr/>
        </p:nvSpPr>
        <p:spPr>
          <a:xfrm>
            <a:off x="5247554" y="4982289"/>
            <a:ext cx="5779596" cy="461665"/>
          </a:xfrm>
          <a:prstGeom prst="rect">
            <a:avLst/>
          </a:prstGeom>
          <a:noFill/>
          <a:ln w="3175">
            <a:noFill/>
          </a:ln>
        </p:spPr>
        <p:txBody>
          <a:bodyPr wrap="square" rtlCol="0">
            <a:spAutoFit/>
          </a:bodyPr>
          <a:lstStyle/>
          <a:p>
            <a:r>
              <a:rPr lang="zh-CN" altLang="en-US" sz="2400" b="1" dirty="0">
                <a:solidFill>
                  <a:srgbClr val="C00000"/>
                </a:solidFill>
                <a:latin typeface="华文楷体" panose="02010600040101010101" pitchFamily="2" charset="-122"/>
                <a:ea typeface="华文楷体" panose="02010600040101010101" pitchFamily="2" charset="-122"/>
              </a:rPr>
              <a:t>延安精神的精髓</a:t>
            </a:r>
          </a:p>
        </p:txBody>
      </p:sp>
      <p:sp>
        <p:nvSpPr>
          <p:cNvPr id="10" name="文本框 9"/>
          <p:cNvSpPr txBox="1"/>
          <p:nvPr/>
        </p:nvSpPr>
        <p:spPr>
          <a:xfrm>
            <a:off x="4263125" y="2353965"/>
            <a:ext cx="965200" cy="584775"/>
          </a:xfrm>
          <a:prstGeom prst="rect">
            <a:avLst/>
          </a:prstGeom>
          <a:no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01</a:t>
            </a:r>
            <a:endParaRPr lang="zh-CN" altLang="en-US" sz="32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4263125" y="3200846"/>
            <a:ext cx="965200" cy="584775"/>
          </a:xfrm>
          <a:prstGeom prst="rect">
            <a:avLst/>
          </a:prstGeom>
          <a:no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02</a:t>
            </a:r>
            <a:endParaRPr lang="zh-CN" altLang="en-US" sz="3200" b="1"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4282353" y="4057293"/>
            <a:ext cx="965200" cy="584775"/>
          </a:xfrm>
          <a:prstGeom prst="rect">
            <a:avLst/>
          </a:prstGeom>
          <a:no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03</a:t>
            </a:r>
            <a:endParaRPr lang="zh-CN" altLang="en-US" sz="3200" b="1"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4263125" y="4969709"/>
            <a:ext cx="965200" cy="584775"/>
          </a:xfrm>
          <a:prstGeom prst="rect">
            <a:avLst/>
          </a:prstGeom>
          <a:noFill/>
        </p:spPr>
        <p:txBody>
          <a:bodyPr wrap="square" rtlCol="0">
            <a:spAutoFit/>
          </a:bodyPr>
          <a:lstStyle/>
          <a:p>
            <a:r>
              <a:rPr lang="en-US" altLang="zh-CN" sz="3200" b="1" dirty="0">
                <a:latin typeface="微软雅黑" panose="020B0503020204020204" pitchFamily="34" charset="-122"/>
                <a:ea typeface="微软雅黑" panose="020B0503020204020204" pitchFamily="34" charset="-122"/>
              </a:rPr>
              <a:t>04</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05280522"/>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250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21" presetClass="entr" presetSubtype="1" fill="hold" grpId="0" nodeType="withEffect">
                                  <p:stCondLst>
                                    <p:cond delay="250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2000"/>
                                        <p:tgtEl>
                                          <p:spTgt spid="8"/>
                                        </p:tgtEl>
                                      </p:cBhvr>
                                    </p:animEffect>
                                  </p:childTnLst>
                                </p:cTn>
                              </p:par>
                              <p:par>
                                <p:cTn id="14" presetID="21" presetClass="entr" presetSubtype="1" fill="hold" grpId="0" nodeType="withEffect">
                                  <p:stCondLst>
                                    <p:cond delay="2500"/>
                                  </p:stCondLst>
                                  <p:childTnLst>
                                    <p:set>
                                      <p:cBhvr>
                                        <p:cTn id="15" dur="1" fill="hold">
                                          <p:stCondLst>
                                            <p:cond delay="0"/>
                                          </p:stCondLst>
                                        </p:cTn>
                                        <p:tgtEl>
                                          <p:spTgt spid="9"/>
                                        </p:tgtEl>
                                        <p:attrNameLst>
                                          <p:attrName>style.visibility</p:attrName>
                                        </p:attrNameLst>
                                      </p:cBhvr>
                                      <p:to>
                                        <p:strVal val="visible"/>
                                      </p:to>
                                    </p:set>
                                    <p:animEffect transition="in" filter="wheel(1)">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xmlns="" val="0"/>
              </a:ext>
            </a:extLst>
          </a:blip>
          <a:srcRect l="83907" t="16353" r="4506" b="67961"/>
          <a:stretch/>
        </p:blipFill>
        <p:spPr>
          <a:xfrm>
            <a:off x="9340076" y="3275957"/>
            <a:ext cx="1165412" cy="788894"/>
          </a:xfrm>
          <a:prstGeom prst="rect">
            <a:avLst/>
          </a:prstGeom>
        </p:spPr>
      </p:pic>
      <p:sp>
        <p:nvSpPr>
          <p:cNvPr id="12" name="文本框 11"/>
          <p:cNvSpPr txBox="1"/>
          <p:nvPr/>
        </p:nvSpPr>
        <p:spPr>
          <a:xfrm>
            <a:off x="4659803" y="3044279"/>
            <a:ext cx="5407249" cy="769441"/>
          </a:xfrm>
          <a:prstGeom prst="rect">
            <a:avLst/>
          </a:prstGeom>
          <a:noFill/>
        </p:spPr>
        <p:txBody>
          <a:bodyPr wrap="none" rtlCol="0">
            <a:spAutoFit/>
          </a:bodyPr>
          <a:lstStyle/>
          <a:p>
            <a:r>
              <a:rPr lang="zh-CN" altLang="en-US" sz="4400" b="1" dirty="0">
                <a:solidFill>
                  <a:srgbClr val="C00000"/>
                </a:solidFill>
                <a:latin typeface="造字工房朗倩（非商用）常规体" pitchFamily="50" charset="-122"/>
                <a:ea typeface="造字工房朗倩（非商用）常规体" pitchFamily="50" charset="-122"/>
              </a:rPr>
              <a:t>开展学习运动的原因</a:t>
            </a:r>
          </a:p>
        </p:txBody>
      </p:sp>
      <p:sp>
        <p:nvSpPr>
          <p:cNvPr id="2" name="文本框 1"/>
          <p:cNvSpPr txBox="1"/>
          <p:nvPr/>
        </p:nvSpPr>
        <p:spPr>
          <a:xfrm>
            <a:off x="2870959" y="3188534"/>
            <a:ext cx="3139538" cy="1569660"/>
          </a:xfrm>
          <a:prstGeom prst="rect">
            <a:avLst/>
          </a:prstGeom>
          <a:noFill/>
        </p:spPr>
        <p:txBody>
          <a:bodyPr wrap="square" rtlCol="0">
            <a:spAutoFit/>
          </a:bodyPr>
          <a:lstStyle/>
          <a:p>
            <a:r>
              <a:rPr lang="en-US" altLang="zh-CN" sz="9600" b="1" dirty="0">
                <a:solidFill>
                  <a:srgbClr val="C00000"/>
                </a:solidFill>
                <a:latin typeface="微软雅黑" panose="020B0503020204020204" pitchFamily="34" charset="-122"/>
                <a:ea typeface="微软雅黑" panose="020B0503020204020204" pitchFamily="34" charset="-122"/>
              </a:rPr>
              <a:t>01</a:t>
            </a:r>
            <a:endParaRPr lang="zh-CN" altLang="en-US" sz="9600" b="1" dirty="0">
              <a:solidFill>
                <a:srgbClr val="C0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727786" y="3834864"/>
            <a:ext cx="6057900" cy="923330"/>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没有真正搞清楚“什么是马克思主义”，如何正确地“对待马克思主义”</a:t>
            </a:r>
          </a:p>
          <a:p>
            <a:endParaRPr lang="zh-CN" altLang="en-US" dirty="0"/>
          </a:p>
        </p:txBody>
      </p:sp>
    </p:spTree>
    <p:extLst>
      <p:ext uri="{BB962C8B-B14F-4D97-AF65-F5344CB8AC3E}">
        <p14:creationId xmlns:p14="http://schemas.microsoft.com/office/powerpoint/2010/main" xmlns="" val="1345546194"/>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0"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8194" name="标题 1"/>
          <p:cNvSpPr>
            <a:spLocks noGrp="1"/>
          </p:cNvSpPr>
          <p:nvPr>
            <p:ph type="title"/>
          </p:nvPr>
        </p:nvSpPr>
        <p:spPr>
          <a:xfrm>
            <a:off x="3783666" y="1271867"/>
            <a:ext cx="8229600" cy="1209675"/>
          </a:xfrm>
        </p:spPr>
        <p:txBody>
          <a:bodyPr/>
          <a:lstStyle/>
          <a:p>
            <a:pPr eaLnBrk="1" hangingPunct="1"/>
            <a:r>
              <a:rPr lang="zh-CN" altLang="en-US" sz="4000" b="1" dirty="0">
                <a:solidFill>
                  <a:srgbClr val="C00000"/>
                </a:solidFill>
                <a:ea typeface="微软雅黑" panose="020B0503020204020204" pitchFamily="34" charset="-122"/>
              </a:rPr>
              <a:t>开展学习运动的原因</a:t>
            </a:r>
          </a:p>
        </p:txBody>
      </p:sp>
      <p:sp>
        <p:nvSpPr>
          <p:cNvPr id="3" name="矩形 2">
            <a:extLst>
              <a:ext uri="{FF2B5EF4-FFF2-40B4-BE49-F238E27FC236}">
                <a16:creationId xmlns:a16="http://schemas.microsoft.com/office/drawing/2014/main" xmlns="" id="{F40C44EB-1F7F-4DD9-A469-1389B7290697}"/>
              </a:ext>
            </a:extLst>
          </p:cNvPr>
          <p:cNvSpPr/>
          <p:nvPr/>
        </p:nvSpPr>
        <p:spPr>
          <a:xfrm>
            <a:off x="2364441" y="2338685"/>
            <a:ext cx="9153525" cy="3170099"/>
          </a:xfrm>
          <a:prstGeom prst="rect">
            <a:avLst/>
          </a:prstGeom>
        </p:spPr>
        <p:txBody>
          <a:bodyPr wrap="square">
            <a:spAutoFit/>
          </a:bodyPr>
          <a:lstStyle/>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抗日战争时期，我们党在以延安为中心的全党范围内，开展了一场深入的马克思主义学习教育运动，这场学习运动有着十分特殊的历史背景。</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破除马克思主义教条化、共产国际决议和苏联经验神圣化的必然要求。</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1935</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召开的遵义会议结束了“左”倾教条主义在党中央的统治，使党的思想路线转到把马克思主义普遍真理同中国革命实际相结合的轨道上来。但由于客观条件的限制，把马克思主义教条化、把共产国际决议和苏联经验神圣化的错误倾向，仍然束缚着党内许多人的头脑，干扰着党的正确思想路线的执行。因此，通过开展学习运动来解决党内存在的思想矛盾，彻底消除教条主义错误的思想基础，是摆在全党面前的一项重大而紧迫的任务。</a:t>
            </a:r>
          </a:p>
        </p:txBody>
      </p:sp>
    </p:spTree>
    <p:extLst>
      <p:ext uri="{BB962C8B-B14F-4D97-AF65-F5344CB8AC3E}">
        <p14:creationId xmlns:p14="http://schemas.microsoft.com/office/powerpoint/2010/main" xmlns="" val="398375243"/>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black">
          <a:xfrm>
            <a:off x="3743325" y="1247497"/>
            <a:ext cx="8229600" cy="582613"/>
          </a:xfrm>
        </p:spPr>
        <p:txBody>
          <a:bodyPr/>
          <a:lstStyle/>
          <a:p>
            <a:pPr eaLnBrk="1" hangingPunct="1"/>
            <a:r>
              <a:rPr lang="zh-CN" altLang="zh-CN" sz="4000" b="1" dirty="0">
                <a:solidFill>
                  <a:srgbClr val="C00000"/>
                </a:solidFill>
                <a:latin typeface="微软雅黑" panose="020B0503020204020204" pitchFamily="34" charset="-122"/>
                <a:ea typeface="微软雅黑" panose="020B0503020204020204" pitchFamily="34" charset="-122"/>
              </a:rPr>
              <a:t>党中央对学习运动的</a:t>
            </a:r>
            <a:r>
              <a:rPr lang="en-US" altLang="zh-CN" sz="4000" b="1" dirty="0">
                <a:solidFill>
                  <a:srgbClr val="C00000"/>
                </a:solidFill>
                <a:latin typeface="微软雅黑" panose="020B0503020204020204" pitchFamily="34" charset="-122"/>
                <a:ea typeface="微软雅黑" panose="020B0503020204020204" pitchFamily="34" charset="-122"/>
              </a:rPr>
              <a:t>9</a:t>
            </a:r>
            <a:r>
              <a:rPr lang="zh-CN" altLang="zh-CN" sz="4000" b="1" dirty="0">
                <a:solidFill>
                  <a:srgbClr val="C00000"/>
                </a:solidFill>
                <a:latin typeface="微软雅黑" panose="020B0503020204020204" pitchFamily="34" charset="-122"/>
                <a:ea typeface="微软雅黑" panose="020B0503020204020204" pitchFamily="34" charset="-122"/>
              </a:rPr>
              <a:t>项要求</a:t>
            </a:r>
            <a:endParaRPr lang="en-US" altLang="ko-KR" sz="4000" b="1" dirty="0">
              <a:solidFill>
                <a:srgbClr val="C00000"/>
              </a:solidFill>
              <a:latin typeface="微软雅黑" panose="020B0503020204020204" pitchFamily="34" charset="-122"/>
              <a:ea typeface="微软雅黑" panose="020B0503020204020204" pitchFamily="34" charset="-122"/>
            </a:endParaRPr>
          </a:p>
        </p:txBody>
      </p:sp>
      <p:sp>
        <p:nvSpPr>
          <p:cNvPr id="99332" name="Rectangle 3"/>
          <p:cNvSpPr>
            <a:spLocks noGrp="1" noChangeArrowheads="1"/>
          </p:cNvSpPr>
          <p:nvPr>
            <p:ph idx="1"/>
          </p:nvPr>
        </p:nvSpPr>
        <p:spPr>
          <a:xfrm>
            <a:off x="2828925" y="6381750"/>
            <a:ext cx="7010400" cy="838200"/>
          </a:xfrm>
        </p:spPr>
        <p:txBody>
          <a:bodyPr/>
          <a:lstStyle/>
          <a:p>
            <a:pPr marL="457200" indent="-457200">
              <a:buClr>
                <a:srgbClr val="C00000"/>
              </a:buClr>
              <a:buNone/>
              <a:defRPr/>
            </a:pPr>
            <a:r>
              <a:rPr lang="en-US" altLang="zh-CN" sz="1800" dirty="0">
                <a:ea typeface="微软雅黑" panose="020B0503020204020204" pitchFamily="34" charset="-122"/>
              </a:rPr>
              <a:t>9.  </a:t>
            </a:r>
            <a:r>
              <a:rPr lang="zh-CN" altLang="zh-CN" sz="1800" dirty="0">
                <a:ea typeface="微软雅黑" panose="020B0503020204020204" pitchFamily="34" charset="-122"/>
              </a:rPr>
              <a:t>各地机关、学校、部队，均设干部</a:t>
            </a:r>
            <a:r>
              <a:rPr lang="zh-CN" altLang="en-US" sz="1800" dirty="0">
                <a:ea typeface="微软雅黑" panose="020B0503020204020204" pitchFamily="34" charset="-122"/>
              </a:rPr>
              <a:t>教育</a:t>
            </a:r>
            <a:r>
              <a:rPr lang="zh-CN" altLang="zh-CN" sz="1800" dirty="0">
                <a:ea typeface="微软雅黑" panose="020B0503020204020204" pitchFamily="34" charset="-122"/>
              </a:rPr>
              <a:t>领导机关和人员</a:t>
            </a:r>
          </a:p>
        </p:txBody>
      </p:sp>
      <p:sp>
        <p:nvSpPr>
          <p:cNvPr id="99330" name="页脚占位符 3"/>
          <p:cNvSpPr>
            <a:spLocks noGrp="1"/>
          </p:cNvSpPr>
          <p:nvPr>
            <p:ph type="ftr" sz="quarter" idx="11"/>
          </p:nvPr>
        </p:nvSpPr>
        <p:spPr bwMode="auto">
          <a:ln>
            <a:miter lim="800000"/>
            <a:headEnd/>
            <a:tailEnd/>
          </a:ln>
        </p:spPr>
        <p:txBody>
          <a:bodyPr/>
          <a:lstStyle/>
          <a:p>
            <a:pPr>
              <a:defRPr/>
            </a:pPr>
            <a:r>
              <a:rPr lang="zh-CN" altLang="en-US">
                <a:ea typeface="微软雅黑" panose="020B0503020204020204" pitchFamily="34" charset="-122"/>
              </a:rPr>
              <a:t>   </a:t>
            </a:r>
          </a:p>
          <a:p>
            <a:pPr>
              <a:defRPr/>
            </a:pPr>
            <a:r>
              <a:rPr lang="en-US" altLang="zh-CN">
                <a:ea typeface="微软雅黑" panose="020B0503020204020204" pitchFamily="34" charset="-122"/>
              </a:rPr>
              <a:t>   </a:t>
            </a:r>
          </a:p>
        </p:txBody>
      </p:sp>
      <p:sp>
        <p:nvSpPr>
          <p:cNvPr id="5" name="矩形 4"/>
          <p:cNvSpPr/>
          <p:nvPr/>
        </p:nvSpPr>
        <p:spPr>
          <a:xfrm>
            <a:off x="2828925" y="2016125"/>
            <a:ext cx="7391400" cy="646331"/>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1.   </a:t>
            </a:r>
            <a:r>
              <a:rPr lang="zh-CN" altLang="zh-CN" kern="0" dirty="0">
                <a:latin typeface="Arial"/>
                <a:ea typeface="微软雅黑" panose="020B0503020204020204" pitchFamily="34" charset="-122"/>
              </a:rPr>
              <a:t>六中全会以后发起全党干部学习运动</a:t>
            </a:r>
            <a:r>
              <a:rPr lang="zh-CN" altLang="en-US" kern="0" dirty="0">
                <a:latin typeface="Arial"/>
                <a:ea typeface="微软雅黑" panose="020B0503020204020204" pitchFamily="34" charset="-122"/>
              </a:rPr>
              <a:t>，这对提高全党干部的理论文化水平，有头等重要的意义</a:t>
            </a:r>
            <a:endParaRPr lang="zh-CN" altLang="zh-CN" kern="0" dirty="0">
              <a:latin typeface="Arial"/>
              <a:ea typeface="微软雅黑" panose="020B0503020204020204" pitchFamily="34" charset="-122"/>
            </a:endParaRPr>
          </a:p>
        </p:txBody>
      </p:sp>
      <p:sp>
        <p:nvSpPr>
          <p:cNvPr id="6" name="矩形 5"/>
          <p:cNvSpPr/>
          <p:nvPr/>
        </p:nvSpPr>
        <p:spPr>
          <a:xfrm>
            <a:off x="2828925" y="2724150"/>
            <a:ext cx="67056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2.  </a:t>
            </a:r>
            <a:r>
              <a:rPr lang="zh-CN" altLang="en-US" kern="0" dirty="0">
                <a:latin typeface="Arial"/>
                <a:ea typeface="微软雅黑" panose="020B0503020204020204" pitchFamily="34" charset="-122"/>
              </a:rPr>
              <a:t>党政军民学各机关在职干部应一面工作，一面学习</a:t>
            </a:r>
            <a:endParaRPr lang="en-US" altLang="zh-CN" kern="0" dirty="0">
              <a:latin typeface="Arial"/>
              <a:ea typeface="微软雅黑" panose="020B0503020204020204" pitchFamily="34" charset="-122"/>
            </a:endParaRPr>
          </a:p>
        </p:txBody>
      </p:sp>
      <p:sp>
        <p:nvSpPr>
          <p:cNvPr id="7" name="矩形 6"/>
          <p:cNvSpPr/>
          <p:nvPr/>
        </p:nvSpPr>
        <p:spPr>
          <a:xfrm>
            <a:off x="2828925" y="3257550"/>
            <a:ext cx="5181600" cy="369332"/>
          </a:xfrm>
          <a:prstGeom prst="rect">
            <a:avLst/>
          </a:prstGeom>
        </p:spPr>
        <p:txBody>
          <a:bodyPr>
            <a:spAutoFit/>
          </a:bodyPr>
          <a:lstStyle/>
          <a:p>
            <a:pPr marL="533400" indent="-533400">
              <a:spcBef>
                <a:spcPct val="20000"/>
              </a:spcBef>
              <a:buClr>
                <a:srgbClr val="C00000"/>
              </a:buClr>
              <a:defRPr/>
            </a:pPr>
            <a:r>
              <a:rPr lang="en-US" altLang="zh-CN" kern="0" dirty="0">
                <a:latin typeface="Arial"/>
                <a:ea typeface="微软雅黑" panose="020B0503020204020204" pitchFamily="34" charset="-122"/>
              </a:rPr>
              <a:t>3.  </a:t>
            </a:r>
            <a:r>
              <a:rPr lang="zh-CN" altLang="zh-CN" kern="0" dirty="0">
                <a:latin typeface="Arial"/>
                <a:ea typeface="微软雅黑" panose="020B0503020204020204" pitchFamily="34" charset="-122"/>
              </a:rPr>
              <a:t>按其程度，文化与理论或并重或偏重</a:t>
            </a:r>
          </a:p>
        </p:txBody>
      </p:sp>
      <p:sp>
        <p:nvSpPr>
          <p:cNvPr id="8" name="矩形 7"/>
          <p:cNvSpPr/>
          <p:nvPr/>
        </p:nvSpPr>
        <p:spPr>
          <a:xfrm>
            <a:off x="2828925" y="3714750"/>
            <a:ext cx="35052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4.   </a:t>
            </a:r>
            <a:r>
              <a:rPr lang="zh-CN" altLang="zh-CN" kern="0" dirty="0">
                <a:latin typeface="Arial"/>
                <a:ea typeface="微软雅黑" panose="020B0503020204020204" pitchFamily="34" charset="-122"/>
              </a:rPr>
              <a:t>一种长期的大学校</a:t>
            </a:r>
          </a:p>
        </p:txBody>
      </p:sp>
      <p:sp>
        <p:nvSpPr>
          <p:cNvPr id="9" name="矩形 8"/>
          <p:cNvSpPr/>
          <p:nvPr/>
        </p:nvSpPr>
        <p:spPr>
          <a:xfrm>
            <a:off x="2828925" y="4248150"/>
            <a:ext cx="36576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5.   </a:t>
            </a:r>
            <a:r>
              <a:rPr lang="zh-CN" altLang="zh-CN" kern="0" dirty="0">
                <a:latin typeface="Arial"/>
                <a:ea typeface="微软雅黑" panose="020B0503020204020204" pitchFamily="34" charset="-122"/>
              </a:rPr>
              <a:t>每日</a:t>
            </a:r>
            <a:r>
              <a:rPr lang="en-US" altLang="zh-CN" kern="0" dirty="0">
                <a:latin typeface="Arial"/>
                <a:ea typeface="微软雅黑" panose="020B0503020204020204" pitchFamily="34" charset="-122"/>
              </a:rPr>
              <a:t>2</a:t>
            </a:r>
            <a:r>
              <a:rPr lang="zh-CN" altLang="zh-CN" kern="0" dirty="0">
                <a:latin typeface="Arial"/>
                <a:ea typeface="微软雅黑" panose="020B0503020204020204" pitchFamily="34" charset="-122"/>
              </a:rPr>
              <a:t>小时学习制</a:t>
            </a:r>
            <a:endParaRPr lang="en-US" altLang="zh-CN" kern="0" dirty="0">
              <a:latin typeface="Arial"/>
              <a:ea typeface="微软雅黑" panose="020B0503020204020204" pitchFamily="34" charset="-122"/>
            </a:endParaRPr>
          </a:p>
        </p:txBody>
      </p:sp>
      <p:sp>
        <p:nvSpPr>
          <p:cNvPr id="10" name="矩形 9"/>
          <p:cNvSpPr/>
          <p:nvPr/>
        </p:nvSpPr>
        <p:spPr>
          <a:xfrm>
            <a:off x="2828925" y="4781550"/>
            <a:ext cx="61722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6.   </a:t>
            </a:r>
            <a:r>
              <a:rPr lang="zh-CN" altLang="zh-CN" kern="0" dirty="0">
                <a:latin typeface="Arial"/>
                <a:ea typeface="微软雅黑" panose="020B0503020204020204" pitchFamily="34" charset="-122"/>
              </a:rPr>
              <a:t>一面工作，一面生产，一面学习</a:t>
            </a:r>
          </a:p>
        </p:txBody>
      </p:sp>
      <p:sp>
        <p:nvSpPr>
          <p:cNvPr id="11" name="矩形 10"/>
          <p:cNvSpPr/>
          <p:nvPr/>
        </p:nvSpPr>
        <p:spPr>
          <a:xfrm>
            <a:off x="2828925" y="5314950"/>
            <a:ext cx="50292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7.  </a:t>
            </a:r>
            <a:r>
              <a:rPr lang="zh-CN" altLang="zh-CN" kern="0" dirty="0">
                <a:latin typeface="Arial"/>
                <a:ea typeface="微软雅黑" panose="020B0503020204020204" pitchFamily="34" charset="-122"/>
              </a:rPr>
              <a:t>自觉与强制并重，理论与学习一致</a:t>
            </a:r>
          </a:p>
        </p:txBody>
      </p:sp>
      <p:sp>
        <p:nvSpPr>
          <p:cNvPr id="12" name="矩形 11"/>
          <p:cNvSpPr/>
          <p:nvPr/>
        </p:nvSpPr>
        <p:spPr>
          <a:xfrm>
            <a:off x="2828925" y="5848350"/>
            <a:ext cx="4419600" cy="369332"/>
          </a:xfrm>
          <a:prstGeom prst="rect">
            <a:avLst/>
          </a:prstGeom>
        </p:spPr>
        <p:txBody>
          <a:bodyPr>
            <a:spAutoFit/>
          </a:bodyPr>
          <a:lstStyle/>
          <a:p>
            <a:pPr marL="457200" indent="-457200">
              <a:spcBef>
                <a:spcPct val="20000"/>
              </a:spcBef>
              <a:buClr>
                <a:srgbClr val="C00000"/>
              </a:buClr>
              <a:defRPr/>
            </a:pPr>
            <a:r>
              <a:rPr lang="en-US" altLang="zh-CN" kern="0" dirty="0">
                <a:latin typeface="Arial"/>
                <a:ea typeface="微软雅黑" panose="020B0503020204020204" pitchFamily="34" charset="-122"/>
              </a:rPr>
              <a:t>8.  </a:t>
            </a:r>
            <a:r>
              <a:rPr lang="zh-CN" altLang="zh-CN" kern="0" dirty="0">
                <a:latin typeface="Arial"/>
                <a:ea typeface="微软雅黑" panose="020B0503020204020204" pitchFamily="34" charset="-122"/>
              </a:rPr>
              <a:t>勤学者奖，怠惰者罚</a:t>
            </a:r>
          </a:p>
        </p:txBody>
      </p:sp>
    </p:spTree>
    <p:extLst>
      <p:ext uri="{BB962C8B-B14F-4D97-AF65-F5344CB8AC3E}">
        <p14:creationId xmlns:p14="http://schemas.microsoft.com/office/powerpoint/2010/main" xmlns="" val="2547232530"/>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2000"/>
                                        <p:tgtEl>
                                          <p:spTgt spid="7">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Effect transition="in" filter="fade">
                                      <p:cBhvr>
                                        <p:cTn id="16" dur="2000"/>
                                        <p:tgtEl>
                                          <p:spTgt spid="8">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2000"/>
                                        <p:tgtEl>
                                          <p:spTgt spid="9">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2000"/>
                                        <p:tgtEl>
                                          <p:spTgt spid="10">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fade">
                                      <p:cBhvr>
                                        <p:cTn id="25" dur="2000"/>
                                        <p:tgtEl>
                                          <p:spTgt spid="11">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2000"/>
                                        <p:tgtEl>
                                          <p:spTgt spid="12">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9332">
                                            <p:txEl>
                                              <p:pRg st="0" end="0"/>
                                            </p:txEl>
                                          </p:spTgt>
                                        </p:tgtEl>
                                        <p:attrNameLst>
                                          <p:attrName>style.visibility</p:attrName>
                                        </p:attrNameLst>
                                      </p:cBhvr>
                                      <p:to>
                                        <p:strVal val="visible"/>
                                      </p:to>
                                    </p:set>
                                    <p:animEffect transition="in" filter="fade">
                                      <p:cBhvr>
                                        <p:cTn id="31" dur="2000"/>
                                        <p:tgtEl>
                                          <p:spTgt spid="993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2" grpId="0" build="allAtOnce"/>
      <p:bldP spid="5" grpId="0" build="allAtOnce"/>
      <p:bldP spid="6" grpId="0" build="allAtOnce"/>
      <p:bldP spid="7" grpId="0" build="allAtOnce"/>
      <p:bldP spid="8" grpId="0" build="allAtOnce"/>
      <p:bldP spid="9" grpId="0" build="allAtOnce"/>
      <p:bldP spid="10" grpId="0" build="allAtOnce"/>
      <p:bldP spid="11" grpId="0" build="allAtOnce"/>
      <p:bldP spid="12"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5F9538E-AFA7-423F-ADDF-09D39A215541}"/>
              </a:ext>
            </a:extLst>
          </p:cNvPr>
          <p:cNvSpPr/>
          <p:nvPr/>
        </p:nvSpPr>
        <p:spPr>
          <a:xfrm>
            <a:off x="2466975" y="2798713"/>
            <a:ext cx="8058150" cy="2246769"/>
          </a:xfrm>
          <a:prstGeom prst="rect">
            <a:avLst/>
          </a:prstGeom>
        </p:spPr>
        <p:txBody>
          <a:bodyPr wrap="square">
            <a:spAutoFit/>
          </a:bodyPr>
          <a:lstStyle/>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完成党所肩负的抗日救国这一历史重任的现实需要。延安时期，我们党担负着</a:t>
            </a:r>
            <a:r>
              <a:rPr lang="zh-CN" altLang="en-US" sz="2000" u="sng" dirty="0">
                <a:solidFill>
                  <a:schemeClr val="tx1">
                    <a:lumMod val="95000"/>
                    <a:lumOff val="5000"/>
                  </a:schemeClr>
                </a:solidFill>
                <a:latin typeface="微软雅黑" panose="020B0503020204020204" pitchFamily="34" charset="-122"/>
                <a:ea typeface="微软雅黑" panose="020B0503020204020204" pitchFamily="34" charset="-122"/>
              </a:rPr>
              <a:t>领导</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抗日战争的历史重任，面临着极其复杂的形势和问题，迫切需要全党同志学会用马克思主义的立场、观点和方法去分析问题、解决问题。能否提高全党的马克思主义素养，特别是培养一大批用马克思主义武装起来的优秀干部，成为我们党能否领导抗日战争取得胜利的关键。如果该问题不能得到有效的解决，中国共产党便很难担当起领导抗日战争胜利</a:t>
            </a:r>
            <a:r>
              <a:rPr lang="zh-CN" altLang="en-US" sz="2000" u="sng" dirty="0">
                <a:solidFill>
                  <a:schemeClr val="tx1">
                    <a:lumMod val="95000"/>
                    <a:lumOff val="5000"/>
                  </a:schemeClr>
                </a:solidFill>
                <a:latin typeface="微软雅黑" panose="020B0503020204020204" pitchFamily="34" charset="-122"/>
                <a:ea typeface="微软雅黑" panose="020B0503020204020204" pitchFamily="34" charset="-122"/>
              </a:rPr>
              <a:t>发展</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的艰巨任务。</a:t>
            </a:r>
          </a:p>
        </p:txBody>
      </p:sp>
    </p:spTree>
    <p:extLst>
      <p:ext uri="{BB962C8B-B14F-4D97-AF65-F5344CB8AC3E}">
        <p14:creationId xmlns:p14="http://schemas.microsoft.com/office/powerpoint/2010/main" xmlns="" val="1821410589"/>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98F51D50-B344-46EC-A595-E148291341D6}"/>
              </a:ext>
            </a:extLst>
          </p:cNvPr>
          <p:cNvSpPr/>
          <p:nvPr/>
        </p:nvSpPr>
        <p:spPr>
          <a:xfrm>
            <a:off x="2666999" y="2860239"/>
            <a:ext cx="8315325" cy="2246769"/>
          </a:xfrm>
          <a:prstGeom prst="rect">
            <a:avLst/>
          </a:prstGeom>
        </p:spPr>
        <p:txBody>
          <a:bodyPr wrap="square">
            <a:spAutoFit/>
          </a:bodyPr>
          <a:lstStyle/>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实施党的建设伟大工程的重要举措。</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1937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月到</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1940</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年</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7</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月，由于革命形势的发展，党的队伍急剧扩大，但有许多人思想上并没有入党，而且他们中大部分缺乏基本的马克思主义素养。为了完成“建设一个全国范围内的、广大群众性的、思想上政治上组织上完全布尔什维克化的中国共产党”这一党的建设伟大工程任务，迫切需要开展一次学习运动来帮助新党员克服自身的各种非无产阶级思想，从整体上提高全党马克思主义理论水平。</a:t>
            </a:r>
            <a:b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b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83377863"/>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6000" r="-6000"/>
          </a:stretch>
        </a:blip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4" cstate="print">
            <a:extLst>
              <a:ext uri="{28A0092B-C50C-407E-A947-70E740481C1C}">
                <a14:useLocalDpi xmlns:a14="http://schemas.microsoft.com/office/drawing/2010/main" xmlns="" val="0"/>
              </a:ext>
            </a:extLst>
          </a:blip>
          <a:srcRect l="83907" t="16353" r="4506" b="67961"/>
          <a:stretch/>
        </p:blipFill>
        <p:spPr>
          <a:xfrm>
            <a:off x="9359126" y="3110870"/>
            <a:ext cx="1165412" cy="788894"/>
          </a:xfrm>
          <a:prstGeom prst="rect">
            <a:avLst/>
          </a:prstGeom>
        </p:spPr>
      </p:pic>
      <p:sp>
        <p:nvSpPr>
          <p:cNvPr id="12" name="文本框 11"/>
          <p:cNvSpPr txBox="1"/>
          <p:nvPr/>
        </p:nvSpPr>
        <p:spPr>
          <a:xfrm>
            <a:off x="5022521" y="2837935"/>
            <a:ext cx="4698722" cy="2123658"/>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rPr>
              <a:t>延安时期学习运动</a:t>
            </a:r>
            <a:endParaRPr lang="en-US" altLang="zh-CN" sz="4400" b="1" dirty="0">
              <a:solidFill>
                <a:srgbClr val="C00000"/>
              </a:solidFill>
              <a:latin typeface="微软雅黑" panose="020B0503020204020204" pitchFamily="34" charset="-122"/>
              <a:ea typeface="微软雅黑" panose="020B0503020204020204" pitchFamily="34" charset="-122"/>
            </a:endParaRPr>
          </a:p>
          <a:p>
            <a:r>
              <a:rPr lang="zh-CN" altLang="en-US" sz="4400" b="1" dirty="0">
                <a:solidFill>
                  <a:srgbClr val="C00000"/>
                </a:solidFill>
                <a:latin typeface="微软雅黑" panose="020B0503020204020204" pitchFamily="34" charset="-122"/>
                <a:ea typeface="微软雅黑" panose="020B0503020204020204" pitchFamily="34" charset="-122"/>
              </a:rPr>
              <a:t>有什么显著特点</a:t>
            </a:r>
            <a:r>
              <a:rPr lang="zh-CN" altLang="en-US" sz="4400" dirty="0">
                <a:solidFill>
                  <a:srgbClr val="C00000"/>
                </a:solidFill>
                <a:latin typeface="微软雅黑" panose="020B0503020204020204" pitchFamily="34" charset="-122"/>
                <a:ea typeface="微软雅黑" panose="020B0503020204020204" pitchFamily="34" charset="-122"/>
              </a:rPr>
              <a:t/>
            </a:r>
            <a:br>
              <a:rPr lang="zh-CN" altLang="en-US" sz="4400" dirty="0">
                <a:solidFill>
                  <a:srgbClr val="C00000"/>
                </a:solidFill>
                <a:latin typeface="微软雅黑" panose="020B0503020204020204" pitchFamily="34" charset="-122"/>
                <a:ea typeface="微软雅黑" panose="020B0503020204020204" pitchFamily="34" charset="-122"/>
              </a:rPr>
            </a:b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245099" y="2341699"/>
            <a:ext cx="3139538" cy="2646878"/>
          </a:xfrm>
          <a:prstGeom prst="rect">
            <a:avLst/>
          </a:prstGeom>
          <a:noFill/>
        </p:spPr>
        <p:txBody>
          <a:bodyPr wrap="square" rtlCol="0">
            <a:spAutoFit/>
          </a:bodyPr>
          <a:lstStyle/>
          <a:p>
            <a:r>
              <a:rPr lang="en-US" altLang="zh-CN" sz="16600" b="1" dirty="0">
                <a:solidFill>
                  <a:srgbClr val="C00000"/>
                </a:solidFill>
                <a:latin typeface="微软雅黑" panose="020B0503020204020204" pitchFamily="34" charset="-122"/>
                <a:ea typeface="微软雅黑" panose="020B0503020204020204" pitchFamily="34" charset="-122"/>
              </a:rPr>
              <a:t>02</a:t>
            </a:r>
            <a:endParaRPr lang="zh-CN" altLang="en-US" sz="166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6343069"/>
      </p:ext>
    </p:extLst>
  </p:cSld>
  <p:clrMapOvr>
    <a:masterClrMapping/>
  </p:clrMapOvr>
  <mc:AlternateContent xmlns:mc="http://schemas.openxmlformats.org/markup-compatibility/2006">
    <mc:Choice xmlns:p14="http://schemas.microsoft.com/office/powerpoint/2010/main" xmlns="" Requires="p14">
      <p:transition spd="slow" p14:dur="1250" advTm="0">
        <p:circle/>
      </p:transition>
    </mc:Choice>
    <mc:Fallback>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par>
                                <p:cTn id="8" presetID="20" presetClass="entr" presetSubtype="0" fill="hold" nodeType="withEffect">
                                  <p:stCondLst>
                                    <p:cond delay="4000"/>
                                  </p:stCondLst>
                                  <p:childTnLst>
                                    <p:set>
                                      <p:cBhvr>
                                        <p:cTn id="9" dur="1" fill="hold">
                                          <p:stCondLst>
                                            <p:cond delay="0"/>
                                          </p:stCondLst>
                                        </p:cTn>
                                        <p:tgtEl>
                                          <p:spTgt spid="9"/>
                                        </p:tgtEl>
                                        <p:attrNameLst>
                                          <p:attrName>style.visibility</p:attrName>
                                        </p:attrNameLst>
                                      </p:cBhvr>
                                      <p:to>
                                        <p:strVal val="visible"/>
                                      </p:to>
                                    </p:set>
                                    <p:animEffect transition="in" filter="wedge">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384</TotalTime>
  <Words>1970</Words>
  <Application>Microsoft Office PowerPoint</Application>
  <PresentationFormat>自定义</PresentationFormat>
  <Paragraphs>143</Paragraphs>
  <Slides>24</Slides>
  <Notes>24</Notes>
  <HiddenSlides>0</HiddenSlides>
  <MMClips>1</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幻灯片 1</vt:lpstr>
      <vt:lpstr>幻灯片 2</vt:lpstr>
      <vt:lpstr>幻灯片 3</vt:lpstr>
      <vt:lpstr>幻灯片 4</vt:lpstr>
      <vt:lpstr>开展学习运动的原因</vt:lpstr>
      <vt:lpstr>党中央对学习运动的9项要求</vt:lpstr>
      <vt:lpstr>幻灯片 7</vt:lpstr>
      <vt:lpstr>幻灯片 8</vt:lpstr>
      <vt:lpstr>幻灯片 9</vt:lpstr>
      <vt:lpstr>幻灯片 10</vt:lpstr>
      <vt:lpstr>幻灯片 11</vt:lpstr>
      <vt:lpstr>幻灯片 12</vt:lpstr>
      <vt:lpstr>组织全党同志，特别是在职干部，开展学习运动 </vt:lpstr>
      <vt:lpstr>幻灯片 14</vt:lpstr>
      <vt:lpstr>要实事求是，有的放矢</vt:lpstr>
      <vt:lpstr>进行学习改造和普遍的整风运动 </vt:lpstr>
      <vt:lpstr>整风成效</vt:lpstr>
      <vt:lpstr>幻灯片 18</vt:lpstr>
      <vt:lpstr>幻灯片 19</vt:lpstr>
      <vt:lpstr>幻灯片 20</vt:lpstr>
      <vt:lpstr>延安精神的精髓</vt:lpstr>
      <vt:lpstr>幻灯片 22</vt:lpstr>
      <vt:lpstr>幻灯片 23</vt:lpstr>
      <vt:lpstr>幻灯片 24</vt:lpstr>
    </vt:vector>
  </TitlesOfParts>
  <Company>P R 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hlf</cp:lastModifiedBy>
  <cp:revision>33</cp:revision>
  <dcterms:created xsi:type="dcterms:W3CDTF">2017-03-11T04:00:57Z</dcterms:created>
  <dcterms:modified xsi:type="dcterms:W3CDTF">2018-01-29T08:04:38Z</dcterms:modified>
</cp:coreProperties>
</file>