
<file path=[Content_Types].xml><?xml version="1.0" encoding="utf-8"?>
<Types xmlns="http://schemas.openxmlformats.org/package/2006/content-types">
  <Default Extension="jpeg" ContentType="image/jpe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6"/>
  </p:handoutMasterIdLst>
  <p:sldIdLst>
    <p:sldId id="308" r:id="rId3"/>
    <p:sldId id="259" r:id="rId5"/>
    <p:sldId id="297" r:id="rId6"/>
    <p:sldId id="315" r:id="rId7"/>
    <p:sldId id="258" r:id="rId8"/>
    <p:sldId id="260" r:id="rId9"/>
    <p:sldId id="277" r:id="rId10"/>
    <p:sldId id="288" r:id="rId11"/>
    <p:sldId id="295" r:id="rId12"/>
    <p:sldId id="309" r:id="rId13"/>
    <p:sldId id="292" r:id="rId14"/>
    <p:sldId id="312" r:id="rId15"/>
    <p:sldId id="267" r:id="rId16"/>
    <p:sldId id="293" r:id="rId17"/>
    <p:sldId id="290" r:id="rId18"/>
    <p:sldId id="301" r:id="rId19"/>
    <p:sldId id="294" r:id="rId20"/>
    <p:sldId id="310" r:id="rId21"/>
    <p:sldId id="300" r:id="rId22"/>
    <p:sldId id="263" r:id="rId23"/>
    <p:sldId id="266" r:id="rId24"/>
    <p:sldId id="289" r:id="rId25"/>
    <p:sldId id="279" r:id="rId26"/>
    <p:sldId id="273" r:id="rId27"/>
    <p:sldId id="311" r:id="rId28"/>
    <p:sldId id="313" r:id="rId29"/>
    <p:sldId id="291" r:id="rId30"/>
    <p:sldId id="262" r:id="rId31"/>
    <p:sldId id="302" r:id="rId32"/>
    <p:sldId id="314" r:id="rId33"/>
    <p:sldId id="275" r:id="rId34"/>
    <p:sldId id="316" r:id="rId35"/>
  </p:sldIdLst>
  <p:sldSz cx="12192000" cy="6858000"/>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B57"/>
    <a:srgbClr val="E6CFCC"/>
    <a:srgbClr val="C00000"/>
    <a:srgbClr val="F5D2CC"/>
    <a:srgbClr val="E0CECC"/>
    <a:srgbClr val="FAD133"/>
    <a:srgbClr val="EC7930"/>
    <a:srgbClr val="F3AA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853" autoAdjust="0"/>
  </p:normalViewPr>
  <p:slideViewPr>
    <p:cSldViewPr>
      <p:cViewPr varScale="1">
        <p:scale>
          <a:sx n="84" d="100"/>
          <a:sy n="84" d="100"/>
        </p:scale>
        <p:origin x="1278" y="60"/>
      </p:cViewPr>
      <p:guideLst>
        <p:guide orient="horz" pos="2160"/>
        <p:guide pos="3840"/>
      </p:guideLst>
    </p:cSldViewPr>
  </p:slideViewPr>
  <p:notesTextViewPr>
    <p:cViewPr>
      <p:scale>
        <a:sx n="100" d="100"/>
        <a:sy n="100" d="100"/>
      </p:scale>
      <p:origin x="0" y="0"/>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handoutMaster" Target="handoutMasters/handoutMaster1.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C0E0C4-CBA7-43A8-831D-4F1F53EF5AC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3E71AC3-2FC3-45CA-A32B-79B11821240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49"/>
            <a:ext cx="4011084" cy="1162051"/>
          </a:xfrm>
        </p:spPr>
        <p:txBody>
          <a:bodyPr anchor="b"/>
          <a:lstStyle>
            <a:lvl1pPr algn="l">
              <a:defRPr sz="2665"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2"/>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2" y="1435102"/>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9"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9"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49" y="1715"/>
            <a:ext cx="12185903" cy="6854570"/>
          </a:xfrm>
          <a:prstGeom prst="rect">
            <a:avLst/>
          </a:prstGeom>
        </p:spPr>
      </p:pic>
      <p:pic>
        <p:nvPicPr>
          <p:cNvPr id="6" name="图片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4440"/>
            <a:ext cx="12191999" cy="685800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3" name="日期占位符 1"/>
          <p:cNvSpPr>
            <a:spLocks noGrp="1"/>
          </p:cNvSpPr>
          <p:nvPr>
            <p:ph type="dt" sz="half" idx="10"/>
          </p:nvPr>
        </p:nvSpPr>
        <p:spPr>
          <a:xfrm>
            <a:off x="609600" y="6356351"/>
            <a:ext cx="2844800" cy="365125"/>
          </a:xfrm>
        </p:spPr>
        <p:txBody>
          <a:bodyPr/>
          <a:lstStyle/>
          <a:p>
            <a:fld id="{530820CF-B880-4189-942D-D702A7CBA730}" type="datetimeFigureOut">
              <a:rPr lang="zh-CN" altLang="en-US" smtClean="0"/>
            </a:fld>
            <a:endParaRPr lang="zh-CN" altLang="en-US"/>
          </a:p>
        </p:txBody>
      </p:sp>
      <p:sp>
        <p:nvSpPr>
          <p:cNvPr id="4" name="页脚占位符 2"/>
          <p:cNvSpPr>
            <a:spLocks noGrp="1"/>
          </p:cNvSpPr>
          <p:nvPr>
            <p:ph type="ftr" sz="quarter" idx="11"/>
          </p:nvPr>
        </p:nvSpPr>
        <p:spPr>
          <a:xfrm>
            <a:off x="4165600" y="6356351"/>
            <a:ext cx="3860800" cy="365125"/>
          </a:xfrm>
        </p:spPr>
        <p:txBody>
          <a:bodyPr/>
          <a:lstStyle/>
          <a:p>
            <a:endParaRPr lang="zh-CN" altLang="en-US"/>
          </a:p>
        </p:txBody>
      </p:sp>
      <p:sp>
        <p:nvSpPr>
          <p:cNvPr id="5" name="灯片编号占位符 3"/>
          <p:cNvSpPr>
            <a:spLocks noGrp="1"/>
          </p:cNvSpPr>
          <p:nvPr>
            <p:ph type="sldNum" sz="quarter" idx="12"/>
          </p:nvPr>
        </p:nvSpPr>
        <p:spPr>
          <a:xfrm>
            <a:off x="8737600" y="6356351"/>
            <a:ext cx="2844800" cy="365125"/>
          </a:xfrm>
        </p:spPr>
        <p:txBody>
          <a:bodyPr/>
          <a:lstStyle/>
          <a:p>
            <a:fld id="{0C913308-F349-4B6D-A68A-DD1791B4A57B}" type="slidenum">
              <a:rPr lang="zh-CN" altLang="en-US" smtClean="0"/>
            </a:fld>
            <a:endParaRPr lang="zh-CN" altLang="en-US"/>
          </a:p>
        </p:txBody>
      </p:sp>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48" y="0"/>
            <a:ext cx="12185904" cy="6858000"/>
          </a:xfrm>
          <a:prstGeom prst="rect">
            <a:avLst/>
          </a:prstGeom>
        </p:spPr>
      </p:pic>
      <p:pic>
        <p:nvPicPr>
          <p:cNvPr id="7" name="图片 6"/>
          <p:cNvPicPr>
            <a:picLocks noChangeAspect="1"/>
          </p:cNvPicPr>
          <p:nvPr userDrawn="1"/>
        </p:nvPicPr>
        <p:blipFill rotWithShape="1">
          <a:blip r:embed="rId3">
            <a:extLst>
              <a:ext uri="{28A0092B-C50C-407E-A947-70E740481C1C}">
                <a14:useLocalDpi xmlns:a14="http://schemas.microsoft.com/office/drawing/2010/main" val="0"/>
              </a:ext>
            </a:extLst>
          </a:blip>
          <a:srcRect b="1610"/>
          <a:stretch>
            <a:fillRect/>
          </a:stretch>
        </p:blipFill>
        <p:spPr>
          <a:xfrm>
            <a:off x="-10190" y="842837"/>
            <a:ext cx="12220458" cy="6015164"/>
          </a:xfrm>
          <a:prstGeom prst="rect">
            <a:avLst/>
          </a:prstGeom>
        </p:spPr>
      </p:pic>
      <p:pic>
        <p:nvPicPr>
          <p:cNvPr id="8" name="图片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048" y="252847"/>
            <a:ext cx="3321883" cy="526919"/>
          </a:xfrm>
          <a:prstGeom prst="rect">
            <a:avLst/>
          </a:prstGeom>
        </p:spPr>
      </p:pic>
      <p:pic>
        <p:nvPicPr>
          <p:cNvPr id="10" name="图片 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07368" y="71647"/>
            <a:ext cx="736059" cy="771189"/>
          </a:xfrm>
          <a:prstGeom prst="rect">
            <a:avLst/>
          </a:prstGeom>
          <a:ln>
            <a:noFill/>
          </a:ln>
          <a:effectLst>
            <a:outerShdw blurRad="292100" dist="139700" dir="2700000" algn="tl" rotWithShape="0">
              <a:schemeClr val="accent2">
                <a:lumMod val="50000"/>
                <a:alpha val="65000"/>
              </a:schemeClr>
            </a:outerShdw>
          </a:effectLst>
        </p:spPr>
      </p:pic>
      <p:pic>
        <p:nvPicPr>
          <p:cNvPr id="11" name="图片 10"/>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flipH="1">
            <a:off x="-10191" y="6095176"/>
            <a:ext cx="12220459" cy="749521"/>
          </a:xfrm>
          <a:prstGeom prst="rect">
            <a:avLst/>
          </a:prstGeom>
        </p:spPr>
      </p:pic>
      <p:pic>
        <p:nvPicPr>
          <p:cNvPr id="12" name="图片 1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070752" y="5737774"/>
            <a:ext cx="2001912" cy="110692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txStyles>
    <p:titleStyle>
      <a:lvl1pPr algn="ctr" defTabSz="1218565"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665"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3" Type="http://schemas.microsoft.com/office/2007/relationships/media" Target="../media/audio1.wav"/><Relationship Id="rId2" Type="http://schemas.openxmlformats.org/officeDocument/2006/relationships/audio" Target="NULL" TargetMode="External"/><Relationship Id="rId1" Type="http://schemas.openxmlformats.org/officeDocument/2006/relationships/image" Target="../media/image10.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9.xml"/><Relationship Id="rId1" Type="http://schemas.openxmlformats.org/officeDocument/2006/relationships/image" Target="../media/image23.jpe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9.xml"/><Relationship Id="rId3" Type="http://schemas.openxmlformats.org/officeDocument/2006/relationships/image" Target="../media/image25.jpeg"/><Relationship Id="rId2" Type="http://schemas.openxmlformats.org/officeDocument/2006/relationships/image" Target="../media/image20.jpeg"/><Relationship Id="rId1" Type="http://schemas.openxmlformats.org/officeDocument/2006/relationships/image" Target="../media/image24.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9.xml"/><Relationship Id="rId1" Type="http://schemas.openxmlformats.org/officeDocument/2006/relationships/image" Target="../media/image2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9.xml"/><Relationship Id="rId1" Type="http://schemas.openxmlformats.org/officeDocument/2006/relationships/image" Target="../media/image2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image" Target="../media/image28.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9.xml"/><Relationship Id="rId1" Type="http://schemas.openxmlformats.org/officeDocument/2006/relationships/image" Target="../media/image29.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9.xml"/><Relationship Id="rId2" Type="http://schemas.openxmlformats.org/officeDocument/2006/relationships/image" Target="../media/image31.jpeg"/><Relationship Id="rId1" Type="http://schemas.openxmlformats.org/officeDocument/2006/relationships/image" Target="../media/image30.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9.xml"/><Relationship Id="rId1" Type="http://schemas.openxmlformats.org/officeDocument/2006/relationships/image" Target="../media/image32.jpe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7.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3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9.xml"/><Relationship Id="rId1" Type="http://schemas.openxmlformats.org/officeDocument/2006/relationships/image" Target="../media/image16.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9.xml"/><Relationship Id="rId1" Type="http://schemas.openxmlformats.org/officeDocument/2006/relationships/image" Target="../media/image17.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9.xml"/><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9.xml"/><Relationship Id="rId1"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41149" y="5445224"/>
            <a:ext cx="3517828" cy="332427"/>
            <a:chOff x="4655840" y="5472837"/>
            <a:chExt cx="3517828" cy="332427"/>
          </a:xfrm>
        </p:grpSpPr>
        <p:sp>
          <p:nvSpPr>
            <p:cNvPr id="8" name="圆角矩形 7"/>
            <p:cNvSpPr/>
            <p:nvPr/>
          </p:nvSpPr>
          <p:spPr>
            <a:xfrm>
              <a:off x="4962373" y="5472837"/>
              <a:ext cx="2904763" cy="296185"/>
            </a:xfrm>
            <a:prstGeom prst="roundRect">
              <a:avLst>
                <a:gd name="adj" fmla="val 50000"/>
              </a:avLst>
            </a:prstGeom>
            <a:gradFill flip="none" rotWithShape="1">
              <a:gsLst>
                <a:gs pos="99167">
                  <a:schemeClr val="tx2">
                    <a:lumMod val="60000"/>
                    <a:lumOff val="40000"/>
                  </a:schemeClr>
                </a:gs>
                <a:gs pos="39000">
                  <a:srgbClr val="FF0000">
                    <a:shade val="30000"/>
                    <a:satMod val="115000"/>
                  </a:srgbClr>
                </a:gs>
                <a:gs pos="81000">
                  <a:srgbClr val="FF0000">
                    <a:shade val="67500"/>
                    <a:satMod val="115000"/>
                  </a:srgbClr>
                </a:gs>
                <a:gs pos="0">
                  <a:srgbClr val="FF0000">
                    <a:shade val="100000"/>
                    <a:satMod val="115000"/>
                  </a:srgbClr>
                </a:gs>
              </a:gsLst>
              <a:lin ang="5400000" scaled="1"/>
              <a:tileRect/>
            </a:gradFill>
            <a:ln w="190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4" name="标题 1"/>
            <p:cNvSpPr txBox="1"/>
            <p:nvPr/>
          </p:nvSpPr>
          <p:spPr>
            <a:xfrm>
              <a:off x="4655840" y="5472837"/>
              <a:ext cx="3517828" cy="33242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1400" b="1" u="none" strike="noStrike" kern="1200" cap="none" spc="0" normalizeH="0" baseline="0" noProof="0" dirty="0" smtClean="0">
                  <a:ln>
                    <a:noFill/>
                  </a:ln>
                  <a:solidFill>
                    <a:srgbClr val="FFEB57"/>
                  </a:solidFill>
                  <a:uLnTx/>
                  <a:uFillTx/>
                  <a:latin typeface="+mj-ea"/>
                  <a:cs typeface="+mn-ea"/>
                  <a:sym typeface="+mn-lt"/>
                </a:rPr>
                <a:t>汇报：输入文字  时间：</a:t>
              </a:r>
              <a:r>
                <a:rPr kumimoji="0" lang="en-US" altLang="zh-CN" sz="1400" b="1" u="none" strike="noStrike" kern="1200" cap="none" spc="0" normalizeH="0" baseline="0" noProof="0" dirty="0" smtClean="0">
                  <a:ln>
                    <a:noFill/>
                  </a:ln>
                  <a:solidFill>
                    <a:srgbClr val="FFEB57"/>
                  </a:solidFill>
                  <a:uLnTx/>
                  <a:uFillTx/>
                  <a:latin typeface="+mj-ea"/>
                  <a:cs typeface="+mn-ea"/>
                  <a:sym typeface="+mn-lt"/>
                </a:rPr>
                <a:t>08.01</a:t>
              </a:r>
              <a:endParaRPr kumimoji="0" lang="zh-CN" altLang="en-US" sz="1400" b="1" u="none" strike="noStrike" kern="1200" cap="none" spc="0" normalizeH="0" baseline="0" noProof="0" dirty="0">
                <a:ln>
                  <a:noFill/>
                </a:ln>
                <a:solidFill>
                  <a:srgbClr val="FFEB57"/>
                </a:solidFill>
                <a:uLnTx/>
                <a:uFillTx/>
                <a:latin typeface="+mj-ea"/>
                <a:cs typeface="+mn-ea"/>
                <a:sym typeface="+mn-lt"/>
              </a:endParaRPr>
            </a:p>
          </p:txBody>
        </p:sp>
      </p:grpSp>
      <p:pic>
        <p:nvPicPr>
          <p:cNvPr id="51" name="图片 5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35992" y="108228"/>
            <a:ext cx="8304059" cy="4591592"/>
          </a:xfrm>
          <a:prstGeom prst="rect">
            <a:avLst/>
          </a:prstGeom>
        </p:spPr>
      </p:pic>
      <p:pic>
        <p:nvPicPr>
          <p:cNvPr id="87" name="激昂大气.wav">
            <a:hlinkClick r:id="" action="ppaction://media"/>
          </p:cNvPr>
          <p:cNvPicPr>
            <a:picLocks noChangeAspect="1"/>
          </p:cNvPicPr>
          <p:nvPr>
            <a:audioFile r:link="rId2"/>
            <p:extLst>
              <p:ext uri="{DAA4B4D4-6D71-4841-9C94-3DE7FCFB9230}">
                <p14:media xmlns:p14="http://schemas.microsoft.com/office/powerpoint/2010/main" r:embed="rId3">
                  <p14:trim st="5876.000000"/>
                  <p14:fade in="1250.000000"/>
                </p14:media>
              </p:ext>
            </p:extLst>
          </p:nvPr>
        </p:nvPicPr>
        <p:blipFill>
          <a:blip r:embed="rId4"/>
          <a:stretch>
            <a:fillRect/>
          </a:stretch>
        </p:blipFill>
        <p:spPr>
          <a:xfrm>
            <a:off x="-1176808" y="6381328"/>
            <a:ext cx="812800" cy="812800"/>
          </a:xfrm>
          <a:prstGeom prst="rect">
            <a:avLst/>
          </a:prstGeom>
        </p:spPr>
      </p:pic>
      <p:pic>
        <p:nvPicPr>
          <p:cNvPr id="53" name="图片 5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01625" y="2436499"/>
            <a:ext cx="4191733" cy="1099143"/>
          </a:xfrm>
          <a:prstGeom prst="rect">
            <a:avLst/>
          </a:prstGeom>
        </p:spPr>
      </p:pic>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466670" y="3951800"/>
            <a:ext cx="2847743" cy="2906201"/>
          </a:xfrm>
          <a:prstGeom prst="rect">
            <a:avLst/>
          </a:prstGeom>
        </p:spPr>
      </p:pic>
      <p:sp>
        <p:nvSpPr>
          <p:cNvPr id="12" name="标题 1"/>
          <p:cNvSpPr txBox="1"/>
          <p:nvPr/>
        </p:nvSpPr>
        <p:spPr>
          <a:xfrm>
            <a:off x="1919536" y="4216877"/>
            <a:ext cx="9035690" cy="48294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algn="ctr"/>
            <a:r>
              <a:rPr lang="zh-CN" altLang="en-US" sz="3600" b="1" dirty="0" smtClean="0">
                <a:solidFill>
                  <a:srgbClr val="C00000"/>
                </a:solidFill>
                <a:effectLst>
                  <a:innerShdw blurRad="63500" dist="50800" dir="13500000">
                    <a:prstClr val="black">
                      <a:alpha val="50000"/>
                    </a:prstClr>
                  </a:innerShdw>
                </a:effectLst>
              </a:rPr>
              <a:t>听</a:t>
            </a:r>
            <a:r>
              <a:rPr lang="zh-CN" altLang="en-US" sz="3600" b="1" dirty="0">
                <a:solidFill>
                  <a:srgbClr val="C00000"/>
                </a:solidFill>
                <a:effectLst>
                  <a:innerShdw blurRad="63500" dist="50800" dir="13500000">
                    <a:prstClr val="black">
                      <a:alpha val="50000"/>
                    </a:prstClr>
                  </a:innerShdw>
                </a:effectLst>
              </a:rPr>
              <a:t>党指挥能打胜仗作风优良</a:t>
            </a:r>
            <a:r>
              <a:rPr lang="zh-CN" altLang="en-US" sz="3600" b="1" dirty="0" smtClean="0">
                <a:solidFill>
                  <a:srgbClr val="C00000"/>
                </a:solidFill>
                <a:effectLst>
                  <a:innerShdw blurRad="63500" dist="50800" dir="13500000">
                    <a:prstClr val="black">
                      <a:alpha val="50000"/>
                    </a:prstClr>
                  </a:innerShdw>
                </a:effectLst>
              </a:rPr>
              <a:t>的军队</a:t>
            </a:r>
            <a:endParaRPr lang="zh-CN" altLang="en-US" sz="3600" b="1" dirty="0">
              <a:solidFill>
                <a:srgbClr val="C00000"/>
              </a:solidFill>
              <a:effectLst>
                <a:innerShdw blurRad="63500" dist="50800" dir="13500000">
                  <a:prstClr val="black">
                    <a:alpha val="50000"/>
                  </a:prstClr>
                </a:innerShdw>
              </a:effectLst>
            </a:endParaRPr>
          </a:p>
        </p:txBody>
      </p:sp>
      <p:sp>
        <p:nvSpPr>
          <p:cNvPr id="13" name="Rectangle 16"/>
          <p:cNvSpPr/>
          <p:nvPr/>
        </p:nvSpPr>
        <p:spPr>
          <a:xfrm>
            <a:off x="2266885" y="4763163"/>
            <a:ext cx="7880742" cy="646331"/>
          </a:xfrm>
          <a:prstGeom prst="rect">
            <a:avLst/>
          </a:prstGeom>
        </p:spPr>
        <p:txBody>
          <a:bodyPr wrap="square">
            <a:spAutoFit/>
          </a:bodyPr>
          <a:lstStyle/>
          <a:p>
            <a:pPr algn="ctr"/>
            <a:r>
              <a:rPr lang="en-US" altLang="zh-CN" sz="1200" dirty="0"/>
              <a:t>The spring and autumn period and the visual studio is one of the enterprises and individuals to provide professional creativity, brand integration design consultants, more than </a:t>
            </a:r>
            <a:r>
              <a:rPr lang="en-US" altLang="zh-CN" sz="1200" dirty="0" smtClean="0"/>
              <a:t>15 </a:t>
            </a:r>
            <a:r>
              <a:rPr lang="en-US" altLang="zh-CN" sz="1200" dirty="0"/>
              <a:t>years working experience. To customers as the benchmark, with wisdom grafting business and the arts.</a:t>
            </a:r>
            <a:endParaRPr lang="zh-CN" altLang="zh-CN" sz="12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7"/>
                                        </p:tgtEl>
                                      </p:cBhvr>
                                    </p:cmd>
                                  </p:childTnLst>
                                </p:cTn>
                              </p:par>
                              <p:par>
                                <p:cTn id="7" presetID="52" presetClass="entr" presetSubtype="0" fill="hold" nodeType="withEffect">
                                  <p:stCondLst>
                                    <p:cond delay="0"/>
                                  </p:stCondLst>
                                  <p:childTnLst>
                                    <p:set>
                                      <p:cBhvr>
                                        <p:cTn id="8" dur="1" fill="hold">
                                          <p:stCondLst>
                                            <p:cond delay="0"/>
                                          </p:stCondLst>
                                        </p:cTn>
                                        <p:tgtEl>
                                          <p:spTgt spid="51"/>
                                        </p:tgtEl>
                                        <p:attrNameLst>
                                          <p:attrName>style.visibility</p:attrName>
                                        </p:attrNameLst>
                                      </p:cBhvr>
                                      <p:to>
                                        <p:strVal val="visible"/>
                                      </p:to>
                                    </p:set>
                                    <p:animScale>
                                      <p:cBhvr>
                                        <p:cTn id="9" dur="10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 dur="1000" decel="50000" fill="hold">
                                          <p:stCondLst>
                                            <p:cond delay="0"/>
                                          </p:stCondLst>
                                        </p:cTn>
                                        <p:tgtEl>
                                          <p:spTgt spid="51"/>
                                        </p:tgtEl>
                                        <p:attrNameLst>
                                          <p:attrName>ppt_x</p:attrName>
                                          <p:attrName>ppt_y</p:attrName>
                                        </p:attrNameLst>
                                      </p:cBhvr>
                                    </p:animMotion>
                                    <p:animEffect transition="in" filter="fade">
                                      <p:cBhvr>
                                        <p:cTn id="11" dur="1000"/>
                                        <p:tgtEl>
                                          <p:spTgt spid="51"/>
                                        </p:tgtEl>
                                      </p:cBhvr>
                                    </p:animEffect>
                                  </p:childTnLst>
                                </p:cTn>
                              </p:par>
                              <p:par>
                                <p:cTn id="12" presetID="10" presetClass="entr" presetSubtype="0" fill="hold" nodeType="with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fade">
                                      <p:cBhvr>
                                        <p:cTn id="14" dur="2700"/>
                                        <p:tgtEl>
                                          <p:spTgt spid="53"/>
                                        </p:tgtEl>
                                      </p:cBhvr>
                                    </p:animEffect>
                                  </p:childTnLst>
                                </p:cTn>
                              </p:par>
                              <p:par>
                                <p:cTn id="15" presetID="42" presetClass="path" presetSubtype="0" accel="50000" decel="50000" fill="hold" nodeType="withEffect">
                                  <p:stCondLst>
                                    <p:cond delay="0"/>
                                  </p:stCondLst>
                                  <p:childTnLst>
                                    <p:animMotion origin="layout" path="M -0.16719 0.07106 L -0.02552 -0.00232 " pathEditMode="relative" rAng="0" ptsTypes="AA">
                                      <p:cBhvr>
                                        <p:cTn id="16" dur="7700" fill="hold"/>
                                        <p:tgtEl>
                                          <p:spTgt spid="53"/>
                                        </p:tgtEl>
                                        <p:attrNameLst>
                                          <p:attrName>ppt_x</p:attrName>
                                          <p:attrName>ppt_y</p:attrName>
                                        </p:attrNameLst>
                                      </p:cBhvr>
                                      <p:rCtr x="7083" y="-3681"/>
                                    </p:animMotion>
                                  </p:childTnLst>
                                </p:cTn>
                              </p:par>
                              <p:par>
                                <p:cTn id="17" presetID="2" presetClass="entr" presetSubtype="2" fill="hold" grpId="0" nodeType="withEffect">
                                  <p:stCondLst>
                                    <p:cond delay="1250"/>
                                  </p:stCondLst>
                                  <p:iterate type="lt">
                                    <p:tmPct val="10000"/>
                                  </p:iterate>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par>
                                <p:cTn id="21" presetID="42" presetClass="entr" presetSubtype="0" fill="hold" nodeType="withEffect">
                                  <p:stCondLst>
                                    <p:cond delay="125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par>
                                <p:cTn id="26" presetID="18" presetClass="entr" presetSubtype="6" fill="hold" grpId="0" nodeType="withEffect">
                                  <p:stCondLst>
                                    <p:cond delay="2250"/>
                                  </p:stCondLst>
                                  <p:childTnLst>
                                    <p:set>
                                      <p:cBhvr>
                                        <p:cTn id="27" dur="1" fill="hold">
                                          <p:stCondLst>
                                            <p:cond delay="0"/>
                                          </p:stCondLst>
                                        </p:cTn>
                                        <p:tgtEl>
                                          <p:spTgt spid="13"/>
                                        </p:tgtEl>
                                        <p:attrNameLst>
                                          <p:attrName>style.visibility</p:attrName>
                                        </p:attrNameLst>
                                      </p:cBhvr>
                                      <p:to>
                                        <p:strVal val="visible"/>
                                      </p:to>
                                    </p:set>
                                    <p:animEffect transition="in" filter="strips(downRight)">
                                      <p:cBhvr>
                                        <p:cTn id="28" dur="750"/>
                                        <p:tgtEl>
                                          <p:spTgt spid="13"/>
                                        </p:tgtEl>
                                      </p:cBhvr>
                                    </p:animEffect>
                                  </p:childTnLst>
                                </p:cTn>
                              </p:par>
                              <p:par>
                                <p:cTn id="29" presetID="42" presetClass="entr" presetSubtype="0" fill="hold" nodeType="withEffect">
                                  <p:stCondLst>
                                    <p:cond delay="225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4" repeatCount="indefinite" fill="remove" display="0">
                  <p:stCondLst>
                    <p:cond delay="indefinite"/>
                  </p:stCondLst>
                  <p:endCondLst>
                    <p:cond evt="onStopAudio" delay="0">
                      <p:tgtEl>
                        <p:sldTgt/>
                      </p:tgtEl>
                    </p:cond>
                  </p:endCondLst>
                </p:cTn>
                <p:tgtEl>
                  <p:spTgt spid="87"/>
                </p:tgtEl>
              </p:cMediaNode>
            </p:audio>
          </p:childTnLst>
        </p:cTn>
      </p:par>
    </p:tnLst>
    <p:bldLst>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63069" y="690532"/>
            <a:ext cx="3209927" cy="1774876"/>
          </a:xfrm>
          <a:prstGeom prst="rect">
            <a:avLst/>
          </a:prstGeom>
        </p:spPr>
      </p:pic>
      <p:grpSp>
        <p:nvGrpSpPr>
          <p:cNvPr id="3" name="组合 2"/>
          <p:cNvGrpSpPr/>
          <p:nvPr/>
        </p:nvGrpSpPr>
        <p:grpSpPr>
          <a:xfrm>
            <a:off x="3285301" y="2139889"/>
            <a:ext cx="841964" cy="769441"/>
            <a:chOff x="2958322" y="2276872"/>
            <a:chExt cx="841964" cy="769441"/>
          </a:xfrm>
        </p:grpSpPr>
        <p:sp>
          <p:nvSpPr>
            <p:cNvPr id="21" name="圆角矩形 20"/>
            <p:cNvSpPr/>
            <p:nvPr/>
          </p:nvSpPr>
          <p:spPr>
            <a:xfrm>
              <a:off x="2958322" y="2276872"/>
              <a:ext cx="841964" cy="734030"/>
            </a:xfrm>
            <a:prstGeom prst="roundRect">
              <a:avLst>
                <a:gd name="adj" fmla="val 23588"/>
              </a:avLst>
            </a:prstGeom>
            <a:gradFill flip="none" rotWithShape="1">
              <a:gsLst>
                <a:gs pos="0">
                  <a:srgbClr val="FF0000">
                    <a:lumMod val="95000"/>
                  </a:srgbClr>
                </a:gs>
                <a:gs pos="50000">
                  <a:srgbClr val="C00000">
                    <a:shade val="67500"/>
                    <a:satMod val="115000"/>
                  </a:srgbClr>
                </a:gs>
                <a:gs pos="100000">
                  <a:srgbClr val="C00000">
                    <a:shade val="100000"/>
                    <a:satMod val="115000"/>
                  </a:srgbClr>
                </a:gs>
              </a:gsLst>
              <a:lin ang="2700000" scaled="1"/>
              <a:tileRect/>
            </a:gradFill>
            <a:ln w="3175">
              <a:gradFill>
                <a:gsLst>
                  <a:gs pos="0">
                    <a:srgbClr val="F3AA06"/>
                  </a:gs>
                  <a:gs pos="74000">
                    <a:schemeClr val="tx2">
                      <a:lumMod val="60000"/>
                      <a:lumOff val="40000"/>
                    </a:schemeClr>
                  </a:gs>
                  <a:gs pos="83000">
                    <a:srgbClr val="FFEB57"/>
                  </a:gs>
                  <a:gs pos="100000">
                    <a:srgbClr val="EC793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4" name="Text Box 124"/>
            <p:cNvSpPr txBox="1">
              <a:spLocks noChangeArrowheads="1"/>
            </p:cNvSpPr>
            <p:nvPr/>
          </p:nvSpPr>
          <p:spPr bwMode="auto">
            <a:xfrm>
              <a:off x="3126857" y="2276872"/>
              <a:ext cx="532518" cy="769441"/>
            </a:xfrm>
            <a:prstGeom prst="rect">
              <a:avLst/>
            </a:prstGeom>
            <a:noFill/>
          </p:spPr>
          <p:txBody>
            <a:bodyPr wrap="none" rtlCol="0">
              <a:spAutoFit/>
            </a:bodyPr>
            <a:lstStyle>
              <a:defPPr>
                <a:defRPr lang="zh-CN"/>
              </a:defPPr>
              <a:lvl1pPr>
                <a:defRPr sz="4000" b="1">
                  <a:gradFill flip="none" rotWithShape="1">
                    <a:gsLst>
                      <a:gs pos="100000">
                        <a:schemeClr val="accent2">
                          <a:lumMod val="75000"/>
                          <a:shade val="30000"/>
                          <a:satMod val="115000"/>
                        </a:schemeClr>
                      </a:gs>
                      <a:gs pos="50000">
                        <a:schemeClr val="accent2">
                          <a:lumMod val="60000"/>
                          <a:lumOff val="40000"/>
                        </a:schemeClr>
                      </a:gs>
                      <a:gs pos="0">
                        <a:schemeClr val="accent2"/>
                      </a:gs>
                    </a:gsLst>
                    <a:path path="circle">
                      <a:fillToRect l="50000" t="50000" r="50000" b="50000"/>
                    </a:path>
                    <a:tileRect/>
                  </a:gradFill>
                  <a:effectLst>
                    <a:innerShdw blurRad="63500" dist="50800" dir="13500000">
                      <a:prstClr val="black">
                        <a:alpha val="50000"/>
                      </a:prstClr>
                    </a:innerShdw>
                  </a:effectLst>
                  <a:latin typeface="+mj-ea"/>
                  <a:ea typeface="+mj-ea"/>
                </a:defRPr>
              </a:lvl1pPr>
            </a:lstStyle>
            <a:p>
              <a:r>
                <a:rPr lang="en-US" altLang="zh-CN" sz="4400" dirty="0" smtClean="0"/>
                <a:t>2</a:t>
              </a:r>
              <a:endParaRPr lang="en-US" altLang="zh-CN" sz="4400" dirty="0"/>
            </a:p>
          </p:txBody>
        </p:sp>
      </p:grpSp>
      <p:grpSp>
        <p:nvGrpSpPr>
          <p:cNvPr id="2" name="组合 1"/>
          <p:cNvGrpSpPr/>
          <p:nvPr/>
        </p:nvGrpSpPr>
        <p:grpSpPr>
          <a:xfrm>
            <a:off x="4295800" y="2139889"/>
            <a:ext cx="6159627" cy="734030"/>
            <a:chOff x="3968821" y="2276872"/>
            <a:chExt cx="6159627" cy="734030"/>
          </a:xfrm>
        </p:grpSpPr>
        <p:sp>
          <p:nvSpPr>
            <p:cNvPr id="22" name="圆角矩形 21"/>
            <p:cNvSpPr/>
            <p:nvPr/>
          </p:nvSpPr>
          <p:spPr>
            <a:xfrm>
              <a:off x="3968821" y="2276872"/>
              <a:ext cx="6159627" cy="734030"/>
            </a:xfrm>
            <a:prstGeom prst="roundRect">
              <a:avLst>
                <a:gd name="adj" fmla="val 27048"/>
              </a:avLst>
            </a:prstGeom>
            <a:gradFill flip="none" rotWithShape="1">
              <a:gsLst>
                <a:gs pos="0">
                  <a:srgbClr val="FF0000">
                    <a:lumMod val="95000"/>
                  </a:srgbClr>
                </a:gs>
                <a:gs pos="50000">
                  <a:srgbClr val="C00000">
                    <a:shade val="67500"/>
                    <a:satMod val="115000"/>
                  </a:srgbClr>
                </a:gs>
                <a:gs pos="100000">
                  <a:srgbClr val="C00000">
                    <a:shade val="100000"/>
                    <a:satMod val="115000"/>
                  </a:srgbClr>
                </a:gs>
              </a:gsLst>
              <a:lin ang="2700000" scaled="1"/>
              <a:tileRect/>
            </a:gradFill>
            <a:ln w="3175">
              <a:gradFill>
                <a:gsLst>
                  <a:gs pos="0">
                    <a:srgbClr val="F3AA06"/>
                  </a:gs>
                  <a:gs pos="74000">
                    <a:schemeClr val="tx2">
                      <a:lumMod val="60000"/>
                      <a:lumOff val="40000"/>
                    </a:schemeClr>
                  </a:gs>
                  <a:gs pos="83000">
                    <a:srgbClr val="FFEB57"/>
                  </a:gs>
                  <a:gs pos="100000">
                    <a:srgbClr val="EC793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7" name="Text Box 125"/>
            <p:cNvSpPr txBox="1">
              <a:spLocks noChangeArrowheads="1"/>
            </p:cNvSpPr>
            <p:nvPr/>
          </p:nvSpPr>
          <p:spPr bwMode="auto">
            <a:xfrm>
              <a:off x="4216276" y="2340169"/>
              <a:ext cx="5480123" cy="584775"/>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square">
              <a:spAutoFit/>
              <a:flatTx/>
            </a:bodyPr>
            <a:lstStyle/>
            <a:p>
              <a:pPr eaLnBrk="0" fontAlgn="ctr" hangingPunct="0">
                <a:spcBef>
                  <a:spcPct val="50000"/>
                </a:spcBef>
                <a:buClr>
                  <a:srgbClr val="FF0000"/>
                </a:buClr>
                <a:buSzPct val="70000"/>
              </a:pPr>
              <a:r>
                <a:rPr lang="zh-CN" altLang="en-US" sz="3200" b="1" dirty="0" smtClean="0">
                  <a:solidFill>
                    <a:srgbClr val="FAD133"/>
                  </a:solidFill>
                  <a:latin typeface="+mj-ea"/>
                  <a:ea typeface="+mj-ea"/>
                </a:rPr>
                <a:t>修改输入相关段落主题文字</a:t>
              </a:r>
              <a:endParaRPr lang="zh-CN" altLang="en-US" sz="3200" b="1" dirty="0">
                <a:solidFill>
                  <a:srgbClr val="FAD133"/>
                </a:solidFill>
                <a:latin typeface="+mj-ea"/>
                <a:ea typeface="+mj-ea"/>
              </a:endParaRPr>
            </a:p>
          </p:txBody>
        </p:sp>
      </p:grpSp>
      <p:sp>
        <p:nvSpPr>
          <p:cNvPr id="23" name="Rectangle 16"/>
          <p:cNvSpPr/>
          <p:nvPr/>
        </p:nvSpPr>
        <p:spPr>
          <a:xfrm>
            <a:off x="4508851" y="2992273"/>
            <a:ext cx="5658543" cy="1384995"/>
          </a:xfrm>
          <a:prstGeom prst="rect">
            <a:avLst/>
          </a:prstGeom>
        </p:spPr>
        <p:txBody>
          <a:bodyPr wrap="square">
            <a:spAutoFit/>
          </a:bodyPr>
          <a:lstStyle/>
          <a:p>
            <a:pPr>
              <a:lnSpc>
                <a:spcPct val="150000"/>
              </a:lnSpc>
            </a:pPr>
            <a:r>
              <a:rPr lang="en-US" altLang="zh-CN" sz="1400" dirty="0"/>
              <a:t>The spring and autumn period and the visual studio is one of the enterprises and individuals to provide professional creativity, brand integration design consultants, more than </a:t>
            </a:r>
            <a:r>
              <a:rPr lang="en-US" altLang="zh-CN" sz="1400" dirty="0" smtClean="0"/>
              <a:t>15 </a:t>
            </a:r>
            <a:r>
              <a:rPr lang="en-US" altLang="zh-CN" sz="1400" dirty="0"/>
              <a:t>years working experience. To customers as the benchmark, with wisdom grafting business and the arts.</a:t>
            </a:r>
            <a:endParaRPr lang="zh-CN" altLang="zh-CN" sz="1400" dirty="0"/>
          </a:p>
        </p:txBody>
      </p:sp>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2297" y="4051748"/>
            <a:ext cx="2527007" cy="66262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2" accel="36000" fill="hold" nodeType="afterEffect" p14:presetBounceEnd="36000">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14:bounceEnd="36000">
                                          <p:cBhvr additive="base">
                                            <p:cTn id="13" dur="500" fill="hold"/>
                                            <p:tgtEl>
                                              <p:spTgt spid="2"/>
                                            </p:tgtEl>
                                            <p:attrNameLst>
                                              <p:attrName>ppt_x</p:attrName>
                                            </p:attrNameLst>
                                          </p:cBhvr>
                                          <p:tavLst>
                                            <p:tav tm="0">
                                              <p:val>
                                                <p:strVal val="1+#ppt_w/2"/>
                                              </p:val>
                                            </p:tav>
                                            <p:tav tm="100000">
                                              <p:val>
                                                <p:strVal val="#ppt_x"/>
                                              </p:val>
                                            </p:tav>
                                          </p:tavLst>
                                        </p:anim>
                                        <p:anim calcmode="lin" valueType="num" p14:bounceEnd="36000">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18" presetClass="entr" presetSubtype="6"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strips(downRight)">
                                          <p:cBhvr>
                                            <p:cTn id="1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2" accel="36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18" presetClass="entr" presetSubtype="6"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strips(downRight)">
                                          <p:cBhvr>
                                            <p:cTn id="1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标题 52"/>
          <p:cNvSpPr/>
          <p:nvPr/>
        </p:nvSpPr>
        <p:spPr bwMode="auto">
          <a:xfrm>
            <a:off x="1155868" y="260648"/>
            <a:ext cx="5923360"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单击此处</a:t>
            </a:r>
            <a:r>
              <a:rPr lang="zh-CN" altLang="en-US" sz="3200" b="1" dirty="0" smtClean="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添加页面标题</a:t>
            </a:r>
            <a:endPar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endParaRPr>
          </a:p>
        </p:txBody>
      </p:sp>
      <p:sp>
        <p:nvSpPr>
          <p:cNvPr id="36" name="矩形 35"/>
          <p:cNvSpPr/>
          <p:nvPr/>
        </p:nvSpPr>
        <p:spPr>
          <a:xfrm>
            <a:off x="0" y="1484784"/>
            <a:ext cx="6961882" cy="428625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7" name="组合 36"/>
          <p:cNvGrpSpPr/>
          <p:nvPr/>
        </p:nvGrpSpPr>
        <p:grpSpPr>
          <a:xfrm>
            <a:off x="6905092" y="1484784"/>
            <a:ext cx="2199915" cy="2143125"/>
            <a:chOff x="6617060" y="1695450"/>
            <a:chExt cx="2199915" cy="2143125"/>
          </a:xfrm>
        </p:grpSpPr>
        <p:sp>
          <p:nvSpPr>
            <p:cNvPr id="38" name="矩形 37"/>
            <p:cNvSpPr/>
            <p:nvPr/>
          </p:nvSpPr>
          <p:spPr>
            <a:xfrm>
              <a:off x="6673850" y="1695450"/>
              <a:ext cx="2143125" cy="214312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600" dirty="0">
                <a:cs typeface="+mn-ea"/>
                <a:sym typeface="+mn-lt"/>
              </a:endParaRPr>
            </a:p>
          </p:txBody>
        </p:sp>
        <p:grpSp>
          <p:nvGrpSpPr>
            <p:cNvPr id="39" name="组合 38"/>
            <p:cNvGrpSpPr/>
            <p:nvPr/>
          </p:nvGrpSpPr>
          <p:grpSpPr>
            <a:xfrm>
              <a:off x="6617060" y="2141598"/>
              <a:ext cx="2125716" cy="1158506"/>
              <a:chOff x="2160678" y="1673330"/>
              <a:chExt cx="2125716" cy="1078271"/>
            </a:xfrm>
          </p:grpSpPr>
          <p:sp>
            <p:nvSpPr>
              <p:cNvPr id="40" name="矩形 39"/>
              <p:cNvSpPr/>
              <p:nvPr/>
            </p:nvSpPr>
            <p:spPr>
              <a:xfrm>
                <a:off x="2160678" y="1673330"/>
                <a:ext cx="2125716" cy="317136"/>
              </a:xfrm>
              <a:prstGeom prst="rect">
                <a:avLst/>
              </a:prstGeom>
            </p:spPr>
            <p:txBody>
              <a:bodyPr wrap="square">
                <a:spAutoFit/>
              </a:bodyPr>
              <a:lstStyle/>
              <a:p>
                <a:pPr algn="ctr">
                  <a:lnSpc>
                    <a:spcPct val="150000"/>
                  </a:lnSpc>
                  <a:spcAft>
                    <a:spcPts val="600"/>
                  </a:spcAft>
                  <a:buClr>
                    <a:schemeClr val="accent1"/>
                  </a:buClr>
                </a:pPr>
                <a:r>
                  <a:rPr lang="en-US" altLang="zh-CN" sz="1200" dirty="0">
                    <a:solidFill>
                      <a:schemeClr val="bg1"/>
                    </a:solidFill>
                    <a:cs typeface="+mn-ea"/>
                    <a:sym typeface="+mn-lt"/>
                  </a:rPr>
                  <a:t>ENTER YOUR TITLE</a:t>
                </a:r>
                <a:endParaRPr lang="zh-CN" altLang="en-US" sz="1000" dirty="0">
                  <a:solidFill>
                    <a:schemeClr val="bg1"/>
                  </a:solidFill>
                  <a:cs typeface="+mn-ea"/>
                  <a:sym typeface="+mn-lt"/>
                </a:endParaRPr>
              </a:p>
            </p:txBody>
          </p:sp>
          <p:sp>
            <p:nvSpPr>
              <p:cNvPr id="41" name="矩形 40"/>
              <p:cNvSpPr/>
              <p:nvPr/>
            </p:nvSpPr>
            <p:spPr>
              <a:xfrm>
                <a:off x="2160678" y="2021126"/>
                <a:ext cx="2125716" cy="730475"/>
              </a:xfrm>
              <a:prstGeom prst="rect">
                <a:avLst/>
              </a:prstGeom>
            </p:spPr>
            <p:txBody>
              <a:bodyPr wrap="square">
                <a:spAutoFit/>
              </a:bodyPr>
              <a:lstStyle/>
              <a:p>
                <a:pPr algn="ctr">
                  <a:lnSpc>
                    <a:spcPct val="150000"/>
                  </a:lnSpc>
                  <a:spcAft>
                    <a:spcPts val="600"/>
                  </a:spcAft>
                  <a:buClr>
                    <a:schemeClr val="accent1"/>
                  </a:buClr>
                </a:pPr>
                <a:r>
                  <a:rPr lang="zh-CN" altLang="en-US" sz="1000" dirty="0">
                    <a:solidFill>
                      <a:schemeClr val="bg1"/>
                    </a:solidFill>
                    <a:cs typeface="+mn-ea"/>
                    <a:sym typeface="+mn-lt"/>
                  </a:rPr>
                  <a:t>为客户提供有效服务，是我们工作的方向和价值评价的标尺，成就客户就是成就我们自己</a:t>
                </a:r>
                <a:endParaRPr lang="zh-CN" altLang="en-US" sz="1000" dirty="0">
                  <a:solidFill>
                    <a:schemeClr val="bg1"/>
                  </a:solidFill>
                  <a:cs typeface="+mn-ea"/>
                  <a:sym typeface="+mn-lt"/>
                </a:endParaRPr>
              </a:p>
            </p:txBody>
          </p:sp>
        </p:grpSp>
      </p:grpSp>
      <p:grpSp>
        <p:nvGrpSpPr>
          <p:cNvPr id="42" name="组合 41"/>
          <p:cNvGrpSpPr/>
          <p:nvPr/>
        </p:nvGrpSpPr>
        <p:grpSpPr>
          <a:xfrm>
            <a:off x="6905092" y="3627909"/>
            <a:ext cx="2199915" cy="2143125"/>
            <a:chOff x="6617060" y="3838575"/>
            <a:chExt cx="2199915" cy="2143125"/>
          </a:xfrm>
        </p:grpSpPr>
        <p:sp>
          <p:nvSpPr>
            <p:cNvPr id="43" name="矩形 42"/>
            <p:cNvSpPr/>
            <p:nvPr/>
          </p:nvSpPr>
          <p:spPr>
            <a:xfrm>
              <a:off x="6673850" y="3838575"/>
              <a:ext cx="2143125" cy="21431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lnSpc>
                  <a:spcPct val="150000"/>
                </a:lnSpc>
              </a:pPr>
              <a:endParaRPr lang="zh-CN" altLang="en-US" sz="1600" dirty="0">
                <a:cs typeface="+mn-ea"/>
                <a:sym typeface="+mn-lt"/>
              </a:endParaRPr>
            </a:p>
          </p:txBody>
        </p:sp>
        <p:sp>
          <p:nvSpPr>
            <p:cNvPr id="44" name="任意多边形 43"/>
            <p:cNvSpPr>
              <a:spLocks noChangeAspect="1"/>
            </p:cNvSpPr>
            <p:nvPr/>
          </p:nvSpPr>
          <p:spPr>
            <a:xfrm>
              <a:off x="7565413" y="5251706"/>
              <a:ext cx="360000" cy="360000"/>
            </a:xfrm>
            <a:custGeom>
              <a:avLst/>
              <a:gdLst>
                <a:gd name="connsiteX0" fmla="*/ 3817270 w 6400799"/>
                <a:gd name="connsiteY0" fmla="*/ 3323047 h 6400800"/>
                <a:gd name="connsiteX1" fmla="*/ 5066529 w 6400799"/>
                <a:gd name="connsiteY1" fmla="*/ 4572306 h 6400800"/>
                <a:gd name="connsiteX2" fmla="*/ 5272152 w 6400799"/>
                <a:gd name="connsiteY2" fmla="*/ 4366683 h 6400800"/>
                <a:gd name="connsiteX3" fmla="*/ 5272152 w 6400799"/>
                <a:gd name="connsiteY3" fmla="*/ 5189175 h 6400800"/>
                <a:gd name="connsiteX4" fmla="*/ 4449659 w 6400799"/>
                <a:gd name="connsiteY4" fmla="*/ 5189176 h 6400800"/>
                <a:gd name="connsiteX5" fmla="*/ 4655282 w 6400799"/>
                <a:gd name="connsiteY5" fmla="*/ 4983553 h 6400800"/>
                <a:gd name="connsiteX6" fmla="*/ 3406023 w 6400799"/>
                <a:gd name="connsiteY6" fmla="*/ 3734293 h 6400800"/>
                <a:gd name="connsiteX7" fmla="*/ 2583528 w 6400799"/>
                <a:gd name="connsiteY7" fmla="*/ 3323047 h 6400800"/>
                <a:gd name="connsiteX8" fmla="*/ 2994775 w 6400799"/>
                <a:gd name="connsiteY8" fmla="*/ 3734293 h 6400800"/>
                <a:gd name="connsiteX9" fmla="*/ 1745516 w 6400799"/>
                <a:gd name="connsiteY9" fmla="*/ 4983553 h 6400800"/>
                <a:gd name="connsiteX10" fmla="*/ 1951139 w 6400799"/>
                <a:gd name="connsiteY10" fmla="*/ 5189176 h 6400800"/>
                <a:gd name="connsiteX11" fmla="*/ 1128646 w 6400799"/>
                <a:gd name="connsiteY11" fmla="*/ 5189175 h 6400800"/>
                <a:gd name="connsiteX12" fmla="*/ 1128646 w 6400799"/>
                <a:gd name="connsiteY12" fmla="*/ 4366683 h 6400800"/>
                <a:gd name="connsiteX13" fmla="*/ 1334269 w 6400799"/>
                <a:gd name="connsiteY13" fmla="*/ 4572306 h 6400800"/>
                <a:gd name="connsiteX14" fmla="*/ 4449660 w 6400799"/>
                <a:gd name="connsiteY14" fmla="*/ 1211625 h 6400800"/>
                <a:gd name="connsiteX15" fmla="*/ 5272153 w 6400799"/>
                <a:gd name="connsiteY15" fmla="*/ 1211626 h 6400800"/>
                <a:gd name="connsiteX16" fmla="*/ 5272153 w 6400799"/>
                <a:gd name="connsiteY16" fmla="*/ 2034118 h 6400800"/>
                <a:gd name="connsiteX17" fmla="*/ 5066530 w 6400799"/>
                <a:gd name="connsiteY17" fmla="*/ 1828495 h 6400800"/>
                <a:gd name="connsiteX18" fmla="*/ 3817271 w 6400799"/>
                <a:gd name="connsiteY18" fmla="*/ 3077754 h 6400800"/>
                <a:gd name="connsiteX19" fmla="*/ 3406024 w 6400799"/>
                <a:gd name="connsiteY19" fmla="*/ 2666508 h 6400800"/>
                <a:gd name="connsiteX20" fmla="*/ 4655283 w 6400799"/>
                <a:gd name="connsiteY20" fmla="*/ 1417248 h 6400800"/>
                <a:gd name="connsiteX21" fmla="*/ 1951140 w 6400799"/>
                <a:gd name="connsiteY21" fmla="*/ 1211625 h 6400800"/>
                <a:gd name="connsiteX22" fmla="*/ 1745517 w 6400799"/>
                <a:gd name="connsiteY22" fmla="*/ 1417248 h 6400800"/>
                <a:gd name="connsiteX23" fmla="*/ 2994776 w 6400799"/>
                <a:gd name="connsiteY23" fmla="*/ 2666507 h 6400800"/>
                <a:gd name="connsiteX24" fmla="*/ 2583529 w 6400799"/>
                <a:gd name="connsiteY24" fmla="*/ 3077754 h 6400800"/>
                <a:gd name="connsiteX25" fmla="*/ 1334270 w 6400799"/>
                <a:gd name="connsiteY25" fmla="*/ 1828495 h 6400800"/>
                <a:gd name="connsiteX26" fmla="*/ 1128647 w 6400799"/>
                <a:gd name="connsiteY26" fmla="*/ 2034118 h 6400800"/>
                <a:gd name="connsiteX27" fmla="*/ 1128647 w 6400799"/>
                <a:gd name="connsiteY27" fmla="*/ 1211626 h 6400800"/>
                <a:gd name="connsiteX28" fmla="*/ 1079141 w 6400799"/>
                <a:gd name="connsiteY28" fmla="*/ 428327 h 6400800"/>
                <a:gd name="connsiteX29" fmla="*/ 426570 w 6400799"/>
                <a:gd name="connsiteY29" fmla="*/ 1080899 h 6400800"/>
                <a:gd name="connsiteX30" fmla="*/ 426570 w 6400799"/>
                <a:gd name="connsiteY30" fmla="*/ 5323416 h 6400800"/>
                <a:gd name="connsiteX31" fmla="*/ 1079141 w 6400799"/>
                <a:gd name="connsiteY31" fmla="*/ 5975988 h 6400800"/>
                <a:gd name="connsiteX32" fmla="*/ 5321659 w 6400799"/>
                <a:gd name="connsiteY32" fmla="*/ 5975988 h 6400800"/>
                <a:gd name="connsiteX33" fmla="*/ 5974230 w 6400799"/>
                <a:gd name="connsiteY33" fmla="*/ 5323416 h 6400800"/>
                <a:gd name="connsiteX34" fmla="*/ 5974230 w 6400799"/>
                <a:gd name="connsiteY34" fmla="*/ 1080899 h 6400800"/>
                <a:gd name="connsiteX35" fmla="*/ 5321659 w 6400799"/>
                <a:gd name="connsiteY35" fmla="*/ 428327 h 6400800"/>
                <a:gd name="connsiteX36" fmla="*/ 752926 w 6400799"/>
                <a:gd name="connsiteY36" fmla="*/ 0 h 6400800"/>
                <a:gd name="connsiteX37" fmla="*/ 5647873 w 6400799"/>
                <a:gd name="connsiteY37" fmla="*/ 0 h 6400800"/>
                <a:gd name="connsiteX38" fmla="*/ 6400799 w 6400799"/>
                <a:gd name="connsiteY38" fmla="*/ 752926 h 6400800"/>
                <a:gd name="connsiteX39" fmla="*/ 6400799 w 6400799"/>
                <a:gd name="connsiteY39" fmla="*/ 5647874 h 6400800"/>
                <a:gd name="connsiteX40" fmla="*/ 5647873 w 6400799"/>
                <a:gd name="connsiteY40" fmla="*/ 6400800 h 6400800"/>
                <a:gd name="connsiteX41" fmla="*/ 752926 w 6400799"/>
                <a:gd name="connsiteY41" fmla="*/ 6400800 h 6400800"/>
                <a:gd name="connsiteX42" fmla="*/ 0 w 6400799"/>
                <a:gd name="connsiteY42" fmla="*/ 5647874 h 6400800"/>
                <a:gd name="connsiteX43" fmla="*/ 0 w 6400799"/>
                <a:gd name="connsiteY43" fmla="*/ 752926 h 6400800"/>
                <a:gd name="connsiteX44" fmla="*/ 752926 w 6400799"/>
                <a:gd name="connsiteY44" fmla="*/ 0 h 640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400799" h="6400800">
                  <a:moveTo>
                    <a:pt x="3817270" y="3323047"/>
                  </a:moveTo>
                  <a:lnTo>
                    <a:pt x="5066529" y="4572306"/>
                  </a:lnTo>
                  <a:lnTo>
                    <a:pt x="5272152" y="4366683"/>
                  </a:lnTo>
                  <a:lnTo>
                    <a:pt x="5272152" y="5189175"/>
                  </a:lnTo>
                  <a:lnTo>
                    <a:pt x="4449659" y="5189176"/>
                  </a:lnTo>
                  <a:lnTo>
                    <a:pt x="4655282" y="4983553"/>
                  </a:lnTo>
                  <a:lnTo>
                    <a:pt x="3406023" y="3734293"/>
                  </a:lnTo>
                  <a:close/>
                  <a:moveTo>
                    <a:pt x="2583528" y="3323047"/>
                  </a:moveTo>
                  <a:lnTo>
                    <a:pt x="2994775" y="3734293"/>
                  </a:lnTo>
                  <a:lnTo>
                    <a:pt x="1745516" y="4983553"/>
                  </a:lnTo>
                  <a:lnTo>
                    <a:pt x="1951139" y="5189176"/>
                  </a:lnTo>
                  <a:lnTo>
                    <a:pt x="1128646" y="5189175"/>
                  </a:lnTo>
                  <a:lnTo>
                    <a:pt x="1128646" y="4366683"/>
                  </a:lnTo>
                  <a:lnTo>
                    <a:pt x="1334269" y="4572306"/>
                  </a:lnTo>
                  <a:close/>
                  <a:moveTo>
                    <a:pt x="4449660" y="1211625"/>
                  </a:moveTo>
                  <a:lnTo>
                    <a:pt x="5272153" y="1211626"/>
                  </a:lnTo>
                  <a:lnTo>
                    <a:pt x="5272153" y="2034118"/>
                  </a:lnTo>
                  <a:lnTo>
                    <a:pt x="5066530" y="1828495"/>
                  </a:lnTo>
                  <a:lnTo>
                    <a:pt x="3817271" y="3077754"/>
                  </a:lnTo>
                  <a:lnTo>
                    <a:pt x="3406024" y="2666508"/>
                  </a:lnTo>
                  <a:lnTo>
                    <a:pt x="4655283" y="1417248"/>
                  </a:lnTo>
                  <a:close/>
                  <a:moveTo>
                    <a:pt x="1951140" y="1211625"/>
                  </a:moveTo>
                  <a:lnTo>
                    <a:pt x="1745517" y="1417248"/>
                  </a:lnTo>
                  <a:lnTo>
                    <a:pt x="2994776" y="2666507"/>
                  </a:lnTo>
                  <a:lnTo>
                    <a:pt x="2583529" y="3077754"/>
                  </a:lnTo>
                  <a:lnTo>
                    <a:pt x="1334270" y="1828495"/>
                  </a:lnTo>
                  <a:lnTo>
                    <a:pt x="1128647" y="2034118"/>
                  </a:lnTo>
                  <a:lnTo>
                    <a:pt x="1128647" y="1211626"/>
                  </a:lnTo>
                  <a:close/>
                  <a:moveTo>
                    <a:pt x="1079141" y="428327"/>
                  </a:moveTo>
                  <a:cubicBezTo>
                    <a:pt x="718736" y="428327"/>
                    <a:pt x="426570" y="720493"/>
                    <a:pt x="426570" y="1080899"/>
                  </a:cubicBezTo>
                  <a:lnTo>
                    <a:pt x="426570" y="5323416"/>
                  </a:lnTo>
                  <a:cubicBezTo>
                    <a:pt x="426570" y="5683822"/>
                    <a:pt x="718736" y="5975988"/>
                    <a:pt x="1079141" y="5975988"/>
                  </a:cubicBezTo>
                  <a:lnTo>
                    <a:pt x="5321659" y="5975988"/>
                  </a:lnTo>
                  <a:cubicBezTo>
                    <a:pt x="5682065" y="5975988"/>
                    <a:pt x="5974230" y="5683822"/>
                    <a:pt x="5974230" y="5323416"/>
                  </a:cubicBezTo>
                  <a:lnTo>
                    <a:pt x="5974230" y="1080899"/>
                  </a:lnTo>
                  <a:cubicBezTo>
                    <a:pt x="5974230" y="720493"/>
                    <a:pt x="5682065" y="428327"/>
                    <a:pt x="5321659" y="428327"/>
                  </a:cubicBezTo>
                  <a:close/>
                  <a:moveTo>
                    <a:pt x="752926" y="0"/>
                  </a:moveTo>
                  <a:lnTo>
                    <a:pt x="5647873" y="0"/>
                  </a:lnTo>
                  <a:cubicBezTo>
                    <a:pt x="6063703" y="0"/>
                    <a:pt x="6400799" y="337096"/>
                    <a:pt x="6400799" y="752926"/>
                  </a:cubicBezTo>
                  <a:lnTo>
                    <a:pt x="6400799" y="5647874"/>
                  </a:lnTo>
                  <a:cubicBezTo>
                    <a:pt x="6400799" y="6063704"/>
                    <a:pt x="6063703" y="6400800"/>
                    <a:pt x="5647873" y="6400800"/>
                  </a:cubicBezTo>
                  <a:lnTo>
                    <a:pt x="752926" y="6400800"/>
                  </a:lnTo>
                  <a:cubicBezTo>
                    <a:pt x="337096" y="6400800"/>
                    <a:pt x="0" y="6063704"/>
                    <a:pt x="0" y="5647874"/>
                  </a:cubicBezTo>
                  <a:lnTo>
                    <a:pt x="0" y="752926"/>
                  </a:lnTo>
                  <a:cubicBezTo>
                    <a:pt x="0" y="337096"/>
                    <a:pt x="337096" y="0"/>
                    <a:pt x="7529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矩形 44"/>
            <p:cNvSpPr/>
            <p:nvPr/>
          </p:nvSpPr>
          <p:spPr>
            <a:xfrm>
              <a:off x="6617060" y="4453070"/>
              <a:ext cx="2125716" cy="340734"/>
            </a:xfrm>
            <a:prstGeom prst="rect">
              <a:avLst/>
            </a:prstGeom>
          </p:spPr>
          <p:txBody>
            <a:bodyPr wrap="square">
              <a:spAutoFit/>
            </a:bodyPr>
            <a:lstStyle/>
            <a:p>
              <a:pPr algn="ctr">
                <a:lnSpc>
                  <a:spcPct val="150000"/>
                </a:lnSpc>
                <a:spcAft>
                  <a:spcPts val="600"/>
                </a:spcAft>
                <a:buClr>
                  <a:schemeClr val="accent1"/>
                </a:buClr>
              </a:pPr>
              <a:r>
                <a:rPr lang="en-US" altLang="zh-CN" sz="1200" dirty="0">
                  <a:solidFill>
                    <a:schemeClr val="bg1"/>
                  </a:solidFill>
                  <a:cs typeface="+mn-ea"/>
                  <a:sym typeface="+mn-lt"/>
                </a:rPr>
                <a:t>ENTER YOUR TITLE</a:t>
              </a:r>
              <a:endParaRPr lang="zh-CN" altLang="en-US" sz="1000" dirty="0">
                <a:solidFill>
                  <a:schemeClr val="bg1"/>
                </a:solidFill>
                <a:cs typeface="+mn-ea"/>
                <a:sym typeface="+mn-lt"/>
              </a:endParaRPr>
            </a:p>
          </p:txBody>
        </p:sp>
      </p:grpSp>
      <p:grpSp>
        <p:nvGrpSpPr>
          <p:cNvPr id="46" name="组合 45"/>
          <p:cNvGrpSpPr/>
          <p:nvPr/>
        </p:nvGrpSpPr>
        <p:grpSpPr>
          <a:xfrm>
            <a:off x="9105007" y="3627909"/>
            <a:ext cx="2143125" cy="2143125"/>
            <a:chOff x="8816975" y="3838575"/>
            <a:chExt cx="2143125" cy="2143125"/>
          </a:xfrm>
        </p:grpSpPr>
        <p:sp>
          <p:nvSpPr>
            <p:cNvPr id="47" name="矩形 46"/>
            <p:cNvSpPr/>
            <p:nvPr/>
          </p:nvSpPr>
          <p:spPr>
            <a:xfrm>
              <a:off x="8816975" y="3838575"/>
              <a:ext cx="2143125" cy="214312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tLang="zh-CN" sz="2800" b="1" dirty="0">
                <a:cs typeface="+mn-ea"/>
                <a:sym typeface="+mn-lt"/>
              </a:endParaRPr>
            </a:p>
          </p:txBody>
        </p:sp>
        <p:grpSp>
          <p:nvGrpSpPr>
            <p:cNvPr id="48" name="组合 47"/>
            <p:cNvGrpSpPr/>
            <p:nvPr/>
          </p:nvGrpSpPr>
          <p:grpSpPr>
            <a:xfrm>
              <a:off x="8834384" y="4297340"/>
              <a:ext cx="2125716" cy="1158506"/>
              <a:chOff x="2160678" y="1673330"/>
              <a:chExt cx="2125716" cy="1078271"/>
            </a:xfrm>
          </p:grpSpPr>
          <p:sp>
            <p:nvSpPr>
              <p:cNvPr id="49" name="矩形 48"/>
              <p:cNvSpPr/>
              <p:nvPr/>
            </p:nvSpPr>
            <p:spPr>
              <a:xfrm>
                <a:off x="2160678" y="1673330"/>
                <a:ext cx="2125716" cy="317136"/>
              </a:xfrm>
              <a:prstGeom prst="rect">
                <a:avLst/>
              </a:prstGeom>
            </p:spPr>
            <p:txBody>
              <a:bodyPr wrap="square">
                <a:spAutoFit/>
              </a:bodyPr>
              <a:lstStyle/>
              <a:p>
                <a:pPr algn="ctr">
                  <a:lnSpc>
                    <a:spcPct val="150000"/>
                  </a:lnSpc>
                  <a:spcAft>
                    <a:spcPts val="600"/>
                  </a:spcAft>
                  <a:buClr>
                    <a:schemeClr val="accent1"/>
                  </a:buClr>
                </a:pPr>
                <a:r>
                  <a:rPr lang="en-US" altLang="zh-CN" sz="1200" dirty="0">
                    <a:solidFill>
                      <a:schemeClr val="bg1"/>
                    </a:solidFill>
                    <a:cs typeface="+mn-ea"/>
                    <a:sym typeface="+mn-lt"/>
                  </a:rPr>
                  <a:t>ENTER YOUR TITLE</a:t>
                </a:r>
                <a:endParaRPr lang="zh-CN" altLang="en-US" sz="1000" dirty="0">
                  <a:solidFill>
                    <a:schemeClr val="bg1"/>
                  </a:solidFill>
                  <a:cs typeface="+mn-ea"/>
                  <a:sym typeface="+mn-lt"/>
                </a:endParaRPr>
              </a:p>
            </p:txBody>
          </p:sp>
          <p:sp>
            <p:nvSpPr>
              <p:cNvPr id="50" name="矩形 49"/>
              <p:cNvSpPr/>
              <p:nvPr/>
            </p:nvSpPr>
            <p:spPr>
              <a:xfrm>
                <a:off x="2160678" y="2021126"/>
                <a:ext cx="2125716" cy="730475"/>
              </a:xfrm>
              <a:prstGeom prst="rect">
                <a:avLst/>
              </a:prstGeom>
            </p:spPr>
            <p:txBody>
              <a:bodyPr wrap="square">
                <a:spAutoFit/>
              </a:bodyPr>
              <a:lstStyle/>
              <a:p>
                <a:pPr algn="ctr">
                  <a:lnSpc>
                    <a:spcPct val="150000"/>
                  </a:lnSpc>
                  <a:spcAft>
                    <a:spcPts val="600"/>
                  </a:spcAft>
                  <a:buClr>
                    <a:schemeClr val="accent1"/>
                  </a:buClr>
                </a:pPr>
                <a:r>
                  <a:rPr lang="zh-CN" altLang="en-US" sz="1000" dirty="0">
                    <a:solidFill>
                      <a:schemeClr val="bg1"/>
                    </a:solidFill>
                    <a:cs typeface="+mn-ea"/>
                    <a:sym typeface="+mn-lt"/>
                  </a:rPr>
                  <a:t>为客户提供有效服务，是我们工作的方向和价值评价的标尺，成就客户就是成就我们自己</a:t>
                </a:r>
                <a:endParaRPr lang="zh-CN" altLang="en-US" sz="1000" dirty="0">
                  <a:solidFill>
                    <a:schemeClr val="bg1"/>
                  </a:solidFill>
                  <a:cs typeface="+mn-ea"/>
                  <a:sym typeface="+mn-lt"/>
                </a:endParaRPr>
              </a:p>
            </p:txBody>
          </p:sp>
        </p:grpSp>
      </p:grpSp>
      <p:grpSp>
        <p:nvGrpSpPr>
          <p:cNvPr id="51" name="组合 50"/>
          <p:cNvGrpSpPr/>
          <p:nvPr/>
        </p:nvGrpSpPr>
        <p:grpSpPr>
          <a:xfrm>
            <a:off x="9105007" y="1484784"/>
            <a:ext cx="2143125" cy="2143125"/>
            <a:chOff x="8816975" y="1695450"/>
            <a:chExt cx="2143125" cy="2143125"/>
          </a:xfrm>
        </p:grpSpPr>
        <p:sp>
          <p:nvSpPr>
            <p:cNvPr id="52" name="矩形 51"/>
            <p:cNvSpPr/>
            <p:nvPr/>
          </p:nvSpPr>
          <p:spPr>
            <a:xfrm>
              <a:off x="8816975" y="1695450"/>
              <a:ext cx="2143125" cy="21431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lnSpc>
                  <a:spcPct val="150000"/>
                </a:lnSpc>
              </a:pPr>
              <a:endParaRPr lang="zh-CN" altLang="en-US" sz="1600" dirty="0">
                <a:cs typeface="+mn-ea"/>
                <a:sym typeface="+mn-lt"/>
              </a:endParaRPr>
            </a:p>
          </p:txBody>
        </p:sp>
        <p:sp>
          <p:nvSpPr>
            <p:cNvPr id="53" name="任意多边形 52"/>
            <p:cNvSpPr>
              <a:spLocks noChangeAspect="1"/>
            </p:cNvSpPr>
            <p:nvPr/>
          </p:nvSpPr>
          <p:spPr>
            <a:xfrm>
              <a:off x="9739420" y="2175600"/>
              <a:ext cx="298233" cy="360000"/>
            </a:xfrm>
            <a:custGeom>
              <a:avLst/>
              <a:gdLst>
                <a:gd name="connsiteX0" fmla="*/ 483834 w 967669"/>
                <a:gd name="connsiteY0" fmla="*/ 124292 h 1168081"/>
                <a:gd name="connsiteX1" fmla="*/ 124291 w 967669"/>
                <a:gd name="connsiteY1" fmla="*/ 483835 h 1168081"/>
                <a:gd name="connsiteX2" fmla="*/ 483834 w 967669"/>
                <a:gd name="connsiteY2" fmla="*/ 843378 h 1168081"/>
                <a:gd name="connsiteX3" fmla="*/ 843377 w 967669"/>
                <a:gd name="connsiteY3" fmla="*/ 483835 h 1168081"/>
                <a:gd name="connsiteX4" fmla="*/ 483834 w 967669"/>
                <a:gd name="connsiteY4" fmla="*/ 124292 h 1168081"/>
                <a:gd name="connsiteX5" fmla="*/ 483835 w 967669"/>
                <a:gd name="connsiteY5" fmla="*/ 0 h 1168081"/>
                <a:gd name="connsiteX6" fmla="*/ 825958 w 967669"/>
                <a:gd name="connsiteY6" fmla="*/ 141712 h 1168081"/>
                <a:gd name="connsiteX7" fmla="*/ 825957 w 967669"/>
                <a:gd name="connsiteY7" fmla="*/ 141713 h 1168081"/>
                <a:gd name="connsiteX8" fmla="*/ 825957 w 967669"/>
                <a:gd name="connsiteY8" fmla="*/ 825959 h 1168081"/>
                <a:gd name="connsiteX9" fmla="*/ 483835 w 967669"/>
                <a:gd name="connsiteY9" fmla="*/ 1168081 h 1168081"/>
                <a:gd name="connsiteX10" fmla="*/ 141712 w 967669"/>
                <a:gd name="connsiteY10" fmla="*/ 825958 h 1168081"/>
                <a:gd name="connsiteX11" fmla="*/ 141712 w 967669"/>
                <a:gd name="connsiteY11" fmla="*/ 141712 h 1168081"/>
                <a:gd name="connsiteX12" fmla="*/ 483835 w 967669"/>
                <a:gd name="connsiteY12" fmla="*/ 0 h 1168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7669" h="1168081">
                  <a:moveTo>
                    <a:pt x="483834" y="124292"/>
                  </a:moveTo>
                  <a:cubicBezTo>
                    <a:pt x="285264" y="124292"/>
                    <a:pt x="124291" y="285265"/>
                    <a:pt x="124291" y="483835"/>
                  </a:cubicBezTo>
                  <a:cubicBezTo>
                    <a:pt x="124291" y="682405"/>
                    <a:pt x="285264" y="843378"/>
                    <a:pt x="483834" y="843378"/>
                  </a:cubicBezTo>
                  <a:cubicBezTo>
                    <a:pt x="682404" y="843378"/>
                    <a:pt x="843377" y="682405"/>
                    <a:pt x="843377" y="483835"/>
                  </a:cubicBezTo>
                  <a:cubicBezTo>
                    <a:pt x="843377" y="285265"/>
                    <a:pt x="682404" y="124292"/>
                    <a:pt x="483834" y="124292"/>
                  </a:cubicBezTo>
                  <a:close/>
                  <a:moveTo>
                    <a:pt x="483835" y="0"/>
                  </a:moveTo>
                  <a:cubicBezTo>
                    <a:pt x="607659" y="0"/>
                    <a:pt x="731483" y="47237"/>
                    <a:pt x="825958" y="141712"/>
                  </a:cubicBezTo>
                  <a:lnTo>
                    <a:pt x="825957" y="141713"/>
                  </a:lnTo>
                  <a:cubicBezTo>
                    <a:pt x="1014907" y="330662"/>
                    <a:pt x="1014907" y="637009"/>
                    <a:pt x="825957" y="825959"/>
                  </a:cubicBezTo>
                  <a:lnTo>
                    <a:pt x="483835" y="1168081"/>
                  </a:lnTo>
                  <a:lnTo>
                    <a:pt x="141712" y="825958"/>
                  </a:lnTo>
                  <a:cubicBezTo>
                    <a:pt x="-47238" y="637008"/>
                    <a:pt x="-47238" y="330661"/>
                    <a:pt x="141712" y="141712"/>
                  </a:cubicBezTo>
                  <a:cubicBezTo>
                    <a:pt x="236187" y="47237"/>
                    <a:pt x="360011" y="0"/>
                    <a:pt x="4838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矩形 53"/>
            <p:cNvSpPr/>
            <p:nvPr/>
          </p:nvSpPr>
          <p:spPr>
            <a:xfrm>
              <a:off x="8816975" y="2715064"/>
              <a:ext cx="2125716" cy="340734"/>
            </a:xfrm>
            <a:prstGeom prst="rect">
              <a:avLst/>
            </a:prstGeom>
          </p:spPr>
          <p:txBody>
            <a:bodyPr wrap="square">
              <a:spAutoFit/>
            </a:bodyPr>
            <a:lstStyle/>
            <a:p>
              <a:pPr algn="ctr">
                <a:lnSpc>
                  <a:spcPct val="150000"/>
                </a:lnSpc>
                <a:spcAft>
                  <a:spcPts val="600"/>
                </a:spcAft>
                <a:buClr>
                  <a:schemeClr val="accent1"/>
                </a:buClr>
              </a:pPr>
              <a:r>
                <a:rPr lang="en-US" altLang="zh-CN" sz="1200" dirty="0">
                  <a:solidFill>
                    <a:schemeClr val="bg1"/>
                  </a:solidFill>
                  <a:cs typeface="+mn-ea"/>
                  <a:sym typeface="+mn-lt"/>
                </a:rPr>
                <a:t>ENTER YOUR TITLE</a:t>
              </a:r>
              <a:endParaRPr lang="zh-CN" altLang="en-US" sz="10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1000"/>
                                        <p:tgtEl>
                                          <p:spTgt spid="36"/>
                                        </p:tgtEl>
                                      </p:cBhvr>
                                    </p:animEffect>
                                    <p:anim calcmode="lin" valueType="num">
                                      <p:cBhvr>
                                        <p:cTn id="12" dur="1000" fill="hold"/>
                                        <p:tgtEl>
                                          <p:spTgt spid="36"/>
                                        </p:tgtEl>
                                        <p:attrNameLst>
                                          <p:attrName>ppt_x</p:attrName>
                                        </p:attrNameLst>
                                      </p:cBhvr>
                                      <p:tavLst>
                                        <p:tav tm="0">
                                          <p:val>
                                            <p:strVal val="#ppt_x"/>
                                          </p:val>
                                        </p:tav>
                                        <p:tav tm="100000">
                                          <p:val>
                                            <p:strVal val="#ppt_x"/>
                                          </p:val>
                                        </p:tav>
                                      </p:tavLst>
                                    </p:anim>
                                    <p:anim calcmode="lin" valueType="num">
                                      <p:cBhvr>
                                        <p:cTn id="13" dur="1000" fill="hold"/>
                                        <p:tgtEl>
                                          <p:spTgt spid="36"/>
                                        </p:tgtEl>
                                        <p:attrNameLst>
                                          <p:attrName>ppt_y</p:attrName>
                                        </p:attrNameLst>
                                      </p:cBhvr>
                                      <p:tavLst>
                                        <p:tav tm="0">
                                          <p:val>
                                            <p:strVal val="#ppt_y+.1"/>
                                          </p:val>
                                        </p:tav>
                                        <p:tav tm="100000">
                                          <p:val>
                                            <p:strVal val="#ppt_y"/>
                                          </p:val>
                                        </p:tav>
                                      </p:tavLst>
                                    </p:anim>
                                  </p:childTnLst>
                                </p:cTn>
                              </p:par>
                              <p:par>
                                <p:cTn id="14" presetID="53" presetClass="entr" presetSubtype="16" fill="hold"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500" fill="hold"/>
                                        <p:tgtEl>
                                          <p:spTgt spid="37"/>
                                        </p:tgtEl>
                                        <p:attrNameLst>
                                          <p:attrName>ppt_w</p:attrName>
                                        </p:attrNameLst>
                                      </p:cBhvr>
                                      <p:tavLst>
                                        <p:tav tm="0">
                                          <p:val>
                                            <p:fltVal val="0"/>
                                          </p:val>
                                        </p:tav>
                                        <p:tav tm="100000">
                                          <p:val>
                                            <p:strVal val="#ppt_w"/>
                                          </p:val>
                                        </p:tav>
                                      </p:tavLst>
                                    </p:anim>
                                    <p:anim calcmode="lin" valueType="num">
                                      <p:cBhvr>
                                        <p:cTn id="17" dur="500" fill="hold"/>
                                        <p:tgtEl>
                                          <p:spTgt spid="37"/>
                                        </p:tgtEl>
                                        <p:attrNameLst>
                                          <p:attrName>ppt_h</p:attrName>
                                        </p:attrNameLst>
                                      </p:cBhvr>
                                      <p:tavLst>
                                        <p:tav tm="0">
                                          <p:val>
                                            <p:fltVal val="0"/>
                                          </p:val>
                                        </p:tav>
                                        <p:tav tm="100000">
                                          <p:val>
                                            <p:strVal val="#ppt_h"/>
                                          </p:val>
                                        </p:tav>
                                      </p:tavLst>
                                    </p:anim>
                                    <p:animEffect transition="in" filter="fade">
                                      <p:cBhvr>
                                        <p:cTn id="18" dur="500"/>
                                        <p:tgtEl>
                                          <p:spTgt spid="37"/>
                                        </p:tgtEl>
                                      </p:cBhvr>
                                    </p:animEffect>
                                  </p:childTnLst>
                                </p:cTn>
                              </p:par>
                              <p:par>
                                <p:cTn id="19" presetID="53" presetClass="entr" presetSubtype="16" fill="hold" nodeType="withEffect">
                                  <p:stCondLst>
                                    <p:cond delay="100"/>
                                  </p:stCondLst>
                                  <p:childTnLst>
                                    <p:set>
                                      <p:cBhvr>
                                        <p:cTn id="20" dur="1" fill="hold">
                                          <p:stCondLst>
                                            <p:cond delay="0"/>
                                          </p:stCondLst>
                                        </p:cTn>
                                        <p:tgtEl>
                                          <p:spTgt spid="51"/>
                                        </p:tgtEl>
                                        <p:attrNameLst>
                                          <p:attrName>style.visibility</p:attrName>
                                        </p:attrNameLst>
                                      </p:cBhvr>
                                      <p:to>
                                        <p:strVal val="visible"/>
                                      </p:to>
                                    </p:set>
                                    <p:anim calcmode="lin" valueType="num">
                                      <p:cBhvr>
                                        <p:cTn id="21" dur="500" fill="hold"/>
                                        <p:tgtEl>
                                          <p:spTgt spid="51"/>
                                        </p:tgtEl>
                                        <p:attrNameLst>
                                          <p:attrName>ppt_w</p:attrName>
                                        </p:attrNameLst>
                                      </p:cBhvr>
                                      <p:tavLst>
                                        <p:tav tm="0">
                                          <p:val>
                                            <p:fltVal val="0"/>
                                          </p:val>
                                        </p:tav>
                                        <p:tav tm="100000">
                                          <p:val>
                                            <p:strVal val="#ppt_w"/>
                                          </p:val>
                                        </p:tav>
                                      </p:tavLst>
                                    </p:anim>
                                    <p:anim calcmode="lin" valueType="num">
                                      <p:cBhvr>
                                        <p:cTn id="22" dur="500" fill="hold"/>
                                        <p:tgtEl>
                                          <p:spTgt spid="51"/>
                                        </p:tgtEl>
                                        <p:attrNameLst>
                                          <p:attrName>ppt_h</p:attrName>
                                        </p:attrNameLst>
                                      </p:cBhvr>
                                      <p:tavLst>
                                        <p:tav tm="0">
                                          <p:val>
                                            <p:fltVal val="0"/>
                                          </p:val>
                                        </p:tav>
                                        <p:tav tm="100000">
                                          <p:val>
                                            <p:strVal val="#ppt_h"/>
                                          </p:val>
                                        </p:tav>
                                      </p:tavLst>
                                    </p:anim>
                                    <p:animEffect transition="in" filter="fade">
                                      <p:cBhvr>
                                        <p:cTn id="23" dur="500"/>
                                        <p:tgtEl>
                                          <p:spTgt spid="51"/>
                                        </p:tgtEl>
                                      </p:cBhvr>
                                    </p:animEffect>
                                  </p:childTnLst>
                                </p:cTn>
                              </p:par>
                              <p:par>
                                <p:cTn id="24" presetID="53" presetClass="entr" presetSubtype="16" fill="hold" nodeType="withEffect">
                                  <p:stCondLst>
                                    <p:cond delay="200"/>
                                  </p:stCondLst>
                                  <p:childTnLst>
                                    <p:set>
                                      <p:cBhvr>
                                        <p:cTn id="25" dur="1" fill="hold">
                                          <p:stCondLst>
                                            <p:cond delay="0"/>
                                          </p:stCondLst>
                                        </p:cTn>
                                        <p:tgtEl>
                                          <p:spTgt spid="42"/>
                                        </p:tgtEl>
                                        <p:attrNameLst>
                                          <p:attrName>style.visibility</p:attrName>
                                        </p:attrNameLst>
                                      </p:cBhvr>
                                      <p:to>
                                        <p:strVal val="visible"/>
                                      </p:to>
                                    </p:set>
                                    <p:anim calcmode="lin" valueType="num">
                                      <p:cBhvr>
                                        <p:cTn id="26" dur="500" fill="hold"/>
                                        <p:tgtEl>
                                          <p:spTgt spid="42"/>
                                        </p:tgtEl>
                                        <p:attrNameLst>
                                          <p:attrName>ppt_w</p:attrName>
                                        </p:attrNameLst>
                                      </p:cBhvr>
                                      <p:tavLst>
                                        <p:tav tm="0">
                                          <p:val>
                                            <p:fltVal val="0"/>
                                          </p:val>
                                        </p:tav>
                                        <p:tav tm="100000">
                                          <p:val>
                                            <p:strVal val="#ppt_w"/>
                                          </p:val>
                                        </p:tav>
                                      </p:tavLst>
                                    </p:anim>
                                    <p:anim calcmode="lin" valueType="num">
                                      <p:cBhvr>
                                        <p:cTn id="27" dur="500" fill="hold"/>
                                        <p:tgtEl>
                                          <p:spTgt spid="42"/>
                                        </p:tgtEl>
                                        <p:attrNameLst>
                                          <p:attrName>ppt_h</p:attrName>
                                        </p:attrNameLst>
                                      </p:cBhvr>
                                      <p:tavLst>
                                        <p:tav tm="0">
                                          <p:val>
                                            <p:fltVal val="0"/>
                                          </p:val>
                                        </p:tav>
                                        <p:tav tm="100000">
                                          <p:val>
                                            <p:strVal val="#ppt_h"/>
                                          </p:val>
                                        </p:tav>
                                      </p:tavLst>
                                    </p:anim>
                                    <p:animEffect transition="in" filter="fade">
                                      <p:cBhvr>
                                        <p:cTn id="28" dur="500"/>
                                        <p:tgtEl>
                                          <p:spTgt spid="42"/>
                                        </p:tgtEl>
                                      </p:cBhvr>
                                    </p:animEffect>
                                  </p:childTnLst>
                                </p:cTn>
                              </p:par>
                              <p:par>
                                <p:cTn id="29" presetID="53" presetClass="entr" presetSubtype="16" fill="hold" nodeType="withEffect">
                                  <p:stCondLst>
                                    <p:cond delay="300"/>
                                  </p:stCondLst>
                                  <p:childTnLst>
                                    <p:set>
                                      <p:cBhvr>
                                        <p:cTn id="30" dur="1" fill="hold">
                                          <p:stCondLst>
                                            <p:cond delay="0"/>
                                          </p:stCondLst>
                                        </p:cTn>
                                        <p:tgtEl>
                                          <p:spTgt spid="46"/>
                                        </p:tgtEl>
                                        <p:attrNameLst>
                                          <p:attrName>style.visibility</p:attrName>
                                        </p:attrNameLst>
                                      </p:cBhvr>
                                      <p:to>
                                        <p:strVal val="visible"/>
                                      </p:to>
                                    </p:set>
                                    <p:anim calcmode="lin" valueType="num">
                                      <p:cBhvr>
                                        <p:cTn id="31" dur="500" fill="hold"/>
                                        <p:tgtEl>
                                          <p:spTgt spid="46"/>
                                        </p:tgtEl>
                                        <p:attrNameLst>
                                          <p:attrName>ppt_w</p:attrName>
                                        </p:attrNameLst>
                                      </p:cBhvr>
                                      <p:tavLst>
                                        <p:tav tm="0">
                                          <p:val>
                                            <p:fltVal val="0"/>
                                          </p:val>
                                        </p:tav>
                                        <p:tav tm="100000">
                                          <p:val>
                                            <p:strVal val="#ppt_w"/>
                                          </p:val>
                                        </p:tav>
                                      </p:tavLst>
                                    </p:anim>
                                    <p:anim calcmode="lin" valueType="num">
                                      <p:cBhvr>
                                        <p:cTn id="32" dur="500" fill="hold"/>
                                        <p:tgtEl>
                                          <p:spTgt spid="46"/>
                                        </p:tgtEl>
                                        <p:attrNameLst>
                                          <p:attrName>ppt_h</p:attrName>
                                        </p:attrNameLst>
                                      </p:cBhvr>
                                      <p:tavLst>
                                        <p:tav tm="0">
                                          <p:val>
                                            <p:fltVal val="0"/>
                                          </p:val>
                                        </p:tav>
                                        <p:tav tm="100000">
                                          <p:val>
                                            <p:strVal val="#ppt_h"/>
                                          </p:val>
                                        </p:tav>
                                      </p:tavLst>
                                    </p:anim>
                                    <p:animEffect transition="in" filter="fade">
                                      <p:cBhvr>
                                        <p:cTn id="3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52"/>
          <p:cNvSpPr/>
          <p:nvPr/>
        </p:nvSpPr>
        <p:spPr bwMode="auto">
          <a:xfrm>
            <a:off x="1155868" y="260648"/>
            <a:ext cx="5923360"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单击此处</a:t>
            </a:r>
            <a:r>
              <a:rPr lang="zh-CN" altLang="en-US" sz="3200" b="1" dirty="0" smtClean="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添加页面标题</a:t>
            </a:r>
            <a:endPar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endParaRPr>
          </a:p>
        </p:txBody>
      </p:sp>
      <p:grpSp>
        <p:nvGrpSpPr>
          <p:cNvPr id="3" name="组合 2"/>
          <p:cNvGrpSpPr/>
          <p:nvPr/>
        </p:nvGrpSpPr>
        <p:grpSpPr>
          <a:xfrm>
            <a:off x="684166" y="1628800"/>
            <a:ext cx="3487784" cy="2377441"/>
            <a:chOff x="684166" y="2109649"/>
            <a:chExt cx="3487784" cy="2377441"/>
          </a:xfrm>
        </p:grpSpPr>
        <p:sp>
          <p:nvSpPr>
            <p:cNvPr id="4" name="矩形 3"/>
            <p:cNvSpPr/>
            <p:nvPr/>
          </p:nvSpPr>
          <p:spPr>
            <a:xfrm>
              <a:off x="684166" y="2109649"/>
              <a:ext cx="3487784" cy="2325189"/>
            </a:xfrm>
            <a:prstGeom prst="rect">
              <a:avLst/>
            </a:prstGeom>
            <a:blipFill>
              <a:blip r:embed="rId1"/>
              <a:stretch>
                <a:fillRect/>
              </a:stretch>
            </a:blipFill>
            <a:ln w="12700" cap="flat" cmpd="sng" algn="ctr">
              <a:noFill/>
              <a:prstDash val="solid"/>
              <a:miter lim="800000"/>
            </a:ln>
            <a:effectLst/>
          </p:spPr>
          <p:txBody>
            <a:bodyPr rtlCol="0" anchor="ctr"/>
            <a:lstStyle/>
            <a:p>
              <a:pPr marL="0" marR="0" lvl="0" indent="0" algn="ctr" defTabSz="913765" eaLnBrk="1" fontAlgn="auto" latinLnBrk="0" hangingPunct="1">
                <a:lnSpc>
                  <a:spcPct val="13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5" name="Rectangle 7"/>
            <p:cNvSpPr/>
            <p:nvPr/>
          </p:nvSpPr>
          <p:spPr>
            <a:xfrm>
              <a:off x="1069521" y="4376056"/>
              <a:ext cx="2717074" cy="111034"/>
            </a:xfrm>
            <a:prstGeom prst="rect">
              <a:avLst/>
            </a:prstGeom>
            <a:solidFill>
              <a:srgbClr val="C00000"/>
            </a:solidFill>
            <a:ln w="12700" cap="flat" cmpd="sng" algn="ctr">
              <a:noFill/>
              <a:prstDash val="solid"/>
              <a:miter lim="800000"/>
            </a:ln>
            <a:effectLst/>
          </p:spPr>
          <p:txBody>
            <a:bodyPr rtlCol="0" anchor="ctr"/>
            <a:lstStyle/>
            <a:p>
              <a:pPr marL="0" marR="0" lvl="0" indent="0" algn="ctr" defTabSz="913765" eaLnBrk="1" fontAlgn="auto" latinLnBrk="0" hangingPunct="1">
                <a:lnSpc>
                  <a:spcPct val="130000"/>
                </a:lnSpc>
                <a:spcBef>
                  <a:spcPts val="0"/>
                </a:spcBef>
                <a:spcAft>
                  <a:spcPts val="0"/>
                </a:spcAft>
                <a:buClrTx/>
                <a:buSzTx/>
                <a:buFontTx/>
                <a:buNone/>
                <a:defRPr/>
              </a:pPr>
              <a:endParaRPr kumimoji="0" 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sp>
        <p:nvSpPr>
          <p:cNvPr id="6" name="矩形 3"/>
          <p:cNvSpPr/>
          <p:nvPr/>
        </p:nvSpPr>
        <p:spPr>
          <a:xfrm>
            <a:off x="711200" y="4550567"/>
            <a:ext cx="3433716" cy="972574"/>
          </a:xfrm>
          <a:prstGeom prst="rect">
            <a:avLst/>
          </a:prstGeom>
        </p:spPr>
        <p:txBody>
          <a:bodyPr wrap="square">
            <a:spAutoFit/>
          </a:bodyPr>
          <a:lstStyle/>
          <a:p>
            <a:pPr algn="ctr" defTabSz="913765" eaLnBrk="1" fontAlgn="auto" hangingPunct="1">
              <a:lnSpc>
                <a:spcPct val="130000"/>
              </a:lnSpc>
              <a:spcBef>
                <a:spcPts val="0"/>
              </a:spcBef>
              <a:spcAft>
                <a:spcPts val="0"/>
              </a:spcAft>
            </a:pPr>
            <a:r>
              <a:rPr lang="zh-CN" altLang="en-US" sz="1100" dirty="0">
                <a:solidFill>
                  <a:srgbClr val="000000">
                    <a:lumMod val="75000"/>
                    <a:lumOff val="25000"/>
                  </a:srgbClr>
                </a:solidFill>
                <a:latin typeface="微软雅黑" pitchFamily="34" charset="-122"/>
                <a:ea typeface="微软雅黑" pitchFamily="34" charset="-122"/>
              </a:rPr>
              <a:t>标题数字等都可以通过点击和重新输入进行更改，顶部“开始”面板中可以对字体、字号、颜色、行距等进行修改。建议正文</a:t>
            </a:r>
            <a:r>
              <a:rPr lang="en-US" altLang="zh-CN" sz="1100" dirty="0">
                <a:solidFill>
                  <a:srgbClr val="000000">
                    <a:lumMod val="75000"/>
                    <a:lumOff val="25000"/>
                  </a:srgbClr>
                </a:solidFill>
                <a:latin typeface="微软雅黑" pitchFamily="34" charset="-122"/>
                <a:ea typeface="微软雅黑" pitchFamily="34" charset="-122"/>
              </a:rPr>
              <a:t>8-14</a:t>
            </a:r>
            <a:r>
              <a:rPr lang="zh-CN" altLang="en-US" sz="1100" dirty="0">
                <a:solidFill>
                  <a:srgbClr val="000000">
                    <a:lumMod val="75000"/>
                    <a:lumOff val="25000"/>
                  </a:srgbClr>
                </a:solidFill>
                <a:latin typeface="微软雅黑" pitchFamily="34" charset="-122"/>
                <a:ea typeface="微软雅黑" pitchFamily="34" charset="-122"/>
              </a:rPr>
              <a:t>号字，</a:t>
            </a:r>
            <a:r>
              <a:rPr lang="en-US" altLang="zh-CN" sz="1100" dirty="0">
                <a:solidFill>
                  <a:srgbClr val="000000">
                    <a:lumMod val="75000"/>
                    <a:lumOff val="25000"/>
                  </a:srgbClr>
                </a:solidFill>
                <a:latin typeface="微软雅黑" pitchFamily="34" charset="-122"/>
                <a:ea typeface="微软雅黑" pitchFamily="34" charset="-122"/>
              </a:rPr>
              <a:t>1.3</a:t>
            </a:r>
            <a:r>
              <a:rPr lang="zh-CN" altLang="en-US" sz="1100" dirty="0">
                <a:solidFill>
                  <a:srgbClr val="000000">
                    <a:lumMod val="75000"/>
                    <a:lumOff val="25000"/>
                  </a:srgbClr>
                </a:solidFill>
                <a:latin typeface="微软雅黑" pitchFamily="34" charset="-122"/>
                <a:ea typeface="微软雅黑" pitchFamily="34" charset="-122"/>
              </a:rPr>
              <a:t>倍字间距。标题数字等都可以通过点击和重新输入进行更改，</a:t>
            </a:r>
            <a:endParaRPr lang="zh-CN" altLang="en-US" sz="1100" dirty="0">
              <a:solidFill>
                <a:srgbClr val="000000">
                  <a:lumMod val="75000"/>
                  <a:lumOff val="25000"/>
                </a:srgbClr>
              </a:solidFill>
              <a:latin typeface="微软雅黑" pitchFamily="34" charset="-122"/>
              <a:ea typeface="微软雅黑" pitchFamily="34" charset="-122"/>
            </a:endParaRPr>
          </a:p>
        </p:txBody>
      </p:sp>
      <p:sp>
        <p:nvSpPr>
          <p:cNvPr id="7" name="矩形 4"/>
          <p:cNvSpPr/>
          <p:nvPr/>
        </p:nvSpPr>
        <p:spPr>
          <a:xfrm>
            <a:off x="1104619" y="4033501"/>
            <a:ext cx="2646878" cy="524952"/>
          </a:xfrm>
          <a:prstGeom prst="rect">
            <a:avLst/>
          </a:prstGeom>
        </p:spPr>
        <p:txBody>
          <a:bodyPr wrap="none">
            <a:spAutoFit/>
          </a:bodyPr>
          <a:lstStyle/>
          <a:p>
            <a:pPr algn="ctr" defTabSz="1218565" eaLnBrk="1" fontAlgn="auto" hangingPunct="1">
              <a:lnSpc>
                <a:spcPct val="130000"/>
              </a:lnSpc>
              <a:spcBef>
                <a:spcPts val="0"/>
              </a:spcBef>
              <a:spcAft>
                <a:spcPts val="0"/>
              </a:spcAft>
              <a:defRPr/>
            </a:pPr>
            <a:r>
              <a:rPr lang="zh-CN" altLang="en-US" sz="2400" b="1" kern="0" dirty="0">
                <a:solidFill>
                  <a:srgbClr val="C00000"/>
                </a:solidFill>
                <a:latin typeface="Segoe UI"/>
                <a:ea typeface="微软雅黑" pitchFamily="34" charset="-122"/>
              </a:rPr>
              <a:t>点击此处添加标题</a:t>
            </a:r>
            <a:endParaRPr lang="en-US" altLang="zh-CN" sz="2400" b="1" kern="0" dirty="0">
              <a:solidFill>
                <a:srgbClr val="C00000"/>
              </a:solidFill>
              <a:latin typeface="Segoe UI"/>
              <a:ea typeface="微软雅黑" pitchFamily="34" charset="-122"/>
            </a:endParaRPr>
          </a:p>
        </p:txBody>
      </p:sp>
      <p:sp>
        <p:nvSpPr>
          <p:cNvPr id="8" name="矩形 3"/>
          <p:cNvSpPr/>
          <p:nvPr/>
        </p:nvSpPr>
        <p:spPr>
          <a:xfrm>
            <a:off x="4379142" y="4550567"/>
            <a:ext cx="3433716" cy="972574"/>
          </a:xfrm>
          <a:prstGeom prst="rect">
            <a:avLst/>
          </a:prstGeom>
        </p:spPr>
        <p:txBody>
          <a:bodyPr wrap="square">
            <a:spAutoFit/>
          </a:bodyPr>
          <a:lstStyle/>
          <a:p>
            <a:pPr algn="ctr" defTabSz="913765" eaLnBrk="1" fontAlgn="auto" hangingPunct="1">
              <a:lnSpc>
                <a:spcPct val="130000"/>
              </a:lnSpc>
              <a:spcBef>
                <a:spcPts val="0"/>
              </a:spcBef>
              <a:spcAft>
                <a:spcPts val="0"/>
              </a:spcAft>
            </a:pPr>
            <a:r>
              <a:rPr lang="zh-CN" altLang="en-US" sz="1100" dirty="0">
                <a:solidFill>
                  <a:srgbClr val="000000">
                    <a:lumMod val="75000"/>
                    <a:lumOff val="25000"/>
                  </a:srgbClr>
                </a:solidFill>
                <a:latin typeface="微软雅黑" pitchFamily="34" charset="-122"/>
                <a:ea typeface="微软雅黑" pitchFamily="34" charset="-122"/>
              </a:rPr>
              <a:t>标题数字等都可以通过点击和重新输入进行更改，顶部“开始”面板中可以对字体、字号、颜色、行距等进行修改。建议正文</a:t>
            </a:r>
            <a:r>
              <a:rPr lang="en-US" altLang="zh-CN" sz="1100" dirty="0">
                <a:solidFill>
                  <a:srgbClr val="000000">
                    <a:lumMod val="75000"/>
                    <a:lumOff val="25000"/>
                  </a:srgbClr>
                </a:solidFill>
                <a:latin typeface="微软雅黑" pitchFamily="34" charset="-122"/>
                <a:ea typeface="微软雅黑" pitchFamily="34" charset="-122"/>
              </a:rPr>
              <a:t>8-14</a:t>
            </a:r>
            <a:r>
              <a:rPr lang="zh-CN" altLang="en-US" sz="1100" dirty="0">
                <a:solidFill>
                  <a:srgbClr val="000000">
                    <a:lumMod val="75000"/>
                    <a:lumOff val="25000"/>
                  </a:srgbClr>
                </a:solidFill>
                <a:latin typeface="微软雅黑" pitchFamily="34" charset="-122"/>
                <a:ea typeface="微软雅黑" pitchFamily="34" charset="-122"/>
              </a:rPr>
              <a:t>号字，</a:t>
            </a:r>
            <a:r>
              <a:rPr lang="en-US" altLang="zh-CN" sz="1100" dirty="0">
                <a:solidFill>
                  <a:srgbClr val="000000">
                    <a:lumMod val="75000"/>
                    <a:lumOff val="25000"/>
                  </a:srgbClr>
                </a:solidFill>
                <a:latin typeface="微软雅黑" pitchFamily="34" charset="-122"/>
                <a:ea typeface="微软雅黑" pitchFamily="34" charset="-122"/>
              </a:rPr>
              <a:t>1.3</a:t>
            </a:r>
            <a:r>
              <a:rPr lang="zh-CN" altLang="en-US" sz="1100" dirty="0">
                <a:solidFill>
                  <a:srgbClr val="000000">
                    <a:lumMod val="75000"/>
                    <a:lumOff val="25000"/>
                  </a:srgbClr>
                </a:solidFill>
                <a:latin typeface="微软雅黑" pitchFamily="34" charset="-122"/>
                <a:ea typeface="微软雅黑" pitchFamily="34" charset="-122"/>
              </a:rPr>
              <a:t>倍字间距。标题数字等都可以通过点击和重新输入进行更改，</a:t>
            </a:r>
            <a:endParaRPr lang="zh-CN" altLang="en-US" sz="1100" dirty="0">
              <a:solidFill>
                <a:srgbClr val="000000">
                  <a:lumMod val="75000"/>
                  <a:lumOff val="25000"/>
                </a:srgbClr>
              </a:solidFill>
              <a:latin typeface="微软雅黑" pitchFamily="34" charset="-122"/>
              <a:ea typeface="微软雅黑" pitchFamily="34" charset="-122"/>
            </a:endParaRPr>
          </a:p>
        </p:txBody>
      </p:sp>
      <p:sp>
        <p:nvSpPr>
          <p:cNvPr id="9" name="矩形 4"/>
          <p:cNvSpPr/>
          <p:nvPr/>
        </p:nvSpPr>
        <p:spPr>
          <a:xfrm>
            <a:off x="4772561" y="4033501"/>
            <a:ext cx="2646878" cy="524952"/>
          </a:xfrm>
          <a:prstGeom prst="rect">
            <a:avLst/>
          </a:prstGeom>
        </p:spPr>
        <p:txBody>
          <a:bodyPr wrap="none">
            <a:spAutoFit/>
          </a:bodyPr>
          <a:lstStyle/>
          <a:p>
            <a:pPr algn="ctr" defTabSz="1218565" eaLnBrk="1" fontAlgn="auto" hangingPunct="1">
              <a:lnSpc>
                <a:spcPct val="130000"/>
              </a:lnSpc>
              <a:spcBef>
                <a:spcPts val="0"/>
              </a:spcBef>
              <a:spcAft>
                <a:spcPts val="0"/>
              </a:spcAft>
              <a:defRPr/>
            </a:pPr>
            <a:r>
              <a:rPr lang="zh-CN" altLang="en-US" sz="2400" b="1" kern="0" dirty="0">
                <a:solidFill>
                  <a:srgbClr val="C00000"/>
                </a:solidFill>
                <a:latin typeface="Segoe UI"/>
                <a:ea typeface="微软雅黑" pitchFamily="34" charset="-122"/>
              </a:rPr>
              <a:t>点击此处添加标题</a:t>
            </a:r>
            <a:endParaRPr lang="en-US" altLang="zh-CN" sz="2400" b="1" kern="0" dirty="0">
              <a:solidFill>
                <a:srgbClr val="C00000"/>
              </a:solidFill>
              <a:latin typeface="Segoe UI"/>
              <a:ea typeface="微软雅黑" pitchFamily="34" charset="-122"/>
            </a:endParaRPr>
          </a:p>
        </p:txBody>
      </p:sp>
      <p:sp>
        <p:nvSpPr>
          <p:cNvPr id="10" name="矩形 3"/>
          <p:cNvSpPr/>
          <p:nvPr/>
        </p:nvSpPr>
        <p:spPr>
          <a:xfrm>
            <a:off x="8047084" y="4550567"/>
            <a:ext cx="3433716" cy="972574"/>
          </a:xfrm>
          <a:prstGeom prst="rect">
            <a:avLst/>
          </a:prstGeom>
        </p:spPr>
        <p:txBody>
          <a:bodyPr wrap="square">
            <a:spAutoFit/>
          </a:bodyPr>
          <a:lstStyle/>
          <a:p>
            <a:pPr algn="ctr" defTabSz="913765" eaLnBrk="1" fontAlgn="auto" hangingPunct="1">
              <a:lnSpc>
                <a:spcPct val="130000"/>
              </a:lnSpc>
              <a:spcBef>
                <a:spcPts val="0"/>
              </a:spcBef>
              <a:spcAft>
                <a:spcPts val="0"/>
              </a:spcAft>
            </a:pPr>
            <a:r>
              <a:rPr lang="zh-CN" altLang="en-US" sz="1100" dirty="0">
                <a:solidFill>
                  <a:srgbClr val="000000">
                    <a:lumMod val="75000"/>
                    <a:lumOff val="25000"/>
                  </a:srgbClr>
                </a:solidFill>
                <a:latin typeface="微软雅黑" pitchFamily="34" charset="-122"/>
                <a:ea typeface="微软雅黑" pitchFamily="34" charset="-122"/>
              </a:rPr>
              <a:t>标题数字等都可以通过点击和重新输入进行更改，顶部“开始”面板中可以对字体、字号、颜色、行距等进行修改。建议正文</a:t>
            </a:r>
            <a:r>
              <a:rPr lang="en-US" altLang="zh-CN" sz="1100" dirty="0">
                <a:solidFill>
                  <a:srgbClr val="000000">
                    <a:lumMod val="75000"/>
                    <a:lumOff val="25000"/>
                  </a:srgbClr>
                </a:solidFill>
                <a:latin typeface="微软雅黑" pitchFamily="34" charset="-122"/>
                <a:ea typeface="微软雅黑" pitchFamily="34" charset="-122"/>
              </a:rPr>
              <a:t>8-14</a:t>
            </a:r>
            <a:r>
              <a:rPr lang="zh-CN" altLang="en-US" sz="1100" dirty="0">
                <a:solidFill>
                  <a:srgbClr val="000000">
                    <a:lumMod val="75000"/>
                    <a:lumOff val="25000"/>
                  </a:srgbClr>
                </a:solidFill>
                <a:latin typeface="微软雅黑" pitchFamily="34" charset="-122"/>
                <a:ea typeface="微软雅黑" pitchFamily="34" charset="-122"/>
              </a:rPr>
              <a:t>号字，</a:t>
            </a:r>
            <a:r>
              <a:rPr lang="en-US" altLang="zh-CN" sz="1100" dirty="0">
                <a:solidFill>
                  <a:srgbClr val="000000">
                    <a:lumMod val="75000"/>
                    <a:lumOff val="25000"/>
                  </a:srgbClr>
                </a:solidFill>
                <a:latin typeface="微软雅黑" pitchFamily="34" charset="-122"/>
                <a:ea typeface="微软雅黑" pitchFamily="34" charset="-122"/>
              </a:rPr>
              <a:t>1.3</a:t>
            </a:r>
            <a:r>
              <a:rPr lang="zh-CN" altLang="en-US" sz="1100" dirty="0">
                <a:solidFill>
                  <a:srgbClr val="000000">
                    <a:lumMod val="75000"/>
                    <a:lumOff val="25000"/>
                  </a:srgbClr>
                </a:solidFill>
                <a:latin typeface="微软雅黑" pitchFamily="34" charset="-122"/>
                <a:ea typeface="微软雅黑" pitchFamily="34" charset="-122"/>
              </a:rPr>
              <a:t>倍字间距。标题数字等都可以通过点击和重新输入进行更改，</a:t>
            </a:r>
            <a:endParaRPr lang="zh-CN" altLang="en-US" sz="1100" dirty="0">
              <a:solidFill>
                <a:srgbClr val="000000">
                  <a:lumMod val="75000"/>
                  <a:lumOff val="25000"/>
                </a:srgbClr>
              </a:solidFill>
              <a:latin typeface="微软雅黑" pitchFamily="34" charset="-122"/>
              <a:ea typeface="微软雅黑" pitchFamily="34" charset="-122"/>
            </a:endParaRPr>
          </a:p>
        </p:txBody>
      </p:sp>
      <p:sp>
        <p:nvSpPr>
          <p:cNvPr id="12" name="矩形 4"/>
          <p:cNvSpPr/>
          <p:nvPr/>
        </p:nvSpPr>
        <p:spPr>
          <a:xfrm>
            <a:off x="8440503" y="4033501"/>
            <a:ext cx="2646878" cy="524952"/>
          </a:xfrm>
          <a:prstGeom prst="rect">
            <a:avLst/>
          </a:prstGeom>
        </p:spPr>
        <p:txBody>
          <a:bodyPr wrap="none">
            <a:spAutoFit/>
          </a:bodyPr>
          <a:lstStyle/>
          <a:p>
            <a:pPr algn="ctr" defTabSz="1218565" eaLnBrk="1" fontAlgn="auto" hangingPunct="1">
              <a:lnSpc>
                <a:spcPct val="130000"/>
              </a:lnSpc>
              <a:spcBef>
                <a:spcPts val="0"/>
              </a:spcBef>
              <a:spcAft>
                <a:spcPts val="0"/>
              </a:spcAft>
              <a:defRPr/>
            </a:pPr>
            <a:r>
              <a:rPr lang="zh-CN" altLang="en-US" sz="2400" b="1" kern="0" dirty="0">
                <a:solidFill>
                  <a:srgbClr val="C00000"/>
                </a:solidFill>
                <a:latin typeface="Segoe UI"/>
                <a:ea typeface="微软雅黑" pitchFamily="34" charset="-122"/>
              </a:rPr>
              <a:t>点击此处添加标题</a:t>
            </a:r>
            <a:endParaRPr lang="en-US" altLang="zh-CN" sz="2400" b="1" kern="0" dirty="0">
              <a:solidFill>
                <a:srgbClr val="C00000"/>
              </a:solidFill>
              <a:latin typeface="Segoe UI"/>
              <a:ea typeface="微软雅黑" pitchFamily="34" charset="-122"/>
            </a:endParaRPr>
          </a:p>
        </p:txBody>
      </p:sp>
      <p:grpSp>
        <p:nvGrpSpPr>
          <p:cNvPr id="13" name="组合 12"/>
          <p:cNvGrpSpPr/>
          <p:nvPr/>
        </p:nvGrpSpPr>
        <p:grpSpPr>
          <a:xfrm>
            <a:off x="4307427" y="1628800"/>
            <a:ext cx="3487784" cy="2377441"/>
            <a:chOff x="684166" y="2109649"/>
            <a:chExt cx="3487784" cy="2377441"/>
          </a:xfrm>
        </p:grpSpPr>
        <p:sp>
          <p:nvSpPr>
            <p:cNvPr id="14" name="矩形 13"/>
            <p:cNvSpPr/>
            <p:nvPr/>
          </p:nvSpPr>
          <p:spPr>
            <a:xfrm>
              <a:off x="684166" y="2109649"/>
              <a:ext cx="3487784" cy="2325189"/>
            </a:xfrm>
            <a:prstGeom prst="rect">
              <a:avLst/>
            </a:prstGeom>
            <a:blipFill>
              <a:blip r:embed="rId2"/>
              <a:stretch>
                <a:fillRect/>
              </a:stretch>
            </a:blipFill>
            <a:ln w="12700" cap="flat" cmpd="sng" algn="ctr">
              <a:noFill/>
              <a:prstDash val="solid"/>
              <a:miter lim="800000"/>
            </a:ln>
            <a:effectLst/>
          </p:spPr>
          <p:txBody>
            <a:bodyPr rtlCol="0" anchor="ctr"/>
            <a:lstStyle/>
            <a:p>
              <a:pPr marL="0" marR="0" lvl="0" indent="0" algn="ctr" defTabSz="913765" eaLnBrk="1" fontAlgn="auto" latinLnBrk="0" hangingPunct="1">
                <a:lnSpc>
                  <a:spcPct val="13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5" name="Rectangle 7"/>
            <p:cNvSpPr/>
            <p:nvPr/>
          </p:nvSpPr>
          <p:spPr>
            <a:xfrm>
              <a:off x="1069521" y="4376056"/>
              <a:ext cx="2717074" cy="111034"/>
            </a:xfrm>
            <a:prstGeom prst="rect">
              <a:avLst/>
            </a:prstGeom>
            <a:solidFill>
              <a:srgbClr val="C00000"/>
            </a:solidFill>
            <a:ln w="12700" cap="flat" cmpd="sng" algn="ctr">
              <a:noFill/>
              <a:prstDash val="solid"/>
              <a:miter lim="800000"/>
            </a:ln>
            <a:effectLst/>
          </p:spPr>
          <p:txBody>
            <a:bodyPr rtlCol="0" anchor="ctr"/>
            <a:lstStyle/>
            <a:p>
              <a:pPr marL="0" marR="0" lvl="0" indent="0" algn="ctr" defTabSz="913765" eaLnBrk="1" fontAlgn="auto" latinLnBrk="0" hangingPunct="1">
                <a:lnSpc>
                  <a:spcPct val="130000"/>
                </a:lnSpc>
                <a:spcBef>
                  <a:spcPts val="0"/>
                </a:spcBef>
                <a:spcAft>
                  <a:spcPts val="0"/>
                </a:spcAft>
                <a:buClrTx/>
                <a:buSzTx/>
                <a:buFontTx/>
                <a:buNone/>
                <a:defRPr/>
              </a:pPr>
              <a:endParaRPr kumimoji="0" 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grpSp>
        <p:nvGrpSpPr>
          <p:cNvPr id="16" name="组合 15"/>
          <p:cNvGrpSpPr/>
          <p:nvPr/>
        </p:nvGrpSpPr>
        <p:grpSpPr>
          <a:xfrm>
            <a:off x="7930688" y="1628800"/>
            <a:ext cx="3487784" cy="2377441"/>
            <a:chOff x="684166" y="2109649"/>
            <a:chExt cx="3487784" cy="2377441"/>
          </a:xfrm>
        </p:grpSpPr>
        <p:sp>
          <p:nvSpPr>
            <p:cNvPr id="17" name="矩形 16"/>
            <p:cNvSpPr/>
            <p:nvPr/>
          </p:nvSpPr>
          <p:spPr>
            <a:xfrm>
              <a:off x="684166" y="2109649"/>
              <a:ext cx="3487784" cy="2325189"/>
            </a:xfrm>
            <a:prstGeom prst="rect">
              <a:avLst/>
            </a:prstGeom>
            <a:blipFill>
              <a:blip r:embed="rId3"/>
              <a:stretch>
                <a:fillRect/>
              </a:stretch>
            </a:blipFill>
            <a:ln w="12700" cap="flat" cmpd="sng" algn="ctr">
              <a:noFill/>
              <a:prstDash val="solid"/>
              <a:miter lim="800000"/>
            </a:ln>
            <a:effectLst/>
          </p:spPr>
          <p:txBody>
            <a:bodyPr rtlCol="0" anchor="ctr"/>
            <a:lstStyle/>
            <a:p>
              <a:pPr marL="0" marR="0" lvl="0" indent="0" algn="ctr" defTabSz="913765" eaLnBrk="1" fontAlgn="auto" latinLnBrk="0" hangingPunct="1">
                <a:lnSpc>
                  <a:spcPct val="13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8" name="Rectangle 7"/>
            <p:cNvSpPr/>
            <p:nvPr/>
          </p:nvSpPr>
          <p:spPr>
            <a:xfrm>
              <a:off x="1069521" y="4376056"/>
              <a:ext cx="2717074" cy="111034"/>
            </a:xfrm>
            <a:prstGeom prst="rect">
              <a:avLst/>
            </a:prstGeom>
            <a:solidFill>
              <a:srgbClr val="C00000"/>
            </a:solidFill>
            <a:ln w="12700" cap="flat" cmpd="sng" algn="ctr">
              <a:noFill/>
              <a:prstDash val="solid"/>
              <a:miter lim="800000"/>
            </a:ln>
            <a:effectLst/>
          </p:spPr>
          <p:txBody>
            <a:bodyPr rtlCol="0" anchor="ctr"/>
            <a:lstStyle/>
            <a:p>
              <a:pPr marL="0" marR="0" lvl="0" indent="0" algn="ctr" defTabSz="913765" eaLnBrk="1" fontAlgn="auto" latinLnBrk="0" hangingPunct="1">
                <a:lnSpc>
                  <a:spcPct val="130000"/>
                </a:lnSpc>
                <a:spcBef>
                  <a:spcPts val="0"/>
                </a:spcBef>
                <a:spcAft>
                  <a:spcPts val="0"/>
                </a:spcAft>
                <a:buClrTx/>
                <a:buSzTx/>
                <a:buFontTx/>
                <a:buNone/>
                <a:defRPr/>
              </a:pPr>
              <a:endParaRPr kumimoji="0" 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par>
                                <p:cTn id="14" presetID="53" presetClass="entr" presetSubtype="16" fill="hold" nodeType="withEffect">
                                  <p:stCondLst>
                                    <p:cond delay="10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par>
                                <p:cTn id="19" presetID="53" presetClass="entr" presetSubtype="16" fill="hold" nodeType="withEffect">
                                  <p:stCondLst>
                                    <p:cond delay="20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par>
                          <p:cTn id="24" fill="hold">
                            <p:stCondLst>
                              <p:cond delay="1000"/>
                            </p:stCondLst>
                            <p:childTnLst>
                              <p:par>
                                <p:cTn id="25" presetID="2" presetClass="entr" presetSubtype="2"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1+#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1+#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P spid="7" grpId="0"/>
      <p:bldP spid="8" grpId="0"/>
      <p:bldP spid="9" grpId="0"/>
      <p:bldP spid="10"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85"/>
          <p:cNvGrpSpPr/>
          <p:nvPr/>
        </p:nvGrpSpPr>
        <p:grpSpPr bwMode="auto">
          <a:xfrm>
            <a:off x="1955801" y="1691217"/>
            <a:ext cx="4059767" cy="5044017"/>
            <a:chOff x="924" y="799"/>
            <a:chExt cx="1918" cy="2383"/>
          </a:xfrm>
        </p:grpSpPr>
        <p:sp>
          <p:nvSpPr>
            <p:cNvPr id="12" name="Ellipse 98"/>
            <p:cNvSpPr/>
            <p:nvPr/>
          </p:nvSpPr>
          <p:spPr bwMode="auto">
            <a:xfrm>
              <a:off x="1567" y="2772"/>
              <a:ext cx="685" cy="157"/>
            </a:xfrm>
            <a:prstGeom prst="ellipse">
              <a:avLst/>
            </a:prstGeom>
            <a:gradFill flip="none" rotWithShape="1">
              <a:gsLst>
                <a:gs pos="100000">
                  <a:srgbClr val="FFFFFF">
                    <a:alpha val="0"/>
                  </a:srgbClr>
                </a:gs>
                <a:gs pos="0">
                  <a:srgbClr val="FFFFFF">
                    <a:lumMod val="75000"/>
                    <a:alpha val="76000"/>
                  </a:srgbClr>
                </a:gs>
              </a:gsLst>
              <a:path path="shape">
                <a:fillToRect l="50000" t="50000" r="50000" b="50000"/>
              </a:path>
              <a:tileRect/>
            </a:gradFill>
            <a:ln w="9525" cap="flat" cmpd="sng" algn="ctr">
              <a:noFill/>
              <a:prstDash val="solid"/>
            </a:ln>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endParaRPr lang="en-US" altLang="zh-CN" kern="0">
                <a:solidFill>
                  <a:srgbClr val="FFFFFF"/>
                </a:solidFill>
                <a:latin typeface="+mj-ea"/>
                <a:ea typeface="+mj-ea"/>
              </a:endParaRPr>
            </a:p>
          </p:txBody>
        </p:sp>
        <p:sp>
          <p:nvSpPr>
            <p:cNvPr id="13" name="Ellipse 98"/>
            <p:cNvSpPr/>
            <p:nvPr/>
          </p:nvSpPr>
          <p:spPr bwMode="auto">
            <a:xfrm>
              <a:off x="924" y="2823"/>
              <a:ext cx="696" cy="144"/>
            </a:xfrm>
            <a:prstGeom prst="ellipse">
              <a:avLst/>
            </a:prstGeom>
            <a:gradFill flip="none" rotWithShape="1">
              <a:gsLst>
                <a:gs pos="100000">
                  <a:srgbClr val="FFFFFF">
                    <a:alpha val="0"/>
                  </a:srgbClr>
                </a:gs>
                <a:gs pos="0">
                  <a:srgbClr val="FFFFFF">
                    <a:lumMod val="75000"/>
                    <a:alpha val="76000"/>
                  </a:srgbClr>
                </a:gs>
              </a:gsLst>
              <a:path path="shape">
                <a:fillToRect l="50000" t="50000" r="50000" b="50000"/>
              </a:path>
              <a:tileRect/>
            </a:gradFill>
            <a:ln w="9525" cap="flat" cmpd="sng" algn="ctr">
              <a:noFill/>
              <a:prstDash val="solid"/>
            </a:ln>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endParaRPr lang="en-US" altLang="zh-CN" kern="0">
                <a:solidFill>
                  <a:srgbClr val="FFFFFF"/>
                </a:solidFill>
                <a:latin typeface="+mj-ea"/>
                <a:ea typeface="+mj-ea"/>
              </a:endParaRPr>
            </a:p>
          </p:txBody>
        </p:sp>
        <p:sp>
          <p:nvSpPr>
            <p:cNvPr id="14" name="Ellipse 98"/>
            <p:cNvSpPr/>
            <p:nvPr/>
          </p:nvSpPr>
          <p:spPr bwMode="auto">
            <a:xfrm>
              <a:off x="2146" y="2981"/>
              <a:ext cx="696" cy="143"/>
            </a:xfrm>
            <a:prstGeom prst="ellipse">
              <a:avLst/>
            </a:prstGeom>
            <a:gradFill flip="none" rotWithShape="1">
              <a:gsLst>
                <a:gs pos="100000">
                  <a:srgbClr val="FFFFFF">
                    <a:alpha val="0"/>
                  </a:srgbClr>
                </a:gs>
                <a:gs pos="0">
                  <a:srgbClr val="FFFFFF">
                    <a:lumMod val="75000"/>
                    <a:alpha val="76000"/>
                  </a:srgbClr>
                </a:gs>
              </a:gsLst>
              <a:path path="shape">
                <a:fillToRect l="50000" t="50000" r="50000" b="50000"/>
              </a:path>
              <a:tileRect/>
            </a:gradFill>
            <a:ln w="9525" cap="flat" cmpd="sng" algn="ctr">
              <a:noFill/>
              <a:prstDash val="solid"/>
            </a:ln>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endParaRPr lang="en-US" altLang="zh-CN" kern="0">
                <a:solidFill>
                  <a:srgbClr val="FFFFFF"/>
                </a:solidFill>
                <a:latin typeface="+mj-ea"/>
                <a:ea typeface="+mj-ea"/>
              </a:endParaRPr>
            </a:p>
          </p:txBody>
        </p:sp>
        <p:sp>
          <p:nvSpPr>
            <p:cNvPr id="15" name="Can 52"/>
            <p:cNvSpPr>
              <a:spLocks noChangeArrowheads="1"/>
            </p:cNvSpPr>
            <p:nvPr/>
          </p:nvSpPr>
          <p:spPr bwMode="auto">
            <a:xfrm rot="1586669" flipH="1">
              <a:off x="1627" y="1048"/>
              <a:ext cx="101" cy="1961"/>
            </a:xfrm>
            <a:prstGeom prst="can">
              <a:avLst>
                <a:gd name="adj" fmla="val 25025"/>
              </a:avLst>
            </a:prstGeom>
            <a:gradFill rotWithShape="1">
              <a:gsLst>
                <a:gs pos="0">
                  <a:srgbClr val="4A452A"/>
                </a:gs>
                <a:gs pos="46000">
                  <a:srgbClr val="DDD9C3"/>
                </a:gs>
                <a:gs pos="100000">
                  <a:srgbClr val="4A452A"/>
                </a:gs>
              </a:gsLst>
              <a:lin ang="60000"/>
            </a:gra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p>
              <a:pPr algn="ctr">
                <a:defRPr/>
              </a:pPr>
              <a:endParaRPr lang="zh-CN" altLang="zh-CN" kern="0">
                <a:solidFill>
                  <a:srgbClr val="FFFFFF"/>
                </a:solidFill>
                <a:latin typeface="+mj-ea"/>
                <a:ea typeface="+mj-ea"/>
              </a:endParaRPr>
            </a:p>
          </p:txBody>
        </p:sp>
        <p:sp>
          <p:nvSpPr>
            <p:cNvPr id="16" name="Can 53"/>
            <p:cNvSpPr>
              <a:spLocks noChangeArrowheads="1"/>
            </p:cNvSpPr>
            <p:nvPr/>
          </p:nvSpPr>
          <p:spPr bwMode="auto">
            <a:xfrm rot="-1586669">
              <a:off x="1950" y="1026"/>
              <a:ext cx="93" cy="2156"/>
            </a:xfrm>
            <a:prstGeom prst="can">
              <a:avLst>
                <a:gd name="adj" fmla="val 24997"/>
              </a:avLst>
            </a:prstGeom>
            <a:gradFill rotWithShape="1">
              <a:gsLst>
                <a:gs pos="0">
                  <a:srgbClr val="4A452A"/>
                </a:gs>
                <a:gs pos="46000">
                  <a:srgbClr val="DDD9C3"/>
                </a:gs>
                <a:gs pos="100000">
                  <a:srgbClr val="4A452A"/>
                </a:gs>
              </a:gsLst>
              <a:lin ang="60000"/>
            </a:gra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p>
              <a:pPr algn="ctr">
                <a:defRPr/>
              </a:pPr>
              <a:endParaRPr lang="zh-CN" altLang="zh-CN" kern="0">
                <a:solidFill>
                  <a:srgbClr val="FFFFFF"/>
                </a:solidFill>
                <a:latin typeface="+mj-ea"/>
                <a:ea typeface="+mj-ea"/>
              </a:endParaRPr>
            </a:p>
          </p:txBody>
        </p:sp>
        <p:sp>
          <p:nvSpPr>
            <p:cNvPr id="17" name="Can 54"/>
            <p:cNvSpPr>
              <a:spLocks noChangeArrowheads="1"/>
            </p:cNvSpPr>
            <p:nvPr/>
          </p:nvSpPr>
          <p:spPr bwMode="auto">
            <a:xfrm rot="-458329">
              <a:off x="1765" y="1164"/>
              <a:ext cx="101" cy="1719"/>
            </a:xfrm>
            <a:prstGeom prst="can">
              <a:avLst>
                <a:gd name="adj" fmla="val 24981"/>
              </a:avLst>
            </a:prstGeom>
            <a:gradFill rotWithShape="1">
              <a:gsLst>
                <a:gs pos="0">
                  <a:srgbClr val="4A452A"/>
                </a:gs>
                <a:gs pos="46000">
                  <a:srgbClr val="DDD9C3"/>
                </a:gs>
                <a:gs pos="100000">
                  <a:srgbClr val="4A452A"/>
                </a:gs>
              </a:gsLst>
              <a:lin ang="60000"/>
            </a:gra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p>
              <a:pPr algn="ctr">
                <a:defRPr/>
              </a:pPr>
              <a:endParaRPr lang="zh-CN" altLang="zh-CN" kern="0">
                <a:solidFill>
                  <a:srgbClr val="FFFFFF"/>
                </a:solidFill>
                <a:latin typeface="+mj-ea"/>
                <a:ea typeface="+mj-ea"/>
              </a:endParaRPr>
            </a:p>
          </p:txBody>
        </p:sp>
        <p:grpSp>
          <p:nvGrpSpPr>
            <p:cNvPr id="18" name="Group 21"/>
            <p:cNvGrpSpPr/>
            <p:nvPr/>
          </p:nvGrpSpPr>
          <p:grpSpPr bwMode="auto">
            <a:xfrm rot="552570">
              <a:off x="1095" y="799"/>
              <a:ext cx="1337" cy="1760"/>
              <a:chOff x="6907865" y="1411283"/>
              <a:chExt cx="1707594" cy="2245516"/>
            </a:xfrm>
          </p:grpSpPr>
          <p:sp>
            <p:nvSpPr>
              <p:cNvPr id="19" name="Donut 22"/>
              <p:cNvSpPr/>
              <p:nvPr/>
            </p:nvSpPr>
            <p:spPr>
              <a:xfrm>
                <a:off x="7011708" y="1411320"/>
                <a:ext cx="1603751" cy="2245026"/>
              </a:xfrm>
              <a:prstGeom prst="donut">
                <a:avLst>
                  <a:gd name="adj" fmla="val 7654"/>
                </a:avLst>
              </a:prstGeom>
              <a:solidFill>
                <a:srgbClr val="800000"/>
              </a:solidFill>
              <a:ln w="9525" cap="flat" cmpd="sng" algn="ctr">
                <a:noFill/>
                <a:prstDash val="solid"/>
              </a:ln>
              <a:effectLst/>
            </p:spPr>
            <p:txBody>
              <a:bodyPr anchor="ctr"/>
              <a:lstStyle/>
              <a:p>
                <a:pPr algn="ctr">
                  <a:defRPr/>
                </a:pPr>
                <a:endParaRPr lang="zh-CN" altLang="zh-CN" kern="0">
                  <a:solidFill>
                    <a:srgbClr val="000000"/>
                  </a:solidFill>
                  <a:latin typeface="+mj-ea"/>
                  <a:ea typeface="+mj-ea"/>
                </a:endParaRPr>
              </a:p>
            </p:txBody>
          </p:sp>
          <p:sp>
            <p:nvSpPr>
              <p:cNvPr id="20" name="Oval 23"/>
              <p:cNvSpPr>
                <a:spLocks noChangeArrowheads="1"/>
              </p:cNvSpPr>
              <p:nvPr/>
            </p:nvSpPr>
            <p:spPr bwMode="auto">
              <a:xfrm>
                <a:off x="6907865" y="1412300"/>
                <a:ext cx="1603756" cy="2244499"/>
              </a:xfrm>
              <a:prstGeom prst="ellipse">
                <a:avLst/>
              </a:prstGeom>
              <a:solidFill>
                <a:srgbClr val="FFEB57"/>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endParaRPr lang="zh-CN" altLang="zh-CN" kern="0">
                  <a:solidFill>
                    <a:srgbClr val="FFFFFF"/>
                  </a:solidFill>
                  <a:latin typeface="+mj-ea"/>
                  <a:ea typeface="+mj-ea"/>
                </a:endParaRPr>
              </a:p>
            </p:txBody>
          </p:sp>
          <p:sp>
            <p:nvSpPr>
              <p:cNvPr id="21" name="Donut 24"/>
              <p:cNvSpPr/>
              <p:nvPr/>
            </p:nvSpPr>
            <p:spPr>
              <a:xfrm>
                <a:off x="7113811" y="1701209"/>
                <a:ext cx="1190045" cy="1665582"/>
              </a:xfrm>
              <a:prstGeom prst="donut">
                <a:avLst>
                  <a:gd name="adj" fmla="val 12228"/>
                </a:avLst>
              </a:prstGeom>
              <a:solidFill>
                <a:srgbClr val="FF0000"/>
              </a:solidFill>
              <a:ln w="9525" cap="flat" cmpd="sng" algn="ctr">
                <a:noFill/>
                <a:prstDash val="solid"/>
              </a:ln>
              <a:effectLst/>
            </p:spPr>
            <p:txBody>
              <a:bodyPr anchor="ctr"/>
              <a:lstStyle/>
              <a:p>
                <a:pPr algn="ctr">
                  <a:defRPr/>
                </a:pPr>
                <a:endParaRPr lang="zh-CN" altLang="zh-CN" kern="0">
                  <a:solidFill>
                    <a:srgbClr val="000000"/>
                  </a:solidFill>
                  <a:latin typeface="+mj-ea"/>
                  <a:ea typeface="+mj-ea"/>
                </a:endParaRPr>
              </a:p>
            </p:txBody>
          </p:sp>
          <p:sp>
            <p:nvSpPr>
              <p:cNvPr id="22" name="Donut 25"/>
              <p:cNvSpPr/>
              <p:nvPr/>
            </p:nvSpPr>
            <p:spPr>
              <a:xfrm>
                <a:off x="6908218" y="1411283"/>
                <a:ext cx="1603751" cy="2245025"/>
              </a:xfrm>
              <a:prstGeom prst="donut">
                <a:avLst>
                  <a:gd name="adj" fmla="val 7654"/>
                </a:avLst>
              </a:prstGeom>
              <a:solidFill>
                <a:srgbClr val="FF0000"/>
              </a:solidFill>
              <a:ln w="9525" cap="flat" cmpd="sng" algn="ctr">
                <a:noFill/>
                <a:prstDash val="solid"/>
              </a:ln>
              <a:effectLst/>
            </p:spPr>
            <p:txBody>
              <a:bodyPr anchor="ctr"/>
              <a:lstStyle/>
              <a:p>
                <a:pPr algn="ctr">
                  <a:defRPr/>
                </a:pPr>
                <a:endParaRPr lang="zh-CN" altLang="zh-CN" kern="0">
                  <a:solidFill>
                    <a:srgbClr val="000000"/>
                  </a:solidFill>
                  <a:latin typeface="+mj-ea"/>
                  <a:ea typeface="+mj-ea"/>
                </a:endParaRPr>
              </a:p>
            </p:txBody>
          </p:sp>
          <p:sp>
            <p:nvSpPr>
              <p:cNvPr id="23" name="Oval 26"/>
              <p:cNvSpPr/>
              <p:nvPr/>
            </p:nvSpPr>
            <p:spPr>
              <a:xfrm>
                <a:off x="7605391" y="2387658"/>
                <a:ext cx="209407" cy="292275"/>
              </a:xfrm>
              <a:prstGeom prst="ellipse">
                <a:avLst/>
              </a:prstGeom>
              <a:solidFill>
                <a:srgbClr val="FF0000"/>
              </a:solidFill>
              <a:ln w="9525" cap="flat" cmpd="sng" algn="ctr">
                <a:noFill/>
                <a:prstDash val="solid"/>
              </a:ln>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endParaRPr lang="zh-CN" altLang="zh-CN" kern="0">
                  <a:solidFill>
                    <a:srgbClr val="FFFFFF"/>
                  </a:solidFill>
                  <a:latin typeface="+mj-ea"/>
                  <a:ea typeface="+mj-ea"/>
                </a:endParaRPr>
              </a:p>
            </p:txBody>
          </p:sp>
          <p:sp>
            <p:nvSpPr>
              <p:cNvPr id="24" name="Donut 27"/>
              <p:cNvSpPr/>
              <p:nvPr/>
            </p:nvSpPr>
            <p:spPr>
              <a:xfrm>
                <a:off x="7365347" y="2052092"/>
                <a:ext cx="688234" cy="963612"/>
              </a:xfrm>
              <a:prstGeom prst="donut">
                <a:avLst>
                  <a:gd name="adj" fmla="val 19297"/>
                </a:avLst>
              </a:prstGeom>
              <a:solidFill>
                <a:srgbClr val="FF0000"/>
              </a:solidFill>
              <a:ln w="9525" cap="flat" cmpd="sng" algn="ctr">
                <a:noFill/>
                <a:prstDash val="solid"/>
              </a:ln>
              <a:effectLst/>
            </p:spPr>
            <p:txBody>
              <a:bodyPr anchor="ctr"/>
              <a:lstStyle/>
              <a:p>
                <a:pPr algn="ctr">
                  <a:defRPr/>
                </a:pPr>
                <a:endParaRPr lang="zh-CN" altLang="zh-CN" kern="0">
                  <a:solidFill>
                    <a:srgbClr val="000000"/>
                  </a:solidFill>
                  <a:latin typeface="+mj-ea"/>
                  <a:ea typeface="+mj-ea"/>
                </a:endParaRPr>
              </a:p>
            </p:txBody>
          </p:sp>
        </p:grpSp>
      </p:grpSp>
      <p:grpSp>
        <p:nvGrpSpPr>
          <p:cNvPr id="25" name="Group 71"/>
          <p:cNvGrpSpPr/>
          <p:nvPr/>
        </p:nvGrpSpPr>
        <p:grpSpPr bwMode="auto">
          <a:xfrm rot="-8599160">
            <a:off x="3877733" y="4409018"/>
            <a:ext cx="1270000" cy="412749"/>
            <a:chOff x="402914" y="4892498"/>
            <a:chExt cx="3257970" cy="1058999"/>
          </a:xfrm>
        </p:grpSpPr>
        <p:sp>
          <p:nvSpPr>
            <p:cNvPr id="26" name="Freeform 72"/>
            <p:cNvSpPr/>
            <p:nvPr/>
          </p:nvSpPr>
          <p:spPr>
            <a:xfrm>
              <a:off x="3060346" y="5381332"/>
              <a:ext cx="613586" cy="76031"/>
            </a:xfrm>
            <a:custGeom>
              <a:avLst/>
              <a:gdLst>
                <a:gd name="connsiteX0" fmla="*/ 0 w 649797"/>
                <a:gd name="connsiteY0" fmla="*/ 0 h 81719"/>
                <a:gd name="connsiteX1" fmla="*/ 608938 w 649797"/>
                <a:gd name="connsiteY1" fmla="*/ 0 h 81719"/>
                <a:gd name="connsiteX2" fmla="*/ 649797 w 649797"/>
                <a:gd name="connsiteY2" fmla="*/ 40860 h 81719"/>
                <a:gd name="connsiteX3" fmla="*/ 608938 w 649797"/>
                <a:gd name="connsiteY3" fmla="*/ 81719 h 81719"/>
                <a:gd name="connsiteX4" fmla="*/ 0 w 649797"/>
                <a:gd name="connsiteY4" fmla="*/ 81719 h 81719"/>
                <a:gd name="connsiteX5" fmla="*/ 0 w 649797"/>
                <a:gd name="connsiteY5" fmla="*/ 0 h 81719"/>
                <a:gd name="connsiteX0-1" fmla="*/ 0 w 608937"/>
                <a:gd name="connsiteY0-2" fmla="*/ 0 h 81719"/>
                <a:gd name="connsiteX1-3" fmla="*/ 608938 w 608937"/>
                <a:gd name="connsiteY1-4" fmla="*/ 0 h 81719"/>
                <a:gd name="connsiteX2-5" fmla="*/ 602951 w 608937"/>
                <a:gd name="connsiteY2-6" fmla="*/ 31413 h 81719"/>
                <a:gd name="connsiteX3-7" fmla="*/ 608938 w 608937"/>
                <a:gd name="connsiteY3-8" fmla="*/ 81719 h 81719"/>
                <a:gd name="connsiteX4-9" fmla="*/ 0 w 608937"/>
                <a:gd name="connsiteY4-10" fmla="*/ 81719 h 81719"/>
                <a:gd name="connsiteX5-11" fmla="*/ 0 w 608937"/>
                <a:gd name="connsiteY5-12" fmla="*/ 0 h 817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608937" h="81719">
                  <a:moveTo>
                    <a:pt x="0" y="0"/>
                  </a:moveTo>
                  <a:lnTo>
                    <a:pt x="608938" y="0"/>
                  </a:lnTo>
                  <a:lnTo>
                    <a:pt x="602951" y="31413"/>
                  </a:lnTo>
                  <a:lnTo>
                    <a:pt x="608938" y="81719"/>
                  </a:lnTo>
                  <a:lnTo>
                    <a:pt x="0" y="81719"/>
                  </a:lnTo>
                  <a:lnTo>
                    <a:pt x="0" y="0"/>
                  </a:lnTo>
                  <a:close/>
                </a:path>
              </a:pathLst>
            </a:custGeom>
            <a:gradFill rotWithShape="1">
              <a:gsLst>
                <a:gs pos="0">
                  <a:srgbClr val="B2B2B2">
                    <a:lumMod val="50000"/>
                  </a:srgbClr>
                </a:gs>
                <a:gs pos="50000">
                  <a:srgbClr val="FFFFFF">
                    <a:lumMod val="95000"/>
                  </a:srgbClr>
                </a:gs>
                <a:gs pos="100000">
                  <a:srgbClr val="B2B2B2">
                    <a:lumMod val="50000"/>
                  </a:srgbClr>
                </a:gs>
              </a:gsLst>
              <a:lin ang="16200000" scaled="0"/>
            </a:gradFill>
            <a:ln w="9525" cap="flat" cmpd="sng" algn="ctr">
              <a:solidFill>
                <a:srgbClr val="B2B2B2">
                  <a:lumMod val="50000"/>
                </a:srgbClr>
              </a:solidFill>
              <a:prstDash val="solid"/>
            </a:ln>
            <a:effectLst/>
          </p:spPr>
          <p:txBody>
            <a:bodyPr anchor="ctr"/>
            <a:lstStyle/>
            <a:p>
              <a:pPr algn="ctr">
                <a:defRPr/>
              </a:pPr>
              <a:endParaRPr lang="zh-CN" altLang="zh-CN" kern="0">
                <a:solidFill>
                  <a:srgbClr val="FFFFFF"/>
                </a:solidFill>
                <a:latin typeface="+mj-ea"/>
                <a:ea typeface="+mj-ea"/>
              </a:endParaRPr>
            </a:p>
          </p:txBody>
        </p:sp>
        <p:sp>
          <p:nvSpPr>
            <p:cNvPr id="27" name="Rectangle 73"/>
            <p:cNvSpPr>
              <a:spLocks noChangeArrowheads="1"/>
            </p:cNvSpPr>
            <p:nvPr/>
          </p:nvSpPr>
          <p:spPr bwMode="auto">
            <a:xfrm>
              <a:off x="2827683" y="5312971"/>
              <a:ext cx="228010" cy="232104"/>
            </a:xfrm>
            <a:prstGeom prst="rect">
              <a:avLst/>
            </a:prstGeom>
            <a:gradFill rotWithShape="1">
              <a:gsLst>
                <a:gs pos="0">
                  <a:srgbClr val="948A54"/>
                </a:gs>
                <a:gs pos="51000">
                  <a:srgbClr val="DDD9C3"/>
                </a:gs>
                <a:gs pos="100000">
                  <a:srgbClr val="948A54"/>
                </a:gs>
              </a:gsLst>
              <a:lin ang="16200000"/>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endParaRPr lang="zh-CN" altLang="zh-CN" kern="0">
                <a:solidFill>
                  <a:srgbClr val="FFFFFF"/>
                </a:solidFill>
                <a:latin typeface="+mj-ea"/>
                <a:ea typeface="+mj-ea"/>
              </a:endParaRPr>
            </a:p>
          </p:txBody>
        </p:sp>
        <p:sp>
          <p:nvSpPr>
            <p:cNvPr id="28" name="Rectangle 74"/>
            <p:cNvSpPr>
              <a:spLocks noChangeArrowheads="1"/>
            </p:cNvSpPr>
            <p:nvPr/>
          </p:nvSpPr>
          <p:spPr bwMode="auto">
            <a:xfrm>
              <a:off x="407105" y="5335060"/>
              <a:ext cx="2418536" cy="187313"/>
            </a:xfrm>
            <a:prstGeom prst="rect">
              <a:avLst/>
            </a:prstGeom>
            <a:gradFill rotWithShape="1">
              <a:gsLst>
                <a:gs pos="0">
                  <a:srgbClr val="7F7F7F"/>
                </a:gs>
                <a:gs pos="47000">
                  <a:srgbClr val="D9D9D9"/>
                </a:gs>
                <a:gs pos="100000">
                  <a:srgbClr val="7F7F7F"/>
                </a:gs>
              </a:gsLst>
              <a:lin ang="16200000"/>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endParaRPr lang="zh-CN" altLang="zh-CN" kern="0">
                <a:solidFill>
                  <a:srgbClr val="FFFFFF"/>
                </a:solidFill>
                <a:latin typeface="+mj-ea"/>
                <a:ea typeface="+mj-ea"/>
              </a:endParaRPr>
            </a:p>
          </p:txBody>
        </p:sp>
        <p:sp>
          <p:nvSpPr>
            <p:cNvPr id="29" name="Pie 75"/>
            <p:cNvSpPr/>
            <p:nvPr/>
          </p:nvSpPr>
          <p:spPr>
            <a:xfrm rot="5400000">
              <a:off x="564452" y="4737636"/>
              <a:ext cx="858062" cy="1162009"/>
            </a:xfrm>
            <a:prstGeom prst="pie">
              <a:avLst>
                <a:gd name="adj1" fmla="val 5390094"/>
                <a:gd name="adj2" fmla="val 16200000"/>
              </a:avLst>
            </a:prstGeom>
            <a:gradFill rotWithShape="1">
              <a:gsLst>
                <a:gs pos="0">
                  <a:srgbClr val="FFFFFF">
                    <a:lumMod val="65000"/>
                  </a:srgbClr>
                </a:gs>
                <a:gs pos="100000">
                  <a:srgbClr val="FFFFFF">
                    <a:lumMod val="95000"/>
                  </a:srgbClr>
                </a:gs>
              </a:gsLst>
              <a:lin ang="10800000" scaled="0"/>
            </a:gradFill>
            <a:ln w="9525" cap="flat" cmpd="sng" algn="ctr">
              <a:solidFill>
                <a:srgbClr val="FFFFFF">
                  <a:lumMod val="75000"/>
                </a:srgbClr>
              </a:solidFill>
              <a:prstDash val="solid"/>
            </a:ln>
            <a:effectLst/>
          </p:spPr>
          <p:txBody>
            <a:bodyPr anchor="ctr"/>
            <a:lstStyle/>
            <a:p>
              <a:pPr algn="ctr">
                <a:defRPr/>
              </a:pPr>
              <a:endParaRPr lang="zh-CN" altLang="zh-CN" kern="0">
                <a:solidFill>
                  <a:srgbClr val="000000"/>
                </a:solidFill>
                <a:latin typeface="+mj-ea"/>
                <a:ea typeface="+mj-ea"/>
              </a:endParaRPr>
            </a:p>
          </p:txBody>
        </p:sp>
        <p:sp>
          <p:nvSpPr>
            <p:cNvPr id="30" name="Pie 76"/>
            <p:cNvSpPr/>
            <p:nvPr/>
          </p:nvSpPr>
          <p:spPr>
            <a:xfrm rot="16200000">
              <a:off x="565942" y="4945089"/>
              <a:ext cx="852630" cy="1162009"/>
            </a:xfrm>
            <a:prstGeom prst="pie">
              <a:avLst>
                <a:gd name="adj1" fmla="val 5390094"/>
                <a:gd name="adj2" fmla="val 16200000"/>
              </a:avLst>
            </a:prstGeom>
            <a:gradFill rotWithShape="1">
              <a:gsLst>
                <a:gs pos="0">
                  <a:srgbClr val="FFFFFF">
                    <a:lumMod val="75000"/>
                  </a:srgbClr>
                </a:gs>
                <a:gs pos="100000">
                  <a:srgbClr val="FFFFFF">
                    <a:lumMod val="95000"/>
                  </a:srgbClr>
                </a:gs>
              </a:gsLst>
              <a:lin ang="10800000" scaled="0"/>
            </a:gradFill>
            <a:ln w="9525" cap="flat" cmpd="sng" algn="ctr">
              <a:solidFill>
                <a:srgbClr val="FFFFFF">
                  <a:lumMod val="75000"/>
                </a:srgbClr>
              </a:solidFill>
              <a:prstDash val="solid"/>
            </a:ln>
            <a:effectLst/>
          </p:spPr>
          <p:txBody>
            <a:bodyPr anchor="ctr"/>
            <a:lstStyle/>
            <a:p>
              <a:pPr algn="ctr">
                <a:defRPr/>
              </a:pPr>
              <a:endParaRPr lang="zh-CN" altLang="zh-CN" kern="0">
                <a:solidFill>
                  <a:srgbClr val="000000"/>
                </a:solidFill>
                <a:latin typeface="+mj-ea"/>
                <a:ea typeface="+mj-ea"/>
              </a:endParaRPr>
            </a:p>
          </p:txBody>
        </p:sp>
        <p:sp>
          <p:nvSpPr>
            <p:cNvPr id="31" name="Pie 77"/>
            <p:cNvSpPr/>
            <p:nvPr/>
          </p:nvSpPr>
          <p:spPr>
            <a:xfrm rot="5400000">
              <a:off x="701010" y="4827807"/>
              <a:ext cx="597385" cy="1162009"/>
            </a:xfrm>
            <a:prstGeom prst="pie">
              <a:avLst>
                <a:gd name="adj1" fmla="val 5390094"/>
                <a:gd name="adj2" fmla="val 16200000"/>
              </a:avLst>
            </a:prstGeom>
            <a:gradFill rotWithShape="1">
              <a:gsLst>
                <a:gs pos="0">
                  <a:srgbClr val="FFFFFF">
                    <a:lumMod val="65000"/>
                  </a:srgbClr>
                </a:gs>
                <a:gs pos="100000">
                  <a:srgbClr val="FFFFFF">
                    <a:lumMod val="95000"/>
                  </a:srgbClr>
                </a:gs>
              </a:gsLst>
              <a:lin ang="10800000" scaled="0"/>
            </a:gradFill>
            <a:ln w="9525" cap="flat" cmpd="sng" algn="ctr">
              <a:solidFill>
                <a:srgbClr val="FFFFFF">
                  <a:lumMod val="75000"/>
                </a:srgbClr>
              </a:solidFill>
              <a:prstDash val="solid"/>
            </a:ln>
            <a:effectLst/>
          </p:spPr>
          <p:txBody>
            <a:bodyPr anchor="ctr"/>
            <a:lstStyle/>
            <a:p>
              <a:pPr algn="ctr">
                <a:defRPr/>
              </a:pPr>
              <a:endParaRPr lang="zh-CN" altLang="zh-CN" kern="0">
                <a:solidFill>
                  <a:srgbClr val="000000"/>
                </a:solidFill>
                <a:latin typeface="+mj-ea"/>
                <a:ea typeface="+mj-ea"/>
              </a:endParaRPr>
            </a:p>
          </p:txBody>
        </p:sp>
      </p:grpSp>
      <p:grpSp>
        <p:nvGrpSpPr>
          <p:cNvPr id="32" name="Group 103"/>
          <p:cNvGrpSpPr/>
          <p:nvPr/>
        </p:nvGrpSpPr>
        <p:grpSpPr bwMode="auto">
          <a:xfrm>
            <a:off x="1297518" y="3177117"/>
            <a:ext cx="2379133" cy="759883"/>
            <a:chOff x="381979" y="2383036"/>
            <a:chExt cx="2874402" cy="917333"/>
          </a:xfrm>
        </p:grpSpPr>
        <p:grpSp>
          <p:nvGrpSpPr>
            <p:cNvPr id="33" name="Group 28"/>
            <p:cNvGrpSpPr/>
            <p:nvPr/>
          </p:nvGrpSpPr>
          <p:grpSpPr bwMode="auto">
            <a:xfrm>
              <a:off x="381979" y="2383036"/>
              <a:ext cx="2310988" cy="917333"/>
              <a:chOff x="404116" y="4900455"/>
              <a:chExt cx="2647832" cy="1051042"/>
            </a:xfrm>
          </p:grpSpPr>
          <p:sp>
            <p:nvSpPr>
              <p:cNvPr id="35" name="Rectangle 30"/>
              <p:cNvSpPr/>
              <p:nvPr/>
            </p:nvSpPr>
            <p:spPr>
              <a:xfrm>
                <a:off x="2824331" y="5310332"/>
                <a:ext cx="228543" cy="231287"/>
              </a:xfrm>
              <a:prstGeom prst="rect">
                <a:avLst/>
              </a:prstGeom>
              <a:gradFill rotWithShape="1">
                <a:gsLst>
                  <a:gs pos="0">
                    <a:srgbClr val="B2B2B2">
                      <a:lumMod val="50000"/>
                    </a:srgbClr>
                  </a:gs>
                  <a:gs pos="51000">
                    <a:srgbClr val="B2B2B2">
                      <a:lumMod val="90000"/>
                    </a:srgbClr>
                  </a:gs>
                  <a:gs pos="100000">
                    <a:srgbClr val="B2B2B2">
                      <a:lumMod val="50000"/>
                    </a:srgbClr>
                  </a:gs>
                </a:gsLst>
                <a:lin ang="16200000" scaled="0"/>
              </a:gradFill>
              <a:ln w="9525" cap="flat" cmpd="sng" algn="ctr">
                <a:noFill/>
                <a:prstDash val="solid"/>
              </a:ln>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endParaRPr lang="zh-CN" altLang="zh-CN" kern="0">
                  <a:solidFill>
                    <a:srgbClr val="FFFFFF"/>
                  </a:solidFill>
                  <a:latin typeface="+mj-ea"/>
                  <a:ea typeface="+mj-ea"/>
                </a:endParaRPr>
              </a:p>
            </p:txBody>
          </p:sp>
          <p:sp>
            <p:nvSpPr>
              <p:cNvPr id="36" name="Rectangle 31"/>
              <p:cNvSpPr/>
              <p:nvPr/>
            </p:nvSpPr>
            <p:spPr>
              <a:xfrm>
                <a:off x="404116" y="5333754"/>
                <a:ext cx="2420215" cy="184444"/>
              </a:xfrm>
              <a:prstGeom prst="rect">
                <a:avLst/>
              </a:prstGeom>
              <a:gradFill rotWithShape="1">
                <a:gsLst>
                  <a:gs pos="0">
                    <a:srgbClr val="000000">
                      <a:lumMod val="95000"/>
                      <a:lumOff val="5000"/>
                    </a:srgbClr>
                  </a:gs>
                  <a:gs pos="47000">
                    <a:srgbClr val="000000">
                      <a:lumMod val="75000"/>
                      <a:lumOff val="25000"/>
                    </a:srgbClr>
                  </a:gs>
                  <a:gs pos="100000">
                    <a:srgbClr val="000000">
                      <a:lumMod val="95000"/>
                      <a:lumOff val="5000"/>
                    </a:srgbClr>
                  </a:gs>
                </a:gsLst>
                <a:lin ang="16200000" scaled="0"/>
              </a:gradFill>
              <a:ln w="9525" cap="flat" cmpd="sng" algn="ctr">
                <a:noFill/>
                <a:prstDash val="solid"/>
              </a:ln>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endParaRPr lang="zh-CN" altLang="zh-CN" kern="0">
                  <a:solidFill>
                    <a:srgbClr val="FFFFFF"/>
                  </a:solidFill>
                  <a:latin typeface="+mj-ea"/>
                  <a:ea typeface="+mj-ea"/>
                </a:endParaRPr>
              </a:p>
            </p:txBody>
          </p:sp>
          <p:sp>
            <p:nvSpPr>
              <p:cNvPr id="37" name="Pie 32"/>
              <p:cNvSpPr/>
              <p:nvPr/>
            </p:nvSpPr>
            <p:spPr bwMode="auto">
              <a:xfrm rot="5400000">
                <a:off x="568711" y="4748759"/>
                <a:ext cx="858411" cy="1161259"/>
              </a:xfrm>
              <a:custGeom>
                <a:avLst/>
                <a:gdLst>
                  <a:gd name="T0" fmla="*/ 430879 w 858411"/>
                  <a:gd name="T1" fmla="*/ 1161255 h 1161259"/>
                  <a:gd name="T2" fmla="*/ 34718 w 858411"/>
                  <a:gd name="T3" fmla="*/ 809398 h 1161259"/>
                  <a:gd name="T4" fmla="*/ 34313 w 858411"/>
                  <a:gd name="T5" fmla="*/ 353143 h 1161259"/>
                  <a:gd name="T6" fmla="*/ 429206 w 858411"/>
                  <a:gd name="T7" fmla="*/ -1 h 1161259"/>
                  <a:gd name="T8" fmla="*/ 429206 w 858411"/>
                  <a:gd name="T9" fmla="*/ 580630 h 1161259"/>
                  <a:gd name="T10" fmla="*/ 430879 w 858411"/>
                  <a:gd name="T11" fmla="*/ 1161255 h 11612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58411" h="1161259">
                    <a:moveTo>
                      <a:pt x="430879" y="1161255"/>
                    </a:moveTo>
                    <a:cubicBezTo>
                      <a:pt x="258592" y="1162164"/>
                      <a:pt x="102600" y="1023617"/>
                      <a:pt x="34718" y="809398"/>
                    </a:cubicBezTo>
                    <a:cubicBezTo>
                      <a:pt x="-11432" y="663759"/>
                      <a:pt x="-11579" y="498932"/>
                      <a:pt x="34313" y="353143"/>
                    </a:cubicBezTo>
                    <a:cubicBezTo>
                      <a:pt x="101723" y="138994"/>
                      <a:pt x="257150" y="-1"/>
                      <a:pt x="429206" y="-1"/>
                    </a:cubicBezTo>
                    <a:lnTo>
                      <a:pt x="429206" y="580630"/>
                    </a:lnTo>
                    <a:cubicBezTo>
                      <a:pt x="429764" y="774172"/>
                      <a:pt x="430321" y="967713"/>
                      <a:pt x="430879" y="1161255"/>
                    </a:cubicBezTo>
                    <a:close/>
                  </a:path>
                </a:pathLst>
              </a:custGeom>
              <a:gradFill rotWithShape="1">
                <a:gsLst>
                  <a:gs pos="0">
                    <a:srgbClr val="0D0D0D"/>
                  </a:gs>
                  <a:gs pos="100000">
                    <a:srgbClr val="404040"/>
                  </a:gs>
                </a:gsLst>
                <a:lin ang="10800000"/>
              </a:gradFill>
              <a:ln w="9525" cap="flat" cmpd="sng" algn="ctr">
                <a:solidFill>
                  <a:srgbClr val="000000"/>
                </a:solidFill>
                <a:prstDash val="solid"/>
                <a:round/>
              </a:ln>
            </p:spPr>
            <p:txBody>
              <a:bodyPr anchor="ctr"/>
              <a:lstStyle/>
              <a:p>
                <a:pPr>
                  <a:defRPr/>
                </a:pPr>
                <a:endParaRPr lang="zh-CN" altLang="en-US" sz="2135" kern="0">
                  <a:solidFill>
                    <a:srgbClr val="000000"/>
                  </a:solidFill>
                  <a:latin typeface="+mj-ea"/>
                  <a:ea typeface="+mj-ea"/>
                </a:endParaRPr>
              </a:p>
            </p:txBody>
          </p:sp>
          <p:sp>
            <p:nvSpPr>
              <p:cNvPr id="38" name="Pie 33"/>
              <p:cNvSpPr/>
              <p:nvPr/>
            </p:nvSpPr>
            <p:spPr bwMode="auto">
              <a:xfrm rot="-5400000">
                <a:off x="567614" y="4940859"/>
                <a:ext cx="858411" cy="1163453"/>
              </a:xfrm>
              <a:custGeom>
                <a:avLst/>
                <a:gdLst>
                  <a:gd name="T0" fmla="*/ 430882 w 858411"/>
                  <a:gd name="T1" fmla="*/ 1163449 h 1163453"/>
                  <a:gd name="T2" fmla="*/ 34603 w 858411"/>
                  <a:gd name="T3" fmla="*/ 810562 h 1163453"/>
                  <a:gd name="T4" fmla="*/ 34199 w 858411"/>
                  <a:gd name="T5" fmla="*/ 354174 h 1163453"/>
                  <a:gd name="T6" fmla="*/ 429206 w 858411"/>
                  <a:gd name="T7" fmla="*/ -1 h 1163453"/>
                  <a:gd name="T8" fmla="*/ 429206 w 858411"/>
                  <a:gd name="T9" fmla="*/ 581727 h 1163453"/>
                  <a:gd name="T10" fmla="*/ 430882 w 858411"/>
                  <a:gd name="T11" fmla="*/ 1163449 h 11634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58411" h="1163453">
                    <a:moveTo>
                      <a:pt x="430882" y="1163449"/>
                    </a:moveTo>
                    <a:cubicBezTo>
                      <a:pt x="258487" y="1164362"/>
                      <a:pt x="102419" y="1025383"/>
                      <a:pt x="34603" y="810562"/>
                    </a:cubicBezTo>
                    <a:cubicBezTo>
                      <a:pt x="-11394" y="664858"/>
                      <a:pt x="-11540" y="500027"/>
                      <a:pt x="34199" y="354174"/>
                    </a:cubicBezTo>
                    <a:cubicBezTo>
                      <a:pt x="101543" y="139426"/>
                      <a:pt x="257045" y="-1"/>
                      <a:pt x="429206" y="-1"/>
                    </a:cubicBezTo>
                    <a:lnTo>
                      <a:pt x="429206" y="581727"/>
                    </a:lnTo>
                    <a:cubicBezTo>
                      <a:pt x="429765" y="775634"/>
                      <a:pt x="430323" y="969542"/>
                      <a:pt x="430882" y="1163449"/>
                    </a:cubicBezTo>
                    <a:close/>
                  </a:path>
                </a:pathLst>
              </a:custGeom>
              <a:gradFill rotWithShape="1">
                <a:gsLst>
                  <a:gs pos="0">
                    <a:srgbClr val="0D0D0D"/>
                  </a:gs>
                  <a:gs pos="100000">
                    <a:srgbClr val="404040"/>
                  </a:gs>
                </a:gsLst>
                <a:lin ang="10800000"/>
              </a:gradFill>
              <a:ln w="9525" cap="flat" cmpd="sng" algn="ctr">
                <a:solidFill>
                  <a:srgbClr val="000000"/>
                </a:solidFill>
                <a:prstDash val="solid"/>
                <a:round/>
              </a:ln>
            </p:spPr>
            <p:txBody>
              <a:bodyPr anchor="ctr"/>
              <a:lstStyle/>
              <a:p>
                <a:pPr>
                  <a:defRPr/>
                </a:pPr>
                <a:endParaRPr lang="zh-CN" altLang="en-US" sz="2135" kern="0">
                  <a:solidFill>
                    <a:srgbClr val="000000"/>
                  </a:solidFill>
                  <a:latin typeface="+mj-ea"/>
                  <a:ea typeface="+mj-ea"/>
                </a:endParaRPr>
              </a:p>
            </p:txBody>
          </p:sp>
          <p:sp>
            <p:nvSpPr>
              <p:cNvPr id="39" name="Pie 34"/>
              <p:cNvSpPr/>
              <p:nvPr/>
            </p:nvSpPr>
            <p:spPr bwMode="auto">
              <a:xfrm rot="5400000">
                <a:off x="698242" y="4829989"/>
                <a:ext cx="597156" cy="1163453"/>
              </a:xfrm>
              <a:custGeom>
                <a:avLst/>
                <a:gdLst>
                  <a:gd name="T0" fmla="*/ 300254 w 597156"/>
                  <a:gd name="T1" fmla="*/ 1163444 h 1163453"/>
                  <a:gd name="T2" fmla="*/ 12407 w 597156"/>
                  <a:gd name="T3" fmla="*/ 747681 h 1163453"/>
                  <a:gd name="T4" fmla="*/ 12253 w 597156"/>
                  <a:gd name="T5" fmla="*/ 416784 h 1163453"/>
                  <a:gd name="T6" fmla="*/ 298577 w 597156"/>
                  <a:gd name="T7" fmla="*/ 0 h 1163453"/>
                  <a:gd name="T8" fmla="*/ 298578 w 597156"/>
                  <a:gd name="T9" fmla="*/ 581727 h 1163453"/>
                  <a:gd name="T10" fmla="*/ 300254 w 597156"/>
                  <a:gd name="T11" fmla="*/ 1163444 h 11634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97156" h="1163453">
                    <a:moveTo>
                      <a:pt x="300254" y="1163444"/>
                    </a:moveTo>
                    <a:cubicBezTo>
                      <a:pt x="167542" y="1164896"/>
                      <a:pt x="50268" y="995505"/>
                      <a:pt x="12407" y="747681"/>
                    </a:cubicBezTo>
                    <a:cubicBezTo>
                      <a:pt x="-4084" y="639736"/>
                      <a:pt x="-4137" y="524786"/>
                      <a:pt x="12253" y="416784"/>
                    </a:cubicBezTo>
                    <a:cubicBezTo>
                      <a:pt x="49764" y="169611"/>
                      <a:pt x="166284" y="0"/>
                      <a:pt x="298577" y="0"/>
                    </a:cubicBezTo>
                    <a:cubicBezTo>
                      <a:pt x="298577" y="193909"/>
                      <a:pt x="298578" y="387818"/>
                      <a:pt x="298578" y="581727"/>
                    </a:cubicBezTo>
                    <a:cubicBezTo>
                      <a:pt x="299137" y="775633"/>
                      <a:pt x="299695" y="969538"/>
                      <a:pt x="300254" y="1163444"/>
                    </a:cubicBezTo>
                    <a:close/>
                  </a:path>
                </a:pathLst>
              </a:custGeom>
              <a:gradFill rotWithShape="1">
                <a:gsLst>
                  <a:gs pos="0">
                    <a:srgbClr val="0D0D0D"/>
                  </a:gs>
                  <a:gs pos="100000">
                    <a:srgbClr val="595959"/>
                  </a:gs>
                </a:gsLst>
                <a:lin ang="10800000"/>
              </a:gradFill>
              <a:ln w="9525" cap="flat" cmpd="sng" algn="ctr">
                <a:solidFill>
                  <a:srgbClr val="000000"/>
                </a:solidFill>
                <a:prstDash val="solid"/>
                <a:round/>
              </a:ln>
            </p:spPr>
            <p:txBody>
              <a:bodyPr anchor="ctr"/>
              <a:lstStyle/>
              <a:p>
                <a:pPr>
                  <a:defRPr/>
                </a:pPr>
                <a:endParaRPr lang="zh-CN" altLang="en-US" sz="2135" kern="0">
                  <a:solidFill>
                    <a:srgbClr val="000000"/>
                  </a:solidFill>
                  <a:latin typeface="+mj-ea"/>
                  <a:ea typeface="+mj-ea"/>
                </a:endParaRPr>
              </a:p>
            </p:txBody>
          </p:sp>
        </p:grpSp>
        <p:sp>
          <p:nvSpPr>
            <p:cNvPr id="34" name="Round Same Side Corner Rectangle 102"/>
            <p:cNvSpPr/>
            <p:nvPr/>
          </p:nvSpPr>
          <p:spPr>
            <a:xfrm rot="5400000">
              <a:off x="2940583" y="2560400"/>
              <a:ext cx="68991" cy="562605"/>
            </a:xfrm>
            <a:prstGeom prst="round2SameRect">
              <a:avLst>
                <a:gd name="adj1" fmla="val 50000"/>
                <a:gd name="adj2" fmla="val 0"/>
              </a:avLst>
            </a:prstGeom>
            <a:gradFill rotWithShape="1">
              <a:gsLst>
                <a:gs pos="0">
                  <a:srgbClr val="B2B2B2">
                    <a:lumMod val="50000"/>
                  </a:srgbClr>
                </a:gs>
                <a:gs pos="51000">
                  <a:srgbClr val="B2B2B2">
                    <a:lumMod val="90000"/>
                  </a:srgbClr>
                </a:gs>
                <a:gs pos="100000">
                  <a:srgbClr val="B2B2B2">
                    <a:lumMod val="50000"/>
                  </a:srgbClr>
                </a:gs>
              </a:gsLst>
              <a:lin ang="0" scaled="0"/>
            </a:gradFill>
            <a:ln w="9525" cap="flat" cmpd="sng" algn="ctr">
              <a:noFill/>
              <a:prstDash val="solid"/>
            </a:ln>
            <a:effectLst/>
          </p:spPr>
          <p:txBody>
            <a:bodyPr anchor="ctr"/>
            <a:lstStyle/>
            <a:p>
              <a:pPr algn="ctr">
                <a:defRPr/>
              </a:pPr>
              <a:endParaRPr lang="zh-CN" altLang="zh-CN" kern="0">
                <a:solidFill>
                  <a:srgbClr val="FFFFFF"/>
                </a:solidFill>
                <a:latin typeface="+mj-ea"/>
                <a:ea typeface="+mj-ea"/>
              </a:endParaRPr>
            </a:p>
          </p:txBody>
        </p:sp>
      </p:grpSp>
      <p:grpSp>
        <p:nvGrpSpPr>
          <p:cNvPr id="40" name="Group 104"/>
          <p:cNvGrpSpPr/>
          <p:nvPr/>
        </p:nvGrpSpPr>
        <p:grpSpPr bwMode="auto">
          <a:xfrm rot="-2596293">
            <a:off x="1972734" y="4669368"/>
            <a:ext cx="1267884" cy="410633"/>
            <a:chOff x="402914" y="4892498"/>
            <a:chExt cx="3257970" cy="1058999"/>
          </a:xfrm>
        </p:grpSpPr>
        <p:sp>
          <p:nvSpPr>
            <p:cNvPr id="41" name="Freeform 105"/>
            <p:cNvSpPr/>
            <p:nvPr/>
          </p:nvSpPr>
          <p:spPr>
            <a:xfrm>
              <a:off x="3050999" y="5383448"/>
              <a:ext cx="609169" cy="81880"/>
            </a:xfrm>
            <a:custGeom>
              <a:avLst/>
              <a:gdLst>
                <a:gd name="connsiteX0" fmla="*/ 0 w 649797"/>
                <a:gd name="connsiteY0" fmla="*/ 0 h 81719"/>
                <a:gd name="connsiteX1" fmla="*/ 608938 w 649797"/>
                <a:gd name="connsiteY1" fmla="*/ 0 h 81719"/>
                <a:gd name="connsiteX2" fmla="*/ 649797 w 649797"/>
                <a:gd name="connsiteY2" fmla="*/ 40860 h 81719"/>
                <a:gd name="connsiteX3" fmla="*/ 608938 w 649797"/>
                <a:gd name="connsiteY3" fmla="*/ 81719 h 81719"/>
                <a:gd name="connsiteX4" fmla="*/ 0 w 649797"/>
                <a:gd name="connsiteY4" fmla="*/ 81719 h 81719"/>
                <a:gd name="connsiteX5" fmla="*/ 0 w 649797"/>
                <a:gd name="connsiteY5" fmla="*/ 0 h 81719"/>
                <a:gd name="connsiteX0-1" fmla="*/ 0 w 608937"/>
                <a:gd name="connsiteY0-2" fmla="*/ 0 h 81719"/>
                <a:gd name="connsiteX1-3" fmla="*/ 608938 w 608937"/>
                <a:gd name="connsiteY1-4" fmla="*/ 0 h 81719"/>
                <a:gd name="connsiteX2-5" fmla="*/ 602951 w 608937"/>
                <a:gd name="connsiteY2-6" fmla="*/ 31413 h 81719"/>
                <a:gd name="connsiteX3-7" fmla="*/ 608938 w 608937"/>
                <a:gd name="connsiteY3-8" fmla="*/ 81719 h 81719"/>
                <a:gd name="connsiteX4-9" fmla="*/ 0 w 608937"/>
                <a:gd name="connsiteY4-10" fmla="*/ 81719 h 81719"/>
                <a:gd name="connsiteX5-11" fmla="*/ 0 w 608937"/>
                <a:gd name="connsiteY5-12" fmla="*/ 0 h 817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608937" h="81719">
                  <a:moveTo>
                    <a:pt x="0" y="0"/>
                  </a:moveTo>
                  <a:lnTo>
                    <a:pt x="608938" y="0"/>
                  </a:lnTo>
                  <a:lnTo>
                    <a:pt x="602951" y="31413"/>
                  </a:lnTo>
                  <a:lnTo>
                    <a:pt x="608938" y="81719"/>
                  </a:lnTo>
                  <a:lnTo>
                    <a:pt x="0" y="81719"/>
                  </a:lnTo>
                  <a:lnTo>
                    <a:pt x="0" y="0"/>
                  </a:lnTo>
                  <a:close/>
                </a:path>
              </a:pathLst>
            </a:custGeom>
            <a:gradFill rotWithShape="1">
              <a:gsLst>
                <a:gs pos="0">
                  <a:srgbClr val="B2B2B2">
                    <a:lumMod val="50000"/>
                  </a:srgbClr>
                </a:gs>
                <a:gs pos="50000">
                  <a:srgbClr val="FFFFFF">
                    <a:lumMod val="95000"/>
                  </a:srgbClr>
                </a:gs>
                <a:gs pos="100000">
                  <a:srgbClr val="B2B2B2">
                    <a:lumMod val="50000"/>
                  </a:srgbClr>
                </a:gs>
              </a:gsLst>
              <a:lin ang="16200000" scaled="0"/>
            </a:gradFill>
            <a:ln w="9525" cap="flat" cmpd="sng" algn="ctr">
              <a:solidFill>
                <a:srgbClr val="B2B2B2">
                  <a:lumMod val="50000"/>
                </a:srgbClr>
              </a:solidFill>
              <a:prstDash val="solid"/>
            </a:ln>
            <a:effectLst/>
          </p:spPr>
          <p:txBody>
            <a:bodyPr anchor="ctr"/>
            <a:lstStyle/>
            <a:p>
              <a:pPr algn="ctr">
                <a:defRPr/>
              </a:pPr>
              <a:endParaRPr lang="zh-CN" altLang="zh-CN" kern="0">
                <a:solidFill>
                  <a:srgbClr val="FFFFFF"/>
                </a:solidFill>
                <a:latin typeface="+mj-ea"/>
                <a:ea typeface="+mj-ea"/>
              </a:endParaRPr>
            </a:p>
          </p:txBody>
        </p:sp>
        <p:sp>
          <p:nvSpPr>
            <p:cNvPr id="42" name="Rectangle 106"/>
            <p:cNvSpPr/>
            <p:nvPr/>
          </p:nvSpPr>
          <p:spPr>
            <a:xfrm>
              <a:off x="2825725" y="5304166"/>
              <a:ext cx="228439" cy="234725"/>
            </a:xfrm>
            <a:prstGeom prst="rect">
              <a:avLst/>
            </a:prstGeom>
            <a:gradFill rotWithShape="1">
              <a:gsLst>
                <a:gs pos="0">
                  <a:srgbClr val="B2B2B2">
                    <a:lumMod val="50000"/>
                  </a:srgbClr>
                </a:gs>
                <a:gs pos="51000">
                  <a:srgbClr val="B2B2B2">
                    <a:lumMod val="90000"/>
                  </a:srgbClr>
                </a:gs>
                <a:gs pos="100000">
                  <a:srgbClr val="B2B2B2">
                    <a:lumMod val="50000"/>
                  </a:srgbClr>
                </a:gs>
              </a:gsLst>
              <a:lin ang="16200000" scaled="0"/>
            </a:gradFill>
            <a:ln w="9525" cap="flat" cmpd="sng" algn="ctr">
              <a:noFill/>
              <a:prstDash val="solid"/>
            </a:ln>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endParaRPr lang="zh-CN" altLang="zh-CN" kern="0">
                <a:solidFill>
                  <a:srgbClr val="FFFFFF"/>
                </a:solidFill>
                <a:latin typeface="+mj-ea"/>
                <a:ea typeface="+mj-ea"/>
              </a:endParaRPr>
            </a:p>
          </p:txBody>
        </p:sp>
        <p:sp>
          <p:nvSpPr>
            <p:cNvPr id="43" name="Rectangle 107"/>
            <p:cNvSpPr/>
            <p:nvPr/>
          </p:nvSpPr>
          <p:spPr>
            <a:xfrm>
              <a:off x="401227" y="5327704"/>
              <a:ext cx="2414921" cy="191055"/>
            </a:xfrm>
            <a:prstGeom prst="rect">
              <a:avLst/>
            </a:prstGeom>
            <a:gradFill rotWithShape="1">
              <a:gsLst>
                <a:gs pos="0">
                  <a:srgbClr val="FFFFFF">
                    <a:lumMod val="50000"/>
                  </a:srgbClr>
                </a:gs>
                <a:gs pos="47000">
                  <a:srgbClr val="FFFFFF">
                    <a:lumMod val="85000"/>
                  </a:srgbClr>
                </a:gs>
                <a:gs pos="100000">
                  <a:srgbClr val="FFFFFF">
                    <a:lumMod val="50000"/>
                  </a:srgbClr>
                </a:gs>
              </a:gsLst>
              <a:lin ang="16200000" scaled="0"/>
            </a:gradFill>
            <a:ln w="9525" cap="flat" cmpd="sng" algn="ctr">
              <a:noFill/>
              <a:prstDash val="solid"/>
            </a:ln>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endParaRPr lang="zh-CN" altLang="zh-CN" kern="0">
                <a:solidFill>
                  <a:srgbClr val="FFFFFF"/>
                </a:solidFill>
                <a:latin typeface="+mj-ea"/>
                <a:ea typeface="+mj-ea"/>
              </a:endParaRPr>
            </a:p>
          </p:txBody>
        </p:sp>
        <p:sp>
          <p:nvSpPr>
            <p:cNvPr id="44" name="Pie 108"/>
            <p:cNvSpPr/>
            <p:nvPr/>
          </p:nvSpPr>
          <p:spPr>
            <a:xfrm rot="5400000">
              <a:off x="557430" y="4732682"/>
              <a:ext cx="857027" cy="1163949"/>
            </a:xfrm>
            <a:prstGeom prst="pie">
              <a:avLst>
                <a:gd name="adj1" fmla="val 5390094"/>
                <a:gd name="adj2" fmla="val 16200000"/>
              </a:avLst>
            </a:prstGeom>
            <a:gradFill rotWithShape="1">
              <a:gsLst>
                <a:gs pos="0">
                  <a:srgbClr val="FFFFFF">
                    <a:lumMod val="65000"/>
                  </a:srgbClr>
                </a:gs>
                <a:gs pos="100000">
                  <a:srgbClr val="FFFFFF">
                    <a:lumMod val="95000"/>
                  </a:srgbClr>
                </a:gs>
              </a:gsLst>
              <a:lin ang="10800000" scaled="0"/>
            </a:gradFill>
            <a:ln w="9525" cap="flat" cmpd="sng" algn="ctr">
              <a:solidFill>
                <a:srgbClr val="FFFFFF">
                  <a:lumMod val="75000"/>
                </a:srgbClr>
              </a:solidFill>
              <a:prstDash val="solid"/>
            </a:ln>
            <a:effectLst/>
          </p:spPr>
          <p:txBody>
            <a:bodyPr anchor="ctr"/>
            <a:lstStyle/>
            <a:p>
              <a:pPr algn="ctr">
                <a:defRPr/>
              </a:pPr>
              <a:endParaRPr lang="zh-CN" altLang="zh-CN" kern="0">
                <a:solidFill>
                  <a:srgbClr val="000000"/>
                </a:solidFill>
                <a:latin typeface="+mj-ea"/>
                <a:ea typeface="+mj-ea"/>
              </a:endParaRPr>
            </a:p>
          </p:txBody>
        </p:sp>
        <p:sp>
          <p:nvSpPr>
            <p:cNvPr id="45" name="Pie 109"/>
            <p:cNvSpPr/>
            <p:nvPr/>
          </p:nvSpPr>
          <p:spPr>
            <a:xfrm rot="16200000">
              <a:off x="556006" y="4941255"/>
              <a:ext cx="857027" cy="1163949"/>
            </a:xfrm>
            <a:prstGeom prst="pie">
              <a:avLst>
                <a:gd name="adj1" fmla="val 5390094"/>
                <a:gd name="adj2" fmla="val 16200000"/>
              </a:avLst>
            </a:prstGeom>
            <a:gradFill rotWithShape="1">
              <a:gsLst>
                <a:gs pos="0">
                  <a:srgbClr val="FFFFFF">
                    <a:lumMod val="75000"/>
                  </a:srgbClr>
                </a:gs>
                <a:gs pos="100000">
                  <a:srgbClr val="FFFFFF">
                    <a:lumMod val="95000"/>
                  </a:srgbClr>
                </a:gs>
              </a:gsLst>
              <a:lin ang="10800000" scaled="0"/>
            </a:gradFill>
            <a:ln w="9525" cap="flat" cmpd="sng" algn="ctr">
              <a:solidFill>
                <a:srgbClr val="FFFFFF">
                  <a:lumMod val="75000"/>
                </a:srgbClr>
              </a:solidFill>
              <a:prstDash val="solid"/>
            </a:ln>
            <a:effectLst/>
          </p:spPr>
          <p:txBody>
            <a:bodyPr anchor="ctr"/>
            <a:lstStyle/>
            <a:p>
              <a:pPr algn="ctr">
                <a:defRPr/>
              </a:pPr>
              <a:endParaRPr lang="zh-CN" altLang="zh-CN" kern="0">
                <a:solidFill>
                  <a:srgbClr val="000000"/>
                </a:solidFill>
                <a:latin typeface="+mj-ea"/>
                <a:ea typeface="+mj-ea"/>
              </a:endParaRPr>
            </a:p>
          </p:txBody>
        </p:sp>
        <p:sp>
          <p:nvSpPr>
            <p:cNvPr id="46" name="Pie 110"/>
            <p:cNvSpPr/>
            <p:nvPr/>
          </p:nvSpPr>
          <p:spPr>
            <a:xfrm rot="5400000">
              <a:off x="686630" y="4827264"/>
              <a:ext cx="600463" cy="1163949"/>
            </a:xfrm>
            <a:prstGeom prst="pie">
              <a:avLst>
                <a:gd name="adj1" fmla="val 5390094"/>
                <a:gd name="adj2" fmla="val 16200000"/>
              </a:avLst>
            </a:prstGeom>
            <a:gradFill rotWithShape="1">
              <a:gsLst>
                <a:gs pos="0">
                  <a:srgbClr val="FFFFFF">
                    <a:lumMod val="65000"/>
                  </a:srgbClr>
                </a:gs>
                <a:gs pos="100000">
                  <a:srgbClr val="FFFFFF">
                    <a:lumMod val="95000"/>
                  </a:srgbClr>
                </a:gs>
              </a:gsLst>
              <a:lin ang="10800000" scaled="0"/>
            </a:gradFill>
            <a:ln w="9525" cap="flat" cmpd="sng" algn="ctr">
              <a:solidFill>
                <a:srgbClr val="FFFFFF">
                  <a:lumMod val="75000"/>
                </a:srgbClr>
              </a:solidFill>
              <a:prstDash val="solid"/>
            </a:ln>
            <a:effectLst/>
          </p:spPr>
          <p:txBody>
            <a:bodyPr anchor="ctr"/>
            <a:lstStyle/>
            <a:p>
              <a:pPr algn="ctr">
                <a:defRPr/>
              </a:pPr>
              <a:endParaRPr lang="zh-CN" altLang="zh-CN" kern="0">
                <a:solidFill>
                  <a:srgbClr val="000000"/>
                </a:solidFill>
                <a:latin typeface="+mj-ea"/>
                <a:ea typeface="+mj-ea"/>
              </a:endParaRPr>
            </a:p>
          </p:txBody>
        </p:sp>
      </p:grpSp>
      <p:grpSp>
        <p:nvGrpSpPr>
          <p:cNvPr id="47" name="Group 111"/>
          <p:cNvGrpSpPr/>
          <p:nvPr/>
        </p:nvGrpSpPr>
        <p:grpSpPr bwMode="auto">
          <a:xfrm rot="1585899">
            <a:off x="1750484" y="2493434"/>
            <a:ext cx="1267883" cy="412751"/>
            <a:chOff x="402914" y="4892498"/>
            <a:chExt cx="3257970" cy="1058999"/>
          </a:xfrm>
        </p:grpSpPr>
        <p:sp>
          <p:nvSpPr>
            <p:cNvPr id="48" name="Freeform 112"/>
            <p:cNvSpPr/>
            <p:nvPr/>
          </p:nvSpPr>
          <p:spPr>
            <a:xfrm>
              <a:off x="3040823" y="5378249"/>
              <a:ext cx="609170" cy="81460"/>
            </a:xfrm>
            <a:custGeom>
              <a:avLst/>
              <a:gdLst>
                <a:gd name="connsiteX0" fmla="*/ 0 w 649797"/>
                <a:gd name="connsiteY0" fmla="*/ 0 h 81719"/>
                <a:gd name="connsiteX1" fmla="*/ 608938 w 649797"/>
                <a:gd name="connsiteY1" fmla="*/ 0 h 81719"/>
                <a:gd name="connsiteX2" fmla="*/ 649797 w 649797"/>
                <a:gd name="connsiteY2" fmla="*/ 40860 h 81719"/>
                <a:gd name="connsiteX3" fmla="*/ 608938 w 649797"/>
                <a:gd name="connsiteY3" fmla="*/ 81719 h 81719"/>
                <a:gd name="connsiteX4" fmla="*/ 0 w 649797"/>
                <a:gd name="connsiteY4" fmla="*/ 81719 h 81719"/>
                <a:gd name="connsiteX5" fmla="*/ 0 w 649797"/>
                <a:gd name="connsiteY5" fmla="*/ 0 h 81719"/>
                <a:gd name="connsiteX0-1" fmla="*/ 0 w 608937"/>
                <a:gd name="connsiteY0-2" fmla="*/ 0 h 81719"/>
                <a:gd name="connsiteX1-3" fmla="*/ 608938 w 608937"/>
                <a:gd name="connsiteY1-4" fmla="*/ 0 h 81719"/>
                <a:gd name="connsiteX2-5" fmla="*/ 602951 w 608937"/>
                <a:gd name="connsiteY2-6" fmla="*/ 31413 h 81719"/>
                <a:gd name="connsiteX3-7" fmla="*/ 608938 w 608937"/>
                <a:gd name="connsiteY3-8" fmla="*/ 81719 h 81719"/>
                <a:gd name="connsiteX4-9" fmla="*/ 0 w 608937"/>
                <a:gd name="connsiteY4-10" fmla="*/ 81719 h 81719"/>
                <a:gd name="connsiteX5-11" fmla="*/ 0 w 608937"/>
                <a:gd name="connsiteY5-12" fmla="*/ 0 h 817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608937" h="81719">
                  <a:moveTo>
                    <a:pt x="0" y="0"/>
                  </a:moveTo>
                  <a:lnTo>
                    <a:pt x="608938" y="0"/>
                  </a:lnTo>
                  <a:lnTo>
                    <a:pt x="602951" y="31413"/>
                  </a:lnTo>
                  <a:lnTo>
                    <a:pt x="608938" y="81719"/>
                  </a:lnTo>
                  <a:lnTo>
                    <a:pt x="0" y="81719"/>
                  </a:lnTo>
                  <a:lnTo>
                    <a:pt x="0" y="0"/>
                  </a:lnTo>
                  <a:close/>
                </a:path>
              </a:pathLst>
            </a:custGeom>
            <a:gradFill rotWithShape="1">
              <a:gsLst>
                <a:gs pos="0">
                  <a:srgbClr val="B2B2B2">
                    <a:lumMod val="50000"/>
                  </a:srgbClr>
                </a:gs>
                <a:gs pos="50000">
                  <a:srgbClr val="FFFFFF">
                    <a:lumMod val="95000"/>
                  </a:srgbClr>
                </a:gs>
                <a:gs pos="100000">
                  <a:srgbClr val="B2B2B2">
                    <a:lumMod val="50000"/>
                  </a:srgbClr>
                </a:gs>
              </a:gsLst>
              <a:lin ang="16200000" scaled="0"/>
            </a:gradFill>
            <a:ln w="9525" cap="flat" cmpd="sng" algn="ctr">
              <a:solidFill>
                <a:srgbClr val="B2B2B2">
                  <a:lumMod val="50000"/>
                </a:srgbClr>
              </a:solidFill>
              <a:prstDash val="solid"/>
            </a:ln>
            <a:effectLst/>
          </p:spPr>
          <p:txBody>
            <a:bodyPr anchor="ctr"/>
            <a:lstStyle/>
            <a:p>
              <a:pPr algn="ctr">
                <a:defRPr/>
              </a:pPr>
              <a:endParaRPr lang="zh-CN" altLang="zh-CN" kern="0">
                <a:solidFill>
                  <a:srgbClr val="FFFFFF"/>
                </a:solidFill>
                <a:latin typeface="+mj-ea"/>
                <a:ea typeface="+mj-ea"/>
              </a:endParaRPr>
            </a:p>
          </p:txBody>
        </p:sp>
        <p:sp>
          <p:nvSpPr>
            <p:cNvPr id="49" name="Rectangle 113"/>
            <p:cNvSpPr/>
            <p:nvPr/>
          </p:nvSpPr>
          <p:spPr>
            <a:xfrm>
              <a:off x="2812811" y="5303675"/>
              <a:ext cx="228439" cy="233521"/>
            </a:xfrm>
            <a:prstGeom prst="rect">
              <a:avLst/>
            </a:prstGeom>
            <a:gradFill rotWithShape="1">
              <a:gsLst>
                <a:gs pos="0">
                  <a:srgbClr val="B2B2B2">
                    <a:lumMod val="50000"/>
                  </a:srgbClr>
                </a:gs>
                <a:gs pos="51000">
                  <a:srgbClr val="B2B2B2">
                    <a:lumMod val="90000"/>
                  </a:srgbClr>
                </a:gs>
                <a:gs pos="100000">
                  <a:srgbClr val="B2B2B2">
                    <a:lumMod val="50000"/>
                  </a:srgbClr>
                </a:gs>
              </a:gsLst>
              <a:lin ang="16200000" scaled="0"/>
            </a:gradFill>
            <a:ln w="9525" cap="flat" cmpd="sng" algn="ctr">
              <a:noFill/>
              <a:prstDash val="solid"/>
            </a:ln>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endParaRPr lang="zh-CN" altLang="zh-CN" kern="0">
                <a:solidFill>
                  <a:srgbClr val="FFFFFF"/>
                </a:solidFill>
                <a:latin typeface="+mj-ea"/>
                <a:ea typeface="+mj-ea"/>
              </a:endParaRPr>
            </a:p>
          </p:txBody>
        </p:sp>
        <p:sp>
          <p:nvSpPr>
            <p:cNvPr id="50" name="Rectangle 114"/>
            <p:cNvSpPr/>
            <p:nvPr/>
          </p:nvSpPr>
          <p:spPr>
            <a:xfrm>
              <a:off x="402414" y="5329907"/>
              <a:ext cx="2414924" cy="184646"/>
            </a:xfrm>
            <a:prstGeom prst="rect">
              <a:avLst/>
            </a:prstGeom>
            <a:gradFill rotWithShape="1">
              <a:gsLst>
                <a:gs pos="0">
                  <a:srgbClr val="FFFFFF">
                    <a:lumMod val="50000"/>
                  </a:srgbClr>
                </a:gs>
                <a:gs pos="47000">
                  <a:srgbClr val="FFFFFF">
                    <a:lumMod val="85000"/>
                  </a:srgbClr>
                </a:gs>
                <a:gs pos="100000">
                  <a:srgbClr val="FFFFFF">
                    <a:lumMod val="50000"/>
                  </a:srgbClr>
                </a:gs>
              </a:gsLst>
              <a:lin ang="16200000" scaled="0"/>
            </a:gradFill>
            <a:ln w="9525" cap="flat" cmpd="sng" algn="ctr">
              <a:noFill/>
              <a:prstDash val="solid"/>
            </a:ln>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endParaRPr lang="zh-CN" altLang="zh-CN" kern="0">
                <a:solidFill>
                  <a:srgbClr val="FFFFFF"/>
                </a:solidFill>
                <a:latin typeface="+mj-ea"/>
                <a:ea typeface="+mj-ea"/>
              </a:endParaRPr>
            </a:p>
          </p:txBody>
        </p:sp>
        <p:sp>
          <p:nvSpPr>
            <p:cNvPr id="51" name="Pie 115"/>
            <p:cNvSpPr/>
            <p:nvPr/>
          </p:nvSpPr>
          <p:spPr>
            <a:xfrm rot="5400000">
              <a:off x="546228" y="4736776"/>
              <a:ext cx="858059" cy="1163950"/>
            </a:xfrm>
            <a:prstGeom prst="pie">
              <a:avLst>
                <a:gd name="adj1" fmla="val 5390094"/>
                <a:gd name="adj2" fmla="val 16200000"/>
              </a:avLst>
            </a:prstGeom>
            <a:gradFill rotWithShape="1">
              <a:gsLst>
                <a:gs pos="0">
                  <a:srgbClr val="FFFFFF">
                    <a:lumMod val="65000"/>
                  </a:srgbClr>
                </a:gs>
                <a:gs pos="100000">
                  <a:srgbClr val="FFFFFF">
                    <a:lumMod val="95000"/>
                  </a:srgbClr>
                </a:gs>
              </a:gsLst>
              <a:lin ang="10800000" scaled="0"/>
            </a:gradFill>
            <a:ln w="9525" cap="flat" cmpd="sng" algn="ctr">
              <a:solidFill>
                <a:srgbClr val="FFFFFF">
                  <a:lumMod val="75000"/>
                </a:srgbClr>
              </a:solidFill>
              <a:prstDash val="solid"/>
            </a:ln>
            <a:effectLst/>
          </p:spPr>
          <p:txBody>
            <a:bodyPr anchor="ctr"/>
            <a:lstStyle/>
            <a:p>
              <a:pPr algn="ctr">
                <a:defRPr/>
              </a:pPr>
              <a:endParaRPr lang="zh-CN" altLang="zh-CN" kern="0">
                <a:solidFill>
                  <a:srgbClr val="000000"/>
                </a:solidFill>
                <a:latin typeface="+mj-ea"/>
                <a:ea typeface="+mj-ea"/>
              </a:endParaRPr>
            </a:p>
          </p:txBody>
        </p:sp>
        <p:sp>
          <p:nvSpPr>
            <p:cNvPr id="52" name="Pie 116"/>
            <p:cNvSpPr/>
            <p:nvPr/>
          </p:nvSpPr>
          <p:spPr>
            <a:xfrm rot="16200000">
              <a:off x="549700" y="4933500"/>
              <a:ext cx="852630" cy="1163950"/>
            </a:xfrm>
            <a:prstGeom prst="pie">
              <a:avLst>
                <a:gd name="adj1" fmla="val 5390094"/>
                <a:gd name="adj2" fmla="val 16200000"/>
              </a:avLst>
            </a:prstGeom>
            <a:gradFill rotWithShape="1">
              <a:gsLst>
                <a:gs pos="0">
                  <a:srgbClr val="FFFFFF">
                    <a:lumMod val="75000"/>
                  </a:srgbClr>
                </a:gs>
                <a:gs pos="100000">
                  <a:srgbClr val="FFFFFF">
                    <a:lumMod val="95000"/>
                  </a:srgbClr>
                </a:gs>
              </a:gsLst>
              <a:lin ang="10800000" scaled="0"/>
            </a:gradFill>
            <a:ln w="9525" cap="flat" cmpd="sng" algn="ctr">
              <a:solidFill>
                <a:srgbClr val="FFFFFF">
                  <a:lumMod val="75000"/>
                </a:srgbClr>
              </a:solidFill>
              <a:prstDash val="solid"/>
            </a:ln>
            <a:effectLst/>
          </p:spPr>
          <p:txBody>
            <a:bodyPr anchor="ctr"/>
            <a:lstStyle/>
            <a:p>
              <a:pPr algn="ctr">
                <a:defRPr/>
              </a:pPr>
              <a:endParaRPr lang="zh-CN" altLang="zh-CN" kern="0">
                <a:solidFill>
                  <a:srgbClr val="000000"/>
                </a:solidFill>
                <a:latin typeface="+mj-ea"/>
                <a:ea typeface="+mj-ea"/>
              </a:endParaRPr>
            </a:p>
          </p:txBody>
        </p:sp>
        <p:sp>
          <p:nvSpPr>
            <p:cNvPr id="53" name="Pie 117"/>
            <p:cNvSpPr/>
            <p:nvPr/>
          </p:nvSpPr>
          <p:spPr>
            <a:xfrm rot="5400000">
              <a:off x="673933" y="4825709"/>
              <a:ext cx="597383" cy="1158509"/>
            </a:xfrm>
            <a:prstGeom prst="pie">
              <a:avLst>
                <a:gd name="adj1" fmla="val 5390094"/>
                <a:gd name="adj2" fmla="val 16200000"/>
              </a:avLst>
            </a:prstGeom>
            <a:gradFill rotWithShape="1">
              <a:gsLst>
                <a:gs pos="0">
                  <a:srgbClr val="FFFFFF">
                    <a:lumMod val="65000"/>
                  </a:srgbClr>
                </a:gs>
                <a:gs pos="100000">
                  <a:srgbClr val="FFFFFF">
                    <a:lumMod val="95000"/>
                  </a:srgbClr>
                </a:gs>
              </a:gsLst>
              <a:lin ang="10800000" scaled="0"/>
            </a:gradFill>
            <a:ln w="9525" cap="flat" cmpd="sng" algn="ctr">
              <a:solidFill>
                <a:srgbClr val="FFFFFF">
                  <a:lumMod val="75000"/>
                </a:srgbClr>
              </a:solidFill>
              <a:prstDash val="solid"/>
            </a:ln>
            <a:effectLst/>
          </p:spPr>
          <p:txBody>
            <a:bodyPr anchor="ctr"/>
            <a:lstStyle/>
            <a:p>
              <a:pPr algn="ctr">
                <a:defRPr/>
              </a:pPr>
              <a:endParaRPr lang="zh-CN" altLang="zh-CN" kern="0">
                <a:solidFill>
                  <a:srgbClr val="000000"/>
                </a:solidFill>
                <a:latin typeface="+mj-ea"/>
                <a:ea typeface="+mj-ea"/>
              </a:endParaRPr>
            </a:p>
          </p:txBody>
        </p:sp>
      </p:grpSp>
      <p:grpSp>
        <p:nvGrpSpPr>
          <p:cNvPr id="54" name="Group 118"/>
          <p:cNvGrpSpPr/>
          <p:nvPr/>
        </p:nvGrpSpPr>
        <p:grpSpPr bwMode="auto">
          <a:xfrm rot="4606536">
            <a:off x="3113617" y="1841502"/>
            <a:ext cx="1267884" cy="412749"/>
            <a:chOff x="402914" y="4892498"/>
            <a:chExt cx="3257970" cy="1058999"/>
          </a:xfrm>
        </p:grpSpPr>
        <p:sp>
          <p:nvSpPr>
            <p:cNvPr id="55" name="Freeform 119"/>
            <p:cNvSpPr/>
            <p:nvPr/>
          </p:nvSpPr>
          <p:spPr>
            <a:xfrm>
              <a:off x="3042596" y="5383692"/>
              <a:ext cx="614607" cy="81463"/>
            </a:xfrm>
            <a:custGeom>
              <a:avLst/>
              <a:gdLst>
                <a:gd name="connsiteX0" fmla="*/ 0 w 649797"/>
                <a:gd name="connsiteY0" fmla="*/ 0 h 81719"/>
                <a:gd name="connsiteX1" fmla="*/ 608938 w 649797"/>
                <a:gd name="connsiteY1" fmla="*/ 0 h 81719"/>
                <a:gd name="connsiteX2" fmla="*/ 649797 w 649797"/>
                <a:gd name="connsiteY2" fmla="*/ 40860 h 81719"/>
                <a:gd name="connsiteX3" fmla="*/ 608938 w 649797"/>
                <a:gd name="connsiteY3" fmla="*/ 81719 h 81719"/>
                <a:gd name="connsiteX4" fmla="*/ 0 w 649797"/>
                <a:gd name="connsiteY4" fmla="*/ 81719 h 81719"/>
                <a:gd name="connsiteX5" fmla="*/ 0 w 649797"/>
                <a:gd name="connsiteY5" fmla="*/ 0 h 81719"/>
                <a:gd name="connsiteX0-1" fmla="*/ 0 w 608937"/>
                <a:gd name="connsiteY0-2" fmla="*/ 0 h 81719"/>
                <a:gd name="connsiteX1-3" fmla="*/ 608938 w 608937"/>
                <a:gd name="connsiteY1-4" fmla="*/ 0 h 81719"/>
                <a:gd name="connsiteX2-5" fmla="*/ 602951 w 608937"/>
                <a:gd name="connsiteY2-6" fmla="*/ 31413 h 81719"/>
                <a:gd name="connsiteX3-7" fmla="*/ 608938 w 608937"/>
                <a:gd name="connsiteY3-8" fmla="*/ 81719 h 81719"/>
                <a:gd name="connsiteX4-9" fmla="*/ 0 w 608937"/>
                <a:gd name="connsiteY4-10" fmla="*/ 81719 h 81719"/>
                <a:gd name="connsiteX5-11" fmla="*/ 0 w 608937"/>
                <a:gd name="connsiteY5-12" fmla="*/ 0 h 817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608937" h="81719">
                  <a:moveTo>
                    <a:pt x="0" y="0"/>
                  </a:moveTo>
                  <a:lnTo>
                    <a:pt x="608938" y="0"/>
                  </a:lnTo>
                  <a:lnTo>
                    <a:pt x="602951" y="31413"/>
                  </a:lnTo>
                  <a:lnTo>
                    <a:pt x="608938" y="81719"/>
                  </a:lnTo>
                  <a:lnTo>
                    <a:pt x="0" y="81719"/>
                  </a:lnTo>
                  <a:lnTo>
                    <a:pt x="0" y="0"/>
                  </a:lnTo>
                  <a:close/>
                </a:path>
              </a:pathLst>
            </a:custGeom>
            <a:gradFill rotWithShape="1">
              <a:gsLst>
                <a:gs pos="0">
                  <a:srgbClr val="B2B2B2">
                    <a:lumMod val="50000"/>
                  </a:srgbClr>
                </a:gs>
                <a:gs pos="50000">
                  <a:srgbClr val="FFFFFF">
                    <a:lumMod val="95000"/>
                  </a:srgbClr>
                </a:gs>
                <a:gs pos="100000">
                  <a:srgbClr val="B2B2B2">
                    <a:lumMod val="50000"/>
                  </a:srgbClr>
                </a:gs>
              </a:gsLst>
              <a:lin ang="16200000" scaled="0"/>
            </a:gradFill>
            <a:ln w="9525" cap="flat" cmpd="sng" algn="ctr">
              <a:solidFill>
                <a:srgbClr val="B2B2B2">
                  <a:lumMod val="50000"/>
                </a:srgbClr>
              </a:solidFill>
              <a:prstDash val="solid"/>
            </a:ln>
            <a:effectLst/>
          </p:spPr>
          <p:txBody>
            <a:bodyPr anchor="ctr"/>
            <a:lstStyle/>
            <a:p>
              <a:pPr algn="ctr">
                <a:defRPr/>
              </a:pPr>
              <a:endParaRPr lang="zh-CN" altLang="zh-CN" kern="0">
                <a:solidFill>
                  <a:srgbClr val="FFFFFF"/>
                </a:solidFill>
                <a:latin typeface="+mj-ea"/>
                <a:ea typeface="+mj-ea"/>
              </a:endParaRPr>
            </a:p>
          </p:txBody>
        </p:sp>
        <p:sp>
          <p:nvSpPr>
            <p:cNvPr id="56" name="Rectangle 120"/>
            <p:cNvSpPr>
              <a:spLocks noChangeArrowheads="1"/>
            </p:cNvSpPr>
            <p:nvPr/>
          </p:nvSpPr>
          <p:spPr bwMode="auto">
            <a:xfrm>
              <a:off x="2819619" y="5312809"/>
              <a:ext cx="228034" cy="232083"/>
            </a:xfrm>
            <a:prstGeom prst="rect">
              <a:avLst/>
            </a:prstGeom>
            <a:gradFill rotWithShape="1">
              <a:gsLst>
                <a:gs pos="0">
                  <a:srgbClr val="948A54"/>
                </a:gs>
                <a:gs pos="51000">
                  <a:srgbClr val="DDD9C3"/>
                </a:gs>
                <a:gs pos="100000">
                  <a:srgbClr val="948A54"/>
                </a:gs>
              </a:gsLst>
              <a:lin ang="16200000"/>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endParaRPr lang="zh-CN" altLang="zh-CN" kern="0">
                <a:solidFill>
                  <a:srgbClr val="FFFFFF"/>
                </a:solidFill>
                <a:latin typeface="+mj-ea"/>
                <a:ea typeface="+mj-ea"/>
              </a:endParaRPr>
            </a:p>
          </p:txBody>
        </p:sp>
        <p:sp>
          <p:nvSpPr>
            <p:cNvPr id="57" name="Rectangle 121"/>
            <p:cNvSpPr>
              <a:spLocks noChangeArrowheads="1"/>
            </p:cNvSpPr>
            <p:nvPr/>
          </p:nvSpPr>
          <p:spPr bwMode="auto">
            <a:xfrm>
              <a:off x="400100" y="5327299"/>
              <a:ext cx="2418789" cy="187294"/>
            </a:xfrm>
            <a:prstGeom prst="rect">
              <a:avLst/>
            </a:prstGeom>
            <a:gradFill rotWithShape="1">
              <a:gsLst>
                <a:gs pos="0">
                  <a:srgbClr val="7F7F7F"/>
                </a:gs>
                <a:gs pos="47000">
                  <a:srgbClr val="D9D9D9"/>
                </a:gs>
                <a:gs pos="100000">
                  <a:srgbClr val="7F7F7F"/>
                </a:gs>
              </a:gsLst>
              <a:lin ang="16200000"/>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endParaRPr lang="zh-CN" altLang="zh-CN" kern="0">
                <a:solidFill>
                  <a:srgbClr val="FFFFFF"/>
                </a:solidFill>
                <a:latin typeface="+mj-ea"/>
                <a:ea typeface="+mj-ea"/>
              </a:endParaRPr>
            </a:p>
          </p:txBody>
        </p:sp>
        <p:sp>
          <p:nvSpPr>
            <p:cNvPr id="58" name="Pie 122"/>
            <p:cNvSpPr/>
            <p:nvPr/>
          </p:nvSpPr>
          <p:spPr>
            <a:xfrm rot="5400000">
              <a:off x="549246" y="4737775"/>
              <a:ext cx="858062" cy="1158511"/>
            </a:xfrm>
            <a:prstGeom prst="pie">
              <a:avLst>
                <a:gd name="adj1" fmla="val 5390094"/>
                <a:gd name="adj2" fmla="val 16200000"/>
              </a:avLst>
            </a:prstGeom>
            <a:gradFill rotWithShape="1">
              <a:gsLst>
                <a:gs pos="0">
                  <a:srgbClr val="FFFFFF">
                    <a:lumMod val="65000"/>
                  </a:srgbClr>
                </a:gs>
                <a:gs pos="100000">
                  <a:srgbClr val="FFFFFF">
                    <a:lumMod val="95000"/>
                  </a:srgbClr>
                </a:gs>
              </a:gsLst>
              <a:lin ang="10800000" scaled="0"/>
            </a:gradFill>
            <a:ln w="9525" cap="flat" cmpd="sng" algn="ctr">
              <a:solidFill>
                <a:srgbClr val="FFFFFF">
                  <a:lumMod val="75000"/>
                </a:srgbClr>
              </a:solidFill>
              <a:prstDash val="solid"/>
            </a:ln>
            <a:effectLst/>
          </p:spPr>
          <p:txBody>
            <a:bodyPr anchor="ctr"/>
            <a:lstStyle/>
            <a:p>
              <a:pPr algn="ctr">
                <a:defRPr/>
              </a:pPr>
              <a:endParaRPr lang="zh-CN" altLang="zh-CN" kern="0">
                <a:solidFill>
                  <a:srgbClr val="000000"/>
                </a:solidFill>
                <a:latin typeface="+mj-ea"/>
                <a:ea typeface="+mj-ea"/>
              </a:endParaRPr>
            </a:p>
          </p:txBody>
        </p:sp>
        <p:sp>
          <p:nvSpPr>
            <p:cNvPr id="59" name="Pie 123"/>
            <p:cNvSpPr/>
            <p:nvPr/>
          </p:nvSpPr>
          <p:spPr>
            <a:xfrm rot="16200000">
              <a:off x="548213" y="4941225"/>
              <a:ext cx="858062" cy="1163949"/>
            </a:xfrm>
            <a:prstGeom prst="pie">
              <a:avLst>
                <a:gd name="adj1" fmla="val 5390094"/>
                <a:gd name="adj2" fmla="val 16200000"/>
              </a:avLst>
            </a:prstGeom>
            <a:gradFill rotWithShape="1">
              <a:gsLst>
                <a:gs pos="0">
                  <a:srgbClr val="FFFFFF">
                    <a:lumMod val="75000"/>
                  </a:srgbClr>
                </a:gs>
                <a:gs pos="100000">
                  <a:srgbClr val="FFFFFF">
                    <a:lumMod val="95000"/>
                  </a:srgbClr>
                </a:gs>
              </a:gsLst>
              <a:lin ang="10800000" scaled="0"/>
            </a:gradFill>
            <a:ln w="9525" cap="flat" cmpd="sng" algn="ctr">
              <a:solidFill>
                <a:srgbClr val="FFFFFF">
                  <a:lumMod val="75000"/>
                </a:srgbClr>
              </a:solidFill>
              <a:prstDash val="solid"/>
            </a:ln>
            <a:effectLst/>
          </p:spPr>
          <p:txBody>
            <a:bodyPr anchor="ctr"/>
            <a:lstStyle/>
            <a:p>
              <a:pPr algn="ctr">
                <a:defRPr/>
              </a:pPr>
              <a:endParaRPr lang="zh-CN" altLang="zh-CN" kern="0">
                <a:solidFill>
                  <a:srgbClr val="000000"/>
                </a:solidFill>
                <a:latin typeface="+mj-ea"/>
                <a:ea typeface="+mj-ea"/>
              </a:endParaRPr>
            </a:p>
          </p:txBody>
        </p:sp>
        <p:sp>
          <p:nvSpPr>
            <p:cNvPr id="60" name="Pie 124"/>
            <p:cNvSpPr/>
            <p:nvPr/>
          </p:nvSpPr>
          <p:spPr>
            <a:xfrm rot="5400000">
              <a:off x="677519" y="4829975"/>
              <a:ext cx="602814" cy="1158511"/>
            </a:xfrm>
            <a:prstGeom prst="pie">
              <a:avLst>
                <a:gd name="adj1" fmla="val 5390094"/>
                <a:gd name="adj2" fmla="val 16200000"/>
              </a:avLst>
            </a:prstGeom>
            <a:gradFill rotWithShape="1">
              <a:gsLst>
                <a:gs pos="0">
                  <a:srgbClr val="FFFFFF">
                    <a:lumMod val="65000"/>
                  </a:srgbClr>
                </a:gs>
                <a:gs pos="100000">
                  <a:srgbClr val="FFFFFF">
                    <a:lumMod val="95000"/>
                  </a:srgbClr>
                </a:gs>
              </a:gsLst>
              <a:lin ang="10800000" scaled="0"/>
            </a:gradFill>
            <a:ln w="9525" cap="flat" cmpd="sng" algn="ctr">
              <a:solidFill>
                <a:srgbClr val="FFFFFF">
                  <a:lumMod val="75000"/>
                </a:srgbClr>
              </a:solidFill>
              <a:prstDash val="solid"/>
            </a:ln>
            <a:effectLst/>
          </p:spPr>
          <p:txBody>
            <a:bodyPr anchor="ctr"/>
            <a:lstStyle/>
            <a:p>
              <a:pPr algn="ctr">
                <a:defRPr/>
              </a:pPr>
              <a:endParaRPr lang="zh-CN" altLang="zh-CN" kern="0">
                <a:solidFill>
                  <a:srgbClr val="000000"/>
                </a:solidFill>
                <a:latin typeface="+mj-ea"/>
                <a:ea typeface="+mj-ea"/>
              </a:endParaRPr>
            </a:p>
          </p:txBody>
        </p:sp>
      </p:grpSp>
      <p:sp>
        <p:nvSpPr>
          <p:cNvPr id="78" name="标题 52"/>
          <p:cNvSpPr/>
          <p:nvPr/>
        </p:nvSpPr>
        <p:spPr bwMode="auto">
          <a:xfrm>
            <a:off x="1155868" y="260648"/>
            <a:ext cx="5923360"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单击此处</a:t>
            </a:r>
            <a:r>
              <a:rPr lang="zh-CN" altLang="en-US" sz="3200" b="1" dirty="0" smtClean="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添加页面标题</a:t>
            </a:r>
            <a:endPar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endParaRPr>
          </a:p>
        </p:txBody>
      </p:sp>
      <p:grpSp>
        <p:nvGrpSpPr>
          <p:cNvPr id="2" name="组合 1"/>
          <p:cNvGrpSpPr/>
          <p:nvPr/>
        </p:nvGrpSpPr>
        <p:grpSpPr>
          <a:xfrm>
            <a:off x="6123637" y="1713396"/>
            <a:ext cx="4655329" cy="1460501"/>
            <a:chOff x="6481233" y="1509185"/>
            <a:chExt cx="4655329" cy="1460501"/>
          </a:xfrm>
        </p:grpSpPr>
        <p:sp>
          <p:nvSpPr>
            <p:cNvPr id="4" name="Rounded Rectangle 27"/>
            <p:cNvSpPr>
              <a:spLocks noChangeArrowheads="1"/>
            </p:cNvSpPr>
            <p:nvPr/>
          </p:nvSpPr>
          <p:spPr bwMode="auto">
            <a:xfrm rot="16200000" flipH="1">
              <a:off x="8089231" y="-77645"/>
              <a:ext cx="1439333" cy="4655328"/>
            </a:xfrm>
            <a:prstGeom prst="roundRect">
              <a:avLst>
                <a:gd name="adj" fmla="val 7870"/>
              </a:avLst>
            </a:prstGeom>
            <a:solidFill>
              <a:srgbClr val="E6CFCC"/>
            </a:solidFill>
            <a:ln w="6350">
              <a:solidFill>
                <a:srgbClr val="C00000"/>
              </a:solidFill>
              <a:round/>
            </a:ln>
          </p:spPr>
          <p:txBody>
            <a:bodyPr vert="eaVert"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endParaRPr lang="zh-CN" altLang="zh-CN" kern="0">
                <a:solidFill>
                  <a:srgbClr val="FFFFFF"/>
                </a:solidFill>
                <a:latin typeface="+mj-ea"/>
                <a:ea typeface="+mj-ea"/>
              </a:endParaRPr>
            </a:p>
          </p:txBody>
        </p:sp>
        <p:sp>
          <p:nvSpPr>
            <p:cNvPr id="5" name="Round Same Side Corner Rectangle 84"/>
            <p:cNvSpPr/>
            <p:nvPr/>
          </p:nvSpPr>
          <p:spPr bwMode="auto">
            <a:xfrm>
              <a:off x="6481233" y="1509185"/>
              <a:ext cx="4655327" cy="419100"/>
            </a:xfrm>
            <a:custGeom>
              <a:avLst/>
              <a:gdLst>
                <a:gd name="T0" fmla="*/ 87313 w 3133725"/>
                <a:gd name="T1" fmla="*/ 0 h 314325"/>
                <a:gd name="T2" fmla="*/ 3046412 w 3133725"/>
                <a:gd name="T3" fmla="*/ 0 h 314325"/>
                <a:gd name="T4" fmla="*/ 3133725 w 3133725"/>
                <a:gd name="T5" fmla="*/ 87313 h 314325"/>
                <a:gd name="T6" fmla="*/ 3133725 w 3133725"/>
                <a:gd name="T7" fmla="*/ 314325 h 314325"/>
                <a:gd name="T8" fmla="*/ 3133725 w 3133725"/>
                <a:gd name="T9" fmla="*/ 314325 h 314325"/>
                <a:gd name="T10" fmla="*/ 0 w 3133725"/>
                <a:gd name="T11" fmla="*/ 314325 h 314325"/>
                <a:gd name="T12" fmla="*/ 0 w 3133725"/>
                <a:gd name="T13" fmla="*/ 314325 h 314325"/>
                <a:gd name="T14" fmla="*/ 0 w 3133725"/>
                <a:gd name="T15" fmla="*/ 87313 h 314325"/>
                <a:gd name="T16" fmla="*/ 87313 w 3133725"/>
                <a:gd name="T17" fmla="*/ 0 h 3143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33725" h="314325">
                  <a:moveTo>
                    <a:pt x="87313" y="0"/>
                  </a:moveTo>
                  <a:lnTo>
                    <a:pt x="3046412" y="0"/>
                  </a:lnTo>
                  <a:cubicBezTo>
                    <a:pt x="3094634" y="0"/>
                    <a:pt x="3133725" y="39091"/>
                    <a:pt x="3133725" y="87313"/>
                  </a:cubicBezTo>
                  <a:lnTo>
                    <a:pt x="3133725" y="314325"/>
                  </a:lnTo>
                  <a:lnTo>
                    <a:pt x="0" y="314325"/>
                  </a:lnTo>
                  <a:lnTo>
                    <a:pt x="0" y="87313"/>
                  </a:lnTo>
                  <a:cubicBezTo>
                    <a:pt x="0" y="39091"/>
                    <a:pt x="39091" y="0"/>
                    <a:pt x="87313" y="0"/>
                  </a:cubicBezTo>
                  <a:close/>
                </a:path>
              </a:pathLst>
            </a:custGeom>
            <a:solidFill>
              <a:srgbClr val="BC000D"/>
            </a:solidFill>
            <a:ln>
              <a:noFill/>
            </a:ln>
            <a:extLst>
              <a:ext uri="{91240B29-F687-4F45-9708-019B960494DF}">
                <a14:hiddenLine xmlns:a14="http://schemas.microsoft.com/office/drawing/2010/main" w="9525">
                  <a:solidFill>
                    <a:srgbClr val="000000"/>
                  </a:solidFill>
                  <a:prstDash val="solid"/>
                  <a:round/>
                </a14:hiddenLine>
              </a:ext>
            </a:extLst>
          </p:spPr>
          <p:txBody>
            <a:bodyPr anchor="ctr"/>
            <a:lstStyle/>
            <a:p>
              <a:pPr>
                <a:defRPr/>
              </a:pPr>
              <a:endParaRPr lang="zh-CN" altLang="en-US" sz="2135" kern="0">
                <a:solidFill>
                  <a:srgbClr val="000000"/>
                </a:solidFill>
                <a:latin typeface="+mj-ea"/>
                <a:ea typeface="+mj-ea"/>
              </a:endParaRPr>
            </a:p>
          </p:txBody>
        </p:sp>
        <p:sp>
          <p:nvSpPr>
            <p:cNvPr id="6" name="Rektangel 76"/>
            <p:cNvSpPr>
              <a:spLocks noChangeArrowheads="1"/>
            </p:cNvSpPr>
            <p:nvPr/>
          </p:nvSpPr>
          <p:spPr bwMode="auto">
            <a:xfrm>
              <a:off x="6659034" y="1547285"/>
              <a:ext cx="3246967" cy="37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Aft>
                  <a:spcPts val="800"/>
                </a:spcAft>
                <a:defRPr/>
              </a:pPr>
              <a:r>
                <a:rPr lang="zh-CN" altLang="en-US" sz="1865" b="1" kern="0" dirty="0" smtClean="0">
                  <a:solidFill>
                    <a:srgbClr val="FFEB57"/>
                  </a:solidFill>
                  <a:latin typeface="+mj-ea"/>
                  <a:ea typeface="+mj-ea"/>
                  <a:cs typeface="Arial" pitchFamily="34" charset="0"/>
                </a:rPr>
                <a:t>修改标题</a:t>
              </a:r>
              <a:r>
                <a:rPr lang="zh-CN" altLang="en-US" sz="1865" b="1" kern="0" dirty="0">
                  <a:solidFill>
                    <a:srgbClr val="FFEB57"/>
                  </a:solidFill>
                  <a:latin typeface="+mj-ea"/>
                  <a:ea typeface="+mj-ea"/>
                  <a:cs typeface="Arial" pitchFamily="34" charset="0"/>
                </a:rPr>
                <a:t>文字</a:t>
              </a:r>
              <a:endParaRPr lang="zh-CN" altLang="zh-CN" sz="1865" b="1" kern="0" dirty="0">
                <a:solidFill>
                  <a:srgbClr val="FFEB57"/>
                </a:solidFill>
                <a:latin typeface="+mj-ea"/>
                <a:ea typeface="+mj-ea"/>
                <a:cs typeface="Arial" pitchFamily="34" charset="0"/>
              </a:endParaRPr>
            </a:p>
          </p:txBody>
        </p:sp>
        <p:grpSp>
          <p:nvGrpSpPr>
            <p:cNvPr id="7" name="Group 44"/>
            <p:cNvGrpSpPr/>
            <p:nvPr/>
          </p:nvGrpSpPr>
          <p:grpSpPr bwMode="auto">
            <a:xfrm>
              <a:off x="6614545" y="2084301"/>
              <a:ext cx="472199" cy="513004"/>
              <a:chOff x="3354285" y="1631156"/>
              <a:chExt cx="404344" cy="439285"/>
            </a:xfrm>
          </p:grpSpPr>
          <p:sp>
            <p:nvSpPr>
              <p:cNvPr id="9" name="Ellipse 53"/>
              <p:cNvSpPr>
                <a:spLocks noChangeArrowheads="1"/>
              </p:cNvSpPr>
              <p:nvPr/>
            </p:nvSpPr>
            <p:spPr bwMode="auto">
              <a:xfrm>
                <a:off x="3354285" y="1631156"/>
                <a:ext cx="404344" cy="404344"/>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endParaRPr lang="zh-CN" altLang="zh-CN" kern="0">
                  <a:solidFill>
                    <a:srgbClr val="FFFFFF"/>
                  </a:solidFill>
                  <a:latin typeface="+mj-ea"/>
                  <a:ea typeface="+mj-ea"/>
                </a:endParaRPr>
              </a:p>
            </p:txBody>
          </p:sp>
          <p:sp>
            <p:nvSpPr>
              <p:cNvPr id="10" name="Tekstboks 54"/>
              <p:cNvSpPr txBox="1">
                <a:spLocks noChangeArrowheads="1"/>
              </p:cNvSpPr>
              <p:nvPr/>
            </p:nvSpPr>
            <p:spPr bwMode="auto">
              <a:xfrm>
                <a:off x="3418807" y="1675369"/>
                <a:ext cx="313719" cy="3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r>
                  <a:rPr lang="da-DK" altLang="zh-CN" kern="0" dirty="0">
                    <a:solidFill>
                      <a:srgbClr val="151616"/>
                    </a:solidFill>
                    <a:latin typeface="+mj-ea"/>
                    <a:ea typeface="+mj-ea"/>
                  </a:rPr>
                  <a:t>1</a:t>
                </a:r>
                <a:endParaRPr lang="da-DK" altLang="zh-CN" kern="0" dirty="0">
                  <a:solidFill>
                    <a:srgbClr val="151616"/>
                  </a:solidFill>
                  <a:latin typeface="+mj-ea"/>
                  <a:ea typeface="+mj-ea"/>
                </a:endParaRPr>
              </a:p>
            </p:txBody>
          </p:sp>
        </p:grpSp>
        <p:sp>
          <p:nvSpPr>
            <p:cNvPr id="8" name="Tekstboks 72"/>
            <p:cNvSpPr txBox="1">
              <a:spLocks noChangeArrowheads="1"/>
            </p:cNvSpPr>
            <p:nvPr/>
          </p:nvSpPr>
          <p:spPr bwMode="auto">
            <a:xfrm>
              <a:off x="7179678" y="1991533"/>
              <a:ext cx="3740857"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zh-CN" sz="1200" dirty="0">
                  <a:solidFill>
                    <a:schemeClr val="tx1">
                      <a:lumMod val="75000"/>
                      <a:lumOff val="25000"/>
                    </a:schemeClr>
                  </a:solidFill>
                  <a:latin typeface="微软雅黑" pitchFamily="34" charset="-122"/>
                  <a:ea typeface="微软雅黑" pitchFamily="34" charset="-122"/>
                </a:rPr>
                <a:t>输入文字是一家为企业、个人提供专业创意、品牌整合设计的顾问机构</a:t>
              </a:r>
              <a:r>
                <a:rPr lang="zh-CN" altLang="zh-CN" sz="1200" dirty="0" smtClean="0">
                  <a:solidFill>
                    <a:schemeClr val="tx1">
                      <a:lumMod val="75000"/>
                      <a:lumOff val="25000"/>
                    </a:schemeClr>
                  </a:solidFill>
                  <a:latin typeface="微软雅黑" pitchFamily="34" charset="-122"/>
                  <a:ea typeface="微软雅黑" pitchFamily="34" charset="-122"/>
                </a:rPr>
                <a:t>，以</a:t>
              </a:r>
              <a:r>
                <a:rPr lang="zh-CN" altLang="zh-CN" sz="1200" dirty="0">
                  <a:solidFill>
                    <a:schemeClr val="tx1">
                      <a:lumMod val="75000"/>
                      <a:lumOff val="25000"/>
                    </a:schemeClr>
                  </a:solidFill>
                  <a:latin typeface="微软雅黑" pitchFamily="34" charset="-122"/>
                  <a:ea typeface="微软雅黑" pitchFamily="34" charset="-122"/>
                </a:rPr>
                <a:t>客户为基准，用智慧嫁接商业与</a:t>
              </a:r>
              <a:r>
                <a:rPr lang="zh-CN" altLang="zh-CN" sz="1200" dirty="0" smtClean="0">
                  <a:solidFill>
                    <a:schemeClr val="tx1">
                      <a:lumMod val="75000"/>
                      <a:lumOff val="25000"/>
                    </a:schemeClr>
                  </a:solidFill>
                  <a:latin typeface="微软雅黑" pitchFamily="34" charset="-122"/>
                  <a:ea typeface="微软雅黑" pitchFamily="34" charset="-122"/>
                </a:rPr>
                <a:t>艺术！</a:t>
              </a:r>
              <a:endParaRPr lang="zh-CN" altLang="zh-CN" sz="1200" dirty="0">
                <a:solidFill>
                  <a:schemeClr val="tx1">
                    <a:lumMod val="75000"/>
                    <a:lumOff val="25000"/>
                  </a:schemeClr>
                </a:solidFill>
                <a:latin typeface="微软雅黑" pitchFamily="34" charset="-122"/>
                <a:ea typeface="微软雅黑" pitchFamily="34" charset="-122"/>
              </a:endParaRPr>
            </a:p>
          </p:txBody>
        </p:sp>
      </p:grpSp>
      <p:grpSp>
        <p:nvGrpSpPr>
          <p:cNvPr id="79" name="组合 78"/>
          <p:cNvGrpSpPr/>
          <p:nvPr/>
        </p:nvGrpSpPr>
        <p:grpSpPr>
          <a:xfrm>
            <a:off x="6123637" y="3594893"/>
            <a:ext cx="4655329" cy="1460501"/>
            <a:chOff x="6481233" y="1509185"/>
            <a:chExt cx="4655329" cy="1460501"/>
          </a:xfrm>
        </p:grpSpPr>
        <p:sp>
          <p:nvSpPr>
            <p:cNvPr id="80" name="Rounded Rectangle 27"/>
            <p:cNvSpPr>
              <a:spLocks noChangeArrowheads="1"/>
            </p:cNvSpPr>
            <p:nvPr/>
          </p:nvSpPr>
          <p:spPr bwMode="auto">
            <a:xfrm rot="16200000" flipH="1">
              <a:off x="8089231" y="-77645"/>
              <a:ext cx="1439333" cy="4655328"/>
            </a:xfrm>
            <a:prstGeom prst="roundRect">
              <a:avLst>
                <a:gd name="adj" fmla="val 7870"/>
              </a:avLst>
            </a:prstGeom>
            <a:solidFill>
              <a:srgbClr val="E6CFCC"/>
            </a:solidFill>
            <a:ln w="6350">
              <a:solidFill>
                <a:srgbClr val="C00000"/>
              </a:solidFill>
              <a:round/>
            </a:ln>
          </p:spPr>
          <p:txBody>
            <a:bodyPr vert="eaVert"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endParaRPr lang="zh-CN" altLang="zh-CN" kern="0">
                <a:solidFill>
                  <a:srgbClr val="FFFFFF"/>
                </a:solidFill>
                <a:latin typeface="+mj-ea"/>
                <a:ea typeface="+mj-ea"/>
              </a:endParaRPr>
            </a:p>
          </p:txBody>
        </p:sp>
        <p:sp>
          <p:nvSpPr>
            <p:cNvPr id="81" name="Round Same Side Corner Rectangle 84"/>
            <p:cNvSpPr/>
            <p:nvPr/>
          </p:nvSpPr>
          <p:spPr bwMode="auto">
            <a:xfrm>
              <a:off x="6481233" y="1509185"/>
              <a:ext cx="4655327" cy="419100"/>
            </a:xfrm>
            <a:custGeom>
              <a:avLst/>
              <a:gdLst>
                <a:gd name="T0" fmla="*/ 87313 w 3133725"/>
                <a:gd name="T1" fmla="*/ 0 h 314325"/>
                <a:gd name="T2" fmla="*/ 3046412 w 3133725"/>
                <a:gd name="T3" fmla="*/ 0 h 314325"/>
                <a:gd name="T4" fmla="*/ 3133725 w 3133725"/>
                <a:gd name="T5" fmla="*/ 87313 h 314325"/>
                <a:gd name="T6" fmla="*/ 3133725 w 3133725"/>
                <a:gd name="T7" fmla="*/ 314325 h 314325"/>
                <a:gd name="T8" fmla="*/ 3133725 w 3133725"/>
                <a:gd name="T9" fmla="*/ 314325 h 314325"/>
                <a:gd name="T10" fmla="*/ 0 w 3133725"/>
                <a:gd name="T11" fmla="*/ 314325 h 314325"/>
                <a:gd name="T12" fmla="*/ 0 w 3133725"/>
                <a:gd name="T13" fmla="*/ 314325 h 314325"/>
                <a:gd name="T14" fmla="*/ 0 w 3133725"/>
                <a:gd name="T15" fmla="*/ 87313 h 314325"/>
                <a:gd name="T16" fmla="*/ 87313 w 3133725"/>
                <a:gd name="T17" fmla="*/ 0 h 3143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33725" h="314325">
                  <a:moveTo>
                    <a:pt x="87313" y="0"/>
                  </a:moveTo>
                  <a:lnTo>
                    <a:pt x="3046412" y="0"/>
                  </a:lnTo>
                  <a:cubicBezTo>
                    <a:pt x="3094634" y="0"/>
                    <a:pt x="3133725" y="39091"/>
                    <a:pt x="3133725" y="87313"/>
                  </a:cubicBezTo>
                  <a:lnTo>
                    <a:pt x="3133725" y="314325"/>
                  </a:lnTo>
                  <a:lnTo>
                    <a:pt x="0" y="314325"/>
                  </a:lnTo>
                  <a:lnTo>
                    <a:pt x="0" y="87313"/>
                  </a:lnTo>
                  <a:cubicBezTo>
                    <a:pt x="0" y="39091"/>
                    <a:pt x="39091" y="0"/>
                    <a:pt x="87313" y="0"/>
                  </a:cubicBezTo>
                  <a:close/>
                </a:path>
              </a:pathLst>
            </a:custGeom>
            <a:solidFill>
              <a:srgbClr val="BC000D"/>
            </a:solidFill>
            <a:ln>
              <a:noFill/>
            </a:ln>
            <a:extLst>
              <a:ext uri="{91240B29-F687-4F45-9708-019B960494DF}">
                <a14:hiddenLine xmlns:a14="http://schemas.microsoft.com/office/drawing/2010/main" w="9525">
                  <a:solidFill>
                    <a:srgbClr val="000000"/>
                  </a:solidFill>
                  <a:prstDash val="solid"/>
                  <a:round/>
                </a14:hiddenLine>
              </a:ext>
            </a:extLst>
          </p:spPr>
          <p:txBody>
            <a:bodyPr anchor="ctr"/>
            <a:lstStyle/>
            <a:p>
              <a:pPr>
                <a:defRPr/>
              </a:pPr>
              <a:endParaRPr lang="zh-CN" altLang="en-US" sz="2135" kern="0">
                <a:solidFill>
                  <a:srgbClr val="000000"/>
                </a:solidFill>
                <a:latin typeface="+mj-ea"/>
                <a:ea typeface="+mj-ea"/>
              </a:endParaRPr>
            </a:p>
          </p:txBody>
        </p:sp>
        <p:sp>
          <p:nvSpPr>
            <p:cNvPr id="82" name="Rektangel 76"/>
            <p:cNvSpPr>
              <a:spLocks noChangeArrowheads="1"/>
            </p:cNvSpPr>
            <p:nvPr/>
          </p:nvSpPr>
          <p:spPr bwMode="auto">
            <a:xfrm>
              <a:off x="6659034" y="1547285"/>
              <a:ext cx="3246967" cy="37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Aft>
                  <a:spcPts val="800"/>
                </a:spcAft>
                <a:defRPr/>
              </a:pPr>
              <a:r>
                <a:rPr lang="zh-CN" altLang="en-US" sz="1865" b="1" kern="0" dirty="0" smtClean="0">
                  <a:solidFill>
                    <a:srgbClr val="FFEB57"/>
                  </a:solidFill>
                  <a:latin typeface="+mj-ea"/>
                  <a:ea typeface="+mj-ea"/>
                  <a:cs typeface="Arial" pitchFamily="34" charset="0"/>
                </a:rPr>
                <a:t>修改标题</a:t>
              </a:r>
              <a:r>
                <a:rPr lang="zh-CN" altLang="en-US" sz="1865" b="1" kern="0" dirty="0">
                  <a:solidFill>
                    <a:srgbClr val="FFEB57"/>
                  </a:solidFill>
                  <a:latin typeface="+mj-ea"/>
                  <a:ea typeface="+mj-ea"/>
                  <a:cs typeface="Arial" pitchFamily="34" charset="0"/>
                </a:rPr>
                <a:t>文字</a:t>
              </a:r>
              <a:endParaRPr lang="zh-CN" altLang="zh-CN" sz="1865" b="1" kern="0" dirty="0">
                <a:solidFill>
                  <a:srgbClr val="FFEB57"/>
                </a:solidFill>
                <a:latin typeface="+mj-ea"/>
                <a:ea typeface="+mj-ea"/>
                <a:cs typeface="Arial" pitchFamily="34" charset="0"/>
              </a:endParaRPr>
            </a:p>
          </p:txBody>
        </p:sp>
        <p:grpSp>
          <p:nvGrpSpPr>
            <p:cNvPr id="83" name="Group 44"/>
            <p:cNvGrpSpPr/>
            <p:nvPr/>
          </p:nvGrpSpPr>
          <p:grpSpPr bwMode="auto">
            <a:xfrm>
              <a:off x="6614545" y="2084301"/>
              <a:ext cx="472199" cy="513004"/>
              <a:chOff x="3354285" y="1631156"/>
              <a:chExt cx="404344" cy="439285"/>
            </a:xfrm>
          </p:grpSpPr>
          <p:sp>
            <p:nvSpPr>
              <p:cNvPr id="85" name="Ellipse 53"/>
              <p:cNvSpPr>
                <a:spLocks noChangeArrowheads="1"/>
              </p:cNvSpPr>
              <p:nvPr/>
            </p:nvSpPr>
            <p:spPr bwMode="auto">
              <a:xfrm>
                <a:off x="3354285" y="1631156"/>
                <a:ext cx="404344" cy="404344"/>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endParaRPr lang="zh-CN" altLang="zh-CN" kern="0">
                  <a:solidFill>
                    <a:srgbClr val="FFFFFF"/>
                  </a:solidFill>
                  <a:latin typeface="+mj-ea"/>
                  <a:ea typeface="+mj-ea"/>
                </a:endParaRPr>
              </a:p>
            </p:txBody>
          </p:sp>
          <p:sp>
            <p:nvSpPr>
              <p:cNvPr id="86" name="Tekstboks 54"/>
              <p:cNvSpPr txBox="1">
                <a:spLocks noChangeArrowheads="1"/>
              </p:cNvSpPr>
              <p:nvPr/>
            </p:nvSpPr>
            <p:spPr bwMode="auto">
              <a:xfrm>
                <a:off x="3418807" y="1675369"/>
                <a:ext cx="313719" cy="3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r>
                  <a:rPr lang="da-DK" altLang="zh-CN" kern="0" dirty="0" smtClean="0">
                    <a:solidFill>
                      <a:srgbClr val="151616"/>
                    </a:solidFill>
                    <a:latin typeface="+mj-ea"/>
                    <a:ea typeface="+mj-ea"/>
                  </a:rPr>
                  <a:t>2</a:t>
                </a:r>
                <a:endParaRPr lang="da-DK" altLang="zh-CN" kern="0" dirty="0">
                  <a:solidFill>
                    <a:srgbClr val="151616"/>
                  </a:solidFill>
                  <a:latin typeface="+mj-ea"/>
                  <a:ea typeface="+mj-ea"/>
                </a:endParaRPr>
              </a:p>
            </p:txBody>
          </p:sp>
        </p:grpSp>
        <p:sp>
          <p:nvSpPr>
            <p:cNvPr id="84" name="Tekstboks 72"/>
            <p:cNvSpPr txBox="1">
              <a:spLocks noChangeArrowheads="1"/>
            </p:cNvSpPr>
            <p:nvPr/>
          </p:nvSpPr>
          <p:spPr bwMode="auto">
            <a:xfrm>
              <a:off x="7179678" y="1991533"/>
              <a:ext cx="3740857"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zh-CN" sz="1200" dirty="0">
                  <a:solidFill>
                    <a:schemeClr val="tx1">
                      <a:lumMod val="75000"/>
                      <a:lumOff val="25000"/>
                    </a:schemeClr>
                  </a:solidFill>
                  <a:latin typeface="微软雅黑" pitchFamily="34" charset="-122"/>
                  <a:ea typeface="微软雅黑" pitchFamily="34" charset="-122"/>
                </a:rPr>
                <a:t>输入文字是一家为企业、个人提供专业创意、品牌整合设计的顾问机构</a:t>
              </a:r>
              <a:r>
                <a:rPr lang="zh-CN" altLang="zh-CN" sz="1200" dirty="0" smtClean="0">
                  <a:solidFill>
                    <a:schemeClr val="tx1">
                      <a:lumMod val="75000"/>
                      <a:lumOff val="25000"/>
                    </a:schemeClr>
                  </a:solidFill>
                  <a:latin typeface="微软雅黑" pitchFamily="34" charset="-122"/>
                  <a:ea typeface="微软雅黑" pitchFamily="34" charset="-122"/>
                </a:rPr>
                <a:t>，以</a:t>
              </a:r>
              <a:r>
                <a:rPr lang="zh-CN" altLang="zh-CN" sz="1200" dirty="0">
                  <a:solidFill>
                    <a:schemeClr val="tx1">
                      <a:lumMod val="75000"/>
                      <a:lumOff val="25000"/>
                    </a:schemeClr>
                  </a:solidFill>
                  <a:latin typeface="微软雅黑" pitchFamily="34" charset="-122"/>
                  <a:ea typeface="微软雅黑" pitchFamily="34" charset="-122"/>
                </a:rPr>
                <a:t>客户为基准，用智慧嫁接商业与</a:t>
              </a:r>
              <a:r>
                <a:rPr lang="zh-CN" altLang="zh-CN" sz="1200" dirty="0" smtClean="0">
                  <a:solidFill>
                    <a:schemeClr val="tx1">
                      <a:lumMod val="75000"/>
                      <a:lumOff val="25000"/>
                    </a:schemeClr>
                  </a:solidFill>
                  <a:latin typeface="微软雅黑" pitchFamily="34" charset="-122"/>
                  <a:ea typeface="微软雅黑" pitchFamily="34" charset="-122"/>
                </a:rPr>
                <a:t>艺术！</a:t>
              </a:r>
              <a:endParaRPr lang="zh-CN" altLang="zh-CN" sz="1200" dirty="0">
                <a:solidFill>
                  <a:schemeClr val="tx1">
                    <a:lumMod val="75000"/>
                    <a:lumOff val="25000"/>
                  </a:schemeClr>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ipe(left)">
                                      <p:cBhvr>
                                        <p:cTn id="7" dur="500"/>
                                        <p:tgtEl>
                                          <p:spTgt spid="7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fade">
                                      <p:cBhvr>
                                        <p:cTn id="17" dur="500"/>
                                        <p:tgtEl>
                                          <p:spTgt spid="54"/>
                                        </p:tgtEl>
                                      </p:cBhvr>
                                    </p:animEffect>
                                  </p:childTnLst>
                                </p:cTn>
                              </p:par>
                              <p:par>
                                <p:cTn id="18" presetID="0" presetClass="path" presetSubtype="0" accel="50000" decel="50000" fill="hold" nodeType="withEffect">
                                  <p:stCondLst>
                                    <p:cond delay="0"/>
                                  </p:stCondLst>
                                  <p:childTnLst>
                                    <p:animMotion origin="layout" path="M -0.07864 -0.60272 L -1.94444E-6 1.94625E-6 " pathEditMode="relative" ptsTypes="AA">
                                      <p:cBhvr>
                                        <p:cTn id="19" dur="500" fill="hold"/>
                                        <p:tgtEl>
                                          <p:spTgt spid="54"/>
                                        </p:tgtEl>
                                        <p:attrNameLst>
                                          <p:attrName>ppt_x</p:attrName>
                                          <p:attrName>ppt_y</p:attrName>
                                        </p:attrNameLst>
                                      </p:cBhvr>
                                    </p:animMotion>
                                  </p:childTnLst>
                                </p:cTn>
                              </p:par>
                              <p:par>
                                <p:cTn id="20" presetID="10" presetClass="entr" presetSubtype="0" fill="hold" nodeType="withEffect">
                                  <p:stCondLst>
                                    <p:cond delay="20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par>
                                <p:cTn id="23" presetID="0" presetClass="path" presetSubtype="0" accel="50000" decel="50000" fill="hold" nodeType="withEffect">
                                  <p:stCondLst>
                                    <p:cond delay="200"/>
                                  </p:stCondLst>
                                  <p:childTnLst>
                                    <p:animMotion origin="layout" path="M -0.31511 0.47624 L 2.22222E-6 -2.34568E-6 " pathEditMode="relative" rAng="0" ptsTypes="AA">
                                      <p:cBhvr>
                                        <p:cTn id="24" dur="500" fill="hold"/>
                                        <p:tgtEl>
                                          <p:spTgt spid="40"/>
                                        </p:tgtEl>
                                        <p:attrNameLst>
                                          <p:attrName>ppt_x</p:attrName>
                                          <p:attrName>ppt_y</p:attrName>
                                        </p:attrNameLst>
                                      </p:cBhvr>
                                      <p:rCtr x="15747" y="-23827"/>
                                    </p:animMotion>
                                  </p:childTnLst>
                                </p:cTn>
                              </p:par>
                              <p:par>
                                <p:cTn id="25" presetID="10" presetClass="entr" presetSubtype="0" fill="hold" nodeType="withEffect">
                                  <p:stCondLst>
                                    <p:cond delay="30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par>
                                <p:cTn id="28" presetID="0" presetClass="path" presetSubtype="0" accel="50000" decel="50000" fill="hold" nodeType="withEffect">
                                  <p:stCondLst>
                                    <p:cond delay="400"/>
                                  </p:stCondLst>
                                  <p:childTnLst>
                                    <p:animMotion origin="layout" path="M 0.30712 0.40655 L -4.72222E-6 1.5261E-6 " pathEditMode="relative" rAng="0" ptsTypes="AA">
                                      <p:cBhvr>
                                        <p:cTn id="29" dur="500" fill="hold"/>
                                        <p:tgtEl>
                                          <p:spTgt spid="25"/>
                                        </p:tgtEl>
                                        <p:attrNameLst>
                                          <p:attrName>ppt_x</p:attrName>
                                          <p:attrName>ppt_y</p:attrName>
                                        </p:attrNameLst>
                                      </p:cBhvr>
                                      <p:rCtr x="-15365" y="-20327"/>
                                    </p:animMotion>
                                  </p:childTnLst>
                                </p:cTn>
                              </p:par>
                              <p:par>
                                <p:cTn id="30" presetID="10" presetClass="entr" presetSubtype="0" fill="hold" nodeType="withEffect">
                                  <p:stCondLst>
                                    <p:cond delay="60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childTnLst>
                                </p:cTn>
                              </p:par>
                              <p:par>
                                <p:cTn id="33" presetID="0" presetClass="path" presetSubtype="0" accel="50000" decel="50000" fill="hold" nodeType="withEffect">
                                  <p:stCondLst>
                                    <p:cond delay="700"/>
                                  </p:stCondLst>
                                  <p:childTnLst>
                                    <p:animMotion origin="layout" path="M -0.29931 -0.32221 L -1.66667E-6 -1.74544E-6 " pathEditMode="relative" ptsTypes="AA">
                                      <p:cBhvr>
                                        <p:cTn id="34" dur="500" fill="hold"/>
                                        <p:tgtEl>
                                          <p:spTgt spid="47"/>
                                        </p:tgtEl>
                                        <p:attrNameLst>
                                          <p:attrName>ppt_x</p:attrName>
                                          <p:attrName>ppt_y</p:attrName>
                                        </p:attrNameLst>
                                      </p:cBhvr>
                                    </p:animMotion>
                                  </p:childTnLst>
                                </p:cTn>
                              </p:par>
                              <p:par>
                                <p:cTn id="35" presetID="10" presetClass="entr" presetSubtype="0" fill="hold" nodeType="withEffect">
                                  <p:stCondLst>
                                    <p:cond delay="90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500"/>
                                        <p:tgtEl>
                                          <p:spTgt spid="32"/>
                                        </p:tgtEl>
                                      </p:cBhvr>
                                    </p:animEffect>
                                  </p:childTnLst>
                                </p:cTn>
                              </p:par>
                              <p:par>
                                <p:cTn id="38" presetID="0" presetClass="path" presetSubtype="0" accel="50000" decel="50000" fill="hold" nodeType="withEffect">
                                  <p:stCondLst>
                                    <p:cond delay="1000"/>
                                  </p:stCondLst>
                                  <p:childTnLst>
                                    <p:animMotion origin="layout" path="M -0.42517 0.0139 L -8.33333E-7 -5.00772E-6 " pathEditMode="relative" ptsTypes="AA">
                                      <p:cBhvr>
                                        <p:cTn id="39" dur="500" fill="hold"/>
                                        <p:tgtEl>
                                          <p:spTgt spid="32"/>
                                        </p:tgtEl>
                                        <p:attrNameLst>
                                          <p:attrName>ppt_x</p:attrName>
                                          <p:attrName>ppt_y</p:attrName>
                                        </p:attrNameLst>
                                      </p:cBhvr>
                                    </p:animMotion>
                                  </p:childTnLst>
                                </p:cTn>
                              </p:par>
                            </p:childTnLst>
                          </p:cTn>
                        </p:par>
                        <p:par>
                          <p:cTn id="40" fill="hold">
                            <p:stCondLst>
                              <p:cond delay="2000"/>
                            </p:stCondLst>
                            <p:childTnLst>
                              <p:par>
                                <p:cTn id="41" presetID="2" presetClass="entr" presetSubtype="2" fill="hold" nodeType="afterEffect">
                                  <p:stCondLst>
                                    <p:cond delay="0"/>
                                  </p:stCondLst>
                                  <p:childTnLst>
                                    <p:set>
                                      <p:cBhvr>
                                        <p:cTn id="42" dur="1" fill="hold">
                                          <p:stCondLst>
                                            <p:cond delay="0"/>
                                          </p:stCondLst>
                                        </p:cTn>
                                        <p:tgtEl>
                                          <p:spTgt spid="79"/>
                                        </p:tgtEl>
                                        <p:attrNameLst>
                                          <p:attrName>style.visibility</p:attrName>
                                        </p:attrNameLst>
                                      </p:cBhvr>
                                      <p:to>
                                        <p:strVal val="visible"/>
                                      </p:to>
                                    </p:set>
                                    <p:anim calcmode="lin" valueType="num">
                                      <p:cBhvr additive="base">
                                        <p:cTn id="43" dur="500" fill="hold"/>
                                        <p:tgtEl>
                                          <p:spTgt spid="79"/>
                                        </p:tgtEl>
                                        <p:attrNameLst>
                                          <p:attrName>ppt_x</p:attrName>
                                        </p:attrNameLst>
                                      </p:cBhvr>
                                      <p:tavLst>
                                        <p:tav tm="0">
                                          <p:val>
                                            <p:strVal val="1+#ppt_w/2"/>
                                          </p:val>
                                        </p:tav>
                                        <p:tav tm="100000">
                                          <p:val>
                                            <p:strVal val="#ppt_x"/>
                                          </p:val>
                                        </p:tav>
                                      </p:tavLst>
                                    </p:anim>
                                    <p:anim calcmode="lin" valueType="num">
                                      <p:cBhvr additive="base">
                                        <p:cTn id="44" dur="500" fill="hold"/>
                                        <p:tgtEl>
                                          <p:spTgt spid="79"/>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1+#ppt_w/2"/>
                                          </p:val>
                                        </p:tav>
                                        <p:tav tm="100000">
                                          <p:val>
                                            <p:strVal val="#ppt_x"/>
                                          </p:val>
                                        </p:tav>
                                      </p:tavLst>
                                    </p:anim>
                                    <p:anim calcmode="lin" valueType="num">
                                      <p:cBhvr additive="base">
                                        <p:cTn id="4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标题 52"/>
          <p:cNvSpPr/>
          <p:nvPr/>
        </p:nvSpPr>
        <p:spPr bwMode="auto">
          <a:xfrm>
            <a:off x="1155868" y="260648"/>
            <a:ext cx="5923360"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单击此处</a:t>
            </a:r>
            <a:r>
              <a:rPr lang="zh-CN" altLang="en-US" sz="3200" b="1" dirty="0" smtClean="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添加页面标题</a:t>
            </a:r>
            <a:endPar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endParaRPr>
          </a:p>
        </p:txBody>
      </p:sp>
      <p:sp>
        <p:nvSpPr>
          <p:cNvPr id="34" name="椭圆 8"/>
          <p:cNvSpPr>
            <a:spLocks noChangeArrowheads="1"/>
          </p:cNvSpPr>
          <p:nvPr/>
        </p:nvSpPr>
        <p:spPr bwMode="auto">
          <a:xfrm>
            <a:off x="1295823" y="4460719"/>
            <a:ext cx="9376057" cy="1053775"/>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a:defRPr/>
            </a:pPr>
            <a:endParaRPr lang="zh-CN" altLang="en-US" sz="4000" kern="0" baseline="-25000">
              <a:solidFill>
                <a:sysClr val="windowText" lastClr="000000"/>
              </a:solidFill>
              <a:cs typeface="+mn-ea"/>
              <a:sym typeface="+mn-lt"/>
            </a:endParaRPr>
          </a:p>
        </p:txBody>
      </p:sp>
      <p:grpSp>
        <p:nvGrpSpPr>
          <p:cNvPr id="35" name="Group 5"/>
          <p:cNvGrpSpPr/>
          <p:nvPr/>
        </p:nvGrpSpPr>
        <p:grpSpPr bwMode="auto">
          <a:xfrm>
            <a:off x="4835915" y="2270646"/>
            <a:ext cx="2304338" cy="2304338"/>
            <a:chOff x="0" y="0"/>
            <a:chExt cx="1728192" cy="1728192"/>
          </a:xfrm>
        </p:grpSpPr>
        <p:sp>
          <p:nvSpPr>
            <p:cNvPr id="36" name="五角星 68"/>
            <p:cNvSpPr>
              <a:spLocks noChangeArrowheads="1"/>
            </p:cNvSpPr>
            <p:nvPr/>
          </p:nvSpPr>
          <p:spPr bwMode="auto">
            <a:xfrm>
              <a:off x="0" y="0"/>
              <a:ext cx="1728192" cy="1728192"/>
            </a:xfrm>
            <a:prstGeom prst="star5">
              <a:avLst/>
            </a:prstGeom>
            <a:solidFill>
              <a:srgbClr val="FF0000"/>
            </a:solidFill>
            <a:ln>
              <a:noFill/>
            </a:ln>
          </p:spPr>
          <p:txBody>
            <a:bodyPr anchor="ctr"/>
            <a:lstStyle/>
            <a:p>
              <a:pPr defTabSz="1218565">
                <a:defRPr/>
              </a:pPr>
              <a:endParaRPr lang="zh-CN" altLang="zh-CN" sz="4000" kern="0" baseline="-25000">
                <a:solidFill>
                  <a:srgbClr val="FFFFFF"/>
                </a:solidFill>
                <a:cs typeface="+mn-ea"/>
                <a:sym typeface="+mn-lt"/>
              </a:endParaRPr>
            </a:p>
          </p:txBody>
        </p:sp>
        <p:sp>
          <p:nvSpPr>
            <p:cNvPr id="37"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a:defRPr/>
              </a:pPr>
              <a:endParaRPr lang="zh-CN" altLang="en-US" sz="4000" kern="0" baseline="-25000">
                <a:solidFill>
                  <a:sysClr val="windowText" lastClr="000000"/>
                </a:solidFill>
                <a:cs typeface="+mn-ea"/>
                <a:sym typeface="+mn-lt"/>
              </a:endParaRPr>
            </a:p>
          </p:txBody>
        </p:sp>
        <p:sp>
          <p:nvSpPr>
            <p:cNvPr id="38" name="TextBox 70"/>
            <p:cNvSpPr>
              <a:spLocks noChangeArrowheads="1"/>
            </p:cNvSpPr>
            <p:nvPr/>
          </p:nvSpPr>
          <p:spPr bwMode="auto">
            <a:xfrm>
              <a:off x="629544" y="479375"/>
              <a:ext cx="424621" cy="7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a:defRPr/>
              </a:pPr>
              <a:r>
                <a:rPr lang="en-US" altLang="zh-CN" sz="8800" kern="0" baseline="-25000" dirty="0">
                  <a:solidFill>
                    <a:srgbClr val="FFFFFF"/>
                  </a:solidFill>
                  <a:cs typeface="+mn-ea"/>
                  <a:sym typeface="+mn-lt"/>
                </a:rPr>
                <a:t>1</a:t>
              </a:r>
              <a:endParaRPr lang="zh-CN" altLang="en-US" sz="8800" kern="0" baseline="-25000" dirty="0">
                <a:solidFill>
                  <a:srgbClr val="FFFFFF"/>
                </a:solidFill>
                <a:cs typeface="+mn-ea"/>
                <a:sym typeface="+mn-lt"/>
              </a:endParaRPr>
            </a:p>
          </p:txBody>
        </p:sp>
      </p:grpSp>
      <p:grpSp>
        <p:nvGrpSpPr>
          <p:cNvPr id="39" name="Group 9"/>
          <p:cNvGrpSpPr/>
          <p:nvPr/>
        </p:nvGrpSpPr>
        <p:grpSpPr bwMode="auto">
          <a:xfrm rot="-480000">
            <a:off x="3043650" y="2886404"/>
            <a:ext cx="1864209" cy="1862092"/>
            <a:chOff x="0" y="0"/>
            <a:chExt cx="1728192" cy="1728192"/>
          </a:xfrm>
        </p:grpSpPr>
        <p:sp>
          <p:nvSpPr>
            <p:cNvPr id="40" name="五角星 72"/>
            <p:cNvSpPr>
              <a:spLocks noChangeArrowheads="1"/>
            </p:cNvSpPr>
            <p:nvPr/>
          </p:nvSpPr>
          <p:spPr bwMode="auto">
            <a:xfrm>
              <a:off x="0" y="0"/>
              <a:ext cx="1728192" cy="1728192"/>
            </a:xfrm>
            <a:prstGeom prst="star5">
              <a:avLst/>
            </a:prstGeom>
            <a:solidFill>
              <a:srgbClr val="808080"/>
            </a:solidFill>
            <a:ln>
              <a:noFill/>
            </a:ln>
          </p:spPr>
          <p:txBody>
            <a:bodyPr anchor="ctr"/>
            <a:lstStyle/>
            <a:p>
              <a:pPr defTabSz="1218565">
                <a:defRPr/>
              </a:pPr>
              <a:endParaRPr lang="zh-CN" altLang="zh-CN" sz="4000" kern="0" baseline="-25000">
                <a:solidFill>
                  <a:srgbClr val="FFFFFF"/>
                </a:solidFill>
                <a:cs typeface="+mn-ea"/>
                <a:sym typeface="+mn-lt"/>
              </a:endParaRPr>
            </a:p>
          </p:txBody>
        </p:sp>
        <p:sp>
          <p:nvSpPr>
            <p:cNvPr id="41"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a:defRPr/>
              </a:pPr>
              <a:endParaRPr lang="zh-CN" altLang="en-US" sz="4000" kern="0" baseline="-25000">
                <a:solidFill>
                  <a:sysClr val="windowText" lastClr="000000"/>
                </a:solidFill>
                <a:cs typeface="+mn-ea"/>
                <a:sym typeface="+mn-lt"/>
              </a:endParaRPr>
            </a:p>
          </p:txBody>
        </p:sp>
        <p:sp>
          <p:nvSpPr>
            <p:cNvPr id="42" name="TextBox 74"/>
            <p:cNvSpPr>
              <a:spLocks noChangeArrowheads="1"/>
            </p:cNvSpPr>
            <p:nvPr/>
          </p:nvSpPr>
          <p:spPr bwMode="auto">
            <a:xfrm>
              <a:off x="633611" y="493228"/>
              <a:ext cx="460971" cy="771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a:defRPr/>
              </a:pPr>
              <a:r>
                <a:rPr lang="en-US" altLang="zh-CN" sz="7200" kern="0" baseline="-25000">
                  <a:solidFill>
                    <a:srgbClr val="FFFFFF"/>
                  </a:solidFill>
                  <a:cs typeface="+mn-ea"/>
                  <a:sym typeface="+mn-lt"/>
                </a:rPr>
                <a:t>2</a:t>
              </a:r>
              <a:endParaRPr lang="zh-CN" altLang="en-US" sz="7200" kern="0" baseline="-25000">
                <a:solidFill>
                  <a:srgbClr val="FFFFFF"/>
                </a:solidFill>
                <a:cs typeface="+mn-ea"/>
                <a:sym typeface="+mn-lt"/>
              </a:endParaRPr>
            </a:p>
          </p:txBody>
        </p:sp>
      </p:grpSp>
      <p:grpSp>
        <p:nvGrpSpPr>
          <p:cNvPr id="43" name="Group 13"/>
          <p:cNvGrpSpPr/>
          <p:nvPr/>
        </p:nvGrpSpPr>
        <p:grpSpPr bwMode="auto">
          <a:xfrm rot="-981927">
            <a:off x="1492613" y="3423872"/>
            <a:ext cx="1622982" cy="1625098"/>
            <a:chOff x="0" y="0"/>
            <a:chExt cx="1728192" cy="1728192"/>
          </a:xfrm>
        </p:grpSpPr>
        <p:sp>
          <p:nvSpPr>
            <p:cNvPr id="44" name="五角星 76"/>
            <p:cNvSpPr>
              <a:spLocks noChangeArrowheads="1"/>
            </p:cNvSpPr>
            <p:nvPr/>
          </p:nvSpPr>
          <p:spPr bwMode="auto">
            <a:xfrm>
              <a:off x="0" y="0"/>
              <a:ext cx="1728192" cy="1728192"/>
            </a:xfrm>
            <a:prstGeom prst="star5">
              <a:avLst/>
            </a:prstGeom>
            <a:solidFill>
              <a:srgbClr val="FF0000"/>
            </a:solidFill>
            <a:ln>
              <a:noFill/>
            </a:ln>
          </p:spPr>
          <p:txBody>
            <a:bodyPr anchor="ctr"/>
            <a:lstStyle/>
            <a:p>
              <a:pPr defTabSz="1218565">
                <a:defRPr/>
              </a:pPr>
              <a:endParaRPr lang="zh-CN" altLang="zh-CN" sz="4000" kern="0" baseline="-25000">
                <a:solidFill>
                  <a:srgbClr val="FFFFFF"/>
                </a:solidFill>
                <a:cs typeface="+mn-ea"/>
                <a:sym typeface="+mn-lt"/>
              </a:endParaRPr>
            </a:p>
          </p:txBody>
        </p:sp>
        <p:sp>
          <p:nvSpPr>
            <p:cNvPr id="45"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a:defRPr/>
              </a:pPr>
              <a:endParaRPr lang="zh-CN" altLang="en-US" sz="4000" kern="0" baseline="-25000">
                <a:solidFill>
                  <a:sysClr val="windowText" lastClr="000000"/>
                </a:solidFill>
                <a:cs typeface="+mn-ea"/>
                <a:sym typeface="+mn-lt"/>
              </a:endParaRPr>
            </a:p>
          </p:txBody>
        </p:sp>
        <p:sp>
          <p:nvSpPr>
            <p:cNvPr id="46" name="TextBox 78"/>
            <p:cNvSpPr>
              <a:spLocks noChangeArrowheads="1"/>
            </p:cNvSpPr>
            <p:nvPr/>
          </p:nvSpPr>
          <p:spPr bwMode="auto">
            <a:xfrm>
              <a:off x="627517" y="509525"/>
              <a:ext cx="473157" cy="752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a:defRPr/>
              </a:pPr>
              <a:r>
                <a:rPr lang="en-US" altLang="zh-CN" sz="6000" kern="0" baseline="-25000">
                  <a:solidFill>
                    <a:srgbClr val="FFFFFF"/>
                  </a:solidFill>
                  <a:cs typeface="+mn-ea"/>
                  <a:sym typeface="+mn-lt"/>
                </a:rPr>
                <a:t>4</a:t>
              </a:r>
              <a:endParaRPr lang="zh-CN" altLang="en-US" sz="6000" kern="0" baseline="-25000">
                <a:solidFill>
                  <a:srgbClr val="FFFFFF"/>
                </a:solidFill>
                <a:cs typeface="+mn-ea"/>
                <a:sym typeface="+mn-lt"/>
              </a:endParaRPr>
            </a:p>
          </p:txBody>
        </p:sp>
      </p:grpSp>
      <p:grpSp>
        <p:nvGrpSpPr>
          <p:cNvPr id="47" name="Group 17"/>
          <p:cNvGrpSpPr/>
          <p:nvPr/>
        </p:nvGrpSpPr>
        <p:grpSpPr bwMode="auto">
          <a:xfrm rot="480000">
            <a:off x="7066193" y="2831388"/>
            <a:ext cx="1864207" cy="1864209"/>
            <a:chOff x="0" y="0"/>
            <a:chExt cx="1728192" cy="1728192"/>
          </a:xfrm>
        </p:grpSpPr>
        <p:sp>
          <p:nvSpPr>
            <p:cNvPr id="48" name="五角星 80"/>
            <p:cNvSpPr>
              <a:spLocks noChangeArrowheads="1"/>
            </p:cNvSpPr>
            <p:nvPr/>
          </p:nvSpPr>
          <p:spPr bwMode="auto">
            <a:xfrm>
              <a:off x="0" y="0"/>
              <a:ext cx="1728192" cy="1728192"/>
            </a:xfrm>
            <a:prstGeom prst="star5">
              <a:avLst/>
            </a:prstGeom>
            <a:solidFill>
              <a:srgbClr val="808080"/>
            </a:solidFill>
            <a:ln>
              <a:noFill/>
            </a:ln>
          </p:spPr>
          <p:txBody>
            <a:bodyPr anchor="ctr"/>
            <a:lstStyle/>
            <a:p>
              <a:pPr defTabSz="1218565">
                <a:defRPr/>
              </a:pPr>
              <a:endParaRPr lang="zh-CN" altLang="zh-CN" sz="4000" kern="0" baseline="-25000">
                <a:solidFill>
                  <a:srgbClr val="FFFFFF"/>
                </a:solidFill>
                <a:cs typeface="+mn-ea"/>
                <a:sym typeface="+mn-lt"/>
              </a:endParaRPr>
            </a:p>
          </p:txBody>
        </p:sp>
        <p:sp>
          <p:nvSpPr>
            <p:cNvPr id="49"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a:defRPr/>
              </a:pPr>
              <a:endParaRPr lang="zh-CN" altLang="en-US" sz="4000" kern="0" baseline="-25000">
                <a:solidFill>
                  <a:sysClr val="windowText" lastClr="000000"/>
                </a:solidFill>
                <a:cs typeface="+mn-ea"/>
                <a:sym typeface="+mn-lt"/>
              </a:endParaRPr>
            </a:p>
          </p:txBody>
        </p:sp>
        <p:sp>
          <p:nvSpPr>
            <p:cNvPr id="50" name="TextBox 82"/>
            <p:cNvSpPr>
              <a:spLocks noChangeArrowheads="1"/>
            </p:cNvSpPr>
            <p:nvPr/>
          </p:nvSpPr>
          <p:spPr bwMode="auto">
            <a:xfrm>
              <a:off x="633611" y="493666"/>
              <a:ext cx="460972" cy="770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a:defRPr/>
              </a:pPr>
              <a:r>
                <a:rPr lang="en-US" altLang="zh-CN" sz="7200" kern="0" baseline="-25000">
                  <a:solidFill>
                    <a:srgbClr val="FFFFFF"/>
                  </a:solidFill>
                  <a:cs typeface="+mn-ea"/>
                  <a:sym typeface="+mn-lt"/>
                </a:rPr>
                <a:t>3</a:t>
              </a:r>
              <a:endParaRPr lang="zh-CN" altLang="en-US" sz="7200" kern="0" baseline="-25000">
                <a:solidFill>
                  <a:srgbClr val="FFFFFF"/>
                </a:solidFill>
                <a:cs typeface="+mn-ea"/>
                <a:sym typeface="+mn-lt"/>
              </a:endParaRPr>
            </a:p>
          </p:txBody>
        </p:sp>
      </p:grpSp>
      <p:grpSp>
        <p:nvGrpSpPr>
          <p:cNvPr id="51" name="Group 21"/>
          <p:cNvGrpSpPr/>
          <p:nvPr/>
        </p:nvGrpSpPr>
        <p:grpSpPr bwMode="auto">
          <a:xfrm rot="967929">
            <a:off x="8858456" y="3423872"/>
            <a:ext cx="1622983" cy="1625098"/>
            <a:chOff x="0" y="0"/>
            <a:chExt cx="1728192" cy="1728192"/>
          </a:xfrm>
        </p:grpSpPr>
        <p:sp>
          <p:nvSpPr>
            <p:cNvPr id="52" name="五角星 84"/>
            <p:cNvSpPr>
              <a:spLocks noChangeArrowheads="1"/>
            </p:cNvSpPr>
            <p:nvPr/>
          </p:nvSpPr>
          <p:spPr bwMode="auto">
            <a:xfrm>
              <a:off x="0" y="0"/>
              <a:ext cx="1728192" cy="1728192"/>
            </a:xfrm>
            <a:prstGeom prst="star5">
              <a:avLst/>
            </a:prstGeom>
            <a:solidFill>
              <a:srgbClr val="FF0000"/>
            </a:solidFill>
            <a:ln>
              <a:noFill/>
            </a:ln>
          </p:spPr>
          <p:txBody>
            <a:bodyPr anchor="ctr"/>
            <a:lstStyle/>
            <a:p>
              <a:pPr defTabSz="1218565">
                <a:defRPr/>
              </a:pPr>
              <a:endParaRPr lang="zh-CN" altLang="zh-CN" sz="4000" kern="0" baseline="-25000">
                <a:solidFill>
                  <a:srgbClr val="FFFFFF"/>
                </a:solidFill>
                <a:cs typeface="+mn-ea"/>
                <a:sym typeface="+mn-lt"/>
              </a:endParaRPr>
            </a:p>
          </p:txBody>
        </p:sp>
        <p:sp>
          <p:nvSpPr>
            <p:cNvPr id="53"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a:defRPr/>
              </a:pPr>
              <a:endParaRPr lang="zh-CN" altLang="en-US" sz="4000" kern="0" baseline="-25000">
                <a:solidFill>
                  <a:sysClr val="windowText" lastClr="000000"/>
                </a:solidFill>
                <a:cs typeface="+mn-ea"/>
                <a:sym typeface="+mn-lt"/>
              </a:endParaRPr>
            </a:p>
          </p:txBody>
        </p:sp>
        <p:sp>
          <p:nvSpPr>
            <p:cNvPr id="54" name="TextBox 86"/>
            <p:cNvSpPr>
              <a:spLocks noChangeArrowheads="1"/>
            </p:cNvSpPr>
            <p:nvPr/>
          </p:nvSpPr>
          <p:spPr bwMode="auto">
            <a:xfrm>
              <a:off x="627518" y="509523"/>
              <a:ext cx="473157" cy="752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a:defRPr/>
              </a:pPr>
              <a:r>
                <a:rPr lang="en-US" altLang="zh-CN" sz="6000" kern="0" baseline="-25000">
                  <a:solidFill>
                    <a:srgbClr val="FFFFFF"/>
                  </a:solidFill>
                  <a:cs typeface="+mn-ea"/>
                  <a:sym typeface="+mn-lt"/>
                </a:rPr>
                <a:t>5</a:t>
              </a:r>
              <a:endParaRPr lang="zh-CN" altLang="en-US" sz="6000" kern="0" baseline="-25000">
                <a:solidFill>
                  <a:srgbClr val="FFFFFF"/>
                </a:solidFill>
                <a:cs typeface="+mn-ea"/>
                <a:sym typeface="+mn-lt"/>
              </a:endParaRPr>
            </a:p>
          </p:txBody>
        </p:sp>
      </p:grpSp>
      <p:grpSp>
        <p:nvGrpSpPr>
          <p:cNvPr id="55" name="Group 42"/>
          <p:cNvGrpSpPr/>
          <p:nvPr/>
        </p:nvGrpSpPr>
        <p:grpSpPr bwMode="auto">
          <a:xfrm>
            <a:off x="2923144" y="4979019"/>
            <a:ext cx="6432681" cy="1022731"/>
            <a:chOff x="0" y="-226106"/>
            <a:chExt cx="4826746" cy="767239"/>
          </a:xfrm>
        </p:grpSpPr>
        <p:sp>
          <p:nvSpPr>
            <p:cNvPr id="56" name="矩形 154"/>
            <p:cNvSpPr>
              <a:spLocks noChangeArrowheads="1"/>
            </p:cNvSpPr>
            <p:nvPr/>
          </p:nvSpPr>
          <p:spPr bwMode="auto">
            <a:xfrm>
              <a:off x="580278" y="-226106"/>
              <a:ext cx="3666189" cy="43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8565">
                <a:defRPr/>
              </a:pPr>
              <a:r>
                <a:rPr lang="zh-CN" altLang="en-US" sz="4800" kern="0" baseline="-25000" dirty="0">
                  <a:solidFill>
                    <a:srgbClr val="000000">
                      <a:lumMod val="85000"/>
                      <a:lumOff val="15000"/>
                    </a:srgbClr>
                  </a:solidFill>
                  <a:cs typeface="+mn-ea"/>
                  <a:sym typeface="+mn-lt"/>
                </a:rPr>
                <a:t>文字标题内容</a:t>
              </a:r>
              <a:endParaRPr lang="zh-CN" altLang="en-US" sz="4800" kern="0" baseline="-25000" dirty="0">
                <a:solidFill>
                  <a:srgbClr val="000000">
                    <a:lumMod val="85000"/>
                    <a:lumOff val="15000"/>
                  </a:srgbClr>
                </a:solidFill>
                <a:cs typeface="+mn-ea"/>
                <a:sym typeface="+mn-lt"/>
              </a:endParaRPr>
            </a:p>
          </p:txBody>
        </p:sp>
        <p:sp>
          <p:nvSpPr>
            <p:cNvPr id="57" name="矩形 155"/>
            <p:cNvSpPr>
              <a:spLocks noChangeArrowheads="1"/>
            </p:cNvSpPr>
            <p:nvPr/>
          </p:nvSpPr>
          <p:spPr bwMode="auto">
            <a:xfrm>
              <a:off x="0" y="256369"/>
              <a:ext cx="4826746" cy="284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8565">
                <a:defRPr/>
              </a:pPr>
              <a:r>
                <a:rPr lang="zh-CN" altLang="en-US" sz="2800" kern="0" baseline="-25000" dirty="0">
                  <a:solidFill>
                    <a:srgbClr val="000000">
                      <a:lumMod val="85000"/>
                      <a:lumOff val="15000"/>
                    </a:srgbClr>
                  </a:solidFill>
                  <a:cs typeface="+mn-ea"/>
                  <a:sym typeface="+mn-lt"/>
                </a:rPr>
                <a:t>文字详细内容文字详细内容文字详细内容</a:t>
              </a:r>
              <a:endParaRPr lang="zh-CN" altLang="en-US" sz="2800" kern="0" baseline="-25000" dirty="0">
                <a:solidFill>
                  <a:srgbClr val="000000">
                    <a:lumMod val="85000"/>
                    <a:lumOff val="15000"/>
                  </a:srgbClr>
                </a:solidFill>
                <a:cs typeface="+mn-ea"/>
                <a:sym typeface="+mn-lt"/>
              </a:endParaRPr>
            </a:p>
          </p:txBody>
        </p:sp>
      </p:grpSp>
      <p:sp>
        <p:nvSpPr>
          <p:cNvPr id="58" name="矩形 17"/>
          <p:cNvSpPr>
            <a:spLocks noChangeArrowheads="1"/>
          </p:cNvSpPr>
          <p:nvPr/>
        </p:nvSpPr>
        <p:spPr bwMode="auto">
          <a:xfrm>
            <a:off x="912182" y="2348477"/>
            <a:ext cx="1947651" cy="1200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24" tIns="45713" rIns="91424" bIns="45713">
            <a:spAutoFit/>
          </a:bodyPr>
          <a:lstStyle/>
          <a:p>
            <a:pPr defTabSz="1218565">
              <a:lnSpc>
                <a:spcPct val="120000"/>
              </a:lnSpc>
              <a:defRPr/>
            </a:pPr>
            <a:r>
              <a:rPr lang="zh-CN" altLang="en-US" sz="1200" kern="0" dirty="0">
                <a:solidFill>
                  <a:srgbClr val="000000">
                    <a:lumMod val="85000"/>
                    <a:lumOff val="15000"/>
                  </a:srgbClr>
                </a:solidFill>
                <a:cs typeface="+mn-ea"/>
                <a:sym typeface="+mn-lt"/>
              </a:rPr>
              <a:t>在此录入上述图片的综合分析说明，在此录入上述图片的综合分析说明，在此录入上述图片的综合分析说明。</a:t>
            </a:r>
            <a:endParaRPr lang="zh-CN" altLang="en-US" sz="1200" kern="0" dirty="0">
              <a:solidFill>
                <a:srgbClr val="000000">
                  <a:lumMod val="85000"/>
                  <a:lumOff val="15000"/>
                </a:srgbClr>
              </a:solidFill>
              <a:cs typeface="+mn-ea"/>
              <a:sym typeface="+mn-lt"/>
            </a:endParaRPr>
          </a:p>
        </p:txBody>
      </p:sp>
      <p:sp>
        <p:nvSpPr>
          <p:cNvPr id="59" name="矩形 17"/>
          <p:cNvSpPr>
            <a:spLocks noChangeArrowheads="1"/>
          </p:cNvSpPr>
          <p:nvPr/>
        </p:nvSpPr>
        <p:spPr bwMode="auto">
          <a:xfrm>
            <a:off x="2766028" y="1772615"/>
            <a:ext cx="1947651" cy="1200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24" tIns="45713" rIns="91424" bIns="45713">
            <a:spAutoFit/>
          </a:bodyPr>
          <a:lstStyle/>
          <a:p>
            <a:pPr defTabSz="1218565">
              <a:lnSpc>
                <a:spcPct val="120000"/>
              </a:lnSpc>
              <a:defRPr/>
            </a:pPr>
            <a:r>
              <a:rPr lang="zh-CN" altLang="en-US" sz="1200" kern="0" dirty="0">
                <a:solidFill>
                  <a:srgbClr val="000000">
                    <a:lumMod val="85000"/>
                    <a:lumOff val="15000"/>
                  </a:srgbClr>
                </a:solidFill>
                <a:cs typeface="+mn-ea"/>
                <a:sym typeface="+mn-lt"/>
              </a:rPr>
              <a:t>在此录入上述图片的综合分析说明，在此录入上述图片的综合分析说明，在此录入上述图片的综合分析说明。</a:t>
            </a:r>
            <a:endParaRPr lang="zh-CN" altLang="en-US" sz="1200" kern="0" dirty="0">
              <a:solidFill>
                <a:srgbClr val="000000">
                  <a:lumMod val="85000"/>
                  <a:lumOff val="15000"/>
                </a:srgbClr>
              </a:solidFill>
              <a:cs typeface="+mn-ea"/>
              <a:sym typeface="+mn-lt"/>
            </a:endParaRPr>
          </a:p>
        </p:txBody>
      </p:sp>
      <p:sp>
        <p:nvSpPr>
          <p:cNvPr id="60" name="矩形 17"/>
          <p:cNvSpPr>
            <a:spLocks noChangeArrowheads="1"/>
          </p:cNvSpPr>
          <p:nvPr/>
        </p:nvSpPr>
        <p:spPr bwMode="auto">
          <a:xfrm>
            <a:off x="5039195" y="1196752"/>
            <a:ext cx="1947651" cy="1200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24" tIns="45713" rIns="91424" bIns="45713">
            <a:spAutoFit/>
          </a:bodyPr>
          <a:lstStyle/>
          <a:p>
            <a:pPr defTabSz="1218565">
              <a:lnSpc>
                <a:spcPct val="120000"/>
              </a:lnSpc>
              <a:defRPr/>
            </a:pPr>
            <a:r>
              <a:rPr lang="zh-CN" altLang="en-US" sz="1200" kern="0" dirty="0">
                <a:solidFill>
                  <a:srgbClr val="000000">
                    <a:lumMod val="85000"/>
                    <a:lumOff val="15000"/>
                  </a:srgbClr>
                </a:solidFill>
                <a:cs typeface="+mn-ea"/>
                <a:sym typeface="+mn-lt"/>
              </a:rPr>
              <a:t>在此录入上述图片的综合分析说明，在此录入上述图片的综合分析说明，在此录入上述图片的综合分析说明。</a:t>
            </a:r>
            <a:endParaRPr lang="zh-CN" altLang="en-US" sz="1200" kern="0" dirty="0">
              <a:solidFill>
                <a:srgbClr val="000000">
                  <a:lumMod val="85000"/>
                  <a:lumOff val="15000"/>
                </a:srgbClr>
              </a:solidFill>
              <a:cs typeface="+mn-ea"/>
              <a:sym typeface="+mn-lt"/>
            </a:endParaRPr>
          </a:p>
        </p:txBody>
      </p:sp>
      <p:sp>
        <p:nvSpPr>
          <p:cNvPr id="61" name="矩形 17"/>
          <p:cNvSpPr>
            <a:spLocks noChangeArrowheads="1"/>
          </p:cNvSpPr>
          <p:nvPr/>
        </p:nvSpPr>
        <p:spPr bwMode="auto">
          <a:xfrm>
            <a:off x="7167337" y="1772615"/>
            <a:ext cx="1947651" cy="1200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24" tIns="45713" rIns="91424" bIns="45713">
            <a:spAutoFit/>
          </a:bodyPr>
          <a:lstStyle/>
          <a:p>
            <a:pPr defTabSz="1218565">
              <a:lnSpc>
                <a:spcPct val="120000"/>
              </a:lnSpc>
              <a:defRPr/>
            </a:pPr>
            <a:r>
              <a:rPr lang="zh-CN" altLang="en-US" sz="1200" kern="0" dirty="0">
                <a:solidFill>
                  <a:srgbClr val="000000">
                    <a:lumMod val="85000"/>
                    <a:lumOff val="15000"/>
                  </a:srgbClr>
                </a:solidFill>
                <a:cs typeface="+mn-ea"/>
                <a:sym typeface="+mn-lt"/>
              </a:rPr>
              <a:t>在此录入上述图片的综合分析说明，在此录入上述图片的综合分析说明，在此录入上述图片的综合分析说明。</a:t>
            </a:r>
            <a:endParaRPr lang="zh-CN" altLang="en-US" sz="1200" kern="0" dirty="0">
              <a:solidFill>
                <a:srgbClr val="000000">
                  <a:lumMod val="85000"/>
                  <a:lumOff val="15000"/>
                </a:srgbClr>
              </a:solidFill>
              <a:cs typeface="+mn-ea"/>
              <a:sym typeface="+mn-lt"/>
            </a:endParaRPr>
          </a:p>
        </p:txBody>
      </p:sp>
      <p:sp>
        <p:nvSpPr>
          <p:cNvPr id="62" name="矩形 17"/>
          <p:cNvSpPr>
            <a:spLocks noChangeArrowheads="1"/>
          </p:cNvSpPr>
          <p:nvPr/>
        </p:nvSpPr>
        <p:spPr bwMode="auto">
          <a:xfrm>
            <a:off x="9020746" y="2348477"/>
            <a:ext cx="1947651" cy="1200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24" tIns="45713" rIns="91424" bIns="45713">
            <a:spAutoFit/>
          </a:bodyPr>
          <a:lstStyle/>
          <a:p>
            <a:pPr defTabSz="1218565">
              <a:lnSpc>
                <a:spcPct val="120000"/>
              </a:lnSpc>
              <a:defRPr/>
            </a:pPr>
            <a:r>
              <a:rPr lang="zh-CN" altLang="en-US" sz="1200" kern="0" dirty="0">
                <a:solidFill>
                  <a:srgbClr val="000000">
                    <a:lumMod val="85000"/>
                    <a:lumOff val="15000"/>
                  </a:srgbClr>
                </a:solidFill>
                <a:cs typeface="+mn-ea"/>
                <a:sym typeface="+mn-lt"/>
              </a:rPr>
              <a:t>在此录入上述图片的综合分析说明，在此录入上述图片的综合分析说明，在此录入上述图片的综合分析说明。</a:t>
            </a:r>
            <a:endParaRPr lang="zh-CN" altLang="en-US" sz="1200" kern="0" dirty="0">
              <a:solidFill>
                <a:srgbClr val="000000">
                  <a:lumMod val="85000"/>
                  <a:lumOff val="15000"/>
                </a:srgb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fade">
                                      <p:cBhvr>
                                        <p:cTn id="11" dur="1000"/>
                                        <p:tgtEl>
                                          <p:spTgt spid="55"/>
                                        </p:tgtEl>
                                      </p:cBhvr>
                                    </p:animEffect>
                                    <p:anim calcmode="lin" valueType="num">
                                      <p:cBhvr>
                                        <p:cTn id="12" dur="1000" fill="hold"/>
                                        <p:tgtEl>
                                          <p:spTgt spid="55"/>
                                        </p:tgtEl>
                                        <p:attrNameLst>
                                          <p:attrName>ppt_x</p:attrName>
                                        </p:attrNameLst>
                                      </p:cBhvr>
                                      <p:tavLst>
                                        <p:tav tm="0">
                                          <p:val>
                                            <p:strVal val="#ppt_x"/>
                                          </p:val>
                                        </p:tav>
                                        <p:tav tm="100000">
                                          <p:val>
                                            <p:strVal val="#ppt_x"/>
                                          </p:val>
                                        </p:tav>
                                      </p:tavLst>
                                    </p:anim>
                                    <p:anim calcmode="lin" valueType="num">
                                      <p:cBhvr>
                                        <p:cTn id="13" dur="1000" fill="hold"/>
                                        <p:tgtEl>
                                          <p:spTgt spid="5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barn(inVertical)">
                                      <p:cBhvr>
                                        <p:cTn id="17" dur="500"/>
                                        <p:tgtEl>
                                          <p:spTgt spid="34"/>
                                        </p:tgtEl>
                                      </p:cBhvr>
                                    </p:animEffect>
                                  </p:childTnLst>
                                </p:cTn>
                              </p:par>
                            </p:childTnLst>
                          </p:cTn>
                        </p:par>
                        <p:par>
                          <p:cTn id="18" fill="hold">
                            <p:stCondLst>
                              <p:cond delay="2000"/>
                            </p:stCondLst>
                            <p:childTnLst>
                              <p:par>
                                <p:cTn id="19" presetID="15" presetClass="entr" presetSubtype="0"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1000" fill="hold"/>
                                        <p:tgtEl>
                                          <p:spTgt spid="35"/>
                                        </p:tgtEl>
                                        <p:attrNameLst>
                                          <p:attrName>ppt_w</p:attrName>
                                        </p:attrNameLst>
                                      </p:cBhvr>
                                      <p:tavLst>
                                        <p:tav tm="0">
                                          <p:val>
                                            <p:fltVal val="0"/>
                                          </p:val>
                                        </p:tav>
                                        <p:tav tm="100000">
                                          <p:val>
                                            <p:strVal val="#ppt_w"/>
                                          </p:val>
                                        </p:tav>
                                      </p:tavLst>
                                    </p:anim>
                                    <p:anim calcmode="lin" valueType="num">
                                      <p:cBhvr>
                                        <p:cTn id="22" dur="1000" fill="hold"/>
                                        <p:tgtEl>
                                          <p:spTgt spid="35"/>
                                        </p:tgtEl>
                                        <p:attrNameLst>
                                          <p:attrName>ppt_h</p:attrName>
                                        </p:attrNameLst>
                                      </p:cBhvr>
                                      <p:tavLst>
                                        <p:tav tm="0">
                                          <p:val>
                                            <p:fltVal val="0"/>
                                          </p:val>
                                        </p:tav>
                                        <p:tav tm="100000">
                                          <p:val>
                                            <p:strVal val="#ppt_h"/>
                                          </p:val>
                                        </p:tav>
                                      </p:tavLst>
                                    </p:anim>
                                    <p:anim calcmode="lin" valueType="num">
                                      <p:cBhvr>
                                        <p:cTn id="23"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35"/>
                                        </p:tgtEl>
                                        <p:attrNameLst>
                                          <p:attrName>ppt_y</p:attrName>
                                        </p:attrNameLst>
                                      </p:cBhvr>
                                      <p:tavLst>
                                        <p:tav tm="0" fmla="#ppt_y+(sin(-2*pi*(1-$))*-#ppt_x+cos(-2*pi*(1-$))*(1-#ppt_y))*(1-$)">
                                          <p:val>
                                            <p:fltVal val="0"/>
                                          </p:val>
                                        </p:tav>
                                        <p:tav tm="100000">
                                          <p:val>
                                            <p:fltVal val="1"/>
                                          </p:val>
                                        </p:tav>
                                      </p:tavLst>
                                    </p:anim>
                                  </p:childTnLst>
                                </p:cTn>
                              </p:par>
                              <p:par>
                                <p:cTn id="25" presetID="15" presetClass="entr" presetSubtype="0" fill="hold" nodeType="withEffect">
                                  <p:stCondLst>
                                    <p:cond delay="500"/>
                                  </p:stCondLst>
                                  <p:childTnLst>
                                    <p:set>
                                      <p:cBhvr>
                                        <p:cTn id="26" dur="1" fill="hold">
                                          <p:stCondLst>
                                            <p:cond delay="0"/>
                                          </p:stCondLst>
                                        </p:cTn>
                                        <p:tgtEl>
                                          <p:spTgt spid="39"/>
                                        </p:tgtEl>
                                        <p:attrNameLst>
                                          <p:attrName>style.visibility</p:attrName>
                                        </p:attrNameLst>
                                      </p:cBhvr>
                                      <p:to>
                                        <p:strVal val="visible"/>
                                      </p:to>
                                    </p:set>
                                    <p:anim calcmode="lin" valueType="num">
                                      <p:cBhvr>
                                        <p:cTn id="27" dur="1000" fill="hold"/>
                                        <p:tgtEl>
                                          <p:spTgt spid="39"/>
                                        </p:tgtEl>
                                        <p:attrNameLst>
                                          <p:attrName>ppt_w</p:attrName>
                                        </p:attrNameLst>
                                      </p:cBhvr>
                                      <p:tavLst>
                                        <p:tav tm="0">
                                          <p:val>
                                            <p:fltVal val="0"/>
                                          </p:val>
                                        </p:tav>
                                        <p:tav tm="100000">
                                          <p:val>
                                            <p:strVal val="#ppt_w"/>
                                          </p:val>
                                        </p:tav>
                                      </p:tavLst>
                                    </p:anim>
                                    <p:anim calcmode="lin" valueType="num">
                                      <p:cBhvr>
                                        <p:cTn id="28" dur="1000" fill="hold"/>
                                        <p:tgtEl>
                                          <p:spTgt spid="39"/>
                                        </p:tgtEl>
                                        <p:attrNameLst>
                                          <p:attrName>ppt_h</p:attrName>
                                        </p:attrNameLst>
                                      </p:cBhvr>
                                      <p:tavLst>
                                        <p:tav tm="0">
                                          <p:val>
                                            <p:fltVal val="0"/>
                                          </p:val>
                                        </p:tav>
                                        <p:tav tm="100000">
                                          <p:val>
                                            <p:strVal val="#ppt_h"/>
                                          </p:val>
                                        </p:tav>
                                      </p:tavLst>
                                    </p:anim>
                                    <p:anim calcmode="lin" valueType="num">
                                      <p:cBhvr>
                                        <p:cTn id="29" dur="1000" fill="hold"/>
                                        <p:tgtEl>
                                          <p:spTgt spid="39"/>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39"/>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1000"/>
                                  </p:stCondLst>
                                  <p:childTnLst>
                                    <p:set>
                                      <p:cBhvr>
                                        <p:cTn id="32" dur="1" fill="hold">
                                          <p:stCondLst>
                                            <p:cond delay="0"/>
                                          </p:stCondLst>
                                        </p:cTn>
                                        <p:tgtEl>
                                          <p:spTgt spid="47"/>
                                        </p:tgtEl>
                                        <p:attrNameLst>
                                          <p:attrName>style.visibility</p:attrName>
                                        </p:attrNameLst>
                                      </p:cBhvr>
                                      <p:to>
                                        <p:strVal val="visible"/>
                                      </p:to>
                                    </p:set>
                                    <p:anim calcmode="lin" valueType="num">
                                      <p:cBhvr>
                                        <p:cTn id="33" dur="1000" fill="hold"/>
                                        <p:tgtEl>
                                          <p:spTgt spid="47"/>
                                        </p:tgtEl>
                                        <p:attrNameLst>
                                          <p:attrName>ppt_w</p:attrName>
                                        </p:attrNameLst>
                                      </p:cBhvr>
                                      <p:tavLst>
                                        <p:tav tm="0">
                                          <p:val>
                                            <p:fltVal val="0"/>
                                          </p:val>
                                        </p:tav>
                                        <p:tav tm="100000">
                                          <p:val>
                                            <p:strVal val="#ppt_w"/>
                                          </p:val>
                                        </p:tav>
                                      </p:tavLst>
                                    </p:anim>
                                    <p:anim calcmode="lin" valueType="num">
                                      <p:cBhvr>
                                        <p:cTn id="34" dur="1000" fill="hold"/>
                                        <p:tgtEl>
                                          <p:spTgt spid="47"/>
                                        </p:tgtEl>
                                        <p:attrNameLst>
                                          <p:attrName>ppt_h</p:attrName>
                                        </p:attrNameLst>
                                      </p:cBhvr>
                                      <p:tavLst>
                                        <p:tav tm="0">
                                          <p:val>
                                            <p:fltVal val="0"/>
                                          </p:val>
                                        </p:tav>
                                        <p:tav tm="100000">
                                          <p:val>
                                            <p:strVal val="#ppt_h"/>
                                          </p:val>
                                        </p:tav>
                                      </p:tavLst>
                                    </p:anim>
                                    <p:anim calcmode="lin" valueType="num">
                                      <p:cBhvr>
                                        <p:cTn id="35"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47"/>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nodeType="withEffect">
                                  <p:stCondLst>
                                    <p:cond delay="1500"/>
                                  </p:stCondLst>
                                  <p:childTnLst>
                                    <p:set>
                                      <p:cBhvr>
                                        <p:cTn id="38" dur="1" fill="hold">
                                          <p:stCondLst>
                                            <p:cond delay="0"/>
                                          </p:stCondLst>
                                        </p:cTn>
                                        <p:tgtEl>
                                          <p:spTgt spid="43"/>
                                        </p:tgtEl>
                                        <p:attrNameLst>
                                          <p:attrName>style.visibility</p:attrName>
                                        </p:attrNameLst>
                                      </p:cBhvr>
                                      <p:to>
                                        <p:strVal val="visible"/>
                                      </p:to>
                                    </p:set>
                                    <p:anim calcmode="lin" valueType="num">
                                      <p:cBhvr>
                                        <p:cTn id="39" dur="1000" fill="hold"/>
                                        <p:tgtEl>
                                          <p:spTgt spid="43"/>
                                        </p:tgtEl>
                                        <p:attrNameLst>
                                          <p:attrName>ppt_w</p:attrName>
                                        </p:attrNameLst>
                                      </p:cBhvr>
                                      <p:tavLst>
                                        <p:tav tm="0">
                                          <p:val>
                                            <p:fltVal val="0"/>
                                          </p:val>
                                        </p:tav>
                                        <p:tav tm="100000">
                                          <p:val>
                                            <p:strVal val="#ppt_w"/>
                                          </p:val>
                                        </p:tav>
                                      </p:tavLst>
                                    </p:anim>
                                    <p:anim calcmode="lin" valueType="num">
                                      <p:cBhvr>
                                        <p:cTn id="40" dur="1000" fill="hold"/>
                                        <p:tgtEl>
                                          <p:spTgt spid="43"/>
                                        </p:tgtEl>
                                        <p:attrNameLst>
                                          <p:attrName>ppt_h</p:attrName>
                                        </p:attrNameLst>
                                      </p:cBhvr>
                                      <p:tavLst>
                                        <p:tav tm="0">
                                          <p:val>
                                            <p:fltVal val="0"/>
                                          </p:val>
                                        </p:tav>
                                        <p:tav tm="100000">
                                          <p:val>
                                            <p:strVal val="#ppt_h"/>
                                          </p:val>
                                        </p:tav>
                                      </p:tavLst>
                                    </p:anim>
                                    <p:anim calcmode="lin" valueType="num">
                                      <p:cBhvr>
                                        <p:cTn id="41" dur="1000" fill="hold"/>
                                        <p:tgtEl>
                                          <p:spTgt spid="43"/>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43"/>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nodeType="withEffect">
                                  <p:stCondLst>
                                    <p:cond delay="2000"/>
                                  </p:stCondLst>
                                  <p:childTnLst>
                                    <p:set>
                                      <p:cBhvr>
                                        <p:cTn id="44" dur="1" fill="hold">
                                          <p:stCondLst>
                                            <p:cond delay="0"/>
                                          </p:stCondLst>
                                        </p:cTn>
                                        <p:tgtEl>
                                          <p:spTgt spid="51"/>
                                        </p:tgtEl>
                                        <p:attrNameLst>
                                          <p:attrName>style.visibility</p:attrName>
                                        </p:attrNameLst>
                                      </p:cBhvr>
                                      <p:to>
                                        <p:strVal val="visible"/>
                                      </p:to>
                                    </p:set>
                                    <p:anim calcmode="lin" valueType="num">
                                      <p:cBhvr>
                                        <p:cTn id="45" dur="1000" fill="hold"/>
                                        <p:tgtEl>
                                          <p:spTgt spid="51"/>
                                        </p:tgtEl>
                                        <p:attrNameLst>
                                          <p:attrName>ppt_w</p:attrName>
                                        </p:attrNameLst>
                                      </p:cBhvr>
                                      <p:tavLst>
                                        <p:tav tm="0">
                                          <p:val>
                                            <p:fltVal val="0"/>
                                          </p:val>
                                        </p:tav>
                                        <p:tav tm="100000">
                                          <p:val>
                                            <p:strVal val="#ppt_w"/>
                                          </p:val>
                                        </p:tav>
                                      </p:tavLst>
                                    </p:anim>
                                    <p:anim calcmode="lin" valueType="num">
                                      <p:cBhvr>
                                        <p:cTn id="46" dur="1000" fill="hold"/>
                                        <p:tgtEl>
                                          <p:spTgt spid="51"/>
                                        </p:tgtEl>
                                        <p:attrNameLst>
                                          <p:attrName>ppt_h</p:attrName>
                                        </p:attrNameLst>
                                      </p:cBhvr>
                                      <p:tavLst>
                                        <p:tav tm="0">
                                          <p:val>
                                            <p:fltVal val="0"/>
                                          </p:val>
                                        </p:tav>
                                        <p:tav tm="100000">
                                          <p:val>
                                            <p:strVal val="#ppt_h"/>
                                          </p:val>
                                        </p:tav>
                                      </p:tavLst>
                                    </p:anim>
                                    <p:anim calcmode="lin" valueType="num">
                                      <p:cBhvr>
                                        <p:cTn id="47" dur="1000" fill="hold"/>
                                        <p:tgtEl>
                                          <p:spTgt spid="51"/>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51"/>
                                        </p:tgtEl>
                                        <p:attrNameLst>
                                          <p:attrName>ppt_y</p:attrName>
                                        </p:attrNameLst>
                                      </p:cBhvr>
                                      <p:tavLst>
                                        <p:tav tm="0" fmla="#ppt_y+(sin(-2*pi*(1-$))*-#ppt_x+cos(-2*pi*(1-$))*(1-#ppt_y))*(1-$)">
                                          <p:val>
                                            <p:fltVal val="0"/>
                                          </p:val>
                                        </p:tav>
                                        <p:tav tm="100000">
                                          <p:val>
                                            <p:fltVal val="1"/>
                                          </p:val>
                                        </p:tav>
                                      </p:tavLst>
                                    </p:anim>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58"/>
                                        </p:tgtEl>
                                        <p:attrNameLst>
                                          <p:attrName>style.visibility</p:attrName>
                                        </p:attrNameLst>
                                      </p:cBhvr>
                                      <p:to>
                                        <p:strVal val="visible"/>
                                      </p:to>
                                    </p:set>
                                    <p:animEffect>
                                      <p:cBhvr>
                                        <p:cTn id="52" dur="750"/>
                                        <p:tgtEl>
                                          <p:spTgt spid="58"/>
                                        </p:tgtEl>
                                      </p:cBhvr>
                                    </p:animEffect>
                                    <p:anim calcmode="lin" valueType="num">
                                      <p:cBhvr>
                                        <p:cTn id="53" dur="750" fill="hold"/>
                                        <p:tgtEl>
                                          <p:spTgt spid="58"/>
                                        </p:tgtEl>
                                        <p:attrNameLst>
                                          <p:attrName>ppt_x</p:attrName>
                                        </p:attrNameLst>
                                      </p:cBhvr>
                                      <p:tavLst>
                                        <p:tav tm="0">
                                          <p:val>
                                            <p:strVal val="#ppt_x"/>
                                          </p:val>
                                        </p:tav>
                                        <p:tav tm="100000">
                                          <p:val>
                                            <p:strVal val="#ppt_x"/>
                                          </p:val>
                                        </p:tav>
                                      </p:tavLst>
                                    </p:anim>
                                    <p:anim calcmode="lin" valueType="num">
                                      <p:cBhvr>
                                        <p:cTn id="54" dur="750" fill="hold"/>
                                        <p:tgtEl>
                                          <p:spTgt spid="5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59"/>
                                        </p:tgtEl>
                                        <p:attrNameLst>
                                          <p:attrName>style.visibility</p:attrName>
                                        </p:attrNameLst>
                                      </p:cBhvr>
                                      <p:to>
                                        <p:strVal val="visible"/>
                                      </p:to>
                                    </p:set>
                                    <p:animEffect>
                                      <p:cBhvr>
                                        <p:cTn id="57" dur="750"/>
                                        <p:tgtEl>
                                          <p:spTgt spid="59"/>
                                        </p:tgtEl>
                                      </p:cBhvr>
                                    </p:animEffect>
                                    <p:anim calcmode="lin" valueType="num">
                                      <p:cBhvr>
                                        <p:cTn id="58" dur="750" fill="hold"/>
                                        <p:tgtEl>
                                          <p:spTgt spid="59"/>
                                        </p:tgtEl>
                                        <p:attrNameLst>
                                          <p:attrName>ppt_x</p:attrName>
                                        </p:attrNameLst>
                                      </p:cBhvr>
                                      <p:tavLst>
                                        <p:tav tm="0">
                                          <p:val>
                                            <p:strVal val="#ppt_x"/>
                                          </p:val>
                                        </p:tav>
                                        <p:tav tm="100000">
                                          <p:val>
                                            <p:strVal val="#ppt_x"/>
                                          </p:val>
                                        </p:tav>
                                      </p:tavLst>
                                    </p:anim>
                                    <p:anim calcmode="lin" valueType="num">
                                      <p:cBhvr>
                                        <p:cTn id="59" dur="750" fill="hold"/>
                                        <p:tgtEl>
                                          <p:spTgt spid="59"/>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60"/>
                                        </p:tgtEl>
                                        <p:attrNameLst>
                                          <p:attrName>style.visibility</p:attrName>
                                        </p:attrNameLst>
                                      </p:cBhvr>
                                      <p:to>
                                        <p:strVal val="visible"/>
                                      </p:to>
                                    </p:set>
                                    <p:animEffect>
                                      <p:cBhvr>
                                        <p:cTn id="62" dur="750"/>
                                        <p:tgtEl>
                                          <p:spTgt spid="60"/>
                                        </p:tgtEl>
                                      </p:cBhvr>
                                    </p:animEffect>
                                    <p:anim calcmode="lin" valueType="num">
                                      <p:cBhvr>
                                        <p:cTn id="63" dur="750" fill="hold"/>
                                        <p:tgtEl>
                                          <p:spTgt spid="60"/>
                                        </p:tgtEl>
                                        <p:attrNameLst>
                                          <p:attrName>ppt_x</p:attrName>
                                        </p:attrNameLst>
                                      </p:cBhvr>
                                      <p:tavLst>
                                        <p:tav tm="0">
                                          <p:val>
                                            <p:strVal val="#ppt_x"/>
                                          </p:val>
                                        </p:tav>
                                        <p:tav tm="100000">
                                          <p:val>
                                            <p:strVal val="#ppt_x"/>
                                          </p:val>
                                        </p:tav>
                                      </p:tavLst>
                                    </p:anim>
                                    <p:anim calcmode="lin" valueType="num">
                                      <p:cBhvr>
                                        <p:cTn id="64" dur="750" fill="hold"/>
                                        <p:tgtEl>
                                          <p:spTgt spid="60"/>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61"/>
                                        </p:tgtEl>
                                        <p:attrNameLst>
                                          <p:attrName>style.visibility</p:attrName>
                                        </p:attrNameLst>
                                      </p:cBhvr>
                                      <p:to>
                                        <p:strVal val="visible"/>
                                      </p:to>
                                    </p:set>
                                    <p:animEffect>
                                      <p:cBhvr>
                                        <p:cTn id="67" dur="750"/>
                                        <p:tgtEl>
                                          <p:spTgt spid="61"/>
                                        </p:tgtEl>
                                      </p:cBhvr>
                                    </p:animEffect>
                                    <p:anim calcmode="lin" valueType="num">
                                      <p:cBhvr>
                                        <p:cTn id="68" dur="750" fill="hold"/>
                                        <p:tgtEl>
                                          <p:spTgt spid="61"/>
                                        </p:tgtEl>
                                        <p:attrNameLst>
                                          <p:attrName>ppt_x</p:attrName>
                                        </p:attrNameLst>
                                      </p:cBhvr>
                                      <p:tavLst>
                                        <p:tav tm="0">
                                          <p:val>
                                            <p:strVal val="#ppt_x"/>
                                          </p:val>
                                        </p:tav>
                                        <p:tav tm="100000">
                                          <p:val>
                                            <p:strVal val="#ppt_x"/>
                                          </p:val>
                                        </p:tav>
                                      </p:tavLst>
                                    </p:anim>
                                    <p:anim calcmode="lin" valueType="num">
                                      <p:cBhvr>
                                        <p:cTn id="69" dur="750" fill="hold"/>
                                        <p:tgtEl>
                                          <p:spTgt spid="61"/>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2"/>
                                        </p:tgtEl>
                                        <p:attrNameLst>
                                          <p:attrName>style.visibility</p:attrName>
                                        </p:attrNameLst>
                                      </p:cBhvr>
                                      <p:to>
                                        <p:strVal val="visible"/>
                                      </p:to>
                                    </p:set>
                                    <p:animEffect>
                                      <p:cBhvr>
                                        <p:cTn id="72" dur="750"/>
                                        <p:tgtEl>
                                          <p:spTgt spid="62"/>
                                        </p:tgtEl>
                                      </p:cBhvr>
                                    </p:animEffect>
                                    <p:anim calcmode="lin" valueType="num">
                                      <p:cBhvr>
                                        <p:cTn id="73" dur="750" fill="hold"/>
                                        <p:tgtEl>
                                          <p:spTgt spid="62"/>
                                        </p:tgtEl>
                                        <p:attrNameLst>
                                          <p:attrName>ppt_x</p:attrName>
                                        </p:attrNameLst>
                                      </p:cBhvr>
                                      <p:tavLst>
                                        <p:tav tm="0">
                                          <p:val>
                                            <p:strVal val="#ppt_x"/>
                                          </p:val>
                                        </p:tav>
                                        <p:tav tm="100000">
                                          <p:val>
                                            <p:strVal val="#ppt_x"/>
                                          </p:val>
                                        </p:tav>
                                      </p:tavLst>
                                    </p:anim>
                                    <p:anim calcmode="lin" valueType="num">
                                      <p:cBhvr>
                                        <p:cTn id="74" dur="75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animBg="1"/>
      <p:bldP spid="58" grpId="0" bldLvl="0" autoUpdateAnimBg="0"/>
      <p:bldP spid="59" grpId="0" bldLvl="0" autoUpdateAnimBg="0"/>
      <p:bldP spid="60" grpId="0" bldLvl="0" autoUpdateAnimBg="0"/>
      <p:bldP spid="61" grpId="0" bldLvl="0" autoUpdateAnimBg="0"/>
      <p:bldP spid="62"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四川"/>
          <p:cNvSpPr/>
          <p:nvPr/>
        </p:nvSpPr>
        <p:spPr bwMode="auto">
          <a:xfrm>
            <a:off x="9659258" y="4089554"/>
            <a:ext cx="1387261" cy="1217287"/>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chemeClr val="bg1">
              <a:lumMod val="75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sz="1800" dirty="0">
              <a:solidFill>
                <a:srgbClr val="FFFFFF"/>
              </a:solidFill>
              <a:latin typeface="Calibri Light"/>
              <a:ea typeface="方正正纤黑简体"/>
              <a:cs typeface="+mn-ea"/>
              <a:sym typeface="+mn-lt"/>
            </a:endParaRPr>
          </a:p>
        </p:txBody>
      </p:sp>
      <p:sp>
        <p:nvSpPr>
          <p:cNvPr id="4" name="河北"/>
          <p:cNvSpPr/>
          <p:nvPr/>
        </p:nvSpPr>
        <p:spPr bwMode="auto">
          <a:xfrm>
            <a:off x="9893028" y="2338996"/>
            <a:ext cx="919717" cy="1312587"/>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chemeClr val="bg1">
              <a:lumMod val="75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sz="1800">
              <a:solidFill>
                <a:srgbClr val="FFFFFF"/>
              </a:solidFill>
              <a:latin typeface="Calibri Light"/>
              <a:ea typeface="方正正纤黑简体"/>
              <a:cs typeface="+mn-ea"/>
              <a:sym typeface="+mn-lt"/>
            </a:endParaRPr>
          </a:p>
        </p:txBody>
      </p:sp>
      <p:grpSp>
        <p:nvGrpSpPr>
          <p:cNvPr id="7" name="组合 6"/>
          <p:cNvGrpSpPr/>
          <p:nvPr/>
        </p:nvGrpSpPr>
        <p:grpSpPr>
          <a:xfrm>
            <a:off x="1174524" y="1720185"/>
            <a:ext cx="5008563" cy="4140411"/>
            <a:chOff x="1174524" y="1720184"/>
            <a:chExt cx="5008562" cy="4140411"/>
          </a:xfrm>
        </p:grpSpPr>
        <p:sp>
          <p:nvSpPr>
            <p:cNvPr id="8" name="内蒙古"/>
            <p:cNvSpPr/>
            <p:nvPr/>
          </p:nvSpPr>
          <p:spPr bwMode="auto">
            <a:xfrm>
              <a:off x="3278120" y="1766931"/>
              <a:ext cx="2194418" cy="1872534"/>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3765">
                <a:defRPr/>
              </a:pPr>
              <a:endParaRPr lang="zh-CN" altLang="en-US" sz="1800">
                <a:solidFill>
                  <a:srgbClr val="FFFFFF"/>
                </a:solidFill>
                <a:latin typeface="Calibri Light"/>
                <a:ea typeface="方正正纤黑简体"/>
                <a:cs typeface="+mn-ea"/>
                <a:sym typeface="+mn-lt"/>
              </a:endParaRPr>
            </a:p>
          </p:txBody>
        </p:sp>
        <p:sp>
          <p:nvSpPr>
            <p:cNvPr id="9" name="甘肃"/>
            <p:cNvSpPr/>
            <p:nvPr/>
          </p:nvSpPr>
          <p:spPr bwMode="auto">
            <a:xfrm>
              <a:off x="2856065" y="3033095"/>
              <a:ext cx="1402397" cy="1187363"/>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3765">
                <a:defRPr/>
              </a:pPr>
              <a:endParaRPr lang="zh-CN" altLang="en-US" sz="1800">
                <a:solidFill>
                  <a:srgbClr val="FFFFFF"/>
                </a:solidFill>
                <a:latin typeface="Calibri Light"/>
                <a:ea typeface="方正正纤黑简体"/>
                <a:cs typeface="+mn-ea"/>
                <a:sym typeface="+mn-lt"/>
              </a:endParaRPr>
            </a:p>
          </p:txBody>
        </p:sp>
        <p:sp>
          <p:nvSpPr>
            <p:cNvPr id="10" name="宁夏"/>
            <p:cNvSpPr/>
            <p:nvPr/>
          </p:nvSpPr>
          <p:spPr bwMode="auto">
            <a:xfrm>
              <a:off x="3852435" y="3445800"/>
              <a:ext cx="283151" cy="467466"/>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3765">
                <a:defRPr/>
              </a:pPr>
              <a:endParaRPr lang="zh-CN" altLang="en-US" sz="1800">
                <a:solidFill>
                  <a:srgbClr val="FFFFFF"/>
                </a:solidFill>
                <a:latin typeface="Calibri Light"/>
                <a:ea typeface="方正正纤黑简体"/>
                <a:cs typeface="+mn-ea"/>
                <a:sym typeface="+mn-lt"/>
              </a:endParaRPr>
            </a:p>
          </p:txBody>
        </p:sp>
        <p:sp>
          <p:nvSpPr>
            <p:cNvPr id="11" name="新疆"/>
            <p:cNvSpPr/>
            <p:nvPr/>
          </p:nvSpPr>
          <p:spPr bwMode="auto">
            <a:xfrm>
              <a:off x="1174524" y="2215698"/>
              <a:ext cx="2004760" cy="1515924"/>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565656"/>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3765">
                <a:defRPr/>
              </a:pPr>
              <a:endParaRPr lang="zh-CN" altLang="en-US" sz="1800">
                <a:solidFill>
                  <a:srgbClr val="FFFFFF"/>
                </a:solidFill>
                <a:latin typeface="Calibri Light"/>
                <a:ea typeface="方正正纤黑简体"/>
                <a:cs typeface="+mn-ea"/>
                <a:sym typeface="+mn-lt"/>
              </a:endParaRPr>
            </a:p>
          </p:txBody>
        </p:sp>
        <p:sp>
          <p:nvSpPr>
            <p:cNvPr id="12" name="青海"/>
            <p:cNvSpPr/>
            <p:nvPr/>
          </p:nvSpPr>
          <p:spPr bwMode="auto">
            <a:xfrm>
              <a:off x="2475415" y="3405732"/>
              <a:ext cx="1247466" cy="894863"/>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3765">
                <a:defRPr/>
              </a:pPr>
              <a:endParaRPr lang="zh-CN" altLang="en-US" sz="1800">
                <a:solidFill>
                  <a:srgbClr val="FFFFFF"/>
                </a:solidFill>
                <a:latin typeface="Calibri Light"/>
                <a:ea typeface="方正正纤黑简体"/>
                <a:cs typeface="+mn-ea"/>
                <a:sym typeface="+mn-lt"/>
              </a:endParaRPr>
            </a:p>
          </p:txBody>
        </p:sp>
        <p:sp>
          <p:nvSpPr>
            <p:cNvPr id="13" name="四川"/>
            <p:cNvSpPr/>
            <p:nvPr/>
          </p:nvSpPr>
          <p:spPr bwMode="auto">
            <a:xfrm>
              <a:off x="3191305" y="4033472"/>
              <a:ext cx="1079178" cy="946952"/>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565656"/>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3765">
                <a:defRPr/>
              </a:pPr>
              <a:endParaRPr lang="zh-CN" altLang="en-US" sz="1800" dirty="0">
                <a:solidFill>
                  <a:srgbClr val="FFFFFF"/>
                </a:solidFill>
                <a:latin typeface="Calibri Light"/>
                <a:ea typeface="方正正纤黑简体"/>
                <a:cs typeface="+mn-ea"/>
                <a:sym typeface="+mn-lt"/>
              </a:endParaRPr>
            </a:p>
          </p:txBody>
        </p:sp>
        <p:sp>
          <p:nvSpPr>
            <p:cNvPr id="14" name="西藏"/>
            <p:cNvSpPr/>
            <p:nvPr/>
          </p:nvSpPr>
          <p:spPr bwMode="auto">
            <a:xfrm>
              <a:off x="1398908" y="3648814"/>
              <a:ext cx="1931302" cy="1175342"/>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3765">
                <a:defRPr/>
              </a:pPr>
              <a:endParaRPr lang="zh-CN" altLang="en-US" sz="1800">
                <a:solidFill>
                  <a:srgbClr val="FFFFFF"/>
                </a:solidFill>
                <a:latin typeface="Calibri Light"/>
                <a:ea typeface="方正正纤黑简体"/>
                <a:cs typeface="+mn-ea"/>
                <a:sym typeface="+mn-lt"/>
              </a:endParaRPr>
            </a:p>
          </p:txBody>
        </p:sp>
        <p:sp>
          <p:nvSpPr>
            <p:cNvPr id="15" name="云南"/>
            <p:cNvSpPr/>
            <p:nvPr/>
          </p:nvSpPr>
          <p:spPr bwMode="auto">
            <a:xfrm>
              <a:off x="3157914" y="4626485"/>
              <a:ext cx="873493" cy="910890"/>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3765">
                <a:defRPr/>
              </a:pPr>
              <a:endParaRPr lang="zh-CN" altLang="en-US" sz="1800">
                <a:solidFill>
                  <a:srgbClr val="FFFFFF"/>
                </a:solidFill>
                <a:latin typeface="Calibri Light"/>
                <a:ea typeface="方正正纤黑简体"/>
                <a:cs typeface="+mn-ea"/>
                <a:sym typeface="+mn-lt"/>
              </a:endParaRPr>
            </a:p>
          </p:txBody>
        </p:sp>
        <p:sp>
          <p:nvSpPr>
            <p:cNvPr id="16" name="贵州"/>
            <p:cNvSpPr/>
            <p:nvPr/>
          </p:nvSpPr>
          <p:spPr bwMode="auto">
            <a:xfrm>
              <a:off x="3784319" y="4614465"/>
              <a:ext cx="590343" cy="511541"/>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3765">
                <a:defRPr/>
              </a:pPr>
              <a:endParaRPr lang="zh-CN" altLang="en-US" sz="1800">
                <a:solidFill>
                  <a:srgbClr val="FFFFFF"/>
                </a:solidFill>
                <a:latin typeface="Calibri Light"/>
                <a:ea typeface="方正正纤黑简体"/>
                <a:cs typeface="+mn-ea"/>
                <a:sym typeface="+mn-lt"/>
              </a:endParaRPr>
            </a:p>
          </p:txBody>
        </p:sp>
        <p:sp>
          <p:nvSpPr>
            <p:cNvPr id="17" name="广西"/>
            <p:cNvSpPr/>
            <p:nvPr/>
          </p:nvSpPr>
          <p:spPr bwMode="auto">
            <a:xfrm>
              <a:off x="3880483" y="4928335"/>
              <a:ext cx="771986" cy="587671"/>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3765">
                <a:defRPr/>
              </a:pPr>
              <a:endParaRPr lang="zh-CN" altLang="en-US" sz="1800">
                <a:solidFill>
                  <a:srgbClr val="FFFFFF"/>
                </a:solidFill>
                <a:latin typeface="Calibri Light"/>
                <a:ea typeface="方正正纤黑简体"/>
                <a:cs typeface="+mn-ea"/>
                <a:sym typeface="+mn-lt"/>
              </a:endParaRPr>
            </a:p>
          </p:txBody>
        </p:sp>
        <p:sp>
          <p:nvSpPr>
            <p:cNvPr id="18" name="重庆"/>
            <p:cNvSpPr/>
            <p:nvPr/>
          </p:nvSpPr>
          <p:spPr bwMode="auto">
            <a:xfrm>
              <a:off x="3987332" y="4281896"/>
              <a:ext cx="436746" cy="443425"/>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3765">
                <a:defRPr/>
              </a:pPr>
              <a:endParaRPr lang="zh-CN" altLang="en-US" sz="1800">
                <a:solidFill>
                  <a:srgbClr val="FFFFFF"/>
                </a:solidFill>
                <a:latin typeface="Calibri Light"/>
                <a:ea typeface="方正正纤黑简体"/>
                <a:cs typeface="+mn-ea"/>
                <a:sym typeface="+mn-lt"/>
              </a:endParaRPr>
            </a:p>
          </p:txBody>
        </p:sp>
        <p:sp>
          <p:nvSpPr>
            <p:cNvPr id="19" name="陕西"/>
            <p:cNvSpPr/>
            <p:nvPr/>
          </p:nvSpPr>
          <p:spPr bwMode="auto">
            <a:xfrm>
              <a:off x="3987332" y="3421759"/>
              <a:ext cx="498185" cy="888185"/>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3765">
                <a:defRPr/>
              </a:pPr>
              <a:endParaRPr lang="zh-CN" altLang="en-US" sz="1800">
                <a:solidFill>
                  <a:srgbClr val="FFFFFF"/>
                </a:solidFill>
                <a:latin typeface="Calibri Light"/>
                <a:ea typeface="方正正纤黑简体"/>
                <a:cs typeface="+mn-ea"/>
                <a:sym typeface="+mn-lt"/>
              </a:endParaRPr>
            </a:p>
          </p:txBody>
        </p:sp>
        <p:sp>
          <p:nvSpPr>
            <p:cNvPr id="20" name="山西"/>
            <p:cNvSpPr/>
            <p:nvPr/>
          </p:nvSpPr>
          <p:spPr bwMode="auto">
            <a:xfrm>
              <a:off x="4418736" y="3254808"/>
              <a:ext cx="331233" cy="729247"/>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3765">
                <a:defRPr/>
              </a:pPr>
              <a:endParaRPr lang="zh-CN" altLang="en-US" sz="1800">
                <a:solidFill>
                  <a:srgbClr val="FFFFFF"/>
                </a:solidFill>
                <a:latin typeface="Calibri Light"/>
                <a:ea typeface="方正正纤黑简体"/>
                <a:cs typeface="+mn-ea"/>
                <a:sym typeface="+mn-lt"/>
              </a:endParaRPr>
            </a:p>
          </p:txBody>
        </p:sp>
        <p:sp>
          <p:nvSpPr>
            <p:cNvPr id="21" name="湖南"/>
            <p:cNvSpPr/>
            <p:nvPr/>
          </p:nvSpPr>
          <p:spPr bwMode="auto">
            <a:xfrm>
              <a:off x="4331922" y="4498266"/>
              <a:ext cx="528904" cy="614384"/>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3765">
                <a:defRPr/>
              </a:pPr>
              <a:endParaRPr lang="zh-CN" altLang="en-US" sz="1800">
                <a:solidFill>
                  <a:srgbClr val="FFFFFF"/>
                </a:solidFill>
                <a:latin typeface="Calibri Light"/>
                <a:ea typeface="方正正纤黑简体"/>
                <a:cs typeface="+mn-ea"/>
                <a:sym typeface="+mn-lt"/>
              </a:endParaRPr>
            </a:p>
          </p:txBody>
        </p:sp>
        <p:sp>
          <p:nvSpPr>
            <p:cNvPr id="22" name="湖北"/>
            <p:cNvSpPr/>
            <p:nvPr/>
          </p:nvSpPr>
          <p:spPr bwMode="auto">
            <a:xfrm>
              <a:off x="4270483" y="4144328"/>
              <a:ext cx="750617" cy="470137"/>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3765">
                <a:defRPr/>
              </a:pPr>
              <a:endParaRPr lang="zh-CN" altLang="en-US" sz="1800">
                <a:solidFill>
                  <a:srgbClr val="FFFFFF"/>
                </a:solidFill>
                <a:latin typeface="Calibri Light"/>
                <a:ea typeface="方正正纤黑简体"/>
                <a:cs typeface="+mn-ea"/>
                <a:sym typeface="+mn-lt"/>
              </a:endParaRPr>
            </a:p>
          </p:txBody>
        </p:sp>
        <p:sp>
          <p:nvSpPr>
            <p:cNvPr id="23" name="广东"/>
            <p:cNvSpPr/>
            <p:nvPr/>
          </p:nvSpPr>
          <p:spPr bwMode="auto">
            <a:xfrm>
              <a:off x="4436100" y="5008472"/>
              <a:ext cx="781335" cy="618391"/>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565656"/>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3765">
                <a:defRPr/>
              </a:pPr>
              <a:endParaRPr lang="zh-CN" altLang="en-US" sz="1800">
                <a:solidFill>
                  <a:srgbClr val="FFFFFF"/>
                </a:solidFill>
                <a:latin typeface="Calibri Light"/>
                <a:ea typeface="方正正纤黑简体"/>
                <a:cs typeface="+mn-ea"/>
                <a:sym typeface="+mn-lt"/>
              </a:endParaRPr>
            </a:p>
          </p:txBody>
        </p:sp>
        <p:sp>
          <p:nvSpPr>
            <p:cNvPr id="24" name="江西"/>
            <p:cNvSpPr/>
            <p:nvPr/>
          </p:nvSpPr>
          <p:spPr bwMode="auto">
            <a:xfrm>
              <a:off x="4806065" y="4472890"/>
              <a:ext cx="467466" cy="637089"/>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3765">
                <a:defRPr/>
              </a:pPr>
              <a:endParaRPr lang="zh-CN" altLang="en-US" sz="1800">
                <a:solidFill>
                  <a:srgbClr val="FFFFFF"/>
                </a:solidFill>
                <a:latin typeface="Calibri Light"/>
                <a:ea typeface="方正正纤黑简体"/>
                <a:cs typeface="+mn-ea"/>
                <a:sym typeface="+mn-lt"/>
              </a:endParaRPr>
            </a:p>
          </p:txBody>
        </p:sp>
        <p:sp>
          <p:nvSpPr>
            <p:cNvPr id="25" name="福建"/>
            <p:cNvSpPr/>
            <p:nvPr/>
          </p:nvSpPr>
          <p:spPr bwMode="auto">
            <a:xfrm>
              <a:off x="5049147" y="4642513"/>
              <a:ext cx="432740" cy="528904"/>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3765">
                <a:defRPr/>
              </a:pPr>
              <a:endParaRPr lang="zh-CN" altLang="en-US" sz="1800">
                <a:solidFill>
                  <a:srgbClr val="FFFFFF"/>
                </a:solidFill>
                <a:latin typeface="Calibri Light"/>
                <a:ea typeface="方正正纤黑简体"/>
                <a:cs typeface="+mn-ea"/>
                <a:sym typeface="+mn-lt"/>
              </a:endParaRPr>
            </a:p>
          </p:txBody>
        </p:sp>
        <p:sp>
          <p:nvSpPr>
            <p:cNvPr id="26" name="浙江"/>
            <p:cNvSpPr/>
            <p:nvPr/>
          </p:nvSpPr>
          <p:spPr bwMode="auto">
            <a:xfrm>
              <a:off x="5242812" y="4307273"/>
              <a:ext cx="371301" cy="430068"/>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3765">
                <a:defRPr/>
              </a:pPr>
              <a:endParaRPr lang="zh-CN" altLang="en-US" sz="1800">
                <a:solidFill>
                  <a:srgbClr val="FFFFFF"/>
                </a:solidFill>
                <a:latin typeface="Calibri Light"/>
                <a:ea typeface="方正正纤黑简体"/>
                <a:cs typeface="+mn-ea"/>
                <a:sym typeface="+mn-lt"/>
              </a:endParaRPr>
            </a:p>
          </p:txBody>
        </p:sp>
        <p:sp>
          <p:nvSpPr>
            <p:cNvPr id="27" name="安徽"/>
            <p:cNvSpPr/>
            <p:nvPr/>
          </p:nvSpPr>
          <p:spPr bwMode="auto">
            <a:xfrm>
              <a:off x="4879524" y="3934636"/>
              <a:ext cx="470137" cy="575651"/>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rgbClr val="565656"/>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3765">
                <a:defRPr/>
              </a:pPr>
              <a:endParaRPr lang="zh-CN" altLang="en-US" sz="1800">
                <a:solidFill>
                  <a:srgbClr val="FFFFFF"/>
                </a:solidFill>
                <a:latin typeface="Calibri Light"/>
                <a:ea typeface="方正正纤黑简体"/>
                <a:cs typeface="+mn-ea"/>
                <a:sym typeface="+mn-lt"/>
              </a:endParaRPr>
            </a:p>
          </p:txBody>
        </p:sp>
        <p:sp>
          <p:nvSpPr>
            <p:cNvPr id="28" name="天津"/>
            <p:cNvSpPr/>
            <p:nvPr/>
          </p:nvSpPr>
          <p:spPr bwMode="auto">
            <a:xfrm>
              <a:off x="4971681" y="3270835"/>
              <a:ext cx="122877" cy="177637"/>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3765">
                <a:defRPr/>
              </a:pPr>
              <a:endParaRPr lang="zh-CN" altLang="en-US" sz="1800">
                <a:solidFill>
                  <a:srgbClr val="FFFFFF"/>
                </a:solidFill>
                <a:latin typeface="Calibri Light"/>
                <a:ea typeface="方正正纤黑简体"/>
                <a:cs typeface="+mn-ea"/>
                <a:sym typeface="+mn-lt"/>
              </a:endParaRPr>
            </a:p>
          </p:txBody>
        </p:sp>
        <p:sp>
          <p:nvSpPr>
            <p:cNvPr id="29" name="北京"/>
            <p:cNvSpPr/>
            <p:nvPr/>
          </p:nvSpPr>
          <p:spPr bwMode="auto">
            <a:xfrm>
              <a:off x="4848805" y="3190698"/>
              <a:ext cx="162945" cy="174965"/>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565656"/>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3765">
                <a:defRPr/>
              </a:pPr>
              <a:endParaRPr lang="zh-CN" altLang="en-US" sz="1800">
                <a:solidFill>
                  <a:srgbClr val="FFFFFF"/>
                </a:solidFill>
                <a:latin typeface="Calibri Light"/>
                <a:ea typeface="方正正纤黑简体"/>
                <a:cs typeface="+mn-ea"/>
                <a:sym typeface="+mn-lt"/>
              </a:endParaRPr>
            </a:p>
          </p:txBody>
        </p:sp>
        <p:sp>
          <p:nvSpPr>
            <p:cNvPr id="30" name="辽宁"/>
            <p:cNvSpPr/>
            <p:nvPr/>
          </p:nvSpPr>
          <p:spPr bwMode="auto">
            <a:xfrm>
              <a:off x="5125278" y="2843438"/>
              <a:ext cx="578322" cy="550274"/>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3765">
                <a:defRPr/>
              </a:pPr>
              <a:endParaRPr lang="zh-CN" altLang="en-US" sz="1800">
                <a:solidFill>
                  <a:srgbClr val="FFFFFF"/>
                </a:solidFill>
                <a:latin typeface="Calibri Light"/>
                <a:ea typeface="方正正纤黑简体"/>
                <a:cs typeface="+mn-ea"/>
                <a:sym typeface="+mn-lt"/>
              </a:endParaRPr>
            </a:p>
          </p:txBody>
        </p:sp>
        <p:sp>
          <p:nvSpPr>
            <p:cNvPr id="31" name="吉林"/>
            <p:cNvSpPr/>
            <p:nvPr/>
          </p:nvSpPr>
          <p:spPr bwMode="auto">
            <a:xfrm>
              <a:off x="5254832" y="2510869"/>
              <a:ext cx="824076" cy="559624"/>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rgbClr val="565656"/>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3765">
                <a:defRPr/>
              </a:pPr>
              <a:endParaRPr lang="zh-CN" altLang="en-US" sz="1800">
                <a:solidFill>
                  <a:srgbClr val="FFFFFF"/>
                </a:solidFill>
                <a:latin typeface="Calibri Light"/>
                <a:ea typeface="方正正纤黑简体"/>
                <a:cs typeface="+mn-ea"/>
                <a:sym typeface="+mn-lt"/>
              </a:endParaRPr>
            </a:p>
          </p:txBody>
        </p:sp>
        <p:sp>
          <p:nvSpPr>
            <p:cNvPr id="32" name="黑龙江"/>
            <p:cNvSpPr/>
            <p:nvPr/>
          </p:nvSpPr>
          <p:spPr bwMode="auto">
            <a:xfrm>
              <a:off x="5079867" y="1720184"/>
              <a:ext cx="1103219" cy="1003048"/>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3765">
                <a:defRPr/>
              </a:pPr>
              <a:endParaRPr lang="zh-CN" altLang="en-US" sz="1800">
                <a:solidFill>
                  <a:srgbClr val="FFFFFF"/>
                </a:solidFill>
                <a:latin typeface="Calibri Light"/>
                <a:ea typeface="方正正纤黑简体"/>
                <a:cs typeface="+mn-ea"/>
                <a:sym typeface="+mn-lt"/>
              </a:endParaRPr>
            </a:p>
          </p:txBody>
        </p:sp>
        <p:sp>
          <p:nvSpPr>
            <p:cNvPr id="33" name="山东"/>
            <p:cNvSpPr/>
            <p:nvPr/>
          </p:nvSpPr>
          <p:spPr bwMode="auto">
            <a:xfrm>
              <a:off x="4860826" y="3519260"/>
              <a:ext cx="667808" cy="419384"/>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3765">
                <a:defRPr/>
              </a:pPr>
              <a:endParaRPr lang="zh-CN" altLang="en-US" sz="1800">
                <a:solidFill>
                  <a:srgbClr val="FFFFFF"/>
                </a:solidFill>
                <a:latin typeface="Calibri Light"/>
                <a:ea typeface="方正正纤黑简体"/>
                <a:cs typeface="+mn-ea"/>
                <a:sym typeface="+mn-lt"/>
              </a:endParaRPr>
            </a:p>
          </p:txBody>
        </p:sp>
        <p:sp>
          <p:nvSpPr>
            <p:cNvPr id="34" name="上海"/>
            <p:cNvSpPr/>
            <p:nvPr/>
          </p:nvSpPr>
          <p:spPr bwMode="auto">
            <a:xfrm>
              <a:off x="5484558" y="4215116"/>
              <a:ext cx="105514" cy="92158"/>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rgbClr val="565656"/>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3765">
                <a:defRPr/>
              </a:pPr>
              <a:endParaRPr lang="zh-CN" altLang="en-US" sz="1800">
                <a:solidFill>
                  <a:srgbClr val="FFFFFF"/>
                </a:solidFill>
                <a:latin typeface="Calibri Light"/>
                <a:ea typeface="方正正纤黑简体"/>
                <a:cs typeface="+mn-ea"/>
                <a:sym typeface="+mn-lt"/>
              </a:endParaRPr>
            </a:p>
          </p:txBody>
        </p:sp>
        <p:sp>
          <p:nvSpPr>
            <p:cNvPr id="35" name="江苏"/>
            <p:cNvSpPr/>
            <p:nvPr/>
          </p:nvSpPr>
          <p:spPr bwMode="auto">
            <a:xfrm>
              <a:off x="4995723" y="3861178"/>
              <a:ext cx="582329" cy="448767"/>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3765">
                <a:defRPr/>
              </a:pPr>
              <a:endParaRPr lang="zh-CN" altLang="en-US" sz="1800">
                <a:solidFill>
                  <a:srgbClr val="FFFFFF"/>
                </a:solidFill>
                <a:latin typeface="Calibri Light"/>
                <a:ea typeface="方正正纤黑简体"/>
                <a:cs typeface="+mn-ea"/>
                <a:sym typeface="+mn-lt"/>
              </a:endParaRPr>
            </a:p>
          </p:txBody>
        </p:sp>
        <p:sp>
          <p:nvSpPr>
            <p:cNvPr id="36" name="河北"/>
            <p:cNvSpPr/>
            <p:nvPr/>
          </p:nvSpPr>
          <p:spPr bwMode="auto">
            <a:xfrm>
              <a:off x="4692538" y="3002376"/>
              <a:ext cx="540924" cy="771986"/>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3765">
                <a:defRPr/>
              </a:pPr>
              <a:endParaRPr lang="zh-CN" altLang="en-US" sz="1800">
                <a:solidFill>
                  <a:srgbClr val="FFFFFF"/>
                </a:solidFill>
                <a:latin typeface="Calibri Light"/>
                <a:ea typeface="方正正纤黑简体"/>
                <a:cs typeface="+mn-ea"/>
                <a:sym typeface="+mn-lt"/>
              </a:endParaRPr>
            </a:p>
          </p:txBody>
        </p:sp>
        <p:sp>
          <p:nvSpPr>
            <p:cNvPr id="37" name="河南"/>
            <p:cNvSpPr/>
            <p:nvPr/>
          </p:nvSpPr>
          <p:spPr bwMode="auto">
            <a:xfrm>
              <a:off x="4445449" y="3743643"/>
              <a:ext cx="568973" cy="563630"/>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3765">
                <a:defRPr/>
              </a:pPr>
              <a:endParaRPr lang="zh-CN" altLang="en-US" sz="1800">
                <a:solidFill>
                  <a:srgbClr val="FFFFFF"/>
                </a:solidFill>
                <a:latin typeface="Calibri Light"/>
                <a:ea typeface="方正正纤黑简体"/>
                <a:cs typeface="+mn-ea"/>
                <a:sym typeface="+mn-lt"/>
              </a:endParaRPr>
            </a:p>
          </p:txBody>
        </p:sp>
        <p:sp>
          <p:nvSpPr>
            <p:cNvPr id="38" name="台湾"/>
            <p:cNvSpPr/>
            <p:nvPr/>
          </p:nvSpPr>
          <p:spPr bwMode="auto">
            <a:xfrm>
              <a:off x="5515278" y="4947033"/>
              <a:ext cx="162945" cy="394007"/>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3765">
                <a:defRPr/>
              </a:pPr>
              <a:endParaRPr lang="zh-CN" altLang="en-US" sz="1800">
                <a:solidFill>
                  <a:srgbClr val="FFFFFF"/>
                </a:solidFill>
                <a:latin typeface="Calibri Light"/>
                <a:ea typeface="方正正纤黑简体"/>
                <a:cs typeface="+mn-ea"/>
                <a:sym typeface="+mn-lt"/>
              </a:endParaRPr>
            </a:p>
          </p:txBody>
        </p:sp>
        <p:sp>
          <p:nvSpPr>
            <p:cNvPr id="39" name="海南"/>
            <p:cNvSpPr/>
            <p:nvPr/>
          </p:nvSpPr>
          <p:spPr bwMode="auto">
            <a:xfrm>
              <a:off x="4317229" y="5645561"/>
              <a:ext cx="245753" cy="215034"/>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rgbClr val="565656"/>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3765">
                <a:defRPr/>
              </a:pPr>
              <a:endParaRPr lang="zh-CN" altLang="en-US" sz="1800">
                <a:solidFill>
                  <a:srgbClr val="FFFFFF"/>
                </a:solidFill>
                <a:latin typeface="Calibri Light"/>
                <a:ea typeface="方正正纤黑简体"/>
                <a:cs typeface="+mn-ea"/>
                <a:sym typeface="+mn-lt"/>
              </a:endParaRPr>
            </a:p>
          </p:txBody>
        </p:sp>
        <p:sp>
          <p:nvSpPr>
            <p:cNvPr id="40" name="椭圆 39"/>
            <p:cNvSpPr/>
            <p:nvPr/>
          </p:nvSpPr>
          <p:spPr>
            <a:xfrm>
              <a:off x="4682904" y="3220368"/>
              <a:ext cx="305855" cy="305855"/>
            </a:xfrm>
            <a:prstGeom prst="ellipse">
              <a:avLst/>
            </a:prstGeom>
            <a:noFill/>
            <a:ln w="12700" cap="flat" cmpd="sng" algn="ctr">
              <a:solidFill>
                <a:srgbClr val="C0000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defTabSz="913765">
                <a:defRPr/>
              </a:pPr>
              <a:endParaRPr lang="zh-CN" altLang="en-US" sz="1800" kern="0">
                <a:solidFill>
                  <a:prstClr val="white"/>
                </a:solidFill>
                <a:latin typeface="Calibri Light"/>
                <a:ea typeface="方正正纤黑简体"/>
                <a:cs typeface="+mn-ea"/>
                <a:sym typeface="+mn-lt"/>
              </a:endParaRPr>
            </a:p>
          </p:txBody>
        </p:sp>
        <p:sp>
          <p:nvSpPr>
            <p:cNvPr id="41" name="椭圆 40"/>
            <p:cNvSpPr/>
            <p:nvPr/>
          </p:nvSpPr>
          <p:spPr>
            <a:xfrm>
              <a:off x="4569662" y="3107126"/>
              <a:ext cx="532339" cy="532339"/>
            </a:xfrm>
            <a:prstGeom prst="ellipse">
              <a:avLst/>
            </a:prstGeom>
            <a:noFill/>
            <a:ln w="12700" cap="flat" cmpd="sng" algn="ctr">
              <a:solidFill>
                <a:srgbClr val="C0000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defTabSz="913765">
                <a:defRPr/>
              </a:pPr>
              <a:endParaRPr lang="zh-CN" altLang="en-US" sz="1800" kern="0">
                <a:solidFill>
                  <a:prstClr val="white"/>
                </a:solidFill>
                <a:latin typeface="Calibri Light"/>
                <a:ea typeface="方正正纤黑简体"/>
                <a:cs typeface="+mn-ea"/>
                <a:sym typeface="+mn-lt"/>
              </a:endParaRPr>
            </a:p>
          </p:txBody>
        </p:sp>
        <p:grpSp>
          <p:nvGrpSpPr>
            <p:cNvPr id="42" name="组合 41"/>
            <p:cNvGrpSpPr/>
            <p:nvPr/>
          </p:nvGrpSpPr>
          <p:grpSpPr>
            <a:xfrm>
              <a:off x="3416582" y="4203096"/>
              <a:ext cx="557393" cy="557393"/>
              <a:chOff x="5911109" y="4221424"/>
              <a:chExt cx="532339" cy="532339"/>
            </a:xfrm>
          </p:grpSpPr>
          <p:sp>
            <p:nvSpPr>
              <p:cNvPr id="49" name="椭圆 48"/>
              <p:cNvSpPr/>
              <p:nvPr/>
            </p:nvSpPr>
            <p:spPr>
              <a:xfrm>
                <a:off x="6024351" y="4334666"/>
                <a:ext cx="305855" cy="305855"/>
              </a:xfrm>
              <a:prstGeom prst="ellipse">
                <a:avLst/>
              </a:prstGeom>
              <a:noFill/>
              <a:ln w="12700" cap="flat" cmpd="sng" algn="ctr">
                <a:solidFill>
                  <a:srgbClr val="C0000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defTabSz="913765">
                  <a:defRPr/>
                </a:pPr>
                <a:endParaRPr lang="zh-CN" altLang="en-US" sz="1800" kern="0">
                  <a:solidFill>
                    <a:prstClr val="white"/>
                  </a:solidFill>
                  <a:latin typeface="Calibri Light"/>
                  <a:ea typeface="方正正纤黑简体"/>
                  <a:cs typeface="+mn-ea"/>
                  <a:sym typeface="+mn-lt"/>
                </a:endParaRPr>
              </a:p>
            </p:txBody>
          </p:sp>
          <p:sp>
            <p:nvSpPr>
              <p:cNvPr id="50" name="椭圆 49"/>
              <p:cNvSpPr/>
              <p:nvPr/>
            </p:nvSpPr>
            <p:spPr>
              <a:xfrm>
                <a:off x="5911109" y="4221424"/>
                <a:ext cx="532339" cy="532339"/>
              </a:xfrm>
              <a:prstGeom prst="ellipse">
                <a:avLst/>
              </a:prstGeom>
              <a:noFill/>
              <a:ln w="12700" cap="flat" cmpd="sng" algn="ctr">
                <a:solidFill>
                  <a:srgbClr val="C0000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defTabSz="913765">
                  <a:defRPr/>
                </a:pPr>
                <a:endParaRPr lang="zh-CN" altLang="en-US" sz="1800" kern="0">
                  <a:solidFill>
                    <a:prstClr val="white"/>
                  </a:solidFill>
                  <a:latin typeface="Calibri Light"/>
                  <a:ea typeface="方正正纤黑简体"/>
                  <a:cs typeface="+mn-ea"/>
                  <a:sym typeface="+mn-lt"/>
                </a:endParaRPr>
              </a:p>
            </p:txBody>
          </p:sp>
        </p:grpSp>
        <p:grpSp>
          <p:nvGrpSpPr>
            <p:cNvPr id="43" name="组合 42"/>
            <p:cNvGrpSpPr/>
            <p:nvPr/>
          </p:nvGrpSpPr>
          <p:grpSpPr>
            <a:xfrm>
              <a:off x="4034079" y="4648155"/>
              <a:ext cx="619726" cy="619726"/>
              <a:chOff x="8434105" y="2872453"/>
              <a:chExt cx="619726" cy="619726"/>
            </a:xfrm>
          </p:grpSpPr>
          <p:sp>
            <p:nvSpPr>
              <p:cNvPr id="47" name="椭圆 46"/>
              <p:cNvSpPr/>
              <p:nvPr/>
            </p:nvSpPr>
            <p:spPr>
              <a:xfrm>
                <a:off x="8434105" y="2872453"/>
                <a:ext cx="619726" cy="619726"/>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defTabSz="913765">
                  <a:defRPr/>
                </a:pPr>
                <a:endParaRPr lang="zh-CN" altLang="en-US" sz="1800" kern="0" dirty="0">
                  <a:solidFill>
                    <a:prstClr val="white"/>
                  </a:solidFill>
                  <a:latin typeface="Calibri Light"/>
                  <a:ea typeface="方正正纤黑简体"/>
                  <a:cs typeface="+mn-ea"/>
                  <a:sym typeface="+mn-lt"/>
                </a:endParaRPr>
              </a:p>
            </p:txBody>
          </p:sp>
          <p:sp>
            <p:nvSpPr>
              <p:cNvPr id="48" name="文本框 47"/>
              <p:cNvSpPr txBox="1"/>
              <p:nvPr/>
            </p:nvSpPr>
            <p:spPr>
              <a:xfrm>
                <a:off x="8480116" y="2997650"/>
                <a:ext cx="527709" cy="369332"/>
              </a:xfrm>
              <a:prstGeom prst="rect">
                <a:avLst/>
              </a:prstGeom>
              <a:noFill/>
            </p:spPr>
            <p:txBody>
              <a:bodyPr wrap="none" rtlCol="0">
                <a:spAutoFit/>
              </a:bodyPr>
              <a:lstStyle/>
              <a:p>
                <a:pPr algn="ctr" defTabSz="913765">
                  <a:defRPr/>
                </a:pPr>
                <a:r>
                  <a:rPr lang="en-US" altLang="zh-CN" sz="1800" kern="0" dirty="0">
                    <a:solidFill>
                      <a:prstClr val="white"/>
                    </a:solidFill>
                    <a:latin typeface="Calibri Light"/>
                    <a:cs typeface="+mn-ea"/>
                    <a:sym typeface="+mn-lt"/>
                  </a:rPr>
                  <a:t>96</a:t>
                </a:r>
                <a:r>
                  <a:rPr lang="en-US" altLang="zh-CN" sz="1200" kern="0" dirty="0">
                    <a:solidFill>
                      <a:prstClr val="white"/>
                    </a:solidFill>
                    <a:latin typeface="Calibri Light"/>
                    <a:cs typeface="+mn-ea"/>
                    <a:sym typeface="+mn-lt"/>
                  </a:rPr>
                  <a:t>%</a:t>
                </a:r>
                <a:endParaRPr lang="zh-CN" altLang="en-US" sz="1800" kern="0" dirty="0">
                  <a:solidFill>
                    <a:prstClr val="white"/>
                  </a:solidFill>
                  <a:latin typeface="Calibri Light"/>
                  <a:cs typeface="+mn-ea"/>
                  <a:sym typeface="+mn-lt"/>
                </a:endParaRPr>
              </a:p>
            </p:txBody>
          </p:sp>
        </p:grpSp>
        <p:grpSp>
          <p:nvGrpSpPr>
            <p:cNvPr id="44" name="组合 43"/>
            <p:cNvGrpSpPr/>
            <p:nvPr/>
          </p:nvGrpSpPr>
          <p:grpSpPr>
            <a:xfrm>
              <a:off x="5215243" y="3168887"/>
              <a:ext cx="619726" cy="619726"/>
              <a:chOff x="9862165" y="2413369"/>
              <a:chExt cx="619726" cy="619726"/>
            </a:xfrm>
          </p:grpSpPr>
          <p:sp>
            <p:nvSpPr>
              <p:cNvPr id="45" name="椭圆 44"/>
              <p:cNvSpPr/>
              <p:nvPr/>
            </p:nvSpPr>
            <p:spPr>
              <a:xfrm>
                <a:off x="9862165" y="2413369"/>
                <a:ext cx="619726" cy="619726"/>
              </a:xfrm>
              <a:prstGeom prst="ellipse">
                <a:avLst/>
              </a:prstGeom>
              <a:solidFill>
                <a:srgbClr val="C00000"/>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defTabSz="913765">
                  <a:defRPr/>
                </a:pPr>
                <a:endParaRPr lang="zh-CN" altLang="en-US" sz="1800" kern="0" dirty="0">
                  <a:solidFill>
                    <a:prstClr val="white"/>
                  </a:solidFill>
                  <a:latin typeface="Calibri Light"/>
                  <a:ea typeface="方正正纤黑简体"/>
                  <a:cs typeface="+mn-ea"/>
                  <a:sym typeface="+mn-lt"/>
                </a:endParaRPr>
              </a:p>
            </p:txBody>
          </p:sp>
          <p:sp>
            <p:nvSpPr>
              <p:cNvPr id="46" name="文本框 45"/>
              <p:cNvSpPr txBox="1"/>
              <p:nvPr/>
            </p:nvSpPr>
            <p:spPr>
              <a:xfrm>
                <a:off x="9908174" y="2538566"/>
                <a:ext cx="527709" cy="369332"/>
              </a:xfrm>
              <a:prstGeom prst="rect">
                <a:avLst/>
              </a:prstGeom>
              <a:noFill/>
            </p:spPr>
            <p:txBody>
              <a:bodyPr wrap="none" rtlCol="0">
                <a:spAutoFit/>
              </a:bodyPr>
              <a:lstStyle/>
              <a:p>
                <a:pPr algn="ctr" defTabSz="913765">
                  <a:defRPr/>
                </a:pPr>
                <a:r>
                  <a:rPr lang="en-US" altLang="zh-CN" sz="1800" kern="0" dirty="0">
                    <a:solidFill>
                      <a:prstClr val="white"/>
                    </a:solidFill>
                    <a:latin typeface="Calibri Light"/>
                    <a:cs typeface="+mn-ea"/>
                    <a:sym typeface="+mn-lt"/>
                  </a:rPr>
                  <a:t>29</a:t>
                </a:r>
                <a:r>
                  <a:rPr lang="en-US" altLang="zh-CN" sz="1200" kern="0" dirty="0">
                    <a:solidFill>
                      <a:prstClr val="white"/>
                    </a:solidFill>
                    <a:latin typeface="Calibri Light"/>
                    <a:cs typeface="+mn-ea"/>
                    <a:sym typeface="+mn-lt"/>
                  </a:rPr>
                  <a:t>%</a:t>
                </a:r>
                <a:endParaRPr lang="zh-CN" altLang="en-US" sz="1800" kern="0" dirty="0">
                  <a:solidFill>
                    <a:prstClr val="white"/>
                  </a:solidFill>
                  <a:latin typeface="Calibri Light"/>
                  <a:cs typeface="+mn-ea"/>
                  <a:sym typeface="+mn-lt"/>
                </a:endParaRPr>
              </a:p>
            </p:txBody>
          </p:sp>
        </p:grpSp>
      </p:grpSp>
      <p:sp>
        <p:nvSpPr>
          <p:cNvPr id="51" name="文本框 50"/>
          <p:cNvSpPr txBox="1"/>
          <p:nvPr/>
        </p:nvSpPr>
        <p:spPr>
          <a:xfrm>
            <a:off x="6965471" y="2800284"/>
            <a:ext cx="3815856" cy="812530"/>
          </a:xfrm>
          <a:prstGeom prst="rect">
            <a:avLst/>
          </a:prstGeom>
          <a:noFill/>
        </p:spPr>
        <p:txBody>
          <a:bodyPr wrap="square" rtlCol="0">
            <a:spAutoFit/>
          </a:bodyPr>
          <a:lstStyle/>
          <a:p>
            <a:pPr algn="just">
              <a:lnSpc>
                <a:spcPct val="130000"/>
              </a:lnSpc>
            </a:pPr>
            <a:r>
              <a:rPr lang="en-US" altLang="zh-CN" sz="1200" dirty="0">
                <a:solidFill>
                  <a:prstClr val="black"/>
                </a:solidFill>
                <a:latin typeface="Calibri Light"/>
                <a:cs typeface="+mn-ea"/>
                <a:sym typeface="+mn-lt"/>
              </a:rPr>
              <a:t>Do one thing at a time, and do well. Never forget to say “thanks”. Keep on going never give up. Whatever is worth doing is worth doing well. </a:t>
            </a:r>
            <a:endParaRPr lang="zh-CN" altLang="en-US" sz="1200" dirty="0">
              <a:solidFill>
                <a:prstClr val="black"/>
              </a:solidFill>
              <a:latin typeface="Calibri Light"/>
              <a:cs typeface="+mn-ea"/>
              <a:sym typeface="+mn-lt"/>
            </a:endParaRPr>
          </a:p>
        </p:txBody>
      </p:sp>
      <p:sp>
        <p:nvSpPr>
          <p:cNvPr id="52" name="文本框 51"/>
          <p:cNvSpPr txBox="1"/>
          <p:nvPr/>
        </p:nvSpPr>
        <p:spPr>
          <a:xfrm>
            <a:off x="6965471" y="2381774"/>
            <a:ext cx="3626848" cy="584775"/>
          </a:xfrm>
          <a:prstGeom prst="rect">
            <a:avLst/>
          </a:prstGeom>
          <a:noFill/>
        </p:spPr>
        <p:txBody>
          <a:bodyPr wrap="square" rtlCol="0">
            <a:spAutoFit/>
          </a:bodyPr>
          <a:lstStyle/>
          <a:p>
            <a:pPr>
              <a:defRPr/>
            </a:pPr>
            <a:r>
              <a:rPr lang="en-US" altLang="zh-CN" sz="3200" kern="0" dirty="0">
                <a:solidFill>
                  <a:srgbClr val="C00000"/>
                </a:solidFill>
                <a:latin typeface="Impact" pitchFamily="34" charset="0"/>
                <a:cs typeface="+mn-ea"/>
                <a:sym typeface="+mn-lt"/>
              </a:rPr>
              <a:t>YOUR TEXT </a:t>
            </a:r>
            <a:r>
              <a:rPr lang="en-US" altLang="zh-CN" sz="3200" kern="0" dirty="0">
                <a:solidFill>
                  <a:srgbClr val="3A3A3A"/>
                </a:solidFill>
                <a:latin typeface="Impact" pitchFamily="34" charset="0"/>
                <a:cs typeface="+mn-ea"/>
                <a:sym typeface="+mn-lt"/>
              </a:rPr>
              <a:t>HERE</a:t>
            </a:r>
            <a:endParaRPr lang="zh-CN" altLang="en-US" sz="3200" kern="0" dirty="0">
              <a:solidFill>
                <a:srgbClr val="3A3A3A"/>
              </a:solidFill>
              <a:latin typeface="Impact" pitchFamily="34" charset="0"/>
              <a:cs typeface="+mn-ea"/>
              <a:sym typeface="+mn-lt"/>
            </a:endParaRPr>
          </a:p>
        </p:txBody>
      </p:sp>
      <p:sp>
        <p:nvSpPr>
          <p:cNvPr id="53" name="矩形 52"/>
          <p:cNvSpPr/>
          <p:nvPr/>
        </p:nvSpPr>
        <p:spPr>
          <a:xfrm>
            <a:off x="6965471" y="4494311"/>
            <a:ext cx="3815856" cy="812530"/>
          </a:xfrm>
          <a:prstGeom prst="rect">
            <a:avLst/>
          </a:prstGeom>
          <a:noFill/>
        </p:spPr>
        <p:txBody>
          <a:bodyPr wrap="square" rtlCol="0">
            <a:spAutoFit/>
          </a:bodyPr>
          <a:lstStyle/>
          <a:p>
            <a:pPr algn="just">
              <a:lnSpc>
                <a:spcPct val="130000"/>
              </a:lnSpc>
            </a:pPr>
            <a:r>
              <a:rPr lang="en-US" altLang="zh-CN" sz="1200" dirty="0">
                <a:solidFill>
                  <a:prstClr val="black"/>
                </a:solidFill>
                <a:latin typeface="Calibri Light"/>
                <a:cs typeface="+mn-ea"/>
                <a:sym typeface="+mn-lt"/>
              </a:rPr>
              <a:t>Believe in yourself. Believe in yourself. Action speak louder than words. Never say die. You cannot improve your past, but you can improve your future. Once time is wasted</a:t>
            </a:r>
            <a:endParaRPr lang="zh-CN" altLang="en-US" sz="1200" dirty="0">
              <a:solidFill>
                <a:prstClr val="black"/>
              </a:solidFill>
              <a:latin typeface="Calibri Light"/>
              <a:cs typeface="+mn-ea"/>
              <a:sym typeface="+mn-lt"/>
            </a:endParaRPr>
          </a:p>
        </p:txBody>
      </p:sp>
      <p:sp>
        <p:nvSpPr>
          <p:cNvPr id="54" name="文本框 53"/>
          <p:cNvSpPr txBox="1"/>
          <p:nvPr/>
        </p:nvSpPr>
        <p:spPr>
          <a:xfrm>
            <a:off x="6965471" y="4122951"/>
            <a:ext cx="3626848" cy="584775"/>
          </a:xfrm>
          <a:prstGeom prst="rect">
            <a:avLst/>
          </a:prstGeom>
          <a:noFill/>
        </p:spPr>
        <p:txBody>
          <a:bodyPr wrap="square" rtlCol="0">
            <a:spAutoFit/>
          </a:bodyPr>
          <a:lstStyle/>
          <a:p>
            <a:pPr>
              <a:defRPr/>
            </a:pPr>
            <a:r>
              <a:rPr lang="en-US" altLang="zh-CN" sz="3200" kern="0" dirty="0">
                <a:solidFill>
                  <a:srgbClr val="C00000"/>
                </a:solidFill>
                <a:latin typeface="Impact" pitchFamily="34" charset="0"/>
                <a:cs typeface="+mn-ea"/>
                <a:sym typeface="+mn-lt"/>
              </a:rPr>
              <a:t>YOUR TEXT </a:t>
            </a:r>
            <a:r>
              <a:rPr lang="en-US" altLang="zh-CN" sz="3200" kern="0" dirty="0">
                <a:solidFill>
                  <a:srgbClr val="3A3A3A"/>
                </a:solidFill>
                <a:latin typeface="Impact" pitchFamily="34" charset="0"/>
                <a:cs typeface="+mn-ea"/>
                <a:sym typeface="+mn-lt"/>
              </a:rPr>
              <a:t>HERE</a:t>
            </a:r>
            <a:endParaRPr lang="zh-CN" altLang="en-US" sz="3200" kern="0" dirty="0">
              <a:solidFill>
                <a:srgbClr val="3A3A3A"/>
              </a:solidFill>
              <a:latin typeface="Impact" pitchFamily="34" charset="0"/>
              <a:cs typeface="+mn-ea"/>
              <a:sym typeface="+mn-lt"/>
            </a:endParaRPr>
          </a:p>
        </p:txBody>
      </p:sp>
      <p:cxnSp>
        <p:nvCxnSpPr>
          <p:cNvPr id="55" name="直接连接符 54"/>
          <p:cNvCxnSpPr/>
          <p:nvPr/>
        </p:nvCxnSpPr>
        <p:spPr>
          <a:xfrm>
            <a:off x="7068459" y="3841073"/>
            <a:ext cx="595085" cy="0"/>
          </a:xfrm>
          <a:prstGeom prst="line">
            <a:avLst/>
          </a:prstGeom>
          <a:noFill/>
          <a:ln w="6350" cap="flat" cmpd="sng" algn="ctr">
            <a:solidFill>
              <a:srgbClr val="3A3A3A"/>
            </a:solidFill>
            <a:prstDash val="solid"/>
            <a:miter lim="800000"/>
          </a:ln>
          <a:effectLst/>
        </p:spPr>
      </p:cxnSp>
      <p:sp>
        <p:nvSpPr>
          <p:cNvPr id="56" name="标题 52"/>
          <p:cNvSpPr/>
          <p:nvPr/>
        </p:nvSpPr>
        <p:spPr bwMode="auto">
          <a:xfrm>
            <a:off x="1155868" y="260648"/>
            <a:ext cx="5923360"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单击此处</a:t>
            </a:r>
            <a:r>
              <a:rPr lang="zh-CN" altLang="en-US" sz="3200" b="1" dirty="0" smtClean="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添加页面标题</a:t>
            </a:r>
            <a:endPar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2" fill="hold" grpId="0" nodeType="after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additive="base">
                                        <p:cTn id="17" dur="500" fill="hold"/>
                                        <p:tgtEl>
                                          <p:spTgt spid="52"/>
                                        </p:tgtEl>
                                        <p:attrNameLst>
                                          <p:attrName>ppt_x</p:attrName>
                                        </p:attrNameLst>
                                      </p:cBhvr>
                                      <p:tavLst>
                                        <p:tav tm="0">
                                          <p:val>
                                            <p:strVal val="1+#ppt_w/2"/>
                                          </p:val>
                                        </p:tav>
                                        <p:tav tm="100000">
                                          <p:val>
                                            <p:strVal val="#ppt_x"/>
                                          </p:val>
                                        </p:tav>
                                      </p:tavLst>
                                    </p:anim>
                                    <p:anim calcmode="lin" valueType="num">
                                      <p:cBhvr additive="base">
                                        <p:cTn id="18" dur="500" fill="hold"/>
                                        <p:tgtEl>
                                          <p:spTgt spid="52"/>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54"/>
                                        </p:tgtEl>
                                        <p:attrNameLst>
                                          <p:attrName>style.visibility</p:attrName>
                                        </p:attrNameLst>
                                      </p:cBhvr>
                                      <p:to>
                                        <p:strVal val="visible"/>
                                      </p:to>
                                    </p:set>
                                    <p:anim calcmode="lin" valueType="num">
                                      <p:cBhvr additive="base">
                                        <p:cTn id="21" dur="500" fill="hold"/>
                                        <p:tgtEl>
                                          <p:spTgt spid="54"/>
                                        </p:tgtEl>
                                        <p:attrNameLst>
                                          <p:attrName>ppt_x</p:attrName>
                                        </p:attrNameLst>
                                      </p:cBhvr>
                                      <p:tavLst>
                                        <p:tav tm="0">
                                          <p:val>
                                            <p:strVal val="1+#ppt_w/2"/>
                                          </p:val>
                                        </p:tav>
                                        <p:tav tm="100000">
                                          <p:val>
                                            <p:strVal val="#ppt_x"/>
                                          </p:val>
                                        </p:tav>
                                      </p:tavLst>
                                    </p:anim>
                                    <p:anim calcmode="lin" valueType="num">
                                      <p:cBhvr additive="base">
                                        <p:cTn id="22" dur="500" fill="hold"/>
                                        <p:tgtEl>
                                          <p:spTgt spid="54"/>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fade">
                                      <p:cBhvr>
                                        <p:cTn id="26" dur="500"/>
                                        <p:tgtEl>
                                          <p:spTgt spid="5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3"/>
                                        </p:tgtEl>
                                        <p:attrNameLst>
                                          <p:attrName>style.visibility</p:attrName>
                                        </p:attrNameLst>
                                      </p:cBhvr>
                                      <p:to>
                                        <p:strVal val="visible"/>
                                      </p:to>
                                    </p:set>
                                    <p:animEffect transition="in" filter="fade">
                                      <p:cBhvr>
                                        <p:cTn id="29" dur="500"/>
                                        <p:tgtEl>
                                          <p:spTgt spid="53"/>
                                        </p:tgtEl>
                                      </p:cBhvr>
                                    </p:animEffect>
                                  </p:childTnLst>
                                </p:cTn>
                              </p:par>
                              <p:par>
                                <p:cTn id="30" presetID="22" presetClass="entr" presetSubtype="8" fill="hold" nodeType="with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wipe(left)">
                                      <p:cBhvr>
                                        <p:cTn id="3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P spid="5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52"/>
          <p:cNvSpPr/>
          <p:nvPr/>
        </p:nvSpPr>
        <p:spPr bwMode="auto">
          <a:xfrm>
            <a:off x="1155868" y="260648"/>
            <a:ext cx="5923360"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单击此处</a:t>
            </a:r>
            <a:r>
              <a:rPr lang="zh-CN" altLang="en-US" sz="3200" b="1" dirty="0" smtClean="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添加页面标题</a:t>
            </a:r>
            <a:endPar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endParaRPr>
          </a:p>
        </p:txBody>
      </p:sp>
      <p:sp>
        <p:nvSpPr>
          <p:cNvPr id="12" name="Freeform 19"/>
          <p:cNvSpPr/>
          <p:nvPr/>
        </p:nvSpPr>
        <p:spPr bwMode="auto">
          <a:xfrm>
            <a:off x="3694124" y="5214500"/>
            <a:ext cx="2566155" cy="1644195"/>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accent1">
              <a:lumMod val="50000"/>
            </a:scheme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103154"/>
              </a:solidFill>
              <a:effectLst/>
              <a:uLnTx/>
              <a:uFillTx/>
              <a:latin typeface="Century Gothic"/>
            </a:endParaRPr>
          </a:p>
        </p:txBody>
      </p:sp>
      <p:sp>
        <p:nvSpPr>
          <p:cNvPr id="13" name="Freeform 20"/>
          <p:cNvSpPr/>
          <p:nvPr/>
        </p:nvSpPr>
        <p:spPr bwMode="auto">
          <a:xfrm>
            <a:off x="6103904" y="5276647"/>
            <a:ext cx="1866477" cy="73376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accent1">
              <a:lumMod val="50000"/>
            </a:scheme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103154"/>
              </a:solidFill>
              <a:effectLst/>
              <a:uLnTx/>
              <a:uFillTx/>
              <a:latin typeface="Century Gothic"/>
            </a:endParaRPr>
          </a:p>
        </p:txBody>
      </p:sp>
      <p:sp>
        <p:nvSpPr>
          <p:cNvPr id="14" name="Freeform 21"/>
          <p:cNvSpPr/>
          <p:nvPr/>
        </p:nvSpPr>
        <p:spPr bwMode="auto">
          <a:xfrm>
            <a:off x="6346486" y="2818754"/>
            <a:ext cx="1704087" cy="695669"/>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accent1">
              <a:lumMod val="50000"/>
            </a:scheme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103154"/>
              </a:solidFill>
              <a:effectLst/>
              <a:uLnTx/>
              <a:uFillTx/>
              <a:latin typeface="Century Gothic"/>
            </a:endParaRPr>
          </a:p>
        </p:txBody>
      </p:sp>
      <p:sp>
        <p:nvSpPr>
          <p:cNvPr id="15" name="Freeform 22"/>
          <p:cNvSpPr/>
          <p:nvPr/>
        </p:nvSpPr>
        <p:spPr bwMode="auto">
          <a:xfrm>
            <a:off x="5123554" y="3670798"/>
            <a:ext cx="739775" cy="1710103"/>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accent1">
              <a:lumMod val="50000"/>
            </a:scheme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103154"/>
              </a:solidFill>
              <a:effectLst/>
              <a:uLnTx/>
              <a:uFillTx/>
              <a:latin typeface="Century Gothic"/>
            </a:endParaRPr>
          </a:p>
        </p:txBody>
      </p:sp>
      <p:sp>
        <p:nvSpPr>
          <p:cNvPr id="16" name="Freeform 23"/>
          <p:cNvSpPr/>
          <p:nvPr/>
        </p:nvSpPr>
        <p:spPr bwMode="auto">
          <a:xfrm>
            <a:off x="6683293" y="4258206"/>
            <a:ext cx="2072971" cy="165797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accent1">
              <a:lumMod val="50000"/>
            </a:scheme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103154"/>
              </a:solidFill>
              <a:effectLst/>
              <a:uLnTx/>
              <a:uFillTx/>
              <a:latin typeface="Century Gothic"/>
            </a:endParaRPr>
          </a:p>
        </p:txBody>
      </p:sp>
      <p:sp>
        <p:nvSpPr>
          <p:cNvPr id="17" name="Freeform 24"/>
          <p:cNvSpPr/>
          <p:nvPr/>
        </p:nvSpPr>
        <p:spPr bwMode="auto">
          <a:xfrm>
            <a:off x="4465978" y="2255404"/>
            <a:ext cx="1794303" cy="695669"/>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accent1">
              <a:lumMod val="50000"/>
            </a:scheme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103154"/>
              </a:solidFill>
              <a:effectLst/>
              <a:uLnTx/>
              <a:uFillTx/>
              <a:latin typeface="Century Gothic"/>
            </a:endParaRPr>
          </a:p>
        </p:txBody>
      </p:sp>
      <p:sp>
        <p:nvSpPr>
          <p:cNvPr id="18" name="Freeform 25"/>
          <p:cNvSpPr/>
          <p:nvPr/>
        </p:nvSpPr>
        <p:spPr bwMode="auto">
          <a:xfrm>
            <a:off x="4305592" y="4049706"/>
            <a:ext cx="1405371" cy="715717"/>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accent1">
              <a:lumMod val="50000"/>
            </a:scheme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103154"/>
              </a:solidFill>
              <a:effectLst/>
              <a:uLnTx/>
              <a:uFillTx/>
              <a:latin typeface="Century Gothic"/>
            </a:endParaRPr>
          </a:p>
        </p:txBody>
      </p:sp>
      <p:sp>
        <p:nvSpPr>
          <p:cNvPr id="19" name="Freeform 26"/>
          <p:cNvSpPr/>
          <p:nvPr/>
        </p:nvSpPr>
        <p:spPr bwMode="auto">
          <a:xfrm>
            <a:off x="5710962" y="2985153"/>
            <a:ext cx="715717" cy="1405371"/>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accent1">
              <a:lumMod val="50000"/>
            </a:scheme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103154"/>
              </a:solidFill>
              <a:effectLst/>
              <a:uLnTx/>
              <a:uFillTx/>
              <a:latin typeface="Century Gothic"/>
            </a:endParaRPr>
          </a:p>
        </p:txBody>
      </p:sp>
      <p:sp>
        <p:nvSpPr>
          <p:cNvPr id="20" name="Freeform 27"/>
          <p:cNvSpPr/>
          <p:nvPr/>
        </p:nvSpPr>
        <p:spPr bwMode="auto">
          <a:xfrm>
            <a:off x="6176078" y="1639927"/>
            <a:ext cx="719727" cy="1405371"/>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accent1">
              <a:lumMod val="50000"/>
            </a:scheme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103154"/>
              </a:solidFill>
              <a:effectLst/>
              <a:uLnTx/>
              <a:uFillTx/>
              <a:latin typeface="Century Gothic"/>
            </a:endParaRPr>
          </a:p>
        </p:txBody>
      </p:sp>
      <p:sp>
        <p:nvSpPr>
          <p:cNvPr id="21" name="椭圆 20"/>
          <p:cNvSpPr/>
          <p:nvPr/>
        </p:nvSpPr>
        <p:spPr>
          <a:xfrm>
            <a:off x="3491911" y="5166386"/>
            <a:ext cx="429028" cy="429028"/>
          </a:xfrm>
          <a:prstGeom prst="ellipse">
            <a:avLst/>
          </a:prstGeom>
          <a:solidFill>
            <a:srgbClr val="C00000"/>
          </a:solidFill>
          <a:ln w="76200" cap="flat" cmpd="sng" algn="ctr">
            <a:noFill/>
            <a:prstDash val="solid"/>
          </a:ln>
          <a:effectLst>
            <a:outerShdw blurRad="368300" dist="101600" dir="10800000" algn="r" rotWithShape="0">
              <a:prstClr val="black">
                <a:alpha val="40000"/>
              </a:prstClr>
            </a:outerShdw>
          </a:effectLst>
        </p:spPr>
        <p:txBody>
          <a:bodyPr rtlCol="0" anchor="ctr"/>
          <a:lstStyle/>
          <a:p>
            <a:pPr algn="ctr" defTabSz="608965"/>
            <a:endParaRPr lang="zh-CN" altLang="en-US" kern="0">
              <a:solidFill>
                <a:srgbClr val="57C6CF"/>
              </a:solidFill>
              <a:latin typeface="Century Gothic"/>
              <a:ea typeface="微软雅黑" pitchFamily="34" charset="-122"/>
            </a:endParaRPr>
          </a:p>
        </p:txBody>
      </p:sp>
      <p:sp>
        <p:nvSpPr>
          <p:cNvPr id="22" name="椭圆 21"/>
          <p:cNvSpPr/>
          <p:nvPr/>
        </p:nvSpPr>
        <p:spPr>
          <a:xfrm>
            <a:off x="4214035" y="3731178"/>
            <a:ext cx="429028" cy="429028"/>
          </a:xfrm>
          <a:prstGeom prst="ellipse">
            <a:avLst/>
          </a:prstGeom>
          <a:solidFill>
            <a:srgbClr val="C00000"/>
          </a:solidFill>
          <a:ln w="76200" cap="flat" cmpd="sng" algn="ctr">
            <a:noFill/>
            <a:prstDash val="solid"/>
          </a:ln>
          <a:effectLst>
            <a:outerShdw blurRad="368300" dist="101600" dir="10800000" algn="r" rotWithShape="0">
              <a:prstClr val="black">
                <a:alpha val="40000"/>
              </a:prstClr>
            </a:outerShdw>
          </a:effectLst>
        </p:spPr>
        <p:txBody>
          <a:bodyPr rtlCol="0" anchor="ctr"/>
          <a:lstStyle/>
          <a:p>
            <a:pPr algn="ctr" defTabSz="608965"/>
            <a:endParaRPr lang="zh-CN" altLang="en-US" kern="0">
              <a:solidFill>
                <a:srgbClr val="57C6CF"/>
              </a:solidFill>
              <a:latin typeface="Century Gothic"/>
              <a:ea typeface="微软雅黑" pitchFamily="34" charset="-122"/>
            </a:endParaRPr>
          </a:p>
        </p:txBody>
      </p:sp>
      <p:sp>
        <p:nvSpPr>
          <p:cNvPr id="23" name="椭圆 22"/>
          <p:cNvSpPr/>
          <p:nvPr/>
        </p:nvSpPr>
        <p:spPr>
          <a:xfrm>
            <a:off x="8529451" y="4176011"/>
            <a:ext cx="429028" cy="429028"/>
          </a:xfrm>
          <a:prstGeom prst="ellipse">
            <a:avLst/>
          </a:prstGeom>
          <a:solidFill>
            <a:srgbClr val="C00000"/>
          </a:solidFill>
          <a:ln w="76200" cap="flat" cmpd="sng" algn="ctr">
            <a:noFill/>
            <a:prstDash val="solid"/>
          </a:ln>
          <a:effectLst>
            <a:outerShdw blurRad="368300" dist="101600" dir="10800000" algn="r" rotWithShape="0">
              <a:prstClr val="black">
                <a:alpha val="40000"/>
              </a:prstClr>
            </a:outerShdw>
          </a:effectLst>
        </p:spPr>
        <p:txBody>
          <a:bodyPr rtlCol="0" anchor="ctr"/>
          <a:lstStyle/>
          <a:p>
            <a:pPr algn="ctr" defTabSz="608965"/>
            <a:endParaRPr lang="zh-CN" altLang="en-US" kern="0">
              <a:solidFill>
                <a:srgbClr val="57C6CF"/>
              </a:solidFill>
              <a:latin typeface="Century Gothic"/>
              <a:ea typeface="微软雅黑" pitchFamily="34" charset="-122"/>
            </a:endParaRPr>
          </a:p>
        </p:txBody>
      </p:sp>
      <p:sp>
        <p:nvSpPr>
          <p:cNvPr id="24" name="椭圆 23"/>
          <p:cNvSpPr/>
          <p:nvPr/>
        </p:nvSpPr>
        <p:spPr>
          <a:xfrm>
            <a:off x="7730467" y="2532442"/>
            <a:ext cx="429028" cy="429028"/>
          </a:xfrm>
          <a:prstGeom prst="ellipse">
            <a:avLst/>
          </a:prstGeom>
          <a:solidFill>
            <a:srgbClr val="C00000"/>
          </a:solidFill>
          <a:ln w="76200" cap="flat" cmpd="sng" algn="ctr">
            <a:noFill/>
            <a:prstDash val="solid"/>
          </a:ln>
          <a:effectLst>
            <a:outerShdw blurRad="368300" dist="101600" dir="10800000" algn="r" rotWithShape="0">
              <a:prstClr val="black">
                <a:alpha val="40000"/>
              </a:prstClr>
            </a:outerShdw>
          </a:effectLst>
        </p:spPr>
        <p:txBody>
          <a:bodyPr rtlCol="0" anchor="ctr"/>
          <a:lstStyle/>
          <a:p>
            <a:pPr algn="ctr" defTabSz="608965"/>
            <a:endParaRPr lang="zh-CN" altLang="en-US" kern="0">
              <a:solidFill>
                <a:srgbClr val="57C6CF"/>
              </a:solidFill>
              <a:latin typeface="Century Gothic"/>
              <a:ea typeface="微软雅黑" pitchFamily="34" charset="-122"/>
            </a:endParaRPr>
          </a:p>
        </p:txBody>
      </p:sp>
      <p:sp>
        <p:nvSpPr>
          <p:cNvPr id="25" name="椭圆 24"/>
          <p:cNvSpPr/>
          <p:nvPr/>
        </p:nvSpPr>
        <p:spPr>
          <a:xfrm>
            <a:off x="4353986" y="1923043"/>
            <a:ext cx="429028" cy="429028"/>
          </a:xfrm>
          <a:prstGeom prst="ellipse">
            <a:avLst/>
          </a:prstGeom>
          <a:solidFill>
            <a:srgbClr val="C00000"/>
          </a:solidFill>
          <a:ln w="76200" cap="flat" cmpd="sng" algn="ctr">
            <a:noFill/>
            <a:prstDash val="solid"/>
          </a:ln>
          <a:effectLst>
            <a:outerShdw blurRad="368300" dist="101600" dir="10800000" algn="r" rotWithShape="0">
              <a:prstClr val="black">
                <a:alpha val="40000"/>
              </a:prstClr>
            </a:outerShdw>
          </a:effectLst>
        </p:spPr>
        <p:txBody>
          <a:bodyPr rtlCol="0" anchor="ctr"/>
          <a:lstStyle/>
          <a:p>
            <a:pPr marL="0" marR="0" lvl="0" indent="0" algn="ctr"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57C6CF"/>
              </a:solidFill>
              <a:effectLst/>
              <a:uLnTx/>
              <a:uFillTx/>
              <a:latin typeface="Century Gothic"/>
              <a:ea typeface="微软雅黑" pitchFamily="34" charset="-122"/>
              <a:cs typeface="+mn-cs"/>
            </a:endParaRPr>
          </a:p>
        </p:txBody>
      </p:sp>
      <p:sp>
        <p:nvSpPr>
          <p:cNvPr id="26" name="TextBox 22"/>
          <p:cNvSpPr txBox="1"/>
          <p:nvPr/>
        </p:nvSpPr>
        <p:spPr>
          <a:xfrm>
            <a:off x="935666" y="4933603"/>
            <a:ext cx="2475823"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marL="0" marR="0" lvl="0" indent="0" defTabSz="608965" eaLnBrk="1" fontAlgn="auto" latinLnBrk="0" hangingPunct="1">
              <a:lnSpc>
                <a:spcPct val="120000"/>
              </a:lnSpc>
              <a:spcBef>
                <a:spcPts val="0"/>
              </a:spcBef>
              <a:spcAft>
                <a:spcPct val="40000"/>
              </a:spcAft>
              <a:buClr>
                <a:srgbClr val="292929"/>
              </a:buClr>
              <a:buSzTx/>
              <a:buFontTx/>
              <a:buNone/>
              <a:defRPr/>
            </a:pPr>
            <a:r>
              <a:rPr kumimoji="0" lang="zh-CN" altLang="en-US" sz="1400" b="0" i="0" u="none" strike="noStrike" kern="0" cap="none" spc="0" normalizeH="0" baseline="0" noProof="1">
                <a:ln>
                  <a:noFill/>
                </a:ln>
                <a:solidFill>
                  <a:schemeClr val="tx1">
                    <a:lumMod val="95000"/>
                    <a:lumOff val="5000"/>
                  </a:schemeClr>
                </a:solidFill>
                <a:effectLst/>
                <a:uLnTx/>
                <a:uFillTx/>
                <a:latin typeface="微软雅黑" pitchFamily="34" charset="-122"/>
                <a:ea typeface="微软雅黑" pitchFamily="34" charset="-122"/>
              </a:rPr>
              <a:t>您的内容打在这里，或者通过复制您的文本后，在此框中选择粘贴，并选择只保留文字。</a:t>
            </a:r>
            <a:endParaRPr kumimoji="0" lang="en-US" altLang="zh-CN" sz="1400" b="0" i="0" u="none" strike="noStrike" kern="0" cap="none" spc="0" normalizeH="0" baseline="0" noProof="1">
              <a:ln>
                <a:noFill/>
              </a:ln>
              <a:solidFill>
                <a:schemeClr val="tx1">
                  <a:lumMod val="95000"/>
                  <a:lumOff val="5000"/>
                </a:schemeClr>
              </a:solidFill>
              <a:effectLst/>
              <a:uLnTx/>
              <a:uFillTx/>
              <a:latin typeface="微软雅黑" pitchFamily="34" charset="-122"/>
              <a:ea typeface="微软雅黑" pitchFamily="34" charset="-122"/>
            </a:endParaRPr>
          </a:p>
        </p:txBody>
      </p:sp>
      <p:sp>
        <p:nvSpPr>
          <p:cNvPr id="27" name="TextBox 22"/>
          <p:cNvSpPr txBox="1"/>
          <p:nvPr/>
        </p:nvSpPr>
        <p:spPr>
          <a:xfrm>
            <a:off x="575615" y="3433117"/>
            <a:ext cx="3573984" cy="609398"/>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marL="0" marR="0" lvl="0" indent="0" defTabSz="608965" eaLnBrk="1" fontAlgn="auto" latinLnBrk="0" hangingPunct="1">
              <a:lnSpc>
                <a:spcPct val="120000"/>
              </a:lnSpc>
              <a:spcBef>
                <a:spcPts val="0"/>
              </a:spcBef>
              <a:spcAft>
                <a:spcPct val="40000"/>
              </a:spcAft>
              <a:buClr>
                <a:srgbClr val="292929"/>
              </a:buClr>
              <a:buSzTx/>
              <a:buFontTx/>
              <a:buNone/>
              <a:defRPr/>
            </a:pPr>
            <a:r>
              <a:rPr kumimoji="0" lang="zh-CN" altLang="en-US" sz="1400" b="0" i="0" u="none" strike="noStrike" kern="0" cap="none" spc="0" normalizeH="0" baseline="0" noProof="1">
                <a:ln>
                  <a:noFill/>
                </a:ln>
                <a:solidFill>
                  <a:schemeClr val="tx1">
                    <a:lumMod val="95000"/>
                    <a:lumOff val="5000"/>
                  </a:schemeClr>
                </a:solidFill>
                <a:effectLst/>
                <a:uLnTx/>
                <a:uFillTx/>
                <a:latin typeface="微软雅黑" pitchFamily="34" charset="-122"/>
                <a:ea typeface="微软雅黑" pitchFamily="34" charset="-122"/>
              </a:rPr>
              <a:t>您的内容打在这里，或者通过复制您的文本后，在此框中选择粘贴，并选择只保留文字。</a:t>
            </a:r>
            <a:endParaRPr kumimoji="0" lang="en-US" altLang="zh-CN" sz="1400" b="0" i="0" u="none" strike="noStrike" kern="0" cap="none" spc="0" normalizeH="0" baseline="0" noProof="1">
              <a:ln>
                <a:noFill/>
              </a:ln>
              <a:solidFill>
                <a:schemeClr val="tx1">
                  <a:lumMod val="95000"/>
                  <a:lumOff val="5000"/>
                </a:schemeClr>
              </a:solidFill>
              <a:effectLst/>
              <a:uLnTx/>
              <a:uFillTx/>
              <a:latin typeface="微软雅黑" pitchFamily="34" charset="-122"/>
              <a:ea typeface="微软雅黑" pitchFamily="34" charset="-122"/>
            </a:endParaRPr>
          </a:p>
        </p:txBody>
      </p:sp>
      <p:sp>
        <p:nvSpPr>
          <p:cNvPr id="28" name="TextBox 22"/>
          <p:cNvSpPr txBox="1"/>
          <p:nvPr/>
        </p:nvSpPr>
        <p:spPr>
          <a:xfrm>
            <a:off x="9098822" y="3948698"/>
            <a:ext cx="2150700"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marL="0" marR="0" lvl="0" indent="0" defTabSz="608965" eaLnBrk="1" fontAlgn="auto" latinLnBrk="0" hangingPunct="1">
              <a:lnSpc>
                <a:spcPct val="120000"/>
              </a:lnSpc>
              <a:spcBef>
                <a:spcPts val="0"/>
              </a:spcBef>
              <a:spcAft>
                <a:spcPct val="40000"/>
              </a:spcAft>
              <a:buClr>
                <a:srgbClr val="292929"/>
              </a:buClr>
              <a:buSzTx/>
              <a:buFontTx/>
              <a:buNone/>
              <a:defRPr/>
            </a:pPr>
            <a:r>
              <a:rPr kumimoji="0" lang="zh-CN" altLang="en-US" sz="1400" b="0" i="0" u="none" strike="noStrike" kern="0" cap="none" spc="0" normalizeH="0" baseline="0" noProof="1">
                <a:ln>
                  <a:noFill/>
                </a:ln>
                <a:solidFill>
                  <a:schemeClr val="tx1">
                    <a:lumMod val="95000"/>
                    <a:lumOff val="5000"/>
                  </a:schemeClr>
                </a:solidFill>
                <a:effectLst/>
                <a:uLnTx/>
                <a:uFillTx/>
                <a:latin typeface="微软雅黑" pitchFamily="34" charset="-122"/>
                <a:ea typeface="微软雅黑" pitchFamily="34" charset="-122"/>
              </a:rPr>
              <a:t>您的内容打在这里，或者通过复制您的文本后，在此框中选择粘贴，并选择只保留文字。</a:t>
            </a:r>
            <a:endParaRPr kumimoji="0" lang="en-US" altLang="zh-CN" sz="1400" b="0" i="0" u="none" strike="noStrike" kern="0" cap="none" spc="0" normalizeH="0" baseline="0" noProof="1">
              <a:ln>
                <a:noFill/>
              </a:ln>
              <a:solidFill>
                <a:schemeClr val="tx1">
                  <a:lumMod val="95000"/>
                  <a:lumOff val="5000"/>
                </a:schemeClr>
              </a:solidFill>
              <a:effectLst/>
              <a:uLnTx/>
              <a:uFillTx/>
              <a:latin typeface="微软雅黑" pitchFamily="34" charset="-122"/>
              <a:ea typeface="微软雅黑" pitchFamily="34" charset="-122"/>
            </a:endParaRPr>
          </a:p>
        </p:txBody>
      </p:sp>
      <p:sp>
        <p:nvSpPr>
          <p:cNvPr id="29" name="TextBox 22"/>
          <p:cNvSpPr txBox="1"/>
          <p:nvPr/>
        </p:nvSpPr>
        <p:spPr>
          <a:xfrm>
            <a:off x="8335065" y="2183726"/>
            <a:ext cx="3162275" cy="867930"/>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marL="0" marR="0" lvl="0" indent="0" defTabSz="608965" eaLnBrk="1" fontAlgn="auto" latinLnBrk="0" hangingPunct="1">
              <a:lnSpc>
                <a:spcPct val="120000"/>
              </a:lnSpc>
              <a:spcBef>
                <a:spcPts val="0"/>
              </a:spcBef>
              <a:spcAft>
                <a:spcPct val="40000"/>
              </a:spcAft>
              <a:buClr>
                <a:srgbClr val="292929"/>
              </a:buClr>
              <a:buSzTx/>
              <a:buFontTx/>
              <a:buNone/>
              <a:defRPr/>
            </a:pPr>
            <a:r>
              <a:rPr kumimoji="0" lang="zh-CN" altLang="en-US" sz="1400" b="0" i="0" u="none" strike="noStrike" kern="0" cap="none" spc="0" normalizeH="0" baseline="0" noProof="1">
                <a:ln>
                  <a:noFill/>
                </a:ln>
                <a:solidFill>
                  <a:schemeClr val="tx1">
                    <a:lumMod val="95000"/>
                    <a:lumOff val="5000"/>
                  </a:schemeClr>
                </a:solidFill>
                <a:effectLst/>
                <a:uLnTx/>
                <a:uFillTx/>
                <a:latin typeface="微软雅黑" pitchFamily="34" charset="-122"/>
                <a:ea typeface="微软雅黑" pitchFamily="34" charset="-122"/>
              </a:rPr>
              <a:t>您的内容打在这里，或者通过复制您的文本后，在此框中选择粘贴，并选择只保留文字。</a:t>
            </a:r>
            <a:endParaRPr kumimoji="0" lang="en-US" altLang="zh-CN" sz="1400" b="0" i="0" u="none" strike="noStrike" kern="0" cap="none" spc="0" normalizeH="0" baseline="0" noProof="1">
              <a:ln>
                <a:noFill/>
              </a:ln>
              <a:solidFill>
                <a:schemeClr val="tx1">
                  <a:lumMod val="95000"/>
                  <a:lumOff val="5000"/>
                </a:schemeClr>
              </a:solidFill>
              <a:effectLst/>
              <a:uLnTx/>
              <a:uFillTx/>
              <a:latin typeface="微软雅黑" pitchFamily="34" charset="-122"/>
              <a:ea typeface="微软雅黑" pitchFamily="34" charset="-122"/>
            </a:endParaRPr>
          </a:p>
        </p:txBody>
      </p:sp>
      <p:sp>
        <p:nvSpPr>
          <p:cNvPr id="30" name="椭圆 29"/>
          <p:cNvSpPr/>
          <p:nvPr/>
        </p:nvSpPr>
        <p:spPr>
          <a:xfrm>
            <a:off x="6661537" y="1524562"/>
            <a:ext cx="429028" cy="429028"/>
          </a:xfrm>
          <a:prstGeom prst="ellipse">
            <a:avLst/>
          </a:prstGeom>
          <a:solidFill>
            <a:srgbClr val="C00000"/>
          </a:solidFill>
          <a:ln w="76200" cap="flat" cmpd="sng" algn="ctr">
            <a:noFill/>
            <a:prstDash val="solid"/>
          </a:ln>
          <a:effectLst>
            <a:outerShdw blurRad="368300" dist="101600" dir="10800000" algn="r" rotWithShape="0">
              <a:prstClr val="black">
                <a:alpha val="40000"/>
              </a:prstClr>
            </a:outerShdw>
          </a:effectLst>
        </p:spPr>
        <p:txBody>
          <a:bodyPr rtlCol="0" anchor="ctr"/>
          <a:lstStyle/>
          <a:p>
            <a:pPr algn="ctr" defTabSz="608965"/>
            <a:endParaRPr lang="zh-CN" altLang="en-US" kern="0">
              <a:solidFill>
                <a:srgbClr val="57C6CF"/>
              </a:solidFill>
              <a:latin typeface="Century Gothic"/>
              <a:ea typeface="微软雅黑" pitchFamily="34" charset="-122"/>
            </a:endParaRPr>
          </a:p>
        </p:txBody>
      </p:sp>
      <p:sp>
        <p:nvSpPr>
          <p:cNvPr id="31" name="TextBox 22"/>
          <p:cNvSpPr txBox="1"/>
          <p:nvPr/>
        </p:nvSpPr>
        <p:spPr>
          <a:xfrm>
            <a:off x="518007" y="1771445"/>
            <a:ext cx="3749683" cy="609398"/>
          </a:xfrm>
          <a:prstGeom prst="rect">
            <a:avLst/>
          </a:prstGeom>
          <a:noFill/>
        </p:spPr>
        <p:txBody>
          <a:bodyPr wrap="square" rtlCol="0">
            <a:spAutoFit/>
          </a:bodyPr>
          <a:lstStyle/>
          <a:p>
            <a:pPr lvl="0">
              <a:lnSpc>
                <a:spcPct val="120000"/>
              </a:lnSpc>
              <a:spcAft>
                <a:spcPct val="40000"/>
              </a:spcAft>
              <a:buClr>
                <a:srgbClr val="292929"/>
              </a:buClr>
            </a:pPr>
            <a:r>
              <a:rPr lang="zh-CN" altLang="en-US" sz="14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noProof="1">
              <a:solidFill>
                <a:schemeClr val="tx1">
                  <a:lumMod val="95000"/>
                  <a:lumOff val="5000"/>
                </a:schemeClr>
              </a:solidFill>
              <a:latin typeface="微软雅黑" pitchFamily="34" charset="-122"/>
              <a:ea typeface="微软雅黑" pitchFamily="34" charset="-122"/>
            </a:endParaRPr>
          </a:p>
        </p:txBody>
      </p:sp>
      <p:sp>
        <p:nvSpPr>
          <p:cNvPr id="32" name="TextBox 22"/>
          <p:cNvSpPr txBox="1"/>
          <p:nvPr/>
        </p:nvSpPr>
        <p:spPr>
          <a:xfrm>
            <a:off x="7162827" y="1146486"/>
            <a:ext cx="3162275" cy="867930"/>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marL="0" marR="0" lvl="0" indent="0" defTabSz="608965" eaLnBrk="1" fontAlgn="auto" latinLnBrk="0" hangingPunct="1">
              <a:lnSpc>
                <a:spcPct val="120000"/>
              </a:lnSpc>
              <a:spcBef>
                <a:spcPts val="0"/>
              </a:spcBef>
              <a:spcAft>
                <a:spcPct val="40000"/>
              </a:spcAft>
              <a:buClr>
                <a:srgbClr val="292929"/>
              </a:buClr>
              <a:buSzTx/>
              <a:buFontTx/>
              <a:buNone/>
              <a:defRPr/>
            </a:pPr>
            <a:r>
              <a:rPr kumimoji="0" lang="zh-CN" altLang="en-US" sz="1400" b="0" i="0" u="none" strike="noStrike" kern="0" cap="none" spc="0" normalizeH="0" baseline="0" noProof="1">
                <a:ln>
                  <a:noFill/>
                </a:ln>
                <a:solidFill>
                  <a:schemeClr val="tx1">
                    <a:lumMod val="95000"/>
                    <a:lumOff val="5000"/>
                  </a:schemeClr>
                </a:solidFill>
                <a:effectLst/>
                <a:uLnTx/>
                <a:uFillTx/>
                <a:latin typeface="微软雅黑" pitchFamily="34" charset="-122"/>
                <a:ea typeface="微软雅黑" pitchFamily="34" charset="-122"/>
              </a:rPr>
              <a:t>您的内容打在这里，或者通过复制您的文本后，在此框中选择粘贴，并选择只保留文字。</a:t>
            </a:r>
            <a:endParaRPr kumimoji="0" lang="en-US" altLang="zh-CN" sz="1400" b="0" i="0" u="none" strike="noStrike" kern="0" cap="none" spc="0" normalizeH="0" baseline="0" noProof="1">
              <a:ln>
                <a:noFill/>
              </a:ln>
              <a:solidFill>
                <a:schemeClr val="tx1">
                  <a:lumMod val="95000"/>
                  <a:lumOff val="5000"/>
                </a:schemeClr>
              </a:solidFill>
              <a:effectLst/>
              <a:uLnTx/>
              <a:uFillTx/>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2" fill="hold" grpId="0" nodeType="withEffect">
                                  <p:stCondLst>
                                    <p:cond delay="80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500"/>
                                        <p:tgtEl>
                                          <p:spTgt spid="12"/>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par>
                                <p:cTn id="14" presetID="22" presetClass="entr" presetSubtype="8" fill="hold" grpId="0" nodeType="withEffect">
                                  <p:stCondLst>
                                    <p:cond delay="130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par>
                                <p:cTn id="17" presetID="22" presetClass="entr" presetSubtype="4" fill="hold" grpId="0" nodeType="withEffect">
                                  <p:stCondLst>
                                    <p:cond delay="100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par>
                                <p:cTn id="20" presetID="22" presetClass="entr" presetSubtype="2" fill="hold" grpId="0" nodeType="withEffect">
                                  <p:stCondLst>
                                    <p:cond delay="1200"/>
                                  </p:stCondLst>
                                  <p:childTnLst>
                                    <p:set>
                                      <p:cBhvr>
                                        <p:cTn id="21" dur="1" fill="hold">
                                          <p:stCondLst>
                                            <p:cond delay="0"/>
                                          </p:stCondLst>
                                        </p:cTn>
                                        <p:tgtEl>
                                          <p:spTgt spid="18"/>
                                        </p:tgtEl>
                                        <p:attrNameLst>
                                          <p:attrName>style.visibility</p:attrName>
                                        </p:attrNameLst>
                                      </p:cBhvr>
                                      <p:to>
                                        <p:strVal val="visible"/>
                                      </p:to>
                                    </p:set>
                                    <p:animEffect transition="in" filter="wipe(right)">
                                      <p:cBhvr>
                                        <p:cTn id="22" dur="500"/>
                                        <p:tgtEl>
                                          <p:spTgt spid="18"/>
                                        </p:tgtEl>
                                      </p:cBhvr>
                                    </p:animEffect>
                                  </p:childTnLst>
                                </p:cTn>
                              </p:par>
                              <p:par>
                                <p:cTn id="23" presetID="22" presetClass="entr" presetSubtype="4" fill="hold" grpId="0" nodeType="withEffect">
                                  <p:stCondLst>
                                    <p:cond delay="140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00"/>
                                        <p:tgtEl>
                                          <p:spTgt spid="19"/>
                                        </p:tgtEl>
                                      </p:cBhvr>
                                    </p:animEffect>
                                  </p:childTnLst>
                                </p:cTn>
                              </p:par>
                              <p:par>
                                <p:cTn id="26" presetID="22" presetClass="entr" presetSubtype="8" fill="hold" grpId="0" nodeType="withEffect">
                                  <p:stCondLst>
                                    <p:cond delay="170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par>
                                <p:cTn id="29" presetID="22" presetClass="entr" presetSubtype="4" fill="hold" grpId="0" nodeType="withEffect">
                                  <p:stCondLst>
                                    <p:cond delay="1800"/>
                                  </p:stCondLst>
                                  <p:childTnLst>
                                    <p:set>
                                      <p:cBhvr>
                                        <p:cTn id="30" dur="1" fill="hold">
                                          <p:stCondLst>
                                            <p:cond delay="0"/>
                                          </p:stCondLst>
                                        </p:cTn>
                                        <p:tgtEl>
                                          <p:spTgt spid="20"/>
                                        </p:tgtEl>
                                        <p:attrNameLst>
                                          <p:attrName>style.visibility</p:attrName>
                                        </p:attrNameLst>
                                      </p:cBhvr>
                                      <p:to>
                                        <p:strVal val="visible"/>
                                      </p:to>
                                    </p:set>
                                    <p:animEffect transition="in" filter="wipe(down)">
                                      <p:cBhvr>
                                        <p:cTn id="31" dur="500"/>
                                        <p:tgtEl>
                                          <p:spTgt spid="20"/>
                                        </p:tgtEl>
                                      </p:cBhvr>
                                    </p:animEffect>
                                  </p:childTnLst>
                                </p:cTn>
                              </p:par>
                              <p:par>
                                <p:cTn id="32" presetID="22" presetClass="entr" presetSubtype="2" fill="hold" grpId="0" nodeType="withEffect">
                                  <p:stCondLst>
                                    <p:cond delay="2000"/>
                                  </p:stCondLst>
                                  <p:childTnLst>
                                    <p:set>
                                      <p:cBhvr>
                                        <p:cTn id="33" dur="1" fill="hold">
                                          <p:stCondLst>
                                            <p:cond delay="0"/>
                                          </p:stCondLst>
                                        </p:cTn>
                                        <p:tgtEl>
                                          <p:spTgt spid="17"/>
                                        </p:tgtEl>
                                        <p:attrNameLst>
                                          <p:attrName>style.visibility</p:attrName>
                                        </p:attrNameLst>
                                      </p:cBhvr>
                                      <p:to>
                                        <p:strVal val="visible"/>
                                      </p:to>
                                    </p:set>
                                    <p:animEffect transition="in" filter="wipe(right)">
                                      <p:cBhvr>
                                        <p:cTn id="34" dur="500"/>
                                        <p:tgtEl>
                                          <p:spTgt spid="17"/>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par>
                                <p:cTn id="45" presetID="53" presetClass="entr" presetSubtype="16" fill="hold" grpId="0" nodeType="withEffect">
                                  <p:stCondLst>
                                    <p:cond delay="1900"/>
                                  </p:stCondLst>
                                  <p:childTnLst>
                                    <p:set>
                                      <p:cBhvr>
                                        <p:cTn id="46" dur="1" fill="hold">
                                          <p:stCondLst>
                                            <p:cond delay="0"/>
                                          </p:stCondLst>
                                        </p:cTn>
                                        <p:tgtEl>
                                          <p:spTgt spid="24"/>
                                        </p:tgtEl>
                                        <p:attrNameLst>
                                          <p:attrName>style.visibility</p:attrName>
                                        </p:attrNameLst>
                                      </p:cBhvr>
                                      <p:to>
                                        <p:strVal val="visible"/>
                                      </p:to>
                                    </p:set>
                                    <p:anim calcmode="lin" valueType="num">
                                      <p:cBhvr>
                                        <p:cTn id="47" dur="500" fill="hold"/>
                                        <p:tgtEl>
                                          <p:spTgt spid="24"/>
                                        </p:tgtEl>
                                        <p:attrNameLst>
                                          <p:attrName>ppt_w</p:attrName>
                                        </p:attrNameLst>
                                      </p:cBhvr>
                                      <p:tavLst>
                                        <p:tav tm="0">
                                          <p:val>
                                            <p:fltVal val="0"/>
                                          </p:val>
                                        </p:tav>
                                        <p:tav tm="100000">
                                          <p:val>
                                            <p:strVal val="#ppt_w"/>
                                          </p:val>
                                        </p:tav>
                                      </p:tavLst>
                                    </p:anim>
                                    <p:anim calcmode="lin" valueType="num">
                                      <p:cBhvr>
                                        <p:cTn id="48" dur="500" fill="hold"/>
                                        <p:tgtEl>
                                          <p:spTgt spid="24"/>
                                        </p:tgtEl>
                                        <p:attrNameLst>
                                          <p:attrName>ppt_h</p:attrName>
                                        </p:attrNameLst>
                                      </p:cBhvr>
                                      <p:tavLst>
                                        <p:tav tm="0">
                                          <p:val>
                                            <p:fltVal val="0"/>
                                          </p:val>
                                        </p:tav>
                                        <p:tav tm="100000">
                                          <p:val>
                                            <p:strVal val="#ppt_h"/>
                                          </p:val>
                                        </p:tav>
                                      </p:tavLst>
                                    </p:anim>
                                    <p:animEffect transition="in" filter="fade">
                                      <p:cBhvr>
                                        <p:cTn id="49" dur="500"/>
                                        <p:tgtEl>
                                          <p:spTgt spid="24"/>
                                        </p:tgtEl>
                                      </p:cBhvr>
                                    </p:animEffect>
                                  </p:childTnLst>
                                </p:cTn>
                              </p:par>
                              <p:par>
                                <p:cTn id="50" presetID="53" presetClass="entr" presetSubtype="16" fill="hold" grpId="0" nodeType="withEffect">
                                  <p:stCondLst>
                                    <p:cond delay="1400"/>
                                  </p:stCondLst>
                                  <p:childTnLst>
                                    <p:set>
                                      <p:cBhvr>
                                        <p:cTn id="51" dur="1" fill="hold">
                                          <p:stCondLst>
                                            <p:cond delay="0"/>
                                          </p:stCondLst>
                                        </p:cTn>
                                        <p:tgtEl>
                                          <p:spTgt spid="22"/>
                                        </p:tgtEl>
                                        <p:attrNameLst>
                                          <p:attrName>style.visibility</p:attrName>
                                        </p:attrNameLst>
                                      </p:cBhvr>
                                      <p:to>
                                        <p:strVal val="visible"/>
                                      </p:to>
                                    </p:set>
                                    <p:anim calcmode="lin" valueType="num">
                                      <p:cBhvr>
                                        <p:cTn id="52" dur="500" fill="hold"/>
                                        <p:tgtEl>
                                          <p:spTgt spid="22"/>
                                        </p:tgtEl>
                                        <p:attrNameLst>
                                          <p:attrName>ppt_w</p:attrName>
                                        </p:attrNameLst>
                                      </p:cBhvr>
                                      <p:tavLst>
                                        <p:tav tm="0">
                                          <p:val>
                                            <p:fltVal val="0"/>
                                          </p:val>
                                        </p:tav>
                                        <p:tav tm="100000">
                                          <p:val>
                                            <p:strVal val="#ppt_w"/>
                                          </p:val>
                                        </p:tav>
                                      </p:tavLst>
                                    </p:anim>
                                    <p:anim calcmode="lin" valueType="num">
                                      <p:cBhvr>
                                        <p:cTn id="53" dur="500" fill="hold"/>
                                        <p:tgtEl>
                                          <p:spTgt spid="22"/>
                                        </p:tgtEl>
                                        <p:attrNameLst>
                                          <p:attrName>ppt_h</p:attrName>
                                        </p:attrNameLst>
                                      </p:cBhvr>
                                      <p:tavLst>
                                        <p:tav tm="0">
                                          <p:val>
                                            <p:fltVal val="0"/>
                                          </p:val>
                                        </p:tav>
                                        <p:tav tm="100000">
                                          <p:val>
                                            <p:strVal val="#ppt_h"/>
                                          </p:val>
                                        </p:tav>
                                      </p:tavLst>
                                    </p:anim>
                                    <p:animEffect transition="in" filter="fade">
                                      <p:cBhvr>
                                        <p:cTn id="54" dur="500"/>
                                        <p:tgtEl>
                                          <p:spTgt spid="22"/>
                                        </p:tgtEl>
                                      </p:cBhvr>
                                    </p:animEffect>
                                  </p:childTnLst>
                                </p:cTn>
                              </p:par>
                              <p:par>
                                <p:cTn id="55" presetID="53" presetClass="entr" presetSubtype="16" fill="hold" grpId="0" nodeType="withEffect">
                                  <p:stCondLst>
                                    <p:cond delay="220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fltVal val="0"/>
                                          </p:val>
                                        </p:tav>
                                        <p:tav tm="100000">
                                          <p:val>
                                            <p:strVal val="#ppt_h"/>
                                          </p:val>
                                        </p:tav>
                                      </p:tavLst>
                                    </p:anim>
                                    <p:animEffect transition="in" filter="fade">
                                      <p:cBhvr>
                                        <p:cTn id="59" dur="500"/>
                                        <p:tgtEl>
                                          <p:spTgt spid="25"/>
                                        </p:tgtEl>
                                      </p:cBhvr>
                                    </p:animEffect>
                                  </p:childTnLst>
                                </p:cTn>
                              </p:par>
                              <p:par>
                                <p:cTn id="60" presetID="53" presetClass="entr" presetSubtype="16" fill="hold" grpId="0" nodeType="withEffect">
                                  <p:stCondLst>
                                    <p:cond delay="2200"/>
                                  </p:stCondLst>
                                  <p:childTnLst>
                                    <p:set>
                                      <p:cBhvr>
                                        <p:cTn id="61" dur="1" fill="hold">
                                          <p:stCondLst>
                                            <p:cond delay="0"/>
                                          </p:stCondLst>
                                        </p:cTn>
                                        <p:tgtEl>
                                          <p:spTgt spid="30"/>
                                        </p:tgtEl>
                                        <p:attrNameLst>
                                          <p:attrName>style.visibility</p:attrName>
                                        </p:attrNameLst>
                                      </p:cBhvr>
                                      <p:to>
                                        <p:strVal val="visible"/>
                                      </p:to>
                                    </p:set>
                                    <p:anim calcmode="lin" valueType="num">
                                      <p:cBhvr>
                                        <p:cTn id="62" dur="500" fill="hold"/>
                                        <p:tgtEl>
                                          <p:spTgt spid="30"/>
                                        </p:tgtEl>
                                        <p:attrNameLst>
                                          <p:attrName>ppt_w</p:attrName>
                                        </p:attrNameLst>
                                      </p:cBhvr>
                                      <p:tavLst>
                                        <p:tav tm="0">
                                          <p:val>
                                            <p:fltVal val="0"/>
                                          </p:val>
                                        </p:tav>
                                        <p:tav tm="100000">
                                          <p:val>
                                            <p:strVal val="#ppt_w"/>
                                          </p:val>
                                        </p:tav>
                                      </p:tavLst>
                                    </p:anim>
                                    <p:anim calcmode="lin" valueType="num">
                                      <p:cBhvr>
                                        <p:cTn id="63" dur="500" fill="hold"/>
                                        <p:tgtEl>
                                          <p:spTgt spid="30"/>
                                        </p:tgtEl>
                                        <p:attrNameLst>
                                          <p:attrName>ppt_h</p:attrName>
                                        </p:attrNameLst>
                                      </p:cBhvr>
                                      <p:tavLst>
                                        <p:tav tm="0">
                                          <p:val>
                                            <p:fltVal val="0"/>
                                          </p:val>
                                        </p:tav>
                                        <p:tav tm="100000">
                                          <p:val>
                                            <p:strVal val="#ppt_h"/>
                                          </p:val>
                                        </p:tav>
                                      </p:tavLst>
                                    </p:anim>
                                    <p:animEffect transition="in" filter="fade">
                                      <p:cBhvr>
                                        <p:cTn id="64" dur="500"/>
                                        <p:tgtEl>
                                          <p:spTgt spid="30"/>
                                        </p:tgtEl>
                                      </p:cBhvr>
                                    </p:animEffect>
                                  </p:childTnLst>
                                </p:cTn>
                              </p:par>
                            </p:childTnLst>
                          </p:cTn>
                        </p:par>
                        <p:par>
                          <p:cTn id="65" fill="hold">
                            <p:stCondLst>
                              <p:cond delay="500"/>
                            </p:stCondLst>
                            <p:childTnLst>
                              <p:par>
                                <p:cTn id="66" presetID="2" presetClass="entr" presetSubtype="8" decel="100000"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 calcmode="lin" valueType="num">
                                      <p:cBhvr additive="base">
                                        <p:cTn id="68" dur="500" fill="hold"/>
                                        <p:tgtEl>
                                          <p:spTgt spid="26"/>
                                        </p:tgtEl>
                                        <p:attrNameLst>
                                          <p:attrName>ppt_x</p:attrName>
                                        </p:attrNameLst>
                                      </p:cBhvr>
                                      <p:tavLst>
                                        <p:tav tm="0">
                                          <p:val>
                                            <p:strVal val="0-#ppt_w/2"/>
                                          </p:val>
                                        </p:tav>
                                        <p:tav tm="100000">
                                          <p:val>
                                            <p:strVal val="#ppt_x"/>
                                          </p:val>
                                        </p:tav>
                                      </p:tavLst>
                                    </p:anim>
                                    <p:anim calcmode="lin" valueType="num">
                                      <p:cBhvr additive="base">
                                        <p:cTn id="69" dur="500" fill="hold"/>
                                        <p:tgtEl>
                                          <p:spTgt spid="26"/>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100"/>
                                  </p:stCondLst>
                                  <p:childTnLst>
                                    <p:set>
                                      <p:cBhvr>
                                        <p:cTn id="71" dur="1" fill="hold">
                                          <p:stCondLst>
                                            <p:cond delay="0"/>
                                          </p:stCondLst>
                                        </p:cTn>
                                        <p:tgtEl>
                                          <p:spTgt spid="27"/>
                                        </p:tgtEl>
                                        <p:attrNameLst>
                                          <p:attrName>style.visibility</p:attrName>
                                        </p:attrNameLst>
                                      </p:cBhvr>
                                      <p:to>
                                        <p:strVal val="visible"/>
                                      </p:to>
                                    </p:set>
                                    <p:anim calcmode="lin" valueType="num">
                                      <p:cBhvr additive="base">
                                        <p:cTn id="72" dur="500" fill="hold"/>
                                        <p:tgtEl>
                                          <p:spTgt spid="27"/>
                                        </p:tgtEl>
                                        <p:attrNameLst>
                                          <p:attrName>ppt_x</p:attrName>
                                        </p:attrNameLst>
                                      </p:cBhvr>
                                      <p:tavLst>
                                        <p:tav tm="0">
                                          <p:val>
                                            <p:strVal val="0-#ppt_w/2"/>
                                          </p:val>
                                        </p:tav>
                                        <p:tav tm="100000">
                                          <p:val>
                                            <p:strVal val="#ppt_x"/>
                                          </p:val>
                                        </p:tav>
                                      </p:tavLst>
                                    </p:anim>
                                    <p:anim calcmode="lin" valueType="num">
                                      <p:cBhvr additive="base">
                                        <p:cTn id="73" dur="500" fill="hold"/>
                                        <p:tgtEl>
                                          <p:spTgt spid="27"/>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200"/>
                                  </p:stCondLst>
                                  <p:childTnLst>
                                    <p:set>
                                      <p:cBhvr>
                                        <p:cTn id="75" dur="1" fill="hold">
                                          <p:stCondLst>
                                            <p:cond delay="0"/>
                                          </p:stCondLst>
                                        </p:cTn>
                                        <p:tgtEl>
                                          <p:spTgt spid="28"/>
                                        </p:tgtEl>
                                        <p:attrNameLst>
                                          <p:attrName>style.visibility</p:attrName>
                                        </p:attrNameLst>
                                      </p:cBhvr>
                                      <p:to>
                                        <p:strVal val="visible"/>
                                      </p:to>
                                    </p:set>
                                    <p:anim calcmode="lin" valueType="num">
                                      <p:cBhvr additive="base">
                                        <p:cTn id="76" dur="500" fill="hold"/>
                                        <p:tgtEl>
                                          <p:spTgt spid="28"/>
                                        </p:tgtEl>
                                        <p:attrNameLst>
                                          <p:attrName>ppt_x</p:attrName>
                                        </p:attrNameLst>
                                      </p:cBhvr>
                                      <p:tavLst>
                                        <p:tav tm="0">
                                          <p:val>
                                            <p:strVal val="1+#ppt_w/2"/>
                                          </p:val>
                                        </p:tav>
                                        <p:tav tm="100000">
                                          <p:val>
                                            <p:strVal val="#ppt_x"/>
                                          </p:val>
                                        </p:tav>
                                      </p:tavLst>
                                    </p:anim>
                                    <p:anim calcmode="lin" valueType="num">
                                      <p:cBhvr additive="base">
                                        <p:cTn id="77" dur="500" fill="hold"/>
                                        <p:tgtEl>
                                          <p:spTgt spid="28"/>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300"/>
                                  </p:stCondLst>
                                  <p:childTnLst>
                                    <p:set>
                                      <p:cBhvr>
                                        <p:cTn id="79" dur="1" fill="hold">
                                          <p:stCondLst>
                                            <p:cond delay="0"/>
                                          </p:stCondLst>
                                        </p:cTn>
                                        <p:tgtEl>
                                          <p:spTgt spid="29"/>
                                        </p:tgtEl>
                                        <p:attrNameLst>
                                          <p:attrName>style.visibility</p:attrName>
                                        </p:attrNameLst>
                                      </p:cBhvr>
                                      <p:to>
                                        <p:strVal val="visible"/>
                                      </p:to>
                                    </p:set>
                                    <p:anim calcmode="lin" valueType="num">
                                      <p:cBhvr additive="base">
                                        <p:cTn id="80" dur="500" fill="hold"/>
                                        <p:tgtEl>
                                          <p:spTgt spid="29"/>
                                        </p:tgtEl>
                                        <p:attrNameLst>
                                          <p:attrName>ppt_x</p:attrName>
                                        </p:attrNameLst>
                                      </p:cBhvr>
                                      <p:tavLst>
                                        <p:tav tm="0">
                                          <p:val>
                                            <p:strVal val="1+#ppt_w/2"/>
                                          </p:val>
                                        </p:tav>
                                        <p:tav tm="100000">
                                          <p:val>
                                            <p:strVal val="#ppt_x"/>
                                          </p:val>
                                        </p:tav>
                                      </p:tavLst>
                                    </p:anim>
                                    <p:anim calcmode="lin" valueType="num">
                                      <p:cBhvr additive="base">
                                        <p:cTn id="81" dur="500" fill="hold"/>
                                        <p:tgtEl>
                                          <p:spTgt spid="29"/>
                                        </p:tgtEl>
                                        <p:attrNameLst>
                                          <p:attrName>ppt_y</p:attrName>
                                        </p:attrNameLst>
                                      </p:cBhvr>
                                      <p:tavLst>
                                        <p:tav tm="0">
                                          <p:val>
                                            <p:strVal val="#ppt_y"/>
                                          </p:val>
                                        </p:tav>
                                        <p:tav tm="100000">
                                          <p:val>
                                            <p:strVal val="#ppt_y"/>
                                          </p:val>
                                        </p:tav>
                                      </p:tavLst>
                                    </p:anim>
                                  </p:childTnLst>
                                </p:cTn>
                              </p:par>
                              <p:par>
                                <p:cTn id="82" presetID="2" presetClass="entr" presetSubtype="8" decel="100000" fill="hold" grpId="0" nodeType="withEffect">
                                  <p:stCondLst>
                                    <p:cond delay="400"/>
                                  </p:stCondLst>
                                  <p:childTnLst>
                                    <p:set>
                                      <p:cBhvr>
                                        <p:cTn id="83" dur="1" fill="hold">
                                          <p:stCondLst>
                                            <p:cond delay="0"/>
                                          </p:stCondLst>
                                        </p:cTn>
                                        <p:tgtEl>
                                          <p:spTgt spid="31"/>
                                        </p:tgtEl>
                                        <p:attrNameLst>
                                          <p:attrName>style.visibility</p:attrName>
                                        </p:attrNameLst>
                                      </p:cBhvr>
                                      <p:to>
                                        <p:strVal val="visible"/>
                                      </p:to>
                                    </p:set>
                                    <p:anim calcmode="lin" valueType="num">
                                      <p:cBhvr additive="base">
                                        <p:cTn id="84" dur="500" fill="hold"/>
                                        <p:tgtEl>
                                          <p:spTgt spid="31"/>
                                        </p:tgtEl>
                                        <p:attrNameLst>
                                          <p:attrName>ppt_x</p:attrName>
                                        </p:attrNameLst>
                                      </p:cBhvr>
                                      <p:tavLst>
                                        <p:tav tm="0">
                                          <p:val>
                                            <p:strVal val="0-#ppt_w/2"/>
                                          </p:val>
                                        </p:tav>
                                        <p:tav tm="100000">
                                          <p:val>
                                            <p:strVal val="#ppt_x"/>
                                          </p:val>
                                        </p:tav>
                                      </p:tavLst>
                                    </p:anim>
                                    <p:anim calcmode="lin" valueType="num">
                                      <p:cBhvr additive="base">
                                        <p:cTn id="85" dur="500" fill="hold"/>
                                        <p:tgtEl>
                                          <p:spTgt spid="31"/>
                                        </p:tgtEl>
                                        <p:attrNameLst>
                                          <p:attrName>ppt_y</p:attrName>
                                        </p:attrNameLst>
                                      </p:cBhvr>
                                      <p:tavLst>
                                        <p:tav tm="0">
                                          <p:val>
                                            <p:strVal val="#ppt_y"/>
                                          </p:val>
                                        </p:tav>
                                        <p:tav tm="100000">
                                          <p:val>
                                            <p:strVal val="#ppt_y"/>
                                          </p:val>
                                        </p:tav>
                                      </p:tavLst>
                                    </p:anim>
                                  </p:childTnLst>
                                </p:cTn>
                              </p:par>
                              <p:par>
                                <p:cTn id="86" presetID="2" presetClass="entr" presetSubtype="2" decel="100000" fill="hold" grpId="0" nodeType="withEffect">
                                  <p:stCondLst>
                                    <p:cond delay="300"/>
                                  </p:stCondLst>
                                  <p:childTnLst>
                                    <p:set>
                                      <p:cBhvr>
                                        <p:cTn id="87" dur="1" fill="hold">
                                          <p:stCondLst>
                                            <p:cond delay="0"/>
                                          </p:stCondLst>
                                        </p:cTn>
                                        <p:tgtEl>
                                          <p:spTgt spid="32"/>
                                        </p:tgtEl>
                                        <p:attrNameLst>
                                          <p:attrName>style.visibility</p:attrName>
                                        </p:attrNameLst>
                                      </p:cBhvr>
                                      <p:to>
                                        <p:strVal val="visible"/>
                                      </p:to>
                                    </p:set>
                                    <p:anim calcmode="lin" valueType="num">
                                      <p:cBhvr additive="base">
                                        <p:cTn id="88" dur="500" fill="hold"/>
                                        <p:tgtEl>
                                          <p:spTgt spid="32"/>
                                        </p:tgtEl>
                                        <p:attrNameLst>
                                          <p:attrName>ppt_x</p:attrName>
                                        </p:attrNameLst>
                                      </p:cBhvr>
                                      <p:tavLst>
                                        <p:tav tm="0">
                                          <p:val>
                                            <p:strVal val="1+#ppt_w/2"/>
                                          </p:val>
                                        </p:tav>
                                        <p:tav tm="100000">
                                          <p:val>
                                            <p:strVal val="#ppt_x"/>
                                          </p:val>
                                        </p:tav>
                                      </p:tavLst>
                                    </p:anim>
                                    <p:anim calcmode="lin" valueType="num">
                                      <p:cBhvr additive="base">
                                        <p:cTn id="89"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p:bldP spid="27" grpId="0"/>
      <p:bldP spid="28" grpId="0"/>
      <p:bldP spid="29" grpId="0"/>
      <p:bldP spid="30" grpId="0" animBg="1"/>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标题 52"/>
          <p:cNvSpPr/>
          <p:nvPr/>
        </p:nvSpPr>
        <p:spPr bwMode="auto">
          <a:xfrm>
            <a:off x="1155868" y="260648"/>
            <a:ext cx="5923360"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单击此处</a:t>
            </a:r>
            <a:r>
              <a:rPr lang="zh-CN" altLang="en-US" sz="3200" b="1" dirty="0" smtClean="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添加页面标题</a:t>
            </a:r>
            <a:endPar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endParaRPr>
          </a:p>
        </p:txBody>
      </p:sp>
      <p:sp>
        <p:nvSpPr>
          <p:cNvPr id="26" name="KSO_Shape"/>
          <p:cNvSpPr/>
          <p:nvPr/>
        </p:nvSpPr>
        <p:spPr bwMode="auto">
          <a:xfrm>
            <a:off x="1271464" y="2462439"/>
            <a:ext cx="3168264" cy="3173553"/>
          </a:xfrm>
          <a:custGeom>
            <a:avLst/>
            <a:gdLst>
              <a:gd name="T0" fmla="*/ 2147483646 w 4409"/>
              <a:gd name="T1" fmla="*/ 2147483646 h 4408"/>
              <a:gd name="T2" fmla="*/ 2147483646 w 4409"/>
              <a:gd name="T3" fmla="*/ 2147483646 h 4408"/>
              <a:gd name="T4" fmla="*/ 2147483646 w 4409"/>
              <a:gd name="T5" fmla="*/ 2147483646 h 4408"/>
              <a:gd name="T6" fmla="*/ 2147483646 w 4409"/>
              <a:gd name="T7" fmla="*/ 2147483646 h 4408"/>
              <a:gd name="T8" fmla="*/ 2147483646 w 4409"/>
              <a:gd name="T9" fmla="*/ 2147483646 h 4408"/>
              <a:gd name="T10" fmla="*/ 2147483646 w 4409"/>
              <a:gd name="T11" fmla="*/ 2147483646 h 4408"/>
              <a:gd name="T12" fmla="*/ 2147483646 w 4409"/>
              <a:gd name="T13" fmla="*/ 2147483646 h 4408"/>
              <a:gd name="T14" fmla="*/ 2147483646 w 4409"/>
              <a:gd name="T15" fmla="*/ 2147483646 h 4408"/>
              <a:gd name="T16" fmla="*/ 481718167 w 4409"/>
              <a:gd name="T17" fmla="*/ 2147483646 h 4408"/>
              <a:gd name="T18" fmla="*/ 321145301 w 4409"/>
              <a:gd name="T19" fmla="*/ 2147483646 h 4408"/>
              <a:gd name="T20" fmla="*/ 2147483646 w 4409"/>
              <a:gd name="T21" fmla="*/ 2147483646 h 4408"/>
              <a:gd name="T22" fmla="*/ 2147483646 w 4409"/>
              <a:gd name="T23" fmla="*/ 2147483646 h 4408"/>
              <a:gd name="T24" fmla="*/ 2147483646 w 4409"/>
              <a:gd name="T25" fmla="*/ 2147483646 h 4408"/>
              <a:gd name="T26" fmla="*/ 2147483646 w 4409"/>
              <a:gd name="T27" fmla="*/ 2147483646 h 4408"/>
              <a:gd name="T28" fmla="*/ 2147483646 w 4409"/>
              <a:gd name="T29" fmla="*/ 2147483646 h 4408"/>
              <a:gd name="T30" fmla="*/ 2147483646 w 4409"/>
              <a:gd name="T31" fmla="*/ 2147483646 h 4408"/>
              <a:gd name="T32" fmla="*/ 2147483646 w 4409"/>
              <a:gd name="T33" fmla="*/ 2147483646 h 4408"/>
              <a:gd name="T34" fmla="*/ 2147483646 w 4409"/>
              <a:gd name="T35" fmla="*/ 2147483646 h 4408"/>
              <a:gd name="T36" fmla="*/ 2147483646 w 4409"/>
              <a:gd name="T37" fmla="*/ 2147483646 h 4408"/>
              <a:gd name="T38" fmla="*/ 2147483646 w 4409"/>
              <a:gd name="T39" fmla="*/ 2147483646 h 4408"/>
              <a:gd name="T40" fmla="*/ 2147483646 w 4409"/>
              <a:gd name="T41" fmla="*/ 2147483646 h 4408"/>
              <a:gd name="T42" fmla="*/ 2147483646 w 4409"/>
              <a:gd name="T43" fmla="*/ 2147483646 h 4408"/>
              <a:gd name="T44" fmla="*/ 2147483646 w 4409"/>
              <a:gd name="T45" fmla="*/ 2147483646 h 4408"/>
              <a:gd name="T46" fmla="*/ 2147483646 w 4409"/>
              <a:gd name="T47" fmla="*/ 2147483646 h 4408"/>
              <a:gd name="T48" fmla="*/ 2147483646 w 4409"/>
              <a:gd name="T49" fmla="*/ 2147483646 h 4408"/>
              <a:gd name="T50" fmla="*/ 2147483646 w 4409"/>
              <a:gd name="T51" fmla="*/ 2147483646 h 4408"/>
              <a:gd name="T52" fmla="*/ 2147483646 w 4409"/>
              <a:gd name="T53" fmla="*/ 2147483646 h 4408"/>
              <a:gd name="T54" fmla="*/ 2147483646 w 4409"/>
              <a:gd name="T55" fmla="*/ 2147483646 h 4408"/>
              <a:gd name="T56" fmla="*/ 2147483646 w 4409"/>
              <a:gd name="T57" fmla="*/ 2147483646 h 4408"/>
              <a:gd name="T58" fmla="*/ 2147483646 w 4409"/>
              <a:gd name="T59" fmla="*/ 2147483646 h 4408"/>
              <a:gd name="T60" fmla="*/ 2147483646 w 4409"/>
              <a:gd name="T61" fmla="*/ 2147483646 h 4408"/>
              <a:gd name="T62" fmla="*/ 2147483646 w 4409"/>
              <a:gd name="T63" fmla="*/ 2147483646 h 4408"/>
              <a:gd name="T64" fmla="*/ 2147483646 w 4409"/>
              <a:gd name="T65" fmla="*/ 2147483646 h 4408"/>
              <a:gd name="T66" fmla="*/ 2147483646 w 4409"/>
              <a:gd name="T67" fmla="*/ 2147483646 h 4408"/>
              <a:gd name="T68" fmla="*/ 2147483646 w 4409"/>
              <a:gd name="T69" fmla="*/ 2147483646 h 4408"/>
              <a:gd name="T70" fmla="*/ 2147483646 w 4409"/>
              <a:gd name="T71" fmla="*/ 2147483646 h 4408"/>
              <a:gd name="T72" fmla="*/ 2147483646 w 4409"/>
              <a:gd name="T73" fmla="*/ 2147483646 h 4408"/>
              <a:gd name="T74" fmla="*/ 2147483646 w 4409"/>
              <a:gd name="T75" fmla="*/ 2147483646 h 4408"/>
              <a:gd name="T76" fmla="*/ 2147483646 w 4409"/>
              <a:gd name="T77" fmla="*/ 2147483646 h 4408"/>
              <a:gd name="T78" fmla="*/ 2147483646 w 4409"/>
              <a:gd name="T79" fmla="*/ 2147483646 h 4408"/>
              <a:gd name="T80" fmla="*/ 2147483646 w 4409"/>
              <a:gd name="T81" fmla="*/ 2147483646 h 4408"/>
              <a:gd name="T82" fmla="*/ 2147483646 w 4409"/>
              <a:gd name="T83" fmla="*/ 2147483646 h 4408"/>
              <a:gd name="T84" fmla="*/ 2147483646 w 4409"/>
              <a:gd name="T85" fmla="*/ 2147483646 h 4408"/>
              <a:gd name="T86" fmla="*/ 2147483646 w 4409"/>
              <a:gd name="T87" fmla="*/ 2147483646 h 4408"/>
              <a:gd name="T88" fmla="*/ 2147483646 w 4409"/>
              <a:gd name="T89" fmla="*/ 2147483646 h 4408"/>
              <a:gd name="T90" fmla="*/ 2147483646 w 4409"/>
              <a:gd name="T91" fmla="*/ 2147483646 h 4408"/>
              <a:gd name="T92" fmla="*/ 2147483646 w 4409"/>
              <a:gd name="T93" fmla="*/ 2147483646 h 4408"/>
              <a:gd name="T94" fmla="*/ 2147483646 w 4409"/>
              <a:gd name="T95" fmla="*/ 2147483646 h 4408"/>
              <a:gd name="T96" fmla="*/ 2147483646 w 4409"/>
              <a:gd name="T97" fmla="*/ 2147483646 h 4408"/>
              <a:gd name="T98" fmla="*/ 2147483646 w 4409"/>
              <a:gd name="T99" fmla="*/ 2147483646 h 4408"/>
              <a:gd name="T100" fmla="*/ 2147483646 w 4409"/>
              <a:gd name="T101" fmla="*/ 2147483646 h 4408"/>
              <a:gd name="T102" fmla="*/ 2147483646 w 4409"/>
              <a:gd name="T103" fmla="*/ 2147483646 h 4408"/>
              <a:gd name="T104" fmla="*/ 2147483646 w 4409"/>
              <a:gd name="T105" fmla="*/ 2147483646 h 4408"/>
              <a:gd name="T106" fmla="*/ 2147483646 w 4409"/>
              <a:gd name="T107" fmla="*/ 2147483646 h 4408"/>
              <a:gd name="T108" fmla="*/ 2147483646 w 4409"/>
              <a:gd name="T109" fmla="*/ 2147483646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rgbClr val="C00000"/>
          </a:solidFill>
          <a:ln>
            <a:noFill/>
          </a:ln>
        </p:spPr>
        <p:txBody>
          <a:bodyPr anchor="ctr">
            <a:scene3d>
              <a:camera prst="orthographicFront"/>
              <a:lightRig rig="threePt" dir="t"/>
            </a:scene3d>
            <a:sp3d>
              <a:contourClr>
                <a:srgbClr val="FFFFFF"/>
              </a:contourClr>
            </a:sp3d>
          </a:bodyPr>
          <a:lstStyle/>
          <a:p>
            <a:pPr algn="ctr">
              <a:defRPr/>
            </a:pPr>
            <a:endParaRPr lang="zh-CN" altLang="en-US" sz="3200">
              <a:solidFill>
                <a:srgbClr val="FFFFFF"/>
              </a:solidFill>
              <a:ea typeface="宋体" pitchFamily="2" charset="-122"/>
            </a:endParaRPr>
          </a:p>
        </p:txBody>
      </p:sp>
      <p:sp>
        <p:nvSpPr>
          <p:cNvPr id="27" name="矩形 26"/>
          <p:cNvSpPr/>
          <p:nvPr/>
        </p:nvSpPr>
        <p:spPr>
          <a:xfrm>
            <a:off x="2039528" y="1572545"/>
            <a:ext cx="1550424" cy="502766"/>
          </a:xfrm>
          <a:prstGeom prst="rect">
            <a:avLst/>
          </a:prstGeom>
        </p:spPr>
        <p:txBody>
          <a:bodyPr wrap="none">
            <a:spAutoFit/>
          </a:bodyPr>
          <a:lstStyle/>
          <a:p>
            <a:r>
              <a:rPr lang="zh-CN" altLang="en-US" sz="2665" b="1" dirty="0" smtClean="0">
                <a:solidFill>
                  <a:srgbClr val="FF0000"/>
                </a:solidFill>
                <a:latin typeface="微软雅黑" pitchFamily="34" charset="-122"/>
                <a:ea typeface="微软雅黑" pitchFamily="34" charset="-122"/>
              </a:rPr>
              <a:t>工作荣誉</a:t>
            </a:r>
            <a:endParaRPr lang="zh-CN" altLang="en-US" sz="2665" b="1" dirty="0">
              <a:solidFill>
                <a:srgbClr val="FF0000"/>
              </a:solidFill>
              <a:latin typeface="微软雅黑" pitchFamily="34" charset="-122"/>
              <a:ea typeface="微软雅黑" pitchFamily="34" charset="-122"/>
            </a:endParaRPr>
          </a:p>
        </p:txBody>
      </p:sp>
      <p:sp>
        <p:nvSpPr>
          <p:cNvPr id="28" name="矩形 27"/>
          <p:cNvSpPr/>
          <p:nvPr/>
        </p:nvSpPr>
        <p:spPr>
          <a:xfrm>
            <a:off x="1946917" y="1969996"/>
            <a:ext cx="1819729" cy="379656"/>
          </a:xfrm>
          <a:prstGeom prst="rect">
            <a:avLst/>
          </a:prstGeom>
        </p:spPr>
        <p:txBody>
          <a:bodyPr wrap="none">
            <a:spAutoFit/>
          </a:bodyPr>
          <a:lstStyle/>
          <a:p>
            <a:r>
              <a:rPr lang="en-US" altLang="zh-CN" sz="1865" dirty="0">
                <a:solidFill>
                  <a:schemeClr val="tx1">
                    <a:lumMod val="75000"/>
                    <a:lumOff val="25000"/>
                  </a:schemeClr>
                </a:solidFill>
              </a:rPr>
              <a:t>Enterprise honor</a:t>
            </a:r>
            <a:endParaRPr lang="zh-CN" altLang="en-US" sz="1865" dirty="0">
              <a:solidFill>
                <a:schemeClr val="tx1">
                  <a:lumMod val="75000"/>
                  <a:lumOff val="25000"/>
                </a:schemeClr>
              </a:solidFill>
            </a:endParaRPr>
          </a:p>
        </p:txBody>
      </p:sp>
      <p:sp>
        <p:nvSpPr>
          <p:cNvPr id="29" name="矩形 28"/>
          <p:cNvSpPr/>
          <p:nvPr/>
        </p:nvSpPr>
        <p:spPr>
          <a:xfrm>
            <a:off x="4871864" y="1988840"/>
            <a:ext cx="6048643" cy="3647152"/>
          </a:xfrm>
          <a:prstGeom prst="rect">
            <a:avLst/>
          </a:prstGeom>
        </p:spPr>
        <p:txBody>
          <a:bodyPr wrap="square">
            <a:spAutoFit/>
          </a:bodyPr>
          <a:lstStyle/>
          <a:p>
            <a:pPr marL="228600" indent="-228600">
              <a:lnSpc>
                <a:spcPct val="150000"/>
              </a:lnSpc>
              <a:buClr>
                <a:srgbClr val="C00000"/>
              </a:buClr>
              <a:buFont typeface="Wingdings" pitchFamily="2" charset="2"/>
              <a:buChar char="n"/>
            </a:pPr>
            <a:r>
              <a:rPr lang="zh-CN" altLang="en-US" sz="1400" b="0" dirty="0">
                <a:solidFill>
                  <a:schemeClr val="tx1">
                    <a:lumMod val="75000"/>
                    <a:lumOff val="25000"/>
                  </a:schemeClr>
                </a:solidFill>
                <a:latin typeface="微软雅黑" pitchFamily="34" charset="-122"/>
                <a:ea typeface="微软雅黑" pitchFamily="34" charset="-122"/>
              </a:rPr>
              <a:t>这里输入简单的文字概述里输入简单文字概述输入简单的文字概述里输入输入里这里输入简单的文字概述里输入简单文字概述</a:t>
            </a:r>
            <a:endParaRPr lang="en-US" altLang="zh-CN" sz="1400" b="0" dirty="0">
              <a:solidFill>
                <a:schemeClr val="tx1">
                  <a:lumMod val="75000"/>
                  <a:lumOff val="25000"/>
                </a:schemeClr>
              </a:solidFill>
              <a:latin typeface="微软雅黑" pitchFamily="34" charset="-122"/>
              <a:ea typeface="微软雅黑" pitchFamily="34" charset="-122"/>
            </a:endParaRPr>
          </a:p>
          <a:p>
            <a:pPr marL="228600" indent="-228600">
              <a:lnSpc>
                <a:spcPct val="150000"/>
              </a:lnSpc>
              <a:buClr>
                <a:srgbClr val="C00000"/>
              </a:buClr>
              <a:buFont typeface="Wingdings" pitchFamily="2" charset="2"/>
              <a:buChar char="n"/>
            </a:pPr>
            <a:r>
              <a:rPr lang="zh-CN" altLang="en-US" sz="1400" b="0" dirty="0">
                <a:solidFill>
                  <a:schemeClr val="tx1">
                    <a:lumMod val="75000"/>
                    <a:lumOff val="25000"/>
                  </a:schemeClr>
                </a:solidFill>
                <a:latin typeface="微软雅黑" pitchFamily="34" charset="-122"/>
                <a:ea typeface="微软雅黑" pitchFamily="34" charset="-122"/>
              </a:rPr>
              <a:t>这里输入简单的文字概述里输入简单文字概述输入简单的文字概述里输入输入里这里输入简单的文字概述里输入简单文字概述</a:t>
            </a:r>
            <a:endParaRPr lang="zh-CN" altLang="en-US" sz="1400" b="0" dirty="0">
              <a:solidFill>
                <a:schemeClr val="tx1">
                  <a:lumMod val="75000"/>
                  <a:lumOff val="25000"/>
                </a:schemeClr>
              </a:solidFill>
              <a:latin typeface="微软雅黑" pitchFamily="34" charset="-122"/>
              <a:ea typeface="微软雅黑" pitchFamily="34" charset="-122"/>
            </a:endParaRPr>
          </a:p>
          <a:p>
            <a:pPr marL="228600" indent="-228600">
              <a:lnSpc>
                <a:spcPct val="150000"/>
              </a:lnSpc>
              <a:buClr>
                <a:srgbClr val="C00000"/>
              </a:buClr>
              <a:buFont typeface="Wingdings" pitchFamily="2" charset="2"/>
              <a:buChar char="n"/>
            </a:pPr>
            <a:r>
              <a:rPr lang="zh-CN" altLang="en-US" sz="1400" b="0" dirty="0">
                <a:solidFill>
                  <a:schemeClr val="tx1">
                    <a:lumMod val="75000"/>
                    <a:lumOff val="25000"/>
                  </a:schemeClr>
                </a:solidFill>
                <a:latin typeface="微软雅黑" pitchFamily="34" charset="-122"/>
                <a:ea typeface="微软雅黑" pitchFamily="34" charset="-122"/>
              </a:rPr>
              <a:t>这里输入简单的文字概述里输入简单文字概述输入简单的文字概述里输入输入里这里输入简单的文字概述里输入简单文字概述</a:t>
            </a:r>
            <a:endParaRPr lang="zh-CN" altLang="en-US" sz="1400" b="0" dirty="0">
              <a:solidFill>
                <a:schemeClr val="tx1">
                  <a:lumMod val="75000"/>
                  <a:lumOff val="25000"/>
                </a:schemeClr>
              </a:solidFill>
              <a:latin typeface="微软雅黑" pitchFamily="34" charset="-122"/>
              <a:ea typeface="微软雅黑" pitchFamily="34" charset="-122"/>
            </a:endParaRPr>
          </a:p>
          <a:p>
            <a:pPr marL="228600" indent="-228600">
              <a:lnSpc>
                <a:spcPct val="150000"/>
              </a:lnSpc>
              <a:buClr>
                <a:srgbClr val="C00000"/>
              </a:buClr>
              <a:buFont typeface="Wingdings" pitchFamily="2" charset="2"/>
              <a:buChar char="n"/>
            </a:pPr>
            <a:r>
              <a:rPr lang="zh-CN" altLang="en-US" sz="1400" b="0" dirty="0">
                <a:solidFill>
                  <a:schemeClr val="tx1">
                    <a:lumMod val="75000"/>
                    <a:lumOff val="25000"/>
                  </a:schemeClr>
                </a:solidFill>
                <a:latin typeface="微软雅黑" pitchFamily="34" charset="-122"/>
                <a:ea typeface="微软雅黑" pitchFamily="34" charset="-122"/>
              </a:rPr>
              <a:t>这里输入简单的文字概述里输入简单文字概述输入简单的文字概述里输入输入里这里输入简单的文字概述里输入简单文字概述</a:t>
            </a:r>
            <a:endParaRPr lang="zh-CN" altLang="en-US" sz="1400" b="0" dirty="0">
              <a:solidFill>
                <a:schemeClr val="tx1">
                  <a:lumMod val="75000"/>
                  <a:lumOff val="25000"/>
                </a:schemeClr>
              </a:solidFill>
              <a:latin typeface="微软雅黑" pitchFamily="34" charset="-122"/>
              <a:ea typeface="微软雅黑" pitchFamily="34" charset="-122"/>
            </a:endParaRPr>
          </a:p>
          <a:p>
            <a:pPr marL="228600" indent="-228600">
              <a:lnSpc>
                <a:spcPct val="150000"/>
              </a:lnSpc>
              <a:buClr>
                <a:srgbClr val="C00000"/>
              </a:buClr>
              <a:buFont typeface="Wingdings" pitchFamily="2" charset="2"/>
              <a:buChar char="n"/>
            </a:pPr>
            <a:r>
              <a:rPr lang="zh-CN" altLang="en-US" sz="1400" b="0" dirty="0">
                <a:solidFill>
                  <a:schemeClr val="tx1">
                    <a:lumMod val="75000"/>
                    <a:lumOff val="25000"/>
                  </a:schemeClr>
                </a:solidFill>
                <a:latin typeface="微软雅黑" pitchFamily="34" charset="-122"/>
                <a:ea typeface="微软雅黑" pitchFamily="34" charset="-122"/>
              </a:rPr>
              <a:t>这里输入简单的文字概述里输入简单文字概述输入简单的文字概述里输入输入里这里输入简单的文字概述里输入简单文字概述</a:t>
            </a:r>
            <a:endParaRPr lang="zh-CN" altLang="en-US" sz="1400" b="0" dirty="0">
              <a:solidFill>
                <a:schemeClr val="tx1">
                  <a:lumMod val="75000"/>
                  <a:lumOff val="25000"/>
                </a:schemeClr>
              </a:solidFill>
              <a:latin typeface="微软雅黑" pitchFamily="34" charset="-122"/>
              <a:ea typeface="微软雅黑" pitchFamily="34" charset="-122"/>
            </a:endParaRPr>
          </a:p>
          <a:p>
            <a:pPr marL="228600" indent="-228600">
              <a:lnSpc>
                <a:spcPct val="150000"/>
              </a:lnSpc>
              <a:buClr>
                <a:srgbClr val="C00000"/>
              </a:buClr>
              <a:buFont typeface="Wingdings" pitchFamily="2" charset="2"/>
              <a:buChar char="n"/>
            </a:pPr>
            <a:endParaRPr lang="zh-CN" altLang="en-US" sz="1400" b="0" dirty="0">
              <a:solidFill>
                <a:schemeClr val="tx1">
                  <a:lumMod val="75000"/>
                  <a:lumOff val="2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1000"/>
                                        <p:tgtEl>
                                          <p:spTgt spid="26"/>
                                        </p:tgtEl>
                                      </p:cBhvr>
                                    </p:animEffect>
                                    <p:anim calcmode="lin" valueType="num">
                                      <p:cBhvr>
                                        <p:cTn id="12" dur="1000" fill="hold"/>
                                        <p:tgtEl>
                                          <p:spTgt spid="26"/>
                                        </p:tgtEl>
                                        <p:attrNameLst>
                                          <p:attrName>ppt_x</p:attrName>
                                        </p:attrNameLst>
                                      </p:cBhvr>
                                      <p:tavLst>
                                        <p:tav tm="0">
                                          <p:val>
                                            <p:strVal val="#ppt_x"/>
                                          </p:val>
                                        </p:tav>
                                        <p:tav tm="100000">
                                          <p:val>
                                            <p:strVal val="#ppt_x"/>
                                          </p:val>
                                        </p:tav>
                                      </p:tavLst>
                                    </p:anim>
                                    <p:anim calcmode="lin" valueType="num">
                                      <p:cBhvr>
                                        <p:cTn id="13" dur="1000" fill="hold"/>
                                        <p:tgtEl>
                                          <p:spTgt spid="2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9"/>
                                        </p:tgtEl>
                                        <p:attrNameLst>
                                          <p:attrName>ppt_y</p:attrName>
                                        </p:attrNameLst>
                                      </p:cBhvr>
                                      <p:tavLst>
                                        <p:tav tm="0">
                                          <p:val>
                                            <p:strVal val="#ppt_y"/>
                                          </p:val>
                                        </p:tav>
                                        <p:tav tm="100000">
                                          <p:val>
                                            <p:strVal val="#ppt_y"/>
                                          </p:val>
                                        </p:tav>
                                      </p:tavLst>
                                    </p:anim>
                                    <p:anim calcmode="lin" valueType="num">
                                      <p:cBhvr>
                                        <p:cTn id="1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63069" y="690532"/>
            <a:ext cx="3209927" cy="1774876"/>
          </a:xfrm>
          <a:prstGeom prst="rect">
            <a:avLst/>
          </a:prstGeom>
        </p:spPr>
      </p:pic>
      <p:grpSp>
        <p:nvGrpSpPr>
          <p:cNvPr id="3" name="组合 2"/>
          <p:cNvGrpSpPr/>
          <p:nvPr/>
        </p:nvGrpSpPr>
        <p:grpSpPr>
          <a:xfrm>
            <a:off x="3285301" y="2139889"/>
            <a:ext cx="841964" cy="769441"/>
            <a:chOff x="2958322" y="2276872"/>
            <a:chExt cx="841964" cy="769441"/>
          </a:xfrm>
        </p:grpSpPr>
        <p:sp>
          <p:nvSpPr>
            <p:cNvPr id="21" name="圆角矩形 20"/>
            <p:cNvSpPr/>
            <p:nvPr/>
          </p:nvSpPr>
          <p:spPr>
            <a:xfrm>
              <a:off x="2958322" y="2276872"/>
              <a:ext cx="841964" cy="734030"/>
            </a:xfrm>
            <a:prstGeom prst="roundRect">
              <a:avLst>
                <a:gd name="adj" fmla="val 23588"/>
              </a:avLst>
            </a:prstGeom>
            <a:gradFill flip="none" rotWithShape="1">
              <a:gsLst>
                <a:gs pos="0">
                  <a:srgbClr val="FF0000">
                    <a:lumMod val="95000"/>
                  </a:srgbClr>
                </a:gs>
                <a:gs pos="50000">
                  <a:srgbClr val="C00000">
                    <a:shade val="67500"/>
                    <a:satMod val="115000"/>
                  </a:srgbClr>
                </a:gs>
                <a:gs pos="100000">
                  <a:srgbClr val="C00000">
                    <a:shade val="100000"/>
                    <a:satMod val="115000"/>
                  </a:srgbClr>
                </a:gs>
              </a:gsLst>
              <a:lin ang="2700000" scaled="1"/>
              <a:tileRect/>
            </a:gradFill>
            <a:ln w="3175">
              <a:gradFill>
                <a:gsLst>
                  <a:gs pos="0">
                    <a:srgbClr val="F3AA06"/>
                  </a:gs>
                  <a:gs pos="74000">
                    <a:schemeClr val="tx2">
                      <a:lumMod val="60000"/>
                      <a:lumOff val="40000"/>
                    </a:schemeClr>
                  </a:gs>
                  <a:gs pos="83000">
                    <a:srgbClr val="FFEB57"/>
                  </a:gs>
                  <a:gs pos="100000">
                    <a:srgbClr val="EC793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4" name="Text Box 124"/>
            <p:cNvSpPr txBox="1">
              <a:spLocks noChangeArrowheads="1"/>
            </p:cNvSpPr>
            <p:nvPr/>
          </p:nvSpPr>
          <p:spPr bwMode="auto">
            <a:xfrm>
              <a:off x="3126857" y="2276872"/>
              <a:ext cx="532518" cy="769441"/>
            </a:xfrm>
            <a:prstGeom prst="rect">
              <a:avLst/>
            </a:prstGeom>
            <a:noFill/>
          </p:spPr>
          <p:txBody>
            <a:bodyPr wrap="none" rtlCol="0">
              <a:spAutoFit/>
            </a:bodyPr>
            <a:lstStyle>
              <a:defPPr>
                <a:defRPr lang="zh-CN"/>
              </a:defPPr>
              <a:lvl1pPr>
                <a:defRPr sz="4000" b="1">
                  <a:gradFill flip="none" rotWithShape="1">
                    <a:gsLst>
                      <a:gs pos="100000">
                        <a:schemeClr val="accent2">
                          <a:lumMod val="75000"/>
                          <a:shade val="30000"/>
                          <a:satMod val="115000"/>
                        </a:schemeClr>
                      </a:gs>
                      <a:gs pos="50000">
                        <a:schemeClr val="accent2">
                          <a:lumMod val="60000"/>
                          <a:lumOff val="40000"/>
                        </a:schemeClr>
                      </a:gs>
                      <a:gs pos="0">
                        <a:schemeClr val="accent2"/>
                      </a:gs>
                    </a:gsLst>
                    <a:path path="circle">
                      <a:fillToRect l="50000" t="50000" r="50000" b="50000"/>
                    </a:path>
                    <a:tileRect/>
                  </a:gradFill>
                  <a:effectLst>
                    <a:innerShdw blurRad="63500" dist="50800" dir="13500000">
                      <a:prstClr val="black">
                        <a:alpha val="50000"/>
                      </a:prstClr>
                    </a:innerShdw>
                  </a:effectLst>
                  <a:latin typeface="+mj-ea"/>
                  <a:ea typeface="+mj-ea"/>
                </a:defRPr>
              </a:lvl1pPr>
            </a:lstStyle>
            <a:p>
              <a:r>
                <a:rPr lang="en-US" altLang="zh-CN" sz="4400" dirty="0" smtClean="0"/>
                <a:t>3</a:t>
              </a:r>
              <a:endParaRPr lang="en-US" altLang="zh-CN" sz="4400" dirty="0"/>
            </a:p>
          </p:txBody>
        </p:sp>
      </p:grpSp>
      <p:grpSp>
        <p:nvGrpSpPr>
          <p:cNvPr id="2" name="组合 1"/>
          <p:cNvGrpSpPr/>
          <p:nvPr/>
        </p:nvGrpSpPr>
        <p:grpSpPr>
          <a:xfrm>
            <a:off x="4295800" y="2139889"/>
            <a:ext cx="6159627" cy="734030"/>
            <a:chOff x="3968821" y="2276872"/>
            <a:chExt cx="6159627" cy="734030"/>
          </a:xfrm>
        </p:grpSpPr>
        <p:sp>
          <p:nvSpPr>
            <p:cNvPr id="22" name="圆角矩形 21"/>
            <p:cNvSpPr/>
            <p:nvPr/>
          </p:nvSpPr>
          <p:spPr>
            <a:xfrm>
              <a:off x="3968821" y="2276872"/>
              <a:ext cx="6159627" cy="734030"/>
            </a:xfrm>
            <a:prstGeom prst="roundRect">
              <a:avLst>
                <a:gd name="adj" fmla="val 27048"/>
              </a:avLst>
            </a:prstGeom>
            <a:gradFill flip="none" rotWithShape="1">
              <a:gsLst>
                <a:gs pos="0">
                  <a:srgbClr val="FF0000">
                    <a:lumMod val="95000"/>
                  </a:srgbClr>
                </a:gs>
                <a:gs pos="50000">
                  <a:srgbClr val="C00000">
                    <a:shade val="67500"/>
                    <a:satMod val="115000"/>
                  </a:srgbClr>
                </a:gs>
                <a:gs pos="100000">
                  <a:srgbClr val="C00000">
                    <a:shade val="100000"/>
                    <a:satMod val="115000"/>
                  </a:srgbClr>
                </a:gs>
              </a:gsLst>
              <a:lin ang="2700000" scaled="1"/>
              <a:tileRect/>
            </a:gradFill>
            <a:ln w="3175">
              <a:gradFill>
                <a:gsLst>
                  <a:gs pos="0">
                    <a:srgbClr val="F3AA06"/>
                  </a:gs>
                  <a:gs pos="74000">
                    <a:schemeClr val="tx2">
                      <a:lumMod val="60000"/>
                      <a:lumOff val="40000"/>
                    </a:schemeClr>
                  </a:gs>
                  <a:gs pos="83000">
                    <a:srgbClr val="FFEB57"/>
                  </a:gs>
                  <a:gs pos="100000">
                    <a:srgbClr val="EC793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7" name="Text Box 125"/>
            <p:cNvSpPr txBox="1">
              <a:spLocks noChangeArrowheads="1"/>
            </p:cNvSpPr>
            <p:nvPr/>
          </p:nvSpPr>
          <p:spPr bwMode="auto">
            <a:xfrm>
              <a:off x="4216276" y="2340169"/>
              <a:ext cx="5480123" cy="584775"/>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square">
              <a:spAutoFit/>
              <a:flatTx/>
            </a:bodyPr>
            <a:lstStyle/>
            <a:p>
              <a:pPr eaLnBrk="0" fontAlgn="ctr" hangingPunct="0">
                <a:spcBef>
                  <a:spcPct val="50000"/>
                </a:spcBef>
                <a:buClr>
                  <a:srgbClr val="FF0000"/>
                </a:buClr>
                <a:buSzPct val="70000"/>
              </a:pPr>
              <a:r>
                <a:rPr lang="zh-CN" altLang="en-US" sz="3200" b="1" dirty="0" smtClean="0">
                  <a:solidFill>
                    <a:srgbClr val="FAD133"/>
                  </a:solidFill>
                  <a:latin typeface="+mj-ea"/>
                  <a:ea typeface="+mj-ea"/>
                </a:rPr>
                <a:t>修改输入相关段落主题文字</a:t>
              </a:r>
              <a:endParaRPr lang="zh-CN" altLang="en-US" sz="3200" b="1" dirty="0">
                <a:solidFill>
                  <a:srgbClr val="FAD133"/>
                </a:solidFill>
                <a:latin typeface="+mj-ea"/>
                <a:ea typeface="+mj-ea"/>
              </a:endParaRPr>
            </a:p>
          </p:txBody>
        </p:sp>
      </p:grpSp>
      <p:sp>
        <p:nvSpPr>
          <p:cNvPr id="23" name="Rectangle 16"/>
          <p:cNvSpPr/>
          <p:nvPr/>
        </p:nvSpPr>
        <p:spPr>
          <a:xfrm>
            <a:off x="4508851" y="2992273"/>
            <a:ext cx="5658543" cy="1384995"/>
          </a:xfrm>
          <a:prstGeom prst="rect">
            <a:avLst/>
          </a:prstGeom>
        </p:spPr>
        <p:txBody>
          <a:bodyPr wrap="square">
            <a:spAutoFit/>
          </a:bodyPr>
          <a:lstStyle/>
          <a:p>
            <a:pPr>
              <a:lnSpc>
                <a:spcPct val="150000"/>
              </a:lnSpc>
            </a:pPr>
            <a:r>
              <a:rPr lang="en-US" altLang="zh-CN" sz="1400" dirty="0"/>
              <a:t>The spring and autumn period and the visual studio is one of the enterprises and individuals to provide professional creativity, brand integration design consultants, more than </a:t>
            </a:r>
            <a:r>
              <a:rPr lang="en-US" altLang="zh-CN" sz="1400" dirty="0" smtClean="0"/>
              <a:t>15 </a:t>
            </a:r>
            <a:r>
              <a:rPr lang="en-US" altLang="zh-CN" sz="1400" dirty="0"/>
              <a:t>years working experience. To customers as the benchmark, with wisdom grafting business and the arts.</a:t>
            </a:r>
            <a:endParaRPr lang="zh-CN" altLang="zh-CN" sz="1400" dirty="0"/>
          </a:p>
        </p:txBody>
      </p:sp>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2297" y="4051748"/>
            <a:ext cx="2527007" cy="66262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2" accel="36000" fill="hold" nodeType="afterEffect" p14:presetBounceEnd="36000">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14:bounceEnd="36000">
                                          <p:cBhvr additive="base">
                                            <p:cTn id="13" dur="500" fill="hold"/>
                                            <p:tgtEl>
                                              <p:spTgt spid="2"/>
                                            </p:tgtEl>
                                            <p:attrNameLst>
                                              <p:attrName>ppt_x</p:attrName>
                                            </p:attrNameLst>
                                          </p:cBhvr>
                                          <p:tavLst>
                                            <p:tav tm="0">
                                              <p:val>
                                                <p:strVal val="1+#ppt_w/2"/>
                                              </p:val>
                                            </p:tav>
                                            <p:tav tm="100000">
                                              <p:val>
                                                <p:strVal val="#ppt_x"/>
                                              </p:val>
                                            </p:tav>
                                          </p:tavLst>
                                        </p:anim>
                                        <p:anim calcmode="lin" valueType="num" p14:bounceEnd="36000">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18" presetClass="entr" presetSubtype="6"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strips(downRight)">
                                          <p:cBhvr>
                                            <p:cTn id="1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2" accel="36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18" presetClass="entr" presetSubtype="6"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strips(downRight)">
                                          <p:cBhvr>
                                            <p:cTn id="1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56"/>
          <p:cNvSpPr txBox="1"/>
          <p:nvPr/>
        </p:nvSpPr>
        <p:spPr>
          <a:xfrm>
            <a:off x="5238749" y="3717032"/>
            <a:ext cx="6724651" cy="1569660"/>
          </a:xfrm>
          <a:prstGeom prst="rect">
            <a:avLst/>
          </a:prstGeom>
          <a:noFill/>
        </p:spPr>
        <p:txBody>
          <a:bodyPr wrap="square">
            <a:spAutoFit/>
          </a:bodyPr>
          <a:lstStyle>
            <a:defPPr>
              <a:defRPr lang="zh-CN"/>
            </a:defPPr>
            <a:lvl1pPr algn="just">
              <a:lnSpc>
                <a:spcPct val="110000"/>
              </a:lnSpc>
              <a:defRPr sz="1400">
                <a:solidFill>
                  <a:schemeClr val="tx1">
                    <a:lumMod val="50000"/>
                    <a:lumOff val="50000"/>
                  </a:schemeClr>
                </a:solidFill>
              </a:defRPr>
            </a:lvl1pPr>
          </a:lstStyle>
          <a:p>
            <a:pPr>
              <a:lnSpc>
                <a:spcPct val="150000"/>
              </a:lnSpc>
            </a:pPr>
            <a:r>
              <a:rPr lang="en-US" altLang="zh-CN" sz="1600" dirty="0">
                <a:solidFill>
                  <a:schemeClr val="tx1">
                    <a:lumMod val="75000"/>
                    <a:lumOff val="25000"/>
                  </a:schemeClr>
                </a:solidFill>
              </a:rPr>
              <a:t>The spring and autumn period and the visual studio is one of the enterprises and individuals to provide professional creativity, brand integration design consultants, more than 15 years working experience. To customers as the benchmark, with wisdom grafting business and the arts.</a:t>
            </a:r>
            <a:endParaRPr lang="zh-CN" altLang="zh-CN" sz="1600" dirty="0">
              <a:solidFill>
                <a:schemeClr val="tx1">
                  <a:lumMod val="75000"/>
                  <a:lumOff val="25000"/>
                </a:schemeClr>
              </a:solidFill>
            </a:endParaRPr>
          </a:p>
        </p:txBody>
      </p:sp>
      <p:pic>
        <p:nvPicPr>
          <p:cNvPr id="20"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1871531" y="1224196"/>
            <a:ext cx="2532077" cy="3793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文本框 56"/>
          <p:cNvSpPr txBox="1">
            <a:spLocks noChangeArrowheads="1"/>
          </p:cNvSpPr>
          <p:nvPr/>
        </p:nvSpPr>
        <p:spPr bwMode="auto">
          <a:xfrm>
            <a:off x="1679509" y="5061249"/>
            <a:ext cx="32258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3200" b="1" dirty="0">
                <a:solidFill>
                  <a:schemeClr val="tx2">
                    <a:lumMod val="75000"/>
                  </a:schemeClr>
                </a:solidFill>
              </a:rPr>
              <a:t>NAME</a:t>
            </a:r>
            <a:endParaRPr lang="zh-CN" altLang="en-US" sz="1600" dirty="0">
              <a:solidFill>
                <a:schemeClr val="tx2">
                  <a:lumMod val="75000"/>
                </a:schemeClr>
              </a:solidFill>
            </a:endParaRPr>
          </a:p>
        </p:txBody>
      </p:sp>
      <p:sp>
        <p:nvSpPr>
          <p:cNvPr id="22" name="矩形 21"/>
          <p:cNvSpPr/>
          <p:nvPr/>
        </p:nvSpPr>
        <p:spPr>
          <a:xfrm>
            <a:off x="5238749" y="2251655"/>
            <a:ext cx="6953251" cy="120808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rgbClr val="FFEB57"/>
              </a:solidFill>
            </a:endParaRPr>
          </a:p>
        </p:txBody>
      </p:sp>
      <p:sp>
        <p:nvSpPr>
          <p:cNvPr id="23" name="文本框 56"/>
          <p:cNvSpPr txBox="1">
            <a:spLocks noChangeArrowheads="1"/>
          </p:cNvSpPr>
          <p:nvPr/>
        </p:nvSpPr>
        <p:spPr bwMode="auto">
          <a:xfrm>
            <a:off x="5468938" y="2316741"/>
            <a:ext cx="64944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800" b="1" dirty="0">
                <a:solidFill>
                  <a:srgbClr val="FFEB57"/>
                </a:solidFill>
              </a:rPr>
              <a:t>YOUR </a:t>
            </a:r>
            <a:r>
              <a:rPr lang="en-US" altLang="zh-CN" sz="2800" b="1" dirty="0" smtClean="0">
                <a:solidFill>
                  <a:srgbClr val="FFEB57"/>
                </a:solidFill>
              </a:rPr>
              <a:t>TITLE</a:t>
            </a:r>
            <a:endParaRPr lang="zh-CN" altLang="en-US" sz="1800" dirty="0">
              <a:solidFill>
                <a:srgbClr val="FFEB57"/>
              </a:solidFill>
            </a:endParaRPr>
          </a:p>
        </p:txBody>
      </p:sp>
      <p:sp>
        <p:nvSpPr>
          <p:cNvPr id="24" name="文本框 56"/>
          <p:cNvSpPr txBox="1">
            <a:spLocks noChangeArrowheads="1"/>
          </p:cNvSpPr>
          <p:nvPr/>
        </p:nvSpPr>
        <p:spPr bwMode="auto">
          <a:xfrm>
            <a:off x="1679509" y="5492830"/>
            <a:ext cx="3225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1600" dirty="0">
                <a:solidFill>
                  <a:schemeClr val="tx1">
                    <a:lumMod val="75000"/>
                    <a:lumOff val="25000"/>
                  </a:schemeClr>
                </a:solidFill>
              </a:rPr>
              <a:t>click to </a:t>
            </a:r>
            <a:r>
              <a:rPr lang="en-US" altLang="zh-CN" sz="1600" dirty="0" smtClean="0">
                <a:solidFill>
                  <a:schemeClr val="tx1">
                    <a:lumMod val="75000"/>
                    <a:lumOff val="25000"/>
                  </a:schemeClr>
                </a:solidFill>
              </a:rPr>
              <a:t>add subtitle</a:t>
            </a:r>
            <a:endParaRPr lang="zh-CN" altLang="en-US" sz="1600" dirty="0">
              <a:solidFill>
                <a:schemeClr val="tx1">
                  <a:lumMod val="75000"/>
                  <a:lumOff val="25000"/>
                </a:schemeClr>
              </a:solidFill>
            </a:endParaRPr>
          </a:p>
        </p:txBody>
      </p:sp>
      <p:sp>
        <p:nvSpPr>
          <p:cNvPr id="10" name="标题 52"/>
          <p:cNvSpPr/>
          <p:nvPr/>
        </p:nvSpPr>
        <p:spPr bwMode="auto">
          <a:xfrm>
            <a:off x="1155868" y="260648"/>
            <a:ext cx="5923360"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单击此处</a:t>
            </a:r>
            <a:r>
              <a:rPr lang="zh-CN" altLang="en-US" sz="3200" b="1" dirty="0" smtClean="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添加页面标题</a:t>
            </a:r>
            <a:endPar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endParaRPr>
          </a:p>
        </p:txBody>
      </p:sp>
      <p:sp>
        <p:nvSpPr>
          <p:cNvPr id="11" name="文本框 56"/>
          <p:cNvSpPr txBox="1">
            <a:spLocks noChangeArrowheads="1"/>
          </p:cNvSpPr>
          <p:nvPr/>
        </p:nvSpPr>
        <p:spPr bwMode="auto">
          <a:xfrm>
            <a:off x="5468938" y="2800136"/>
            <a:ext cx="64944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800" dirty="0" smtClean="0">
                <a:solidFill>
                  <a:srgbClr val="FFEB57"/>
                </a:solidFill>
              </a:rPr>
              <a:t>click </a:t>
            </a:r>
            <a:r>
              <a:rPr lang="en-US" altLang="zh-CN" sz="1800" dirty="0">
                <a:solidFill>
                  <a:srgbClr val="FFEB57"/>
                </a:solidFill>
              </a:rPr>
              <a:t>to add subtitle click to add subtitle click to add subtitle  click to add subtitle click to add subtitle click to add subtitle</a:t>
            </a:r>
            <a:endParaRPr lang="zh-CN" altLang="en-US" sz="1800" dirty="0">
              <a:solidFill>
                <a:srgbClr val="FFEB57"/>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53" presetClass="entr" presetSubtype="16"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 calcmode="lin" valueType="num">
                                      <p:cBhvr>
                                        <p:cTn id="10" dur="500" fill="hold"/>
                                        <p:tgtEl>
                                          <p:spTgt spid="20"/>
                                        </p:tgtEl>
                                        <p:attrNameLst>
                                          <p:attrName>ppt_w</p:attrName>
                                        </p:attrNameLst>
                                      </p:cBhvr>
                                      <p:tavLst>
                                        <p:tav tm="0">
                                          <p:val>
                                            <p:fltVal val="0"/>
                                          </p:val>
                                        </p:tav>
                                        <p:tav tm="100000">
                                          <p:val>
                                            <p:strVal val="#ppt_w"/>
                                          </p:val>
                                        </p:tav>
                                      </p:tavLst>
                                    </p:anim>
                                    <p:anim calcmode="lin" valueType="num">
                                      <p:cBhvr>
                                        <p:cTn id="11" dur="500" fill="hold"/>
                                        <p:tgtEl>
                                          <p:spTgt spid="20"/>
                                        </p:tgtEl>
                                        <p:attrNameLst>
                                          <p:attrName>ppt_h</p:attrName>
                                        </p:attrNameLst>
                                      </p:cBhvr>
                                      <p:tavLst>
                                        <p:tav tm="0">
                                          <p:val>
                                            <p:fltVal val="0"/>
                                          </p:val>
                                        </p:tav>
                                        <p:tav tm="100000">
                                          <p:val>
                                            <p:strVal val="#ppt_h"/>
                                          </p:val>
                                        </p:tav>
                                      </p:tavLst>
                                    </p:anim>
                                    <p:animEffect transition="in" filter="fade">
                                      <p:cBhvr>
                                        <p:cTn id="12" dur="500"/>
                                        <p:tgtEl>
                                          <p:spTgt spid="20"/>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childTnLst>
                          </p:cTn>
                        </p:par>
                        <p:par>
                          <p:cTn id="21" fill="hold">
                            <p:stCondLst>
                              <p:cond delay="1500"/>
                            </p:stCondLst>
                            <p:childTnLst>
                              <p:par>
                                <p:cTn id="22" presetID="22" presetClass="entr" presetSubtype="2"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right)">
                                      <p:cBhvr>
                                        <p:cTn id="24" dur="500"/>
                                        <p:tgtEl>
                                          <p:spTgt spid="22"/>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2" grpId="0" animBg="1"/>
      <p:bldP spid="23" grpId="0"/>
      <p:bldP spid="24" grpId="0"/>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95531" y="1910990"/>
            <a:ext cx="2231698" cy="1768677"/>
            <a:chOff x="895531" y="1910990"/>
            <a:chExt cx="2231698" cy="1768677"/>
          </a:xfrm>
        </p:grpSpPr>
        <p:sp>
          <p:nvSpPr>
            <p:cNvPr id="5" name="圆角矩形 4"/>
            <p:cNvSpPr/>
            <p:nvPr/>
          </p:nvSpPr>
          <p:spPr>
            <a:xfrm>
              <a:off x="895531" y="1910990"/>
              <a:ext cx="2231698" cy="1768677"/>
            </a:xfrm>
            <a:prstGeom prst="roundRect">
              <a:avLst/>
            </a:prstGeom>
            <a:gradFill flip="none" rotWithShape="1">
              <a:gsLst>
                <a:gs pos="0">
                  <a:srgbClr val="FF0000">
                    <a:lumMod val="95000"/>
                  </a:srgbClr>
                </a:gs>
                <a:gs pos="50000">
                  <a:srgbClr val="C00000">
                    <a:shade val="67500"/>
                    <a:satMod val="115000"/>
                  </a:srgbClr>
                </a:gs>
                <a:gs pos="100000">
                  <a:srgbClr val="C00000">
                    <a:shade val="100000"/>
                    <a:satMod val="115000"/>
                  </a:srgbClr>
                </a:gs>
              </a:gsLst>
              <a:lin ang="2700000" scaled="1"/>
              <a:tileRect/>
            </a:gradFill>
            <a:ln w="3175">
              <a:gradFill>
                <a:gsLst>
                  <a:gs pos="0">
                    <a:srgbClr val="F3AA06"/>
                  </a:gs>
                  <a:gs pos="74000">
                    <a:schemeClr val="accent1">
                      <a:lumMod val="45000"/>
                      <a:lumOff val="55000"/>
                    </a:schemeClr>
                  </a:gs>
                  <a:gs pos="83000">
                    <a:srgbClr val="FFEB57"/>
                  </a:gs>
                  <a:gs pos="100000">
                    <a:srgbClr val="EC793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grpSp>
          <p:nvGrpSpPr>
            <p:cNvPr id="44" name="组合 43"/>
            <p:cNvGrpSpPr/>
            <p:nvPr/>
          </p:nvGrpSpPr>
          <p:grpSpPr>
            <a:xfrm>
              <a:off x="995732" y="2060848"/>
              <a:ext cx="1980030" cy="1463089"/>
              <a:chOff x="5103379" y="722916"/>
              <a:chExt cx="1485023" cy="1097317"/>
            </a:xfrm>
          </p:grpSpPr>
          <p:sp>
            <p:nvSpPr>
              <p:cNvPr id="45" name="TextBox 44"/>
              <p:cNvSpPr txBox="1"/>
              <p:nvPr/>
            </p:nvSpPr>
            <p:spPr>
              <a:xfrm>
                <a:off x="5103379" y="1381652"/>
                <a:ext cx="1417268" cy="438581"/>
              </a:xfrm>
              <a:prstGeom prst="rect">
                <a:avLst/>
              </a:prstGeom>
              <a:noFill/>
            </p:spPr>
            <p:txBody>
              <a:bodyPr wrap="square" rtlCol="0">
                <a:spAutoFit/>
              </a:bodyPr>
              <a:lstStyle/>
              <a:p>
                <a:pPr algn="r"/>
                <a:r>
                  <a:rPr lang="en-US" altLang="zh-CN" sz="3200" dirty="0">
                    <a:gradFill flip="none" rotWithShape="1">
                      <a:gsLst>
                        <a:gs pos="0">
                          <a:srgbClr val="FFC000"/>
                        </a:gs>
                        <a:gs pos="50000">
                          <a:srgbClr val="EC7930"/>
                        </a:gs>
                        <a:gs pos="100000">
                          <a:srgbClr val="F3AA06"/>
                        </a:gs>
                      </a:gsLst>
                      <a:lin ang="10800000" scaled="1"/>
                      <a:tileRect/>
                    </a:gradFill>
                    <a:effectLst>
                      <a:outerShdw blurRad="393700" dist="38100" dir="2700000" algn="tl" rotWithShape="0">
                        <a:prstClr val="black">
                          <a:alpha val="40000"/>
                        </a:prstClr>
                      </a:outerShdw>
                    </a:effectLst>
                    <a:latin typeface="ITC Avant Garde Gothic" pitchFamily="34" charset="0"/>
                  </a:rPr>
                  <a:t>Contents</a:t>
                </a:r>
                <a:endParaRPr lang="zh-CN" altLang="en-US" sz="3200" dirty="0">
                  <a:gradFill flip="none" rotWithShape="1">
                    <a:gsLst>
                      <a:gs pos="0">
                        <a:srgbClr val="FFC000"/>
                      </a:gs>
                      <a:gs pos="50000">
                        <a:srgbClr val="EC7930"/>
                      </a:gs>
                      <a:gs pos="100000">
                        <a:srgbClr val="F3AA06"/>
                      </a:gs>
                    </a:gsLst>
                    <a:lin ang="10800000" scaled="1"/>
                    <a:tileRect/>
                  </a:gradFill>
                  <a:effectLst>
                    <a:outerShdw blurRad="393700" dist="38100" dir="2700000" algn="tl" rotWithShape="0">
                      <a:prstClr val="black">
                        <a:alpha val="40000"/>
                      </a:prstClr>
                    </a:outerShdw>
                  </a:effectLst>
                  <a:latin typeface="ITC Avant Garde Gothic" pitchFamily="34" charset="0"/>
                </a:endParaRPr>
              </a:p>
            </p:txBody>
          </p:sp>
          <p:sp>
            <p:nvSpPr>
              <p:cNvPr id="46" name="TextBox 45"/>
              <p:cNvSpPr txBox="1"/>
              <p:nvPr/>
            </p:nvSpPr>
            <p:spPr>
              <a:xfrm>
                <a:off x="5103379" y="722916"/>
                <a:ext cx="1485023" cy="830997"/>
              </a:xfrm>
              <a:prstGeom prst="rect">
                <a:avLst/>
              </a:prstGeom>
              <a:noFill/>
            </p:spPr>
            <p:txBody>
              <a:bodyPr wrap="none" rtlCol="0">
                <a:spAutoFit/>
              </a:bodyPr>
              <a:lstStyle>
                <a:defPPr>
                  <a:defRPr lang="zh-CN"/>
                </a:defPPr>
                <a:lvl1pPr>
                  <a:defRPr sz="4000" b="1">
                    <a:gradFill flip="none" rotWithShape="1">
                      <a:gsLst>
                        <a:gs pos="100000">
                          <a:schemeClr val="accent2">
                            <a:lumMod val="75000"/>
                            <a:shade val="30000"/>
                            <a:satMod val="115000"/>
                          </a:schemeClr>
                        </a:gs>
                        <a:gs pos="50000">
                          <a:schemeClr val="accent2">
                            <a:lumMod val="60000"/>
                            <a:lumOff val="40000"/>
                          </a:schemeClr>
                        </a:gs>
                        <a:gs pos="0">
                          <a:schemeClr val="accent2"/>
                        </a:gs>
                      </a:gsLst>
                      <a:path path="circle">
                        <a:fillToRect l="50000" t="50000" r="50000" b="50000"/>
                      </a:path>
                      <a:tileRect/>
                    </a:gradFill>
                    <a:effectLst>
                      <a:innerShdw blurRad="63500" dist="50800" dir="13500000">
                        <a:prstClr val="black">
                          <a:alpha val="50000"/>
                        </a:prstClr>
                      </a:innerShdw>
                    </a:effectLst>
                    <a:latin typeface="+mj-ea"/>
                    <a:ea typeface="+mj-ea"/>
                  </a:defRPr>
                </a:lvl1pPr>
              </a:lstStyle>
              <a:p>
                <a:pPr algn="r"/>
                <a:r>
                  <a:rPr lang="zh-CN" altLang="en-US" sz="6600" spc="400" dirty="0">
                    <a:gradFill flip="none" rotWithShape="1">
                      <a:gsLst>
                        <a:gs pos="0">
                          <a:srgbClr val="FFC000"/>
                        </a:gs>
                        <a:gs pos="50000">
                          <a:srgbClr val="EC7930"/>
                        </a:gs>
                        <a:gs pos="100000">
                          <a:srgbClr val="F3AA06"/>
                        </a:gs>
                      </a:gsLst>
                      <a:lin ang="10800000" scaled="1"/>
                      <a:tileRect/>
                    </a:gradFill>
                    <a:effectLst>
                      <a:outerShdw blurRad="393700" dist="38100" dir="2700000" algn="tl" rotWithShape="0">
                        <a:prstClr val="black">
                          <a:alpha val="40000"/>
                        </a:prstClr>
                      </a:outerShdw>
                    </a:effectLst>
                  </a:rPr>
                  <a:t>目录</a:t>
                </a:r>
                <a:endParaRPr lang="zh-CN" altLang="en-US" sz="6600" spc="400" dirty="0">
                  <a:gradFill flip="none" rotWithShape="1">
                    <a:gsLst>
                      <a:gs pos="0">
                        <a:srgbClr val="FFC000"/>
                      </a:gs>
                      <a:gs pos="50000">
                        <a:srgbClr val="EC7930"/>
                      </a:gs>
                      <a:gs pos="100000">
                        <a:srgbClr val="F3AA06"/>
                      </a:gs>
                    </a:gsLst>
                    <a:lin ang="10800000" scaled="1"/>
                    <a:tileRect/>
                  </a:gradFill>
                  <a:effectLst>
                    <a:outerShdw blurRad="393700" dist="38100" dir="2700000" algn="tl" rotWithShape="0">
                      <a:prstClr val="black">
                        <a:alpha val="40000"/>
                      </a:prstClr>
                    </a:outerShdw>
                  </a:effectLst>
                </a:endParaRPr>
              </a:p>
            </p:txBody>
          </p:sp>
        </p:grpSp>
      </p:grpSp>
      <p:grpSp>
        <p:nvGrpSpPr>
          <p:cNvPr id="63" name="组合 62"/>
          <p:cNvGrpSpPr/>
          <p:nvPr/>
        </p:nvGrpSpPr>
        <p:grpSpPr>
          <a:xfrm>
            <a:off x="3501324" y="1114785"/>
            <a:ext cx="777583" cy="677902"/>
            <a:chOff x="2958322" y="2276872"/>
            <a:chExt cx="841964" cy="734030"/>
          </a:xfrm>
        </p:grpSpPr>
        <p:sp>
          <p:nvSpPr>
            <p:cNvPr id="64" name="圆角矩形 63"/>
            <p:cNvSpPr/>
            <p:nvPr/>
          </p:nvSpPr>
          <p:spPr>
            <a:xfrm>
              <a:off x="2958322" y="2276872"/>
              <a:ext cx="841964" cy="734030"/>
            </a:xfrm>
            <a:prstGeom prst="roundRect">
              <a:avLst>
                <a:gd name="adj" fmla="val 23588"/>
              </a:avLst>
            </a:prstGeom>
            <a:gradFill flip="none" rotWithShape="1">
              <a:gsLst>
                <a:gs pos="0">
                  <a:srgbClr val="FF0000">
                    <a:lumMod val="95000"/>
                  </a:srgbClr>
                </a:gs>
                <a:gs pos="50000">
                  <a:srgbClr val="C00000">
                    <a:shade val="67500"/>
                    <a:satMod val="115000"/>
                  </a:srgbClr>
                </a:gs>
                <a:gs pos="100000">
                  <a:srgbClr val="C00000">
                    <a:shade val="100000"/>
                    <a:satMod val="115000"/>
                  </a:srgbClr>
                </a:gs>
              </a:gsLst>
              <a:lin ang="2700000" scaled="1"/>
              <a:tileRect/>
            </a:gradFill>
            <a:ln w="3175">
              <a:gradFill>
                <a:gsLst>
                  <a:gs pos="0">
                    <a:srgbClr val="F3AA06"/>
                  </a:gs>
                  <a:gs pos="74000">
                    <a:schemeClr val="tx2">
                      <a:lumMod val="60000"/>
                      <a:lumOff val="40000"/>
                    </a:schemeClr>
                  </a:gs>
                  <a:gs pos="83000">
                    <a:srgbClr val="FFEB57"/>
                  </a:gs>
                  <a:gs pos="100000">
                    <a:srgbClr val="EC793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p>
          </p:txBody>
        </p:sp>
        <p:sp>
          <p:nvSpPr>
            <p:cNvPr id="65" name="Text Box 124"/>
            <p:cNvSpPr txBox="1">
              <a:spLocks noChangeArrowheads="1"/>
            </p:cNvSpPr>
            <p:nvPr/>
          </p:nvSpPr>
          <p:spPr bwMode="auto">
            <a:xfrm>
              <a:off x="3126857" y="2276872"/>
              <a:ext cx="500458" cy="707886"/>
            </a:xfrm>
            <a:prstGeom prst="rect">
              <a:avLst/>
            </a:prstGeom>
            <a:noFill/>
          </p:spPr>
          <p:txBody>
            <a:bodyPr wrap="none" rtlCol="0">
              <a:spAutoFit/>
            </a:bodyPr>
            <a:lstStyle>
              <a:defPPr>
                <a:defRPr lang="zh-CN"/>
              </a:defPPr>
              <a:lvl1pPr>
                <a:defRPr sz="4000" b="1">
                  <a:gradFill flip="none" rotWithShape="1">
                    <a:gsLst>
                      <a:gs pos="100000">
                        <a:schemeClr val="accent2">
                          <a:lumMod val="75000"/>
                          <a:shade val="30000"/>
                          <a:satMod val="115000"/>
                        </a:schemeClr>
                      </a:gs>
                      <a:gs pos="50000">
                        <a:schemeClr val="accent2">
                          <a:lumMod val="60000"/>
                          <a:lumOff val="40000"/>
                        </a:schemeClr>
                      </a:gs>
                      <a:gs pos="0">
                        <a:schemeClr val="accent2"/>
                      </a:gs>
                    </a:gsLst>
                    <a:path path="circle">
                      <a:fillToRect l="50000" t="50000" r="50000" b="50000"/>
                    </a:path>
                    <a:tileRect/>
                  </a:gradFill>
                  <a:effectLst>
                    <a:innerShdw blurRad="63500" dist="50800" dir="13500000">
                      <a:prstClr val="black">
                        <a:alpha val="50000"/>
                      </a:prstClr>
                    </a:innerShdw>
                  </a:effectLst>
                  <a:latin typeface="+mj-ea"/>
                  <a:ea typeface="+mj-ea"/>
                </a:defRPr>
              </a:lvl1pPr>
            </a:lstStyle>
            <a:p>
              <a:r>
                <a:rPr lang="en-US" altLang="zh-CN" dirty="0"/>
                <a:t>1</a:t>
              </a:r>
              <a:endParaRPr lang="en-US" altLang="zh-CN" dirty="0"/>
            </a:p>
          </p:txBody>
        </p:sp>
      </p:grpSp>
      <p:grpSp>
        <p:nvGrpSpPr>
          <p:cNvPr id="66" name="组合 65"/>
          <p:cNvGrpSpPr/>
          <p:nvPr/>
        </p:nvGrpSpPr>
        <p:grpSpPr>
          <a:xfrm>
            <a:off x="4511824" y="1114785"/>
            <a:ext cx="5688632" cy="677903"/>
            <a:chOff x="3968821" y="2276872"/>
            <a:chExt cx="6159627" cy="734030"/>
          </a:xfrm>
        </p:grpSpPr>
        <p:sp>
          <p:nvSpPr>
            <p:cNvPr id="67" name="圆角矩形 66"/>
            <p:cNvSpPr/>
            <p:nvPr/>
          </p:nvSpPr>
          <p:spPr>
            <a:xfrm>
              <a:off x="3968821" y="2276872"/>
              <a:ext cx="6159627" cy="734030"/>
            </a:xfrm>
            <a:prstGeom prst="roundRect">
              <a:avLst>
                <a:gd name="adj" fmla="val 27048"/>
              </a:avLst>
            </a:prstGeom>
            <a:gradFill flip="none" rotWithShape="1">
              <a:gsLst>
                <a:gs pos="0">
                  <a:srgbClr val="FF0000">
                    <a:lumMod val="95000"/>
                  </a:srgbClr>
                </a:gs>
                <a:gs pos="50000">
                  <a:srgbClr val="C00000">
                    <a:shade val="67500"/>
                    <a:satMod val="115000"/>
                  </a:srgbClr>
                </a:gs>
                <a:gs pos="100000">
                  <a:srgbClr val="C00000">
                    <a:shade val="100000"/>
                    <a:satMod val="115000"/>
                  </a:srgbClr>
                </a:gs>
              </a:gsLst>
              <a:lin ang="2700000" scaled="1"/>
              <a:tileRect/>
            </a:gradFill>
            <a:ln w="3175">
              <a:gradFill>
                <a:gsLst>
                  <a:gs pos="0">
                    <a:srgbClr val="F3AA06"/>
                  </a:gs>
                  <a:gs pos="74000">
                    <a:schemeClr val="tx2">
                      <a:lumMod val="60000"/>
                      <a:lumOff val="40000"/>
                    </a:schemeClr>
                  </a:gs>
                  <a:gs pos="83000">
                    <a:srgbClr val="FFEB57"/>
                  </a:gs>
                  <a:gs pos="100000">
                    <a:srgbClr val="EC793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p>
          </p:txBody>
        </p:sp>
        <p:sp>
          <p:nvSpPr>
            <p:cNvPr id="68" name="Text Box 125"/>
            <p:cNvSpPr txBox="1">
              <a:spLocks noChangeArrowheads="1"/>
            </p:cNvSpPr>
            <p:nvPr/>
          </p:nvSpPr>
          <p:spPr bwMode="auto">
            <a:xfrm>
              <a:off x="4216276" y="2340169"/>
              <a:ext cx="5480123" cy="523220"/>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square">
              <a:spAutoFit/>
              <a:flatTx/>
            </a:bodyPr>
            <a:lstStyle/>
            <a:p>
              <a:pPr eaLnBrk="0" fontAlgn="ctr" hangingPunct="0">
                <a:spcBef>
                  <a:spcPct val="50000"/>
                </a:spcBef>
                <a:buClr>
                  <a:srgbClr val="FF0000"/>
                </a:buClr>
                <a:buSzPct val="70000"/>
              </a:pPr>
              <a:r>
                <a:rPr lang="zh-CN" altLang="en-US" sz="2800" b="1" dirty="0" smtClean="0">
                  <a:solidFill>
                    <a:srgbClr val="FAD133"/>
                  </a:solidFill>
                  <a:latin typeface="+mj-ea"/>
                  <a:ea typeface="+mj-ea"/>
                </a:rPr>
                <a:t>修改输入相关段落主题文字</a:t>
              </a:r>
              <a:endParaRPr lang="zh-CN" altLang="en-US" sz="2800" b="1" dirty="0">
                <a:solidFill>
                  <a:srgbClr val="FAD133"/>
                </a:solidFill>
                <a:latin typeface="+mj-ea"/>
                <a:ea typeface="+mj-ea"/>
              </a:endParaRPr>
            </a:p>
          </p:txBody>
        </p:sp>
      </p:grpSp>
      <p:grpSp>
        <p:nvGrpSpPr>
          <p:cNvPr id="69" name="组合 68"/>
          <p:cNvGrpSpPr/>
          <p:nvPr/>
        </p:nvGrpSpPr>
        <p:grpSpPr>
          <a:xfrm>
            <a:off x="3501324" y="2050352"/>
            <a:ext cx="777583" cy="677902"/>
            <a:chOff x="2958322" y="2276872"/>
            <a:chExt cx="841964" cy="734030"/>
          </a:xfrm>
        </p:grpSpPr>
        <p:sp>
          <p:nvSpPr>
            <p:cNvPr id="70" name="圆角矩形 69"/>
            <p:cNvSpPr/>
            <p:nvPr/>
          </p:nvSpPr>
          <p:spPr>
            <a:xfrm>
              <a:off x="2958322" y="2276872"/>
              <a:ext cx="841964" cy="734030"/>
            </a:xfrm>
            <a:prstGeom prst="roundRect">
              <a:avLst>
                <a:gd name="adj" fmla="val 23588"/>
              </a:avLst>
            </a:prstGeom>
            <a:gradFill flip="none" rotWithShape="1">
              <a:gsLst>
                <a:gs pos="0">
                  <a:srgbClr val="FF0000">
                    <a:lumMod val="95000"/>
                  </a:srgbClr>
                </a:gs>
                <a:gs pos="50000">
                  <a:srgbClr val="C00000">
                    <a:shade val="67500"/>
                    <a:satMod val="115000"/>
                  </a:srgbClr>
                </a:gs>
                <a:gs pos="100000">
                  <a:srgbClr val="C00000">
                    <a:shade val="100000"/>
                    <a:satMod val="115000"/>
                  </a:srgbClr>
                </a:gs>
              </a:gsLst>
              <a:lin ang="2700000" scaled="1"/>
              <a:tileRect/>
            </a:gradFill>
            <a:ln w="3175">
              <a:gradFill>
                <a:gsLst>
                  <a:gs pos="0">
                    <a:srgbClr val="F3AA06"/>
                  </a:gs>
                  <a:gs pos="74000">
                    <a:schemeClr val="tx2">
                      <a:lumMod val="60000"/>
                      <a:lumOff val="40000"/>
                    </a:schemeClr>
                  </a:gs>
                  <a:gs pos="83000">
                    <a:srgbClr val="FFEB57"/>
                  </a:gs>
                  <a:gs pos="100000">
                    <a:srgbClr val="EC793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p>
          </p:txBody>
        </p:sp>
        <p:sp>
          <p:nvSpPr>
            <p:cNvPr id="71" name="Text Box 124"/>
            <p:cNvSpPr txBox="1">
              <a:spLocks noChangeArrowheads="1"/>
            </p:cNvSpPr>
            <p:nvPr/>
          </p:nvSpPr>
          <p:spPr bwMode="auto">
            <a:xfrm>
              <a:off x="3126857" y="2276872"/>
              <a:ext cx="500458" cy="707886"/>
            </a:xfrm>
            <a:prstGeom prst="rect">
              <a:avLst/>
            </a:prstGeom>
            <a:noFill/>
          </p:spPr>
          <p:txBody>
            <a:bodyPr wrap="none" rtlCol="0">
              <a:spAutoFit/>
            </a:bodyPr>
            <a:lstStyle>
              <a:defPPr>
                <a:defRPr lang="zh-CN"/>
              </a:defPPr>
              <a:lvl1pPr>
                <a:defRPr sz="4000" b="1">
                  <a:gradFill flip="none" rotWithShape="1">
                    <a:gsLst>
                      <a:gs pos="100000">
                        <a:schemeClr val="accent2">
                          <a:lumMod val="75000"/>
                          <a:shade val="30000"/>
                          <a:satMod val="115000"/>
                        </a:schemeClr>
                      </a:gs>
                      <a:gs pos="50000">
                        <a:schemeClr val="accent2">
                          <a:lumMod val="60000"/>
                          <a:lumOff val="40000"/>
                        </a:schemeClr>
                      </a:gs>
                      <a:gs pos="0">
                        <a:schemeClr val="accent2"/>
                      </a:gs>
                    </a:gsLst>
                    <a:path path="circle">
                      <a:fillToRect l="50000" t="50000" r="50000" b="50000"/>
                    </a:path>
                    <a:tileRect/>
                  </a:gradFill>
                  <a:effectLst>
                    <a:innerShdw blurRad="63500" dist="50800" dir="13500000">
                      <a:prstClr val="black">
                        <a:alpha val="50000"/>
                      </a:prstClr>
                    </a:innerShdw>
                  </a:effectLst>
                  <a:latin typeface="+mj-ea"/>
                  <a:ea typeface="+mj-ea"/>
                </a:defRPr>
              </a:lvl1pPr>
            </a:lstStyle>
            <a:p>
              <a:r>
                <a:rPr lang="en-US" altLang="zh-CN" dirty="0" smtClean="0"/>
                <a:t>2</a:t>
              </a:r>
              <a:endParaRPr lang="en-US" altLang="zh-CN" dirty="0"/>
            </a:p>
          </p:txBody>
        </p:sp>
      </p:grpSp>
      <p:grpSp>
        <p:nvGrpSpPr>
          <p:cNvPr id="72" name="组合 71"/>
          <p:cNvGrpSpPr/>
          <p:nvPr/>
        </p:nvGrpSpPr>
        <p:grpSpPr>
          <a:xfrm>
            <a:off x="4511824" y="2050352"/>
            <a:ext cx="5688632" cy="677903"/>
            <a:chOff x="3968821" y="2276872"/>
            <a:chExt cx="6159627" cy="734030"/>
          </a:xfrm>
        </p:grpSpPr>
        <p:sp>
          <p:nvSpPr>
            <p:cNvPr id="73" name="圆角矩形 72"/>
            <p:cNvSpPr/>
            <p:nvPr/>
          </p:nvSpPr>
          <p:spPr>
            <a:xfrm>
              <a:off x="3968821" y="2276872"/>
              <a:ext cx="6159627" cy="734030"/>
            </a:xfrm>
            <a:prstGeom prst="roundRect">
              <a:avLst>
                <a:gd name="adj" fmla="val 27048"/>
              </a:avLst>
            </a:prstGeom>
            <a:gradFill flip="none" rotWithShape="1">
              <a:gsLst>
                <a:gs pos="0">
                  <a:srgbClr val="FF0000">
                    <a:lumMod val="95000"/>
                  </a:srgbClr>
                </a:gs>
                <a:gs pos="50000">
                  <a:srgbClr val="C00000">
                    <a:shade val="67500"/>
                    <a:satMod val="115000"/>
                  </a:srgbClr>
                </a:gs>
                <a:gs pos="100000">
                  <a:srgbClr val="C00000">
                    <a:shade val="100000"/>
                    <a:satMod val="115000"/>
                  </a:srgbClr>
                </a:gs>
              </a:gsLst>
              <a:lin ang="2700000" scaled="1"/>
              <a:tileRect/>
            </a:gradFill>
            <a:ln w="3175">
              <a:gradFill>
                <a:gsLst>
                  <a:gs pos="0">
                    <a:srgbClr val="F3AA06"/>
                  </a:gs>
                  <a:gs pos="74000">
                    <a:schemeClr val="tx2">
                      <a:lumMod val="60000"/>
                      <a:lumOff val="40000"/>
                    </a:schemeClr>
                  </a:gs>
                  <a:gs pos="83000">
                    <a:srgbClr val="FFEB57"/>
                  </a:gs>
                  <a:gs pos="100000">
                    <a:srgbClr val="EC793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p>
          </p:txBody>
        </p:sp>
        <p:sp>
          <p:nvSpPr>
            <p:cNvPr id="74" name="Text Box 125"/>
            <p:cNvSpPr txBox="1">
              <a:spLocks noChangeArrowheads="1"/>
            </p:cNvSpPr>
            <p:nvPr/>
          </p:nvSpPr>
          <p:spPr bwMode="auto">
            <a:xfrm>
              <a:off x="4216276" y="2340169"/>
              <a:ext cx="5480123" cy="523220"/>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square">
              <a:spAutoFit/>
              <a:flatTx/>
            </a:bodyPr>
            <a:lstStyle/>
            <a:p>
              <a:pPr eaLnBrk="0" fontAlgn="ctr" hangingPunct="0">
                <a:spcBef>
                  <a:spcPct val="50000"/>
                </a:spcBef>
                <a:buClr>
                  <a:srgbClr val="FF0000"/>
                </a:buClr>
                <a:buSzPct val="70000"/>
              </a:pPr>
              <a:r>
                <a:rPr lang="zh-CN" altLang="en-US" sz="2800" b="1" dirty="0" smtClean="0">
                  <a:solidFill>
                    <a:srgbClr val="FAD133"/>
                  </a:solidFill>
                  <a:latin typeface="+mj-ea"/>
                  <a:ea typeface="+mj-ea"/>
                </a:rPr>
                <a:t>修改输入相关段落主题文字</a:t>
              </a:r>
              <a:endParaRPr lang="zh-CN" altLang="en-US" sz="2800" b="1" dirty="0">
                <a:solidFill>
                  <a:srgbClr val="FAD133"/>
                </a:solidFill>
                <a:latin typeface="+mj-ea"/>
                <a:ea typeface="+mj-ea"/>
              </a:endParaRPr>
            </a:p>
          </p:txBody>
        </p:sp>
      </p:grpSp>
      <p:grpSp>
        <p:nvGrpSpPr>
          <p:cNvPr id="75" name="组合 74"/>
          <p:cNvGrpSpPr/>
          <p:nvPr/>
        </p:nvGrpSpPr>
        <p:grpSpPr>
          <a:xfrm>
            <a:off x="3501324" y="2985919"/>
            <a:ext cx="777583" cy="677902"/>
            <a:chOff x="2958322" y="2276872"/>
            <a:chExt cx="841964" cy="734030"/>
          </a:xfrm>
        </p:grpSpPr>
        <p:sp>
          <p:nvSpPr>
            <p:cNvPr id="76" name="圆角矩形 75"/>
            <p:cNvSpPr/>
            <p:nvPr/>
          </p:nvSpPr>
          <p:spPr>
            <a:xfrm>
              <a:off x="2958322" y="2276872"/>
              <a:ext cx="841964" cy="734030"/>
            </a:xfrm>
            <a:prstGeom prst="roundRect">
              <a:avLst>
                <a:gd name="adj" fmla="val 23588"/>
              </a:avLst>
            </a:prstGeom>
            <a:gradFill flip="none" rotWithShape="1">
              <a:gsLst>
                <a:gs pos="0">
                  <a:srgbClr val="FF0000">
                    <a:lumMod val="95000"/>
                  </a:srgbClr>
                </a:gs>
                <a:gs pos="50000">
                  <a:srgbClr val="C00000">
                    <a:shade val="67500"/>
                    <a:satMod val="115000"/>
                  </a:srgbClr>
                </a:gs>
                <a:gs pos="100000">
                  <a:srgbClr val="C00000">
                    <a:shade val="100000"/>
                    <a:satMod val="115000"/>
                  </a:srgbClr>
                </a:gs>
              </a:gsLst>
              <a:lin ang="2700000" scaled="1"/>
              <a:tileRect/>
            </a:gradFill>
            <a:ln w="3175">
              <a:gradFill>
                <a:gsLst>
                  <a:gs pos="0">
                    <a:srgbClr val="F3AA06"/>
                  </a:gs>
                  <a:gs pos="74000">
                    <a:schemeClr val="tx2">
                      <a:lumMod val="60000"/>
                      <a:lumOff val="40000"/>
                    </a:schemeClr>
                  </a:gs>
                  <a:gs pos="83000">
                    <a:srgbClr val="FFEB57"/>
                  </a:gs>
                  <a:gs pos="100000">
                    <a:srgbClr val="EC793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p>
          </p:txBody>
        </p:sp>
        <p:sp>
          <p:nvSpPr>
            <p:cNvPr id="77" name="Text Box 124"/>
            <p:cNvSpPr txBox="1">
              <a:spLocks noChangeArrowheads="1"/>
            </p:cNvSpPr>
            <p:nvPr/>
          </p:nvSpPr>
          <p:spPr bwMode="auto">
            <a:xfrm>
              <a:off x="3126857" y="2276872"/>
              <a:ext cx="500458" cy="707886"/>
            </a:xfrm>
            <a:prstGeom prst="rect">
              <a:avLst/>
            </a:prstGeom>
            <a:noFill/>
          </p:spPr>
          <p:txBody>
            <a:bodyPr wrap="none" rtlCol="0">
              <a:spAutoFit/>
            </a:bodyPr>
            <a:lstStyle>
              <a:defPPr>
                <a:defRPr lang="zh-CN"/>
              </a:defPPr>
              <a:lvl1pPr>
                <a:defRPr sz="4000" b="1">
                  <a:gradFill flip="none" rotWithShape="1">
                    <a:gsLst>
                      <a:gs pos="100000">
                        <a:schemeClr val="accent2">
                          <a:lumMod val="75000"/>
                          <a:shade val="30000"/>
                          <a:satMod val="115000"/>
                        </a:schemeClr>
                      </a:gs>
                      <a:gs pos="50000">
                        <a:schemeClr val="accent2">
                          <a:lumMod val="60000"/>
                          <a:lumOff val="40000"/>
                        </a:schemeClr>
                      </a:gs>
                      <a:gs pos="0">
                        <a:schemeClr val="accent2"/>
                      </a:gs>
                    </a:gsLst>
                    <a:path path="circle">
                      <a:fillToRect l="50000" t="50000" r="50000" b="50000"/>
                    </a:path>
                    <a:tileRect/>
                  </a:gradFill>
                  <a:effectLst>
                    <a:innerShdw blurRad="63500" dist="50800" dir="13500000">
                      <a:prstClr val="black">
                        <a:alpha val="50000"/>
                      </a:prstClr>
                    </a:innerShdw>
                  </a:effectLst>
                  <a:latin typeface="+mj-ea"/>
                  <a:ea typeface="+mj-ea"/>
                </a:defRPr>
              </a:lvl1pPr>
            </a:lstStyle>
            <a:p>
              <a:r>
                <a:rPr lang="en-US" altLang="zh-CN" dirty="0" smtClean="0"/>
                <a:t>3</a:t>
              </a:r>
              <a:endParaRPr lang="en-US" altLang="zh-CN" dirty="0"/>
            </a:p>
          </p:txBody>
        </p:sp>
      </p:grpSp>
      <p:grpSp>
        <p:nvGrpSpPr>
          <p:cNvPr id="78" name="组合 77"/>
          <p:cNvGrpSpPr/>
          <p:nvPr/>
        </p:nvGrpSpPr>
        <p:grpSpPr>
          <a:xfrm>
            <a:off x="4511824" y="2985919"/>
            <a:ext cx="5688632" cy="677903"/>
            <a:chOff x="3968821" y="2276872"/>
            <a:chExt cx="6159627" cy="734030"/>
          </a:xfrm>
        </p:grpSpPr>
        <p:sp>
          <p:nvSpPr>
            <p:cNvPr id="79" name="圆角矩形 78"/>
            <p:cNvSpPr/>
            <p:nvPr/>
          </p:nvSpPr>
          <p:spPr>
            <a:xfrm>
              <a:off x="3968821" y="2276872"/>
              <a:ext cx="6159627" cy="734030"/>
            </a:xfrm>
            <a:prstGeom prst="roundRect">
              <a:avLst>
                <a:gd name="adj" fmla="val 27048"/>
              </a:avLst>
            </a:prstGeom>
            <a:gradFill flip="none" rotWithShape="1">
              <a:gsLst>
                <a:gs pos="0">
                  <a:srgbClr val="FF0000">
                    <a:lumMod val="95000"/>
                  </a:srgbClr>
                </a:gs>
                <a:gs pos="50000">
                  <a:srgbClr val="C00000">
                    <a:shade val="67500"/>
                    <a:satMod val="115000"/>
                  </a:srgbClr>
                </a:gs>
                <a:gs pos="100000">
                  <a:srgbClr val="C00000">
                    <a:shade val="100000"/>
                    <a:satMod val="115000"/>
                  </a:srgbClr>
                </a:gs>
              </a:gsLst>
              <a:lin ang="2700000" scaled="1"/>
              <a:tileRect/>
            </a:gradFill>
            <a:ln w="3175">
              <a:gradFill>
                <a:gsLst>
                  <a:gs pos="0">
                    <a:srgbClr val="F3AA06"/>
                  </a:gs>
                  <a:gs pos="74000">
                    <a:schemeClr val="tx2">
                      <a:lumMod val="60000"/>
                      <a:lumOff val="40000"/>
                    </a:schemeClr>
                  </a:gs>
                  <a:gs pos="83000">
                    <a:srgbClr val="FFEB57"/>
                  </a:gs>
                  <a:gs pos="100000">
                    <a:srgbClr val="EC793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p>
          </p:txBody>
        </p:sp>
        <p:sp>
          <p:nvSpPr>
            <p:cNvPr id="80" name="Text Box 125"/>
            <p:cNvSpPr txBox="1">
              <a:spLocks noChangeArrowheads="1"/>
            </p:cNvSpPr>
            <p:nvPr/>
          </p:nvSpPr>
          <p:spPr bwMode="auto">
            <a:xfrm>
              <a:off x="4216276" y="2340169"/>
              <a:ext cx="5480123" cy="523220"/>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square">
              <a:spAutoFit/>
              <a:flatTx/>
            </a:bodyPr>
            <a:lstStyle/>
            <a:p>
              <a:pPr eaLnBrk="0" fontAlgn="ctr" hangingPunct="0">
                <a:spcBef>
                  <a:spcPct val="50000"/>
                </a:spcBef>
                <a:buClr>
                  <a:srgbClr val="FF0000"/>
                </a:buClr>
                <a:buSzPct val="70000"/>
              </a:pPr>
              <a:r>
                <a:rPr lang="zh-CN" altLang="en-US" sz="2800" b="1" dirty="0" smtClean="0">
                  <a:solidFill>
                    <a:srgbClr val="FAD133"/>
                  </a:solidFill>
                  <a:latin typeface="+mj-ea"/>
                  <a:ea typeface="+mj-ea"/>
                </a:rPr>
                <a:t>修改输入相关段落主题文字</a:t>
              </a:r>
              <a:endParaRPr lang="zh-CN" altLang="en-US" sz="2800" b="1" dirty="0">
                <a:solidFill>
                  <a:srgbClr val="FAD133"/>
                </a:solidFill>
                <a:latin typeface="+mj-ea"/>
                <a:ea typeface="+mj-ea"/>
              </a:endParaRPr>
            </a:p>
          </p:txBody>
        </p:sp>
      </p:grpSp>
      <p:grpSp>
        <p:nvGrpSpPr>
          <p:cNvPr id="81" name="组合 80"/>
          <p:cNvGrpSpPr/>
          <p:nvPr/>
        </p:nvGrpSpPr>
        <p:grpSpPr>
          <a:xfrm>
            <a:off x="3501324" y="3921485"/>
            <a:ext cx="777583" cy="677902"/>
            <a:chOff x="2958322" y="2276872"/>
            <a:chExt cx="841964" cy="734030"/>
          </a:xfrm>
        </p:grpSpPr>
        <p:sp>
          <p:nvSpPr>
            <p:cNvPr id="82" name="圆角矩形 81"/>
            <p:cNvSpPr/>
            <p:nvPr/>
          </p:nvSpPr>
          <p:spPr>
            <a:xfrm>
              <a:off x="2958322" y="2276872"/>
              <a:ext cx="841964" cy="734030"/>
            </a:xfrm>
            <a:prstGeom prst="roundRect">
              <a:avLst>
                <a:gd name="adj" fmla="val 23588"/>
              </a:avLst>
            </a:prstGeom>
            <a:gradFill flip="none" rotWithShape="1">
              <a:gsLst>
                <a:gs pos="0">
                  <a:srgbClr val="FF0000">
                    <a:lumMod val="95000"/>
                  </a:srgbClr>
                </a:gs>
                <a:gs pos="50000">
                  <a:srgbClr val="C00000">
                    <a:shade val="67500"/>
                    <a:satMod val="115000"/>
                  </a:srgbClr>
                </a:gs>
                <a:gs pos="100000">
                  <a:srgbClr val="C00000">
                    <a:shade val="100000"/>
                    <a:satMod val="115000"/>
                  </a:srgbClr>
                </a:gs>
              </a:gsLst>
              <a:lin ang="2700000" scaled="1"/>
              <a:tileRect/>
            </a:gradFill>
            <a:ln w="3175">
              <a:gradFill>
                <a:gsLst>
                  <a:gs pos="0">
                    <a:srgbClr val="F3AA06"/>
                  </a:gs>
                  <a:gs pos="74000">
                    <a:schemeClr val="tx2">
                      <a:lumMod val="60000"/>
                      <a:lumOff val="40000"/>
                    </a:schemeClr>
                  </a:gs>
                  <a:gs pos="83000">
                    <a:srgbClr val="FFEB57"/>
                  </a:gs>
                  <a:gs pos="100000">
                    <a:srgbClr val="EC793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p>
          </p:txBody>
        </p:sp>
        <p:sp>
          <p:nvSpPr>
            <p:cNvPr id="83" name="Text Box 124"/>
            <p:cNvSpPr txBox="1">
              <a:spLocks noChangeArrowheads="1"/>
            </p:cNvSpPr>
            <p:nvPr/>
          </p:nvSpPr>
          <p:spPr bwMode="auto">
            <a:xfrm>
              <a:off x="3126857" y="2276872"/>
              <a:ext cx="500458" cy="707886"/>
            </a:xfrm>
            <a:prstGeom prst="rect">
              <a:avLst/>
            </a:prstGeom>
            <a:noFill/>
          </p:spPr>
          <p:txBody>
            <a:bodyPr wrap="none" rtlCol="0">
              <a:spAutoFit/>
            </a:bodyPr>
            <a:lstStyle>
              <a:defPPr>
                <a:defRPr lang="zh-CN"/>
              </a:defPPr>
              <a:lvl1pPr>
                <a:defRPr sz="4000" b="1">
                  <a:gradFill flip="none" rotWithShape="1">
                    <a:gsLst>
                      <a:gs pos="100000">
                        <a:schemeClr val="accent2">
                          <a:lumMod val="75000"/>
                          <a:shade val="30000"/>
                          <a:satMod val="115000"/>
                        </a:schemeClr>
                      </a:gs>
                      <a:gs pos="50000">
                        <a:schemeClr val="accent2">
                          <a:lumMod val="60000"/>
                          <a:lumOff val="40000"/>
                        </a:schemeClr>
                      </a:gs>
                      <a:gs pos="0">
                        <a:schemeClr val="accent2"/>
                      </a:gs>
                    </a:gsLst>
                    <a:path path="circle">
                      <a:fillToRect l="50000" t="50000" r="50000" b="50000"/>
                    </a:path>
                    <a:tileRect/>
                  </a:gradFill>
                  <a:effectLst>
                    <a:innerShdw blurRad="63500" dist="50800" dir="13500000">
                      <a:prstClr val="black">
                        <a:alpha val="50000"/>
                      </a:prstClr>
                    </a:innerShdw>
                  </a:effectLst>
                  <a:latin typeface="+mj-ea"/>
                  <a:ea typeface="+mj-ea"/>
                </a:defRPr>
              </a:lvl1pPr>
            </a:lstStyle>
            <a:p>
              <a:r>
                <a:rPr lang="en-US" altLang="zh-CN" dirty="0" smtClean="0"/>
                <a:t>4</a:t>
              </a:r>
              <a:endParaRPr lang="en-US" altLang="zh-CN" dirty="0"/>
            </a:p>
          </p:txBody>
        </p:sp>
      </p:grpSp>
      <p:grpSp>
        <p:nvGrpSpPr>
          <p:cNvPr id="84" name="组合 83"/>
          <p:cNvGrpSpPr/>
          <p:nvPr/>
        </p:nvGrpSpPr>
        <p:grpSpPr>
          <a:xfrm>
            <a:off x="4511824" y="3921485"/>
            <a:ext cx="5688632" cy="677903"/>
            <a:chOff x="3968821" y="2276872"/>
            <a:chExt cx="6159627" cy="734030"/>
          </a:xfrm>
        </p:grpSpPr>
        <p:sp>
          <p:nvSpPr>
            <p:cNvPr id="85" name="圆角矩形 84"/>
            <p:cNvSpPr/>
            <p:nvPr/>
          </p:nvSpPr>
          <p:spPr>
            <a:xfrm>
              <a:off x="3968821" y="2276872"/>
              <a:ext cx="6159627" cy="734030"/>
            </a:xfrm>
            <a:prstGeom prst="roundRect">
              <a:avLst>
                <a:gd name="adj" fmla="val 27048"/>
              </a:avLst>
            </a:prstGeom>
            <a:gradFill flip="none" rotWithShape="1">
              <a:gsLst>
                <a:gs pos="0">
                  <a:srgbClr val="FF0000">
                    <a:lumMod val="95000"/>
                  </a:srgbClr>
                </a:gs>
                <a:gs pos="50000">
                  <a:srgbClr val="C00000">
                    <a:shade val="67500"/>
                    <a:satMod val="115000"/>
                  </a:srgbClr>
                </a:gs>
                <a:gs pos="100000">
                  <a:srgbClr val="C00000">
                    <a:shade val="100000"/>
                    <a:satMod val="115000"/>
                  </a:srgbClr>
                </a:gs>
              </a:gsLst>
              <a:lin ang="2700000" scaled="1"/>
              <a:tileRect/>
            </a:gradFill>
            <a:ln w="3175">
              <a:gradFill>
                <a:gsLst>
                  <a:gs pos="0">
                    <a:srgbClr val="F3AA06"/>
                  </a:gs>
                  <a:gs pos="74000">
                    <a:schemeClr val="tx2">
                      <a:lumMod val="60000"/>
                      <a:lumOff val="40000"/>
                    </a:schemeClr>
                  </a:gs>
                  <a:gs pos="83000">
                    <a:srgbClr val="FFEB57"/>
                  </a:gs>
                  <a:gs pos="100000">
                    <a:srgbClr val="EC793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p>
          </p:txBody>
        </p:sp>
        <p:sp>
          <p:nvSpPr>
            <p:cNvPr id="86" name="Text Box 125"/>
            <p:cNvSpPr txBox="1">
              <a:spLocks noChangeArrowheads="1"/>
            </p:cNvSpPr>
            <p:nvPr/>
          </p:nvSpPr>
          <p:spPr bwMode="auto">
            <a:xfrm>
              <a:off x="4216276" y="2340169"/>
              <a:ext cx="5480123" cy="523220"/>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square">
              <a:spAutoFit/>
              <a:flatTx/>
            </a:bodyPr>
            <a:lstStyle/>
            <a:p>
              <a:pPr eaLnBrk="0" fontAlgn="ctr" hangingPunct="0">
                <a:spcBef>
                  <a:spcPct val="50000"/>
                </a:spcBef>
                <a:buClr>
                  <a:srgbClr val="FF0000"/>
                </a:buClr>
                <a:buSzPct val="70000"/>
              </a:pPr>
              <a:r>
                <a:rPr lang="zh-CN" altLang="en-US" sz="2800" b="1" dirty="0" smtClean="0">
                  <a:solidFill>
                    <a:srgbClr val="FAD133"/>
                  </a:solidFill>
                  <a:latin typeface="+mj-ea"/>
                  <a:ea typeface="+mj-ea"/>
                </a:rPr>
                <a:t>修改输入相关段落主题文字</a:t>
              </a:r>
              <a:endParaRPr lang="zh-CN" altLang="en-US" sz="2800" b="1" dirty="0">
                <a:solidFill>
                  <a:srgbClr val="FAD133"/>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ppt_w</p:attrName>
                                        </p:attrNameLst>
                                      </p:cBhvr>
                                      <p:tavLst>
                                        <p:tav tm="0">
                                          <p:val>
                                            <p:fltVal val="0"/>
                                          </p:val>
                                        </p:tav>
                                        <p:tav tm="100000">
                                          <p:val>
                                            <p:strVal val="#ppt_w"/>
                                          </p:val>
                                        </p:tav>
                                      </p:tavLst>
                                    </p:anim>
                                    <p:anim calcmode="lin" valueType="num">
                                      <p:cBhvr>
                                        <p:cTn id="14" dur="500" fill="hold"/>
                                        <p:tgtEl>
                                          <p:spTgt spid="63"/>
                                        </p:tgtEl>
                                        <p:attrNameLst>
                                          <p:attrName>ppt_h</p:attrName>
                                        </p:attrNameLst>
                                      </p:cBhvr>
                                      <p:tavLst>
                                        <p:tav tm="0">
                                          <p:val>
                                            <p:fltVal val="0"/>
                                          </p:val>
                                        </p:tav>
                                        <p:tav tm="100000">
                                          <p:val>
                                            <p:strVal val="#ppt_h"/>
                                          </p:val>
                                        </p:tav>
                                      </p:tavLst>
                                    </p:anim>
                                    <p:animEffect transition="in" filter="fade">
                                      <p:cBhvr>
                                        <p:cTn id="15" dur="500"/>
                                        <p:tgtEl>
                                          <p:spTgt spid="63"/>
                                        </p:tgtEl>
                                      </p:cBhvr>
                                    </p:animEffect>
                                  </p:childTnLst>
                                </p:cTn>
                              </p:par>
                              <p:par>
                                <p:cTn id="16" presetID="53" presetClass="entr" presetSubtype="16" fill="hold" nodeType="withEffect">
                                  <p:stCondLst>
                                    <p:cond delay="100"/>
                                  </p:stCondLst>
                                  <p:childTnLst>
                                    <p:set>
                                      <p:cBhvr>
                                        <p:cTn id="17" dur="1" fill="hold">
                                          <p:stCondLst>
                                            <p:cond delay="0"/>
                                          </p:stCondLst>
                                        </p:cTn>
                                        <p:tgtEl>
                                          <p:spTgt spid="69"/>
                                        </p:tgtEl>
                                        <p:attrNameLst>
                                          <p:attrName>style.visibility</p:attrName>
                                        </p:attrNameLst>
                                      </p:cBhvr>
                                      <p:to>
                                        <p:strVal val="visible"/>
                                      </p:to>
                                    </p:set>
                                    <p:anim calcmode="lin" valueType="num">
                                      <p:cBhvr>
                                        <p:cTn id="18" dur="500" fill="hold"/>
                                        <p:tgtEl>
                                          <p:spTgt spid="69"/>
                                        </p:tgtEl>
                                        <p:attrNameLst>
                                          <p:attrName>ppt_w</p:attrName>
                                        </p:attrNameLst>
                                      </p:cBhvr>
                                      <p:tavLst>
                                        <p:tav tm="0">
                                          <p:val>
                                            <p:fltVal val="0"/>
                                          </p:val>
                                        </p:tav>
                                        <p:tav tm="100000">
                                          <p:val>
                                            <p:strVal val="#ppt_w"/>
                                          </p:val>
                                        </p:tav>
                                      </p:tavLst>
                                    </p:anim>
                                    <p:anim calcmode="lin" valueType="num">
                                      <p:cBhvr>
                                        <p:cTn id="19" dur="500" fill="hold"/>
                                        <p:tgtEl>
                                          <p:spTgt spid="69"/>
                                        </p:tgtEl>
                                        <p:attrNameLst>
                                          <p:attrName>ppt_h</p:attrName>
                                        </p:attrNameLst>
                                      </p:cBhvr>
                                      <p:tavLst>
                                        <p:tav tm="0">
                                          <p:val>
                                            <p:fltVal val="0"/>
                                          </p:val>
                                        </p:tav>
                                        <p:tav tm="100000">
                                          <p:val>
                                            <p:strVal val="#ppt_h"/>
                                          </p:val>
                                        </p:tav>
                                      </p:tavLst>
                                    </p:anim>
                                    <p:animEffect transition="in" filter="fade">
                                      <p:cBhvr>
                                        <p:cTn id="20" dur="500"/>
                                        <p:tgtEl>
                                          <p:spTgt spid="69"/>
                                        </p:tgtEl>
                                      </p:cBhvr>
                                    </p:animEffect>
                                  </p:childTnLst>
                                </p:cTn>
                              </p:par>
                              <p:par>
                                <p:cTn id="21" presetID="53" presetClass="entr" presetSubtype="16" fill="hold" nodeType="withEffect">
                                  <p:stCondLst>
                                    <p:cond delay="200"/>
                                  </p:stCondLst>
                                  <p:childTnLst>
                                    <p:set>
                                      <p:cBhvr>
                                        <p:cTn id="22" dur="1" fill="hold">
                                          <p:stCondLst>
                                            <p:cond delay="0"/>
                                          </p:stCondLst>
                                        </p:cTn>
                                        <p:tgtEl>
                                          <p:spTgt spid="75"/>
                                        </p:tgtEl>
                                        <p:attrNameLst>
                                          <p:attrName>style.visibility</p:attrName>
                                        </p:attrNameLst>
                                      </p:cBhvr>
                                      <p:to>
                                        <p:strVal val="visible"/>
                                      </p:to>
                                    </p:set>
                                    <p:anim calcmode="lin" valueType="num">
                                      <p:cBhvr>
                                        <p:cTn id="23" dur="500" fill="hold"/>
                                        <p:tgtEl>
                                          <p:spTgt spid="75"/>
                                        </p:tgtEl>
                                        <p:attrNameLst>
                                          <p:attrName>ppt_w</p:attrName>
                                        </p:attrNameLst>
                                      </p:cBhvr>
                                      <p:tavLst>
                                        <p:tav tm="0">
                                          <p:val>
                                            <p:fltVal val="0"/>
                                          </p:val>
                                        </p:tav>
                                        <p:tav tm="100000">
                                          <p:val>
                                            <p:strVal val="#ppt_w"/>
                                          </p:val>
                                        </p:tav>
                                      </p:tavLst>
                                    </p:anim>
                                    <p:anim calcmode="lin" valueType="num">
                                      <p:cBhvr>
                                        <p:cTn id="24" dur="500" fill="hold"/>
                                        <p:tgtEl>
                                          <p:spTgt spid="75"/>
                                        </p:tgtEl>
                                        <p:attrNameLst>
                                          <p:attrName>ppt_h</p:attrName>
                                        </p:attrNameLst>
                                      </p:cBhvr>
                                      <p:tavLst>
                                        <p:tav tm="0">
                                          <p:val>
                                            <p:fltVal val="0"/>
                                          </p:val>
                                        </p:tav>
                                        <p:tav tm="100000">
                                          <p:val>
                                            <p:strVal val="#ppt_h"/>
                                          </p:val>
                                        </p:tav>
                                      </p:tavLst>
                                    </p:anim>
                                    <p:animEffect transition="in" filter="fade">
                                      <p:cBhvr>
                                        <p:cTn id="25" dur="500"/>
                                        <p:tgtEl>
                                          <p:spTgt spid="75"/>
                                        </p:tgtEl>
                                      </p:cBhvr>
                                    </p:animEffect>
                                  </p:childTnLst>
                                </p:cTn>
                              </p:par>
                              <p:par>
                                <p:cTn id="26" presetID="53" presetClass="entr" presetSubtype="16" fill="hold" nodeType="withEffect">
                                  <p:stCondLst>
                                    <p:cond delay="300"/>
                                  </p:stCondLst>
                                  <p:childTnLst>
                                    <p:set>
                                      <p:cBhvr>
                                        <p:cTn id="27" dur="1" fill="hold">
                                          <p:stCondLst>
                                            <p:cond delay="0"/>
                                          </p:stCondLst>
                                        </p:cTn>
                                        <p:tgtEl>
                                          <p:spTgt spid="81"/>
                                        </p:tgtEl>
                                        <p:attrNameLst>
                                          <p:attrName>style.visibility</p:attrName>
                                        </p:attrNameLst>
                                      </p:cBhvr>
                                      <p:to>
                                        <p:strVal val="visible"/>
                                      </p:to>
                                    </p:set>
                                    <p:anim calcmode="lin" valueType="num">
                                      <p:cBhvr>
                                        <p:cTn id="28" dur="500" fill="hold"/>
                                        <p:tgtEl>
                                          <p:spTgt spid="81"/>
                                        </p:tgtEl>
                                        <p:attrNameLst>
                                          <p:attrName>ppt_w</p:attrName>
                                        </p:attrNameLst>
                                      </p:cBhvr>
                                      <p:tavLst>
                                        <p:tav tm="0">
                                          <p:val>
                                            <p:fltVal val="0"/>
                                          </p:val>
                                        </p:tav>
                                        <p:tav tm="100000">
                                          <p:val>
                                            <p:strVal val="#ppt_w"/>
                                          </p:val>
                                        </p:tav>
                                      </p:tavLst>
                                    </p:anim>
                                    <p:anim calcmode="lin" valueType="num">
                                      <p:cBhvr>
                                        <p:cTn id="29" dur="500" fill="hold"/>
                                        <p:tgtEl>
                                          <p:spTgt spid="81"/>
                                        </p:tgtEl>
                                        <p:attrNameLst>
                                          <p:attrName>ppt_h</p:attrName>
                                        </p:attrNameLst>
                                      </p:cBhvr>
                                      <p:tavLst>
                                        <p:tav tm="0">
                                          <p:val>
                                            <p:fltVal val="0"/>
                                          </p:val>
                                        </p:tav>
                                        <p:tav tm="100000">
                                          <p:val>
                                            <p:strVal val="#ppt_h"/>
                                          </p:val>
                                        </p:tav>
                                      </p:tavLst>
                                    </p:anim>
                                    <p:animEffect transition="in" filter="fade">
                                      <p:cBhvr>
                                        <p:cTn id="30" dur="500"/>
                                        <p:tgtEl>
                                          <p:spTgt spid="81"/>
                                        </p:tgtEl>
                                      </p:cBhvr>
                                    </p:animEffect>
                                  </p:childTnLst>
                                </p:cTn>
                              </p:par>
                            </p:childTnLst>
                          </p:cTn>
                        </p:par>
                        <p:par>
                          <p:cTn id="31" fill="hold">
                            <p:stCondLst>
                              <p:cond delay="1500"/>
                            </p:stCondLst>
                            <p:childTnLst>
                              <p:par>
                                <p:cTn id="32" presetID="2" presetClass="entr" presetSubtype="2" fill="hold" nodeType="afterEffect">
                                  <p:stCondLst>
                                    <p:cond delay="0"/>
                                  </p:stCondLst>
                                  <p:childTnLst>
                                    <p:set>
                                      <p:cBhvr>
                                        <p:cTn id="33" dur="1" fill="hold">
                                          <p:stCondLst>
                                            <p:cond delay="0"/>
                                          </p:stCondLst>
                                        </p:cTn>
                                        <p:tgtEl>
                                          <p:spTgt spid="66"/>
                                        </p:tgtEl>
                                        <p:attrNameLst>
                                          <p:attrName>style.visibility</p:attrName>
                                        </p:attrNameLst>
                                      </p:cBhvr>
                                      <p:to>
                                        <p:strVal val="visible"/>
                                      </p:to>
                                    </p:set>
                                    <p:anim calcmode="lin" valueType="num">
                                      <p:cBhvr additive="base">
                                        <p:cTn id="34" dur="500" fill="hold"/>
                                        <p:tgtEl>
                                          <p:spTgt spid="66"/>
                                        </p:tgtEl>
                                        <p:attrNameLst>
                                          <p:attrName>ppt_x</p:attrName>
                                        </p:attrNameLst>
                                      </p:cBhvr>
                                      <p:tavLst>
                                        <p:tav tm="0">
                                          <p:val>
                                            <p:strVal val="1+#ppt_w/2"/>
                                          </p:val>
                                        </p:tav>
                                        <p:tav tm="100000">
                                          <p:val>
                                            <p:strVal val="#ppt_x"/>
                                          </p:val>
                                        </p:tav>
                                      </p:tavLst>
                                    </p:anim>
                                    <p:anim calcmode="lin" valueType="num">
                                      <p:cBhvr additive="base">
                                        <p:cTn id="35" dur="500" fill="hold"/>
                                        <p:tgtEl>
                                          <p:spTgt spid="66"/>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100"/>
                                  </p:stCondLst>
                                  <p:childTnLst>
                                    <p:set>
                                      <p:cBhvr>
                                        <p:cTn id="37" dur="1" fill="hold">
                                          <p:stCondLst>
                                            <p:cond delay="0"/>
                                          </p:stCondLst>
                                        </p:cTn>
                                        <p:tgtEl>
                                          <p:spTgt spid="72"/>
                                        </p:tgtEl>
                                        <p:attrNameLst>
                                          <p:attrName>style.visibility</p:attrName>
                                        </p:attrNameLst>
                                      </p:cBhvr>
                                      <p:to>
                                        <p:strVal val="visible"/>
                                      </p:to>
                                    </p:set>
                                    <p:anim calcmode="lin" valueType="num">
                                      <p:cBhvr additive="base">
                                        <p:cTn id="38" dur="500" fill="hold"/>
                                        <p:tgtEl>
                                          <p:spTgt spid="72"/>
                                        </p:tgtEl>
                                        <p:attrNameLst>
                                          <p:attrName>ppt_x</p:attrName>
                                        </p:attrNameLst>
                                      </p:cBhvr>
                                      <p:tavLst>
                                        <p:tav tm="0">
                                          <p:val>
                                            <p:strVal val="1+#ppt_w/2"/>
                                          </p:val>
                                        </p:tav>
                                        <p:tav tm="100000">
                                          <p:val>
                                            <p:strVal val="#ppt_x"/>
                                          </p:val>
                                        </p:tav>
                                      </p:tavLst>
                                    </p:anim>
                                    <p:anim calcmode="lin" valueType="num">
                                      <p:cBhvr additive="base">
                                        <p:cTn id="39" dur="500" fill="hold"/>
                                        <p:tgtEl>
                                          <p:spTgt spid="72"/>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200"/>
                                  </p:stCondLst>
                                  <p:childTnLst>
                                    <p:set>
                                      <p:cBhvr>
                                        <p:cTn id="41" dur="1" fill="hold">
                                          <p:stCondLst>
                                            <p:cond delay="0"/>
                                          </p:stCondLst>
                                        </p:cTn>
                                        <p:tgtEl>
                                          <p:spTgt spid="78"/>
                                        </p:tgtEl>
                                        <p:attrNameLst>
                                          <p:attrName>style.visibility</p:attrName>
                                        </p:attrNameLst>
                                      </p:cBhvr>
                                      <p:to>
                                        <p:strVal val="visible"/>
                                      </p:to>
                                    </p:set>
                                    <p:anim calcmode="lin" valueType="num">
                                      <p:cBhvr additive="base">
                                        <p:cTn id="42" dur="500" fill="hold"/>
                                        <p:tgtEl>
                                          <p:spTgt spid="78"/>
                                        </p:tgtEl>
                                        <p:attrNameLst>
                                          <p:attrName>ppt_x</p:attrName>
                                        </p:attrNameLst>
                                      </p:cBhvr>
                                      <p:tavLst>
                                        <p:tav tm="0">
                                          <p:val>
                                            <p:strVal val="1+#ppt_w/2"/>
                                          </p:val>
                                        </p:tav>
                                        <p:tav tm="100000">
                                          <p:val>
                                            <p:strVal val="#ppt_x"/>
                                          </p:val>
                                        </p:tav>
                                      </p:tavLst>
                                    </p:anim>
                                    <p:anim calcmode="lin" valueType="num">
                                      <p:cBhvr additive="base">
                                        <p:cTn id="43" dur="500" fill="hold"/>
                                        <p:tgtEl>
                                          <p:spTgt spid="78"/>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300"/>
                                  </p:stCondLst>
                                  <p:childTnLst>
                                    <p:set>
                                      <p:cBhvr>
                                        <p:cTn id="45" dur="1" fill="hold">
                                          <p:stCondLst>
                                            <p:cond delay="0"/>
                                          </p:stCondLst>
                                        </p:cTn>
                                        <p:tgtEl>
                                          <p:spTgt spid="84"/>
                                        </p:tgtEl>
                                        <p:attrNameLst>
                                          <p:attrName>style.visibility</p:attrName>
                                        </p:attrNameLst>
                                      </p:cBhvr>
                                      <p:to>
                                        <p:strVal val="visible"/>
                                      </p:to>
                                    </p:set>
                                    <p:anim calcmode="lin" valueType="num">
                                      <p:cBhvr additive="base">
                                        <p:cTn id="46" dur="500" fill="hold"/>
                                        <p:tgtEl>
                                          <p:spTgt spid="84"/>
                                        </p:tgtEl>
                                        <p:attrNameLst>
                                          <p:attrName>ppt_x</p:attrName>
                                        </p:attrNameLst>
                                      </p:cBhvr>
                                      <p:tavLst>
                                        <p:tav tm="0">
                                          <p:val>
                                            <p:strVal val="1+#ppt_w/2"/>
                                          </p:val>
                                        </p:tav>
                                        <p:tav tm="100000">
                                          <p:val>
                                            <p:strVal val="#ppt_x"/>
                                          </p:val>
                                        </p:tav>
                                      </p:tavLst>
                                    </p:anim>
                                    <p:anim calcmode="lin" valueType="num">
                                      <p:cBhvr additive="base">
                                        <p:cTn id="47"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24"/>
          <p:cNvGrpSpPr/>
          <p:nvPr/>
        </p:nvGrpSpPr>
        <p:grpSpPr bwMode="auto">
          <a:xfrm>
            <a:off x="1391477" y="1682069"/>
            <a:ext cx="1837267" cy="3554884"/>
            <a:chOff x="0" y="0"/>
            <a:chExt cx="1521423" cy="2950591"/>
          </a:xfrm>
        </p:grpSpPr>
        <p:sp>
          <p:nvSpPr>
            <p:cNvPr id="47" name="圆角矩形 279"/>
            <p:cNvSpPr>
              <a:spLocks noChangeArrowheads="1"/>
            </p:cNvSpPr>
            <p:nvPr/>
          </p:nvSpPr>
          <p:spPr bwMode="auto">
            <a:xfrm rot="5400000">
              <a:off x="-714584" y="714584"/>
              <a:ext cx="2950591" cy="1521423"/>
            </a:xfrm>
            <a:prstGeom prst="roundRect">
              <a:avLst>
                <a:gd name="adj" fmla="val 50000"/>
              </a:avLst>
            </a:prstGeom>
            <a:solidFill>
              <a:srgbClr val="C00000"/>
            </a:solidFill>
            <a:ln w="34925">
              <a:noFill/>
              <a:round/>
            </a:ln>
          </p:spPr>
          <p:txBody>
            <a:bodyPr anchor="ctr"/>
            <a:lstStyle/>
            <a:p>
              <a:pPr algn="ctr"/>
              <a:endParaRPr lang="zh-CN" altLang="zh-CN" sz="2135">
                <a:latin typeface="+mj-ea"/>
                <a:ea typeface="+mj-ea"/>
                <a:sym typeface="宋体" pitchFamily="2" charset="-122"/>
              </a:endParaRPr>
            </a:p>
          </p:txBody>
        </p:sp>
        <p:sp>
          <p:nvSpPr>
            <p:cNvPr id="48" name="椭圆 280"/>
            <p:cNvSpPr>
              <a:spLocks noChangeArrowheads="1"/>
            </p:cNvSpPr>
            <p:nvPr/>
          </p:nvSpPr>
          <p:spPr bwMode="auto">
            <a:xfrm>
              <a:off x="152670" y="176755"/>
              <a:ext cx="1189128" cy="1189128"/>
            </a:xfrm>
            <a:prstGeom prst="ellipse">
              <a:avLst/>
            </a:prstGeom>
            <a:solidFill>
              <a:srgbClr val="E6CFCC"/>
            </a:solidFill>
            <a:ln w="25400">
              <a:noFill/>
              <a:round/>
            </a:ln>
          </p:spPr>
          <p:txBody>
            <a:bodyPr anchor="ctr"/>
            <a:lstStyle/>
            <a:p>
              <a:pPr algn="ctr"/>
              <a:endParaRPr lang="zh-CN" altLang="zh-CN" sz="3200">
                <a:latin typeface="+mj-ea"/>
                <a:ea typeface="+mj-ea"/>
                <a:sym typeface="宋体" pitchFamily="2" charset="-122"/>
              </a:endParaRPr>
            </a:p>
          </p:txBody>
        </p:sp>
        <p:sp>
          <p:nvSpPr>
            <p:cNvPr id="49" name="Text Box 39"/>
            <p:cNvSpPr>
              <a:spLocks noChangeArrowheads="1"/>
            </p:cNvSpPr>
            <p:nvPr/>
          </p:nvSpPr>
          <p:spPr bwMode="auto">
            <a:xfrm>
              <a:off x="125778" y="151437"/>
              <a:ext cx="1307517" cy="894208"/>
            </a:xfrm>
            <a:prstGeom prst="rect">
              <a:avLst/>
            </a:prstGeom>
            <a:noFill/>
            <a:ln w="9525">
              <a:noFill/>
              <a:miter lim="800000"/>
            </a:ln>
          </p:spPr>
          <p:txBody>
            <a:bodyPr>
              <a:spAutoFit/>
            </a:bodyPr>
            <a:lstStyle/>
            <a:p>
              <a:pPr algn="ctr">
                <a:lnSpc>
                  <a:spcPct val="150000"/>
                </a:lnSpc>
              </a:pPr>
              <a:r>
                <a:rPr lang="en-US" altLang="zh-CN" sz="4265" dirty="0">
                  <a:latin typeface="+mj-ea"/>
                  <a:ea typeface="+mj-ea"/>
                  <a:sym typeface="微软雅黑" pitchFamily="34" charset="-122"/>
                </a:rPr>
                <a:t>1</a:t>
              </a:r>
              <a:endParaRPr lang="zh-CN" altLang="en-US" sz="3200" dirty="0">
                <a:latin typeface="+mj-ea"/>
                <a:ea typeface="+mj-ea"/>
              </a:endParaRPr>
            </a:p>
          </p:txBody>
        </p:sp>
        <p:sp>
          <p:nvSpPr>
            <p:cNvPr id="50" name="矩形 282"/>
            <p:cNvSpPr>
              <a:spLocks noChangeArrowheads="1"/>
            </p:cNvSpPr>
            <p:nvPr/>
          </p:nvSpPr>
          <p:spPr bwMode="auto">
            <a:xfrm>
              <a:off x="345165" y="774159"/>
              <a:ext cx="944069" cy="434384"/>
            </a:xfrm>
            <a:prstGeom prst="rect">
              <a:avLst/>
            </a:prstGeom>
            <a:noFill/>
            <a:ln w="9525">
              <a:noFill/>
              <a:miter lim="800000"/>
            </a:ln>
          </p:spPr>
          <p:txBody>
            <a:bodyPr wrap="none">
              <a:spAutoFit/>
            </a:bodyPr>
            <a:lstStyle/>
            <a:p>
              <a:pPr algn="ctr">
                <a:lnSpc>
                  <a:spcPct val="150000"/>
                </a:lnSpc>
              </a:pPr>
              <a:r>
                <a:rPr lang="zh-CN" altLang="en-US" sz="1865">
                  <a:latin typeface="+mj-ea"/>
                  <a:ea typeface="+mj-ea"/>
                  <a:sym typeface="微软雅黑" pitchFamily="34" charset="-122"/>
                </a:rPr>
                <a:t>添加文字</a:t>
              </a:r>
              <a:endParaRPr lang="en-US" sz="3200">
                <a:latin typeface="+mj-ea"/>
                <a:ea typeface="+mj-ea"/>
              </a:endParaRPr>
            </a:p>
          </p:txBody>
        </p:sp>
        <p:sp>
          <p:nvSpPr>
            <p:cNvPr id="51" name="Text Box 39"/>
            <p:cNvSpPr>
              <a:spLocks noChangeArrowheads="1"/>
            </p:cNvSpPr>
            <p:nvPr/>
          </p:nvSpPr>
          <p:spPr bwMode="auto">
            <a:xfrm>
              <a:off x="100053" y="1580197"/>
              <a:ext cx="1361749" cy="638857"/>
            </a:xfrm>
            <a:prstGeom prst="rect">
              <a:avLst/>
            </a:prstGeom>
            <a:noFill/>
            <a:ln w="9525">
              <a:noFill/>
              <a:miter lim="800000"/>
            </a:ln>
          </p:spPr>
          <p:txBody>
            <a:bodyPr>
              <a:spAutoFit/>
            </a:bodyPr>
            <a:lstStyle/>
            <a:p>
              <a:pPr algn="ctr">
                <a:lnSpc>
                  <a:spcPct val="150000"/>
                </a:lnSpc>
                <a:buClr>
                  <a:schemeClr val="tx1"/>
                </a:buClr>
              </a:pPr>
              <a:r>
                <a:rPr lang="zh-CN" altLang="en-US" sz="1465" dirty="0">
                  <a:solidFill>
                    <a:schemeClr val="accent2">
                      <a:lumMod val="40000"/>
                      <a:lumOff val="60000"/>
                    </a:schemeClr>
                  </a:solidFill>
                  <a:latin typeface="+mj-ea"/>
                  <a:ea typeface="+mj-ea"/>
                  <a:sym typeface="微软雅黑" pitchFamily="34" charset="-122"/>
                </a:rPr>
                <a:t>点击添加内容文字点击添加内容</a:t>
              </a:r>
              <a:endParaRPr lang="en-US" sz="3200" dirty="0">
                <a:solidFill>
                  <a:schemeClr val="accent2">
                    <a:lumMod val="40000"/>
                    <a:lumOff val="60000"/>
                  </a:schemeClr>
                </a:solidFill>
                <a:latin typeface="+mj-ea"/>
                <a:ea typeface="+mj-ea"/>
              </a:endParaRPr>
            </a:p>
          </p:txBody>
        </p:sp>
      </p:grpSp>
      <p:grpSp>
        <p:nvGrpSpPr>
          <p:cNvPr id="52" name="Group 30"/>
          <p:cNvGrpSpPr/>
          <p:nvPr/>
        </p:nvGrpSpPr>
        <p:grpSpPr bwMode="auto">
          <a:xfrm>
            <a:off x="3311358" y="2942960"/>
            <a:ext cx="630767" cy="344089"/>
            <a:chOff x="0" y="0"/>
            <a:chExt cx="522914" cy="285752"/>
          </a:xfrm>
          <a:solidFill>
            <a:srgbClr val="C00000"/>
          </a:solidFill>
        </p:grpSpPr>
        <p:sp>
          <p:nvSpPr>
            <p:cNvPr id="53" name="燕尾形 285"/>
            <p:cNvSpPr>
              <a:spLocks noChangeArrowheads="1"/>
            </p:cNvSpPr>
            <p:nvPr/>
          </p:nvSpPr>
          <p:spPr bwMode="auto">
            <a:xfrm>
              <a:off x="0" y="0"/>
              <a:ext cx="285752" cy="285752"/>
            </a:xfrm>
            <a:prstGeom prst="chevron">
              <a:avLst>
                <a:gd name="adj" fmla="val 50000"/>
              </a:avLst>
            </a:prstGeom>
            <a:grpFill/>
            <a:ln w="9525">
              <a:noFill/>
              <a:miter lim="800000"/>
            </a:ln>
          </p:spPr>
          <p:txBody>
            <a:bodyPr anchor="ctr"/>
            <a:lstStyle/>
            <a:p>
              <a:pPr algn="ctr"/>
              <a:endParaRPr lang="zh-CN" altLang="zh-CN" sz="3200">
                <a:latin typeface="+mj-ea"/>
                <a:ea typeface="+mj-ea"/>
                <a:sym typeface="宋体" pitchFamily="2" charset="-122"/>
              </a:endParaRPr>
            </a:p>
          </p:txBody>
        </p:sp>
        <p:sp>
          <p:nvSpPr>
            <p:cNvPr id="54" name="燕尾形 286"/>
            <p:cNvSpPr>
              <a:spLocks noChangeArrowheads="1"/>
            </p:cNvSpPr>
            <p:nvPr/>
          </p:nvSpPr>
          <p:spPr bwMode="auto">
            <a:xfrm>
              <a:off x="237162" y="0"/>
              <a:ext cx="285752" cy="285752"/>
            </a:xfrm>
            <a:prstGeom prst="chevron">
              <a:avLst>
                <a:gd name="adj" fmla="val 50000"/>
              </a:avLst>
            </a:prstGeom>
            <a:grpFill/>
            <a:ln w="9525">
              <a:noFill/>
              <a:miter lim="800000"/>
            </a:ln>
          </p:spPr>
          <p:txBody>
            <a:bodyPr anchor="ctr"/>
            <a:lstStyle/>
            <a:p>
              <a:pPr algn="ctr"/>
              <a:endParaRPr lang="zh-CN" altLang="zh-CN" sz="3200">
                <a:latin typeface="+mj-ea"/>
                <a:ea typeface="+mj-ea"/>
                <a:sym typeface="宋体" pitchFamily="2" charset="-122"/>
              </a:endParaRPr>
            </a:p>
          </p:txBody>
        </p:sp>
      </p:grpSp>
      <p:grpSp>
        <p:nvGrpSpPr>
          <p:cNvPr id="55" name="Group 24"/>
          <p:cNvGrpSpPr/>
          <p:nvPr/>
        </p:nvGrpSpPr>
        <p:grpSpPr bwMode="auto">
          <a:xfrm>
            <a:off x="4081477" y="1682069"/>
            <a:ext cx="1837267" cy="3554884"/>
            <a:chOff x="0" y="0"/>
            <a:chExt cx="1521423" cy="2950591"/>
          </a:xfrm>
        </p:grpSpPr>
        <p:sp>
          <p:nvSpPr>
            <p:cNvPr id="56" name="圆角矩形 279"/>
            <p:cNvSpPr>
              <a:spLocks noChangeArrowheads="1"/>
            </p:cNvSpPr>
            <p:nvPr/>
          </p:nvSpPr>
          <p:spPr bwMode="auto">
            <a:xfrm rot="5400000">
              <a:off x="-714584" y="714584"/>
              <a:ext cx="2950591" cy="1521423"/>
            </a:xfrm>
            <a:prstGeom prst="roundRect">
              <a:avLst>
                <a:gd name="adj" fmla="val 50000"/>
              </a:avLst>
            </a:prstGeom>
            <a:solidFill>
              <a:srgbClr val="C00000"/>
            </a:solidFill>
            <a:ln w="34925">
              <a:noFill/>
              <a:round/>
            </a:ln>
          </p:spPr>
          <p:txBody>
            <a:bodyPr anchor="ctr"/>
            <a:lstStyle/>
            <a:p>
              <a:pPr algn="ctr"/>
              <a:endParaRPr lang="zh-CN" altLang="zh-CN" sz="2135">
                <a:latin typeface="+mj-ea"/>
                <a:ea typeface="+mj-ea"/>
                <a:sym typeface="宋体" pitchFamily="2" charset="-122"/>
              </a:endParaRPr>
            </a:p>
          </p:txBody>
        </p:sp>
        <p:sp>
          <p:nvSpPr>
            <p:cNvPr id="57" name="椭圆 280"/>
            <p:cNvSpPr>
              <a:spLocks noChangeArrowheads="1"/>
            </p:cNvSpPr>
            <p:nvPr/>
          </p:nvSpPr>
          <p:spPr bwMode="auto">
            <a:xfrm>
              <a:off x="152670" y="176755"/>
              <a:ext cx="1189128" cy="1189128"/>
            </a:xfrm>
            <a:prstGeom prst="ellipse">
              <a:avLst/>
            </a:prstGeom>
            <a:solidFill>
              <a:srgbClr val="E6CFCC"/>
            </a:solidFill>
            <a:ln w="25400">
              <a:noFill/>
              <a:round/>
            </a:ln>
          </p:spPr>
          <p:txBody>
            <a:bodyPr anchor="ctr"/>
            <a:lstStyle/>
            <a:p>
              <a:pPr algn="ctr"/>
              <a:endParaRPr lang="zh-CN" altLang="zh-CN" sz="3200">
                <a:latin typeface="+mj-ea"/>
                <a:ea typeface="+mj-ea"/>
                <a:sym typeface="宋体" pitchFamily="2" charset="-122"/>
              </a:endParaRPr>
            </a:p>
          </p:txBody>
        </p:sp>
        <p:sp>
          <p:nvSpPr>
            <p:cNvPr id="58" name="Text Box 39"/>
            <p:cNvSpPr>
              <a:spLocks noChangeArrowheads="1"/>
            </p:cNvSpPr>
            <p:nvPr/>
          </p:nvSpPr>
          <p:spPr bwMode="auto">
            <a:xfrm>
              <a:off x="125778" y="151437"/>
              <a:ext cx="1307517" cy="894208"/>
            </a:xfrm>
            <a:prstGeom prst="rect">
              <a:avLst/>
            </a:prstGeom>
            <a:noFill/>
            <a:ln w="9525">
              <a:noFill/>
              <a:miter lim="800000"/>
            </a:ln>
          </p:spPr>
          <p:txBody>
            <a:bodyPr>
              <a:spAutoFit/>
            </a:bodyPr>
            <a:lstStyle/>
            <a:p>
              <a:pPr algn="ctr">
                <a:lnSpc>
                  <a:spcPct val="150000"/>
                </a:lnSpc>
              </a:pPr>
              <a:r>
                <a:rPr lang="en-US" altLang="zh-CN" sz="4265" dirty="0">
                  <a:latin typeface="+mj-ea"/>
                  <a:ea typeface="+mj-ea"/>
                  <a:sym typeface="微软雅黑" pitchFamily="34" charset="-122"/>
                </a:rPr>
                <a:t>2</a:t>
              </a:r>
              <a:endParaRPr lang="zh-CN" altLang="en-US" sz="3200" dirty="0">
                <a:latin typeface="+mj-ea"/>
                <a:ea typeface="+mj-ea"/>
              </a:endParaRPr>
            </a:p>
          </p:txBody>
        </p:sp>
        <p:sp>
          <p:nvSpPr>
            <p:cNvPr id="59" name="矩形 282"/>
            <p:cNvSpPr>
              <a:spLocks noChangeArrowheads="1"/>
            </p:cNvSpPr>
            <p:nvPr/>
          </p:nvSpPr>
          <p:spPr bwMode="auto">
            <a:xfrm>
              <a:off x="345165" y="774159"/>
              <a:ext cx="944069" cy="434384"/>
            </a:xfrm>
            <a:prstGeom prst="rect">
              <a:avLst/>
            </a:prstGeom>
            <a:noFill/>
            <a:ln w="9525">
              <a:noFill/>
              <a:miter lim="800000"/>
            </a:ln>
          </p:spPr>
          <p:txBody>
            <a:bodyPr wrap="none">
              <a:spAutoFit/>
            </a:bodyPr>
            <a:lstStyle/>
            <a:p>
              <a:pPr algn="ctr">
                <a:lnSpc>
                  <a:spcPct val="150000"/>
                </a:lnSpc>
              </a:pPr>
              <a:r>
                <a:rPr lang="zh-CN" altLang="en-US" sz="1865">
                  <a:latin typeface="+mj-ea"/>
                  <a:ea typeface="+mj-ea"/>
                  <a:sym typeface="微软雅黑" pitchFamily="34" charset="-122"/>
                </a:rPr>
                <a:t>添加文字</a:t>
              </a:r>
              <a:endParaRPr lang="en-US" sz="3200">
                <a:latin typeface="+mj-ea"/>
                <a:ea typeface="+mj-ea"/>
              </a:endParaRPr>
            </a:p>
          </p:txBody>
        </p:sp>
        <p:sp>
          <p:nvSpPr>
            <p:cNvPr id="60" name="Text Box 39"/>
            <p:cNvSpPr>
              <a:spLocks noChangeArrowheads="1"/>
            </p:cNvSpPr>
            <p:nvPr/>
          </p:nvSpPr>
          <p:spPr bwMode="auto">
            <a:xfrm>
              <a:off x="100053" y="1580197"/>
              <a:ext cx="1361749" cy="638857"/>
            </a:xfrm>
            <a:prstGeom prst="rect">
              <a:avLst/>
            </a:prstGeom>
            <a:noFill/>
            <a:ln w="9525">
              <a:noFill/>
              <a:miter lim="800000"/>
            </a:ln>
          </p:spPr>
          <p:txBody>
            <a:bodyPr>
              <a:spAutoFit/>
            </a:bodyPr>
            <a:lstStyle/>
            <a:p>
              <a:pPr algn="ctr">
                <a:lnSpc>
                  <a:spcPct val="150000"/>
                </a:lnSpc>
                <a:buClr>
                  <a:schemeClr val="tx1"/>
                </a:buClr>
              </a:pPr>
              <a:r>
                <a:rPr lang="zh-CN" altLang="en-US" sz="1465" dirty="0">
                  <a:solidFill>
                    <a:schemeClr val="accent2">
                      <a:lumMod val="40000"/>
                      <a:lumOff val="60000"/>
                    </a:schemeClr>
                  </a:solidFill>
                  <a:latin typeface="+mj-ea"/>
                  <a:ea typeface="+mj-ea"/>
                  <a:sym typeface="微软雅黑" pitchFamily="34" charset="-122"/>
                </a:rPr>
                <a:t>点击添加内容文字点击添加内容</a:t>
              </a:r>
              <a:endParaRPr lang="en-US" sz="3200" dirty="0">
                <a:solidFill>
                  <a:schemeClr val="accent2">
                    <a:lumMod val="40000"/>
                    <a:lumOff val="60000"/>
                  </a:schemeClr>
                </a:solidFill>
                <a:latin typeface="+mj-ea"/>
                <a:ea typeface="+mj-ea"/>
              </a:endParaRPr>
            </a:p>
          </p:txBody>
        </p:sp>
      </p:grpSp>
      <p:grpSp>
        <p:nvGrpSpPr>
          <p:cNvPr id="61" name="Group 30"/>
          <p:cNvGrpSpPr/>
          <p:nvPr/>
        </p:nvGrpSpPr>
        <p:grpSpPr bwMode="auto">
          <a:xfrm>
            <a:off x="5999657" y="2942960"/>
            <a:ext cx="630767" cy="344089"/>
            <a:chOff x="0" y="0"/>
            <a:chExt cx="522914" cy="285752"/>
          </a:xfrm>
          <a:solidFill>
            <a:srgbClr val="C00000"/>
          </a:solidFill>
        </p:grpSpPr>
        <p:sp>
          <p:nvSpPr>
            <p:cNvPr id="62" name="燕尾形 285"/>
            <p:cNvSpPr>
              <a:spLocks noChangeArrowheads="1"/>
            </p:cNvSpPr>
            <p:nvPr/>
          </p:nvSpPr>
          <p:spPr bwMode="auto">
            <a:xfrm>
              <a:off x="0" y="0"/>
              <a:ext cx="285752" cy="285752"/>
            </a:xfrm>
            <a:prstGeom prst="chevron">
              <a:avLst>
                <a:gd name="adj" fmla="val 50000"/>
              </a:avLst>
            </a:prstGeom>
            <a:grpFill/>
            <a:ln w="9525">
              <a:noFill/>
              <a:miter lim="800000"/>
            </a:ln>
          </p:spPr>
          <p:txBody>
            <a:bodyPr anchor="ctr"/>
            <a:lstStyle/>
            <a:p>
              <a:pPr algn="ctr"/>
              <a:endParaRPr lang="zh-CN" altLang="zh-CN" sz="3200">
                <a:latin typeface="+mj-ea"/>
                <a:ea typeface="+mj-ea"/>
                <a:sym typeface="宋体" pitchFamily="2" charset="-122"/>
              </a:endParaRPr>
            </a:p>
          </p:txBody>
        </p:sp>
        <p:sp>
          <p:nvSpPr>
            <p:cNvPr id="63" name="燕尾形 286"/>
            <p:cNvSpPr>
              <a:spLocks noChangeArrowheads="1"/>
            </p:cNvSpPr>
            <p:nvPr/>
          </p:nvSpPr>
          <p:spPr bwMode="auto">
            <a:xfrm>
              <a:off x="237162" y="0"/>
              <a:ext cx="285752" cy="285752"/>
            </a:xfrm>
            <a:prstGeom prst="chevron">
              <a:avLst>
                <a:gd name="adj" fmla="val 50000"/>
              </a:avLst>
            </a:prstGeom>
            <a:grpFill/>
            <a:ln w="9525">
              <a:noFill/>
              <a:miter lim="800000"/>
            </a:ln>
          </p:spPr>
          <p:txBody>
            <a:bodyPr anchor="ctr"/>
            <a:lstStyle/>
            <a:p>
              <a:pPr algn="ctr"/>
              <a:endParaRPr lang="zh-CN" altLang="zh-CN" sz="3200">
                <a:latin typeface="+mj-ea"/>
                <a:ea typeface="+mj-ea"/>
                <a:sym typeface="宋体" pitchFamily="2" charset="-122"/>
              </a:endParaRPr>
            </a:p>
          </p:txBody>
        </p:sp>
      </p:grpSp>
      <p:grpSp>
        <p:nvGrpSpPr>
          <p:cNvPr id="64" name="Group 24"/>
          <p:cNvGrpSpPr/>
          <p:nvPr/>
        </p:nvGrpSpPr>
        <p:grpSpPr bwMode="auto">
          <a:xfrm>
            <a:off x="6675137" y="1682069"/>
            <a:ext cx="1837267" cy="3554884"/>
            <a:chOff x="0" y="0"/>
            <a:chExt cx="1521423" cy="2950591"/>
          </a:xfrm>
        </p:grpSpPr>
        <p:sp>
          <p:nvSpPr>
            <p:cNvPr id="65" name="圆角矩形 279"/>
            <p:cNvSpPr>
              <a:spLocks noChangeArrowheads="1"/>
            </p:cNvSpPr>
            <p:nvPr/>
          </p:nvSpPr>
          <p:spPr bwMode="auto">
            <a:xfrm rot="5400000">
              <a:off x="-714584" y="714584"/>
              <a:ext cx="2950591" cy="1521423"/>
            </a:xfrm>
            <a:prstGeom prst="roundRect">
              <a:avLst>
                <a:gd name="adj" fmla="val 50000"/>
              </a:avLst>
            </a:prstGeom>
            <a:solidFill>
              <a:srgbClr val="C00000"/>
            </a:solidFill>
            <a:ln w="34925">
              <a:noFill/>
              <a:round/>
            </a:ln>
          </p:spPr>
          <p:txBody>
            <a:bodyPr anchor="ctr"/>
            <a:lstStyle/>
            <a:p>
              <a:pPr algn="ctr"/>
              <a:endParaRPr lang="zh-CN" altLang="zh-CN" sz="2135">
                <a:latin typeface="+mj-ea"/>
                <a:ea typeface="+mj-ea"/>
                <a:sym typeface="宋体" pitchFamily="2" charset="-122"/>
              </a:endParaRPr>
            </a:p>
          </p:txBody>
        </p:sp>
        <p:sp>
          <p:nvSpPr>
            <p:cNvPr id="66" name="椭圆 280"/>
            <p:cNvSpPr>
              <a:spLocks noChangeArrowheads="1"/>
            </p:cNvSpPr>
            <p:nvPr/>
          </p:nvSpPr>
          <p:spPr bwMode="auto">
            <a:xfrm>
              <a:off x="152670" y="176755"/>
              <a:ext cx="1189128" cy="1189128"/>
            </a:xfrm>
            <a:prstGeom prst="ellipse">
              <a:avLst/>
            </a:prstGeom>
            <a:solidFill>
              <a:srgbClr val="E6CFCC"/>
            </a:solidFill>
            <a:ln w="25400">
              <a:noFill/>
              <a:round/>
            </a:ln>
          </p:spPr>
          <p:txBody>
            <a:bodyPr anchor="ctr"/>
            <a:lstStyle/>
            <a:p>
              <a:pPr algn="ctr"/>
              <a:endParaRPr lang="zh-CN" altLang="zh-CN" sz="3200">
                <a:latin typeface="+mj-ea"/>
                <a:ea typeface="+mj-ea"/>
                <a:sym typeface="宋体" pitchFamily="2" charset="-122"/>
              </a:endParaRPr>
            </a:p>
          </p:txBody>
        </p:sp>
        <p:sp>
          <p:nvSpPr>
            <p:cNvPr id="67" name="Text Box 39"/>
            <p:cNvSpPr>
              <a:spLocks noChangeArrowheads="1"/>
            </p:cNvSpPr>
            <p:nvPr/>
          </p:nvSpPr>
          <p:spPr bwMode="auto">
            <a:xfrm>
              <a:off x="125778" y="151437"/>
              <a:ext cx="1307517" cy="894208"/>
            </a:xfrm>
            <a:prstGeom prst="rect">
              <a:avLst/>
            </a:prstGeom>
            <a:noFill/>
            <a:ln w="9525">
              <a:noFill/>
              <a:miter lim="800000"/>
            </a:ln>
          </p:spPr>
          <p:txBody>
            <a:bodyPr>
              <a:spAutoFit/>
            </a:bodyPr>
            <a:lstStyle/>
            <a:p>
              <a:pPr algn="ctr">
                <a:lnSpc>
                  <a:spcPct val="150000"/>
                </a:lnSpc>
              </a:pPr>
              <a:r>
                <a:rPr lang="en-US" altLang="zh-CN" sz="4265" dirty="0">
                  <a:latin typeface="+mj-ea"/>
                  <a:ea typeface="+mj-ea"/>
                  <a:sym typeface="微软雅黑" pitchFamily="34" charset="-122"/>
                </a:rPr>
                <a:t>3</a:t>
              </a:r>
              <a:endParaRPr lang="zh-CN" altLang="en-US" sz="3200" dirty="0">
                <a:latin typeface="+mj-ea"/>
                <a:ea typeface="+mj-ea"/>
              </a:endParaRPr>
            </a:p>
          </p:txBody>
        </p:sp>
        <p:sp>
          <p:nvSpPr>
            <p:cNvPr id="68" name="矩形 282"/>
            <p:cNvSpPr>
              <a:spLocks noChangeArrowheads="1"/>
            </p:cNvSpPr>
            <p:nvPr/>
          </p:nvSpPr>
          <p:spPr bwMode="auto">
            <a:xfrm>
              <a:off x="345165" y="774159"/>
              <a:ext cx="944069" cy="434384"/>
            </a:xfrm>
            <a:prstGeom prst="rect">
              <a:avLst/>
            </a:prstGeom>
            <a:noFill/>
            <a:ln w="9525">
              <a:noFill/>
              <a:miter lim="800000"/>
            </a:ln>
          </p:spPr>
          <p:txBody>
            <a:bodyPr wrap="none">
              <a:spAutoFit/>
            </a:bodyPr>
            <a:lstStyle/>
            <a:p>
              <a:pPr algn="ctr">
                <a:lnSpc>
                  <a:spcPct val="150000"/>
                </a:lnSpc>
              </a:pPr>
              <a:r>
                <a:rPr lang="zh-CN" altLang="en-US" sz="1865">
                  <a:latin typeface="+mj-ea"/>
                  <a:ea typeface="+mj-ea"/>
                  <a:sym typeface="微软雅黑" pitchFamily="34" charset="-122"/>
                </a:rPr>
                <a:t>添加文字</a:t>
              </a:r>
              <a:endParaRPr lang="en-US" sz="3200">
                <a:latin typeface="+mj-ea"/>
                <a:ea typeface="+mj-ea"/>
              </a:endParaRPr>
            </a:p>
          </p:txBody>
        </p:sp>
        <p:sp>
          <p:nvSpPr>
            <p:cNvPr id="69" name="Text Box 39"/>
            <p:cNvSpPr>
              <a:spLocks noChangeArrowheads="1"/>
            </p:cNvSpPr>
            <p:nvPr/>
          </p:nvSpPr>
          <p:spPr bwMode="auto">
            <a:xfrm>
              <a:off x="100053" y="1580197"/>
              <a:ext cx="1361749" cy="638857"/>
            </a:xfrm>
            <a:prstGeom prst="rect">
              <a:avLst/>
            </a:prstGeom>
            <a:noFill/>
            <a:ln w="9525">
              <a:noFill/>
              <a:miter lim="800000"/>
            </a:ln>
          </p:spPr>
          <p:txBody>
            <a:bodyPr>
              <a:spAutoFit/>
            </a:bodyPr>
            <a:lstStyle/>
            <a:p>
              <a:pPr algn="ctr">
                <a:lnSpc>
                  <a:spcPct val="150000"/>
                </a:lnSpc>
                <a:buClr>
                  <a:schemeClr val="tx1"/>
                </a:buClr>
              </a:pPr>
              <a:r>
                <a:rPr lang="zh-CN" altLang="en-US" sz="1465" dirty="0">
                  <a:solidFill>
                    <a:schemeClr val="accent2">
                      <a:lumMod val="40000"/>
                      <a:lumOff val="60000"/>
                    </a:schemeClr>
                  </a:solidFill>
                  <a:latin typeface="+mj-ea"/>
                  <a:ea typeface="+mj-ea"/>
                  <a:sym typeface="微软雅黑" pitchFamily="34" charset="-122"/>
                </a:rPr>
                <a:t>点击添加内容文字点击添加内容</a:t>
              </a:r>
              <a:endParaRPr lang="en-US" sz="3200" dirty="0">
                <a:solidFill>
                  <a:schemeClr val="accent2">
                    <a:lumMod val="40000"/>
                    <a:lumOff val="60000"/>
                  </a:schemeClr>
                </a:solidFill>
                <a:latin typeface="+mj-ea"/>
                <a:ea typeface="+mj-ea"/>
              </a:endParaRPr>
            </a:p>
          </p:txBody>
        </p:sp>
      </p:grpSp>
      <p:grpSp>
        <p:nvGrpSpPr>
          <p:cNvPr id="70" name="Group 30"/>
          <p:cNvGrpSpPr/>
          <p:nvPr/>
        </p:nvGrpSpPr>
        <p:grpSpPr bwMode="auto">
          <a:xfrm>
            <a:off x="8593317" y="2942960"/>
            <a:ext cx="630767" cy="344089"/>
            <a:chOff x="0" y="0"/>
            <a:chExt cx="522914" cy="285752"/>
          </a:xfrm>
          <a:solidFill>
            <a:srgbClr val="C00000"/>
          </a:solidFill>
        </p:grpSpPr>
        <p:sp>
          <p:nvSpPr>
            <p:cNvPr id="71" name="燕尾形 285"/>
            <p:cNvSpPr>
              <a:spLocks noChangeArrowheads="1"/>
            </p:cNvSpPr>
            <p:nvPr/>
          </p:nvSpPr>
          <p:spPr bwMode="auto">
            <a:xfrm>
              <a:off x="0" y="0"/>
              <a:ext cx="285752" cy="285752"/>
            </a:xfrm>
            <a:prstGeom prst="chevron">
              <a:avLst>
                <a:gd name="adj" fmla="val 50000"/>
              </a:avLst>
            </a:prstGeom>
            <a:grpFill/>
            <a:ln w="9525">
              <a:noFill/>
              <a:miter lim="800000"/>
            </a:ln>
          </p:spPr>
          <p:txBody>
            <a:bodyPr anchor="ctr"/>
            <a:lstStyle/>
            <a:p>
              <a:pPr algn="ctr"/>
              <a:endParaRPr lang="zh-CN" altLang="zh-CN" sz="3200">
                <a:latin typeface="+mj-ea"/>
                <a:ea typeface="+mj-ea"/>
                <a:sym typeface="宋体" pitchFamily="2" charset="-122"/>
              </a:endParaRPr>
            </a:p>
          </p:txBody>
        </p:sp>
        <p:sp>
          <p:nvSpPr>
            <p:cNvPr id="72" name="燕尾形 286"/>
            <p:cNvSpPr>
              <a:spLocks noChangeArrowheads="1"/>
            </p:cNvSpPr>
            <p:nvPr/>
          </p:nvSpPr>
          <p:spPr bwMode="auto">
            <a:xfrm>
              <a:off x="237162" y="0"/>
              <a:ext cx="285752" cy="285752"/>
            </a:xfrm>
            <a:prstGeom prst="chevron">
              <a:avLst>
                <a:gd name="adj" fmla="val 50000"/>
              </a:avLst>
            </a:prstGeom>
            <a:grpFill/>
            <a:ln w="9525">
              <a:noFill/>
              <a:miter lim="800000"/>
            </a:ln>
          </p:spPr>
          <p:txBody>
            <a:bodyPr anchor="ctr"/>
            <a:lstStyle/>
            <a:p>
              <a:pPr algn="ctr"/>
              <a:endParaRPr lang="zh-CN" altLang="zh-CN" sz="3200">
                <a:latin typeface="+mj-ea"/>
                <a:ea typeface="+mj-ea"/>
                <a:sym typeface="宋体" pitchFamily="2" charset="-122"/>
              </a:endParaRPr>
            </a:p>
          </p:txBody>
        </p:sp>
      </p:grpSp>
      <p:grpSp>
        <p:nvGrpSpPr>
          <p:cNvPr id="73" name="Group 24"/>
          <p:cNvGrpSpPr/>
          <p:nvPr/>
        </p:nvGrpSpPr>
        <p:grpSpPr bwMode="auto">
          <a:xfrm>
            <a:off x="9244885" y="1682069"/>
            <a:ext cx="1837267" cy="3554884"/>
            <a:chOff x="0" y="0"/>
            <a:chExt cx="1521423" cy="2950591"/>
          </a:xfrm>
        </p:grpSpPr>
        <p:sp>
          <p:nvSpPr>
            <p:cNvPr id="74" name="圆角矩形 279"/>
            <p:cNvSpPr>
              <a:spLocks noChangeArrowheads="1"/>
            </p:cNvSpPr>
            <p:nvPr/>
          </p:nvSpPr>
          <p:spPr bwMode="auto">
            <a:xfrm rot="5400000">
              <a:off x="-714584" y="714584"/>
              <a:ext cx="2950591" cy="1521423"/>
            </a:xfrm>
            <a:prstGeom prst="roundRect">
              <a:avLst>
                <a:gd name="adj" fmla="val 50000"/>
              </a:avLst>
            </a:prstGeom>
            <a:solidFill>
              <a:srgbClr val="C00000"/>
            </a:solidFill>
            <a:ln w="34925">
              <a:noFill/>
              <a:round/>
            </a:ln>
          </p:spPr>
          <p:txBody>
            <a:bodyPr anchor="ctr"/>
            <a:lstStyle/>
            <a:p>
              <a:pPr algn="ctr"/>
              <a:endParaRPr lang="zh-CN" altLang="zh-CN" sz="2135">
                <a:latin typeface="+mj-ea"/>
                <a:ea typeface="+mj-ea"/>
                <a:sym typeface="宋体" pitchFamily="2" charset="-122"/>
              </a:endParaRPr>
            </a:p>
          </p:txBody>
        </p:sp>
        <p:sp>
          <p:nvSpPr>
            <p:cNvPr id="75" name="椭圆 280"/>
            <p:cNvSpPr>
              <a:spLocks noChangeArrowheads="1"/>
            </p:cNvSpPr>
            <p:nvPr/>
          </p:nvSpPr>
          <p:spPr bwMode="auto">
            <a:xfrm>
              <a:off x="152670" y="176755"/>
              <a:ext cx="1189128" cy="1189128"/>
            </a:xfrm>
            <a:prstGeom prst="ellipse">
              <a:avLst/>
            </a:prstGeom>
            <a:solidFill>
              <a:srgbClr val="E6CFCC"/>
            </a:solidFill>
            <a:ln w="25400">
              <a:noFill/>
              <a:round/>
            </a:ln>
          </p:spPr>
          <p:txBody>
            <a:bodyPr anchor="ctr"/>
            <a:lstStyle/>
            <a:p>
              <a:pPr algn="ctr"/>
              <a:endParaRPr lang="zh-CN" altLang="zh-CN" sz="3200">
                <a:latin typeface="+mj-ea"/>
                <a:ea typeface="+mj-ea"/>
                <a:sym typeface="宋体" pitchFamily="2" charset="-122"/>
              </a:endParaRPr>
            </a:p>
          </p:txBody>
        </p:sp>
        <p:sp>
          <p:nvSpPr>
            <p:cNvPr id="76" name="Text Box 39"/>
            <p:cNvSpPr>
              <a:spLocks noChangeArrowheads="1"/>
            </p:cNvSpPr>
            <p:nvPr/>
          </p:nvSpPr>
          <p:spPr bwMode="auto">
            <a:xfrm>
              <a:off x="125778" y="151437"/>
              <a:ext cx="1307517" cy="894208"/>
            </a:xfrm>
            <a:prstGeom prst="rect">
              <a:avLst/>
            </a:prstGeom>
            <a:noFill/>
            <a:ln w="9525">
              <a:noFill/>
              <a:miter lim="800000"/>
            </a:ln>
          </p:spPr>
          <p:txBody>
            <a:bodyPr>
              <a:spAutoFit/>
            </a:bodyPr>
            <a:lstStyle/>
            <a:p>
              <a:pPr algn="ctr">
                <a:lnSpc>
                  <a:spcPct val="150000"/>
                </a:lnSpc>
              </a:pPr>
              <a:r>
                <a:rPr lang="en-US" altLang="zh-CN" sz="4265" dirty="0">
                  <a:latin typeface="+mj-ea"/>
                  <a:ea typeface="+mj-ea"/>
                  <a:sym typeface="微软雅黑" pitchFamily="34" charset="-122"/>
                </a:rPr>
                <a:t>4</a:t>
              </a:r>
              <a:endParaRPr lang="zh-CN" altLang="en-US" sz="3200" dirty="0">
                <a:latin typeface="+mj-ea"/>
                <a:ea typeface="+mj-ea"/>
              </a:endParaRPr>
            </a:p>
          </p:txBody>
        </p:sp>
        <p:sp>
          <p:nvSpPr>
            <p:cNvPr id="77" name="矩形 282"/>
            <p:cNvSpPr>
              <a:spLocks noChangeArrowheads="1"/>
            </p:cNvSpPr>
            <p:nvPr/>
          </p:nvSpPr>
          <p:spPr bwMode="auto">
            <a:xfrm>
              <a:off x="345165" y="774159"/>
              <a:ext cx="944069" cy="434384"/>
            </a:xfrm>
            <a:prstGeom prst="rect">
              <a:avLst/>
            </a:prstGeom>
            <a:noFill/>
            <a:ln w="9525">
              <a:noFill/>
              <a:miter lim="800000"/>
            </a:ln>
          </p:spPr>
          <p:txBody>
            <a:bodyPr wrap="none">
              <a:spAutoFit/>
            </a:bodyPr>
            <a:lstStyle/>
            <a:p>
              <a:pPr algn="ctr">
                <a:lnSpc>
                  <a:spcPct val="150000"/>
                </a:lnSpc>
              </a:pPr>
              <a:r>
                <a:rPr lang="zh-CN" altLang="en-US" sz="1865">
                  <a:latin typeface="+mj-ea"/>
                  <a:ea typeface="+mj-ea"/>
                  <a:sym typeface="微软雅黑" pitchFamily="34" charset="-122"/>
                </a:rPr>
                <a:t>添加文字</a:t>
              </a:r>
              <a:endParaRPr lang="en-US" sz="3200">
                <a:latin typeface="+mj-ea"/>
                <a:ea typeface="+mj-ea"/>
              </a:endParaRPr>
            </a:p>
          </p:txBody>
        </p:sp>
        <p:sp>
          <p:nvSpPr>
            <p:cNvPr id="78" name="Text Box 39"/>
            <p:cNvSpPr>
              <a:spLocks noChangeArrowheads="1"/>
            </p:cNvSpPr>
            <p:nvPr/>
          </p:nvSpPr>
          <p:spPr bwMode="auto">
            <a:xfrm>
              <a:off x="100053" y="1580197"/>
              <a:ext cx="1361749" cy="638857"/>
            </a:xfrm>
            <a:prstGeom prst="rect">
              <a:avLst/>
            </a:prstGeom>
            <a:noFill/>
            <a:ln w="9525">
              <a:noFill/>
              <a:miter lim="800000"/>
            </a:ln>
          </p:spPr>
          <p:txBody>
            <a:bodyPr>
              <a:spAutoFit/>
            </a:bodyPr>
            <a:lstStyle/>
            <a:p>
              <a:pPr algn="ctr">
                <a:lnSpc>
                  <a:spcPct val="150000"/>
                </a:lnSpc>
                <a:buClr>
                  <a:schemeClr val="tx1"/>
                </a:buClr>
              </a:pPr>
              <a:r>
                <a:rPr lang="zh-CN" altLang="en-US" sz="1465" dirty="0">
                  <a:solidFill>
                    <a:schemeClr val="accent2">
                      <a:lumMod val="40000"/>
                      <a:lumOff val="60000"/>
                    </a:schemeClr>
                  </a:solidFill>
                  <a:latin typeface="+mj-ea"/>
                  <a:ea typeface="+mj-ea"/>
                  <a:sym typeface="微软雅黑" pitchFamily="34" charset="-122"/>
                </a:rPr>
                <a:t>点击添加内容文字点击添加内容</a:t>
              </a:r>
              <a:endParaRPr lang="en-US" sz="3200" dirty="0">
                <a:solidFill>
                  <a:schemeClr val="accent2">
                    <a:lumMod val="40000"/>
                    <a:lumOff val="60000"/>
                  </a:schemeClr>
                </a:solidFill>
                <a:latin typeface="+mj-ea"/>
                <a:ea typeface="+mj-ea"/>
              </a:endParaRPr>
            </a:p>
          </p:txBody>
        </p:sp>
      </p:grpSp>
      <p:sp>
        <p:nvSpPr>
          <p:cNvPr id="37" name="标题 52"/>
          <p:cNvSpPr/>
          <p:nvPr/>
        </p:nvSpPr>
        <p:spPr bwMode="auto">
          <a:xfrm>
            <a:off x="1155868" y="260648"/>
            <a:ext cx="5923360"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单击此处</a:t>
            </a:r>
            <a:r>
              <a:rPr lang="zh-CN" altLang="en-US" sz="3200" b="1" dirty="0" smtClean="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添加页面标题</a:t>
            </a:r>
            <a:endPar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0-#ppt_w/2"/>
                                          </p:val>
                                        </p:tav>
                                        <p:tav tm="100000">
                                          <p:val>
                                            <p:strVal val="#ppt_x"/>
                                          </p:val>
                                        </p:tav>
                                      </p:tavLst>
                                    </p:anim>
                                    <p:anim calcmode="lin" valueType="num">
                                      <p:cBhvr additive="base">
                                        <p:cTn id="12" dur="500" fill="hold"/>
                                        <p:tgtEl>
                                          <p:spTgt spid="4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500"/>
                                        <p:tgtEl>
                                          <p:spTgt spid="52"/>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55"/>
                                        </p:tgtEl>
                                        <p:attrNameLst>
                                          <p:attrName>style.visibility</p:attrName>
                                        </p:attrNameLst>
                                      </p:cBhvr>
                                      <p:to>
                                        <p:strVal val="visible"/>
                                      </p:to>
                                    </p:set>
                                    <p:anim calcmode="lin" valueType="num">
                                      <p:cBhvr additive="base">
                                        <p:cTn id="20" dur="500" fill="hold"/>
                                        <p:tgtEl>
                                          <p:spTgt spid="55"/>
                                        </p:tgtEl>
                                        <p:attrNameLst>
                                          <p:attrName>ppt_x</p:attrName>
                                        </p:attrNameLst>
                                      </p:cBhvr>
                                      <p:tavLst>
                                        <p:tav tm="0">
                                          <p:val>
                                            <p:strVal val="0-#ppt_w/2"/>
                                          </p:val>
                                        </p:tav>
                                        <p:tav tm="100000">
                                          <p:val>
                                            <p:strVal val="#ppt_x"/>
                                          </p:val>
                                        </p:tav>
                                      </p:tavLst>
                                    </p:anim>
                                    <p:anim calcmode="lin" valueType="num">
                                      <p:cBhvr additive="base">
                                        <p:cTn id="21" dur="500" fill="hold"/>
                                        <p:tgtEl>
                                          <p:spTgt spid="55"/>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500"/>
                                        <p:tgtEl>
                                          <p:spTgt spid="61"/>
                                        </p:tgtEl>
                                      </p:cBhvr>
                                    </p:animEffect>
                                  </p:childTnLst>
                                </p:cTn>
                              </p:par>
                            </p:childTnLst>
                          </p:cTn>
                        </p:par>
                        <p:par>
                          <p:cTn id="26" fill="hold">
                            <p:stCondLst>
                              <p:cond delay="2500"/>
                            </p:stCondLst>
                            <p:childTnLst>
                              <p:par>
                                <p:cTn id="27" presetID="2" presetClass="entr" presetSubtype="8" fill="hold" nodeType="after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additive="base">
                                        <p:cTn id="29" dur="500" fill="hold"/>
                                        <p:tgtEl>
                                          <p:spTgt spid="64"/>
                                        </p:tgtEl>
                                        <p:attrNameLst>
                                          <p:attrName>ppt_x</p:attrName>
                                        </p:attrNameLst>
                                      </p:cBhvr>
                                      <p:tavLst>
                                        <p:tav tm="0">
                                          <p:val>
                                            <p:strVal val="0-#ppt_w/2"/>
                                          </p:val>
                                        </p:tav>
                                        <p:tav tm="100000">
                                          <p:val>
                                            <p:strVal val="#ppt_x"/>
                                          </p:val>
                                        </p:tav>
                                      </p:tavLst>
                                    </p:anim>
                                    <p:anim calcmode="lin" valueType="num">
                                      <p:cBhvr additive="base">
                                        <p:cTn id="30" dur="500" fill="hold"/>
                                        <p:tgtEl>
                                          <p:spTgt spid="64"/>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70"/>
                                        </p:tgtEl>
                                        <p:attrNameLst>
                                          <p:attrName>style.visibility</p:attrName>
                                        </p:attrNameLst>
                                      </p:cBhvr>
                                      <p:to>
                                        <p:strVal val="visible"/>
                                      </p:to>
                                    </p:set>
                                    <p:animEffect transition="in" filter="fade">
                                      <p:cBhvr>
                                        <p:cTn id="34" dur="500"/>
                                        <p:tgtEl>
                                          <p:spTgt spid="70"/>
                                        </p:tgtEl>
                                      </p:cBhvr>
                                    </p:animEffect>
                                  </p:childTnLst>
                                </p:cTn>
                              </p:par>
                            </p:childTnLst>
                          </p:cTn>
                        </p:par>
                        <p:par>
                          <p:cTn id="35" fill="hold">
                            <p:stCondLst>
                              <p:cond delay="3500"/>
                            </p:stCondLst>
                            <p:childTnLst>
                              <p:par>
                                <p:cTn id="36" presetID="2" presetClass="entr" presetSubtype="8" fill="hold" nodeType="afterEffect">
                                  <p:stCondLst>
                                    <p:cond delay="0"/>
                                  </p:stCondLst>
                                  <p:childTnLst>
                                    <p:set>
                                      <p:cBhvr>
                                        <p:cTn id="37" dur="1" fill="hold">
                                          <p:stCondLst>
                                            <p:cond delay="0"/>
                                          </p:stCondLst>
                                        </p:cTn>
                                        <p:tgtEl>
                                          <p:spTgt spid="73"/>
                                        </p:tgtEl>
                                        <p:attrNameLst>
                                          <p:attrName>style.visibility</p:attrName>
                                        </p:attrNameLst>
                                      </p:cBhvr>
                                      <p:to>
                                        <p:strVal val="visible"/>
                                      </p:to>
                                    </p:set>
                                    <p:anim calcmode="lin" valueType="num">
                                      <p:cBhvr additive="base">
                                        <p:cTn id="38" dur="500" fill="hold"/>
                                        <p:tgtEl>
                                          <p:spTgt spid="73"/>
                                        </p:tgtEl>
                                        <p:attrNameLst>
                                          <p:attrName>ppt_x</p:attrName>
                                        </p:attrNameLst>
                                      </p:cBhvr>
                                      <p:tavLst>
                                        <p:tav tm="0">
                                          <p:val>
                                            <p:strVal val="0-#ppt_w/2"/>
                                          </p:val>
                                        </p:tav>
                                        <p:tav tm="100000">
                                          <p:val>
                                            <p:strVal val="#ppt_x"/>
                                          </p:val>
                                        </p:tav>
                                      </p:tavLst>
                                    </p:anim>
                                    <p:anim calcmode="lin" valueType="num">
                                      <p:cBhvr additive="base">
                                        <p:cTn id="39" dur="5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168008" y="2706519"/>
            <a:ext cx="2506296" cy="2505736"/>
            <a:chOff x="4062750" y="1735210"/>
            <a:chExt cx="2628619" cy="2628031"/>
          </a:xfrm>
        </p:grpSpPr>
        <p:sp>
          <p:nvSpPr>
            <p:cNvPr id="4" name="Freeform 4"/>
            <p:cNvSpPr/>
            <p:nvPr/>
          </p:nvSpPr>
          <p:spPr bwMode="auto">
            <a:xfrm>
              <a:off x="4062750" y="173521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gradFill>
              <a:gsLst>
                <a:gs pos="33000">
                  <a:srgbClr val="FF0000"/>
                </a:gs>
                <a:gs pos="100000">
                  <a:srgbClr val="C00000"/>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fontAlgn="base">
                <a:lnSpc>
                  <a:spcPct val="120000"/>
                </a:lnSpc>
                <a:spcBef>
                  <a:spcPts val="800"/>
                </a:spcBef>
                <a:spcAft>
                  <a:spcPts val="800"/>
                </a:spcAft>
                <a:defRPr/>
              </a:pPr>
              <a:endParaRPr lang="en-US" sz="3735" kern="0" dirty="0">
                <a:solidFill>
                  <a:sysClr val="window" lastClr="FFFFFF"/>
                </a:solidFill>
                <a:latin typeface="+mj-ea"/>
                <a:ea typeface="+mj-ea"/>
              </a:endParaRPr>
            </a:p>
          </p:txBody>
        </p:sp>
        <p:sp>
          <p:nvSpPr>
            <p:cNvPr id="5" name="Oval 5"/>
            <p:cNvSpPr>
              <a:spLocks noChangeArrowheads="1"/>
            </p:cNvSpPr>
            <p:nvPr/>
          </p:nvSpPr>
          <p:spPr bwMode="auto">
            <a:xfrm>
              <a:off x="4468796" y="2135825"/>
              <a:ext cx="1821868" cy="1826802"/>
            </a:xfrm>
            <a:prstGeom prst="ellipse">
              <a:avLst/>
            </a:prstGeom>
            <a:solidFill>
              <a:srgbClr val="E0CECC"/>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sz="3200" kern="0" dirty="0">
                <a:solidFill>
                  <a:sysClr val="windowText" lastClr="000000"/>
                </a:solidFill>
                <a:latin typeface="+mj-ea"/>
                <a:ea typeface="+mj-ea"/>
              </a:endParaRPr>
            </a:p>
          </p:txBody>
        </p:sp>
      </p:grpSp>
      <p:grpSp>
        <p:nvGrpSpPr>
          <p:cNvPr id="6" name="组合 5"/>
          <p:cNvGrpSpPr/>
          <p:nvPr/>
        </p:nvGrpSpPr>
        <p:grpSpPr>
          <a:xfrm>
            <a:off x="8463529" y="1896239"/>
            <a:ext cx="1983931" cy="1983487"/>
            <a:chOff x="6206516" y="1128947"/>
            <a:chExt cx="1487948" cy="1487615"/>
          </a:xfrm>
        </p:grpSpPr>
        <p:sp>
          <p:nvSpPr>
            <p:cNvPr id="7" name="Freeform 6"/>
            <p:cNvSpPr/>
            <p:nvPr/>
          </p:nvSpPr>
          <p:spPr bwMode="auto">
            <a:xfrm>
              <a:off x="6206516" y="112894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gradFill>
              <a:gsLst>
                <a:gs pos="33000">
                  <a:srgbClr val="FF0000"/>
                </a:gs>
                <a:gs pos="100000">
                  <a:srgbClr val="C00000"/>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fontAlgn="base">
                <a:lnSpc>
                  <a:spcPct val="120000"/>
                </a:lnSpc>
                <a:spcBef>
                  <a:spcPts val="800"/>
                </a:spcBef>
                <a:spcAft>
                  <a:spcPts val="800"/>
                </a:spcAft>
                <a:defRPr/>
              </a:pPr>
              <a:endParaRPr lang="en-US" sz="3735" kern="0" dirty="0">
                <a:solidFill>
                  <a:sysClr val="window" lastClr="FFFFFF"/>
                </a:solidFill>
                <a:latin typeface="+mj-ea"/>
                <a:ea typeface="+mj-ea"/>
              </a:endParaRPr>
            </a:p>
          </p:txBody>
        </p:sp>
        <p:sp>
          <p:nvSpPr>
            <p:cNvPr id="8" name="Oval 7"/>
            <p:cNvSpPr>
              <a:spLocks noChangeArrowheads="1"/>
            </p:cNvSpPr>
            <p:nvPr/>
          </p:nvSpPr>
          <p:spPr bwMode="auto">
            <a:xfrm>
              <a:off x="6501702" y="1426737"/>
              <a:ext cx="897577" cy="892035"/>
            </a:xfrm>
            <a:prstGeom prst="ellipse">
              <a:avLst/>
            </a:prstGeom>
            <a:solidFill>
              <a:srgbClr val="E0CECC"/>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sz="3200" kern="0" dirty="0">
                <a:solidFill>
                  <a:sysClr val="windowText" lastClr="000000"/>
                </a:solidFill>
                <a:latin typeface="+mj-ea"/>
                <a:ea typeface="+mj-ea"/>
              </a:endParaRPr>
            </a:p>
          </p:txBody>
        </p:sp>
      </p:grpSp>
      <p:grpSp>
        <p:nvGrpSpPr>
          <p:cNvPr id="9" name="组合 8"/>
          <p:cNvGrpSpPr/>
          <p:nvPr/>
        </p:nvGrpSpPr>
        <p:grpSpPr>
          <a:xfrm>
            <a:off x="4089401" y="1911858"/>
            <a:ext cx="2321100" cy="2326554"/>
            <a:chOff x="2251567" y="1152984"/>
            <a:chExt cx="2075647" cy="2080525"/>
          </a:xfrm>
        </p:grpSpPr>
        <p:sp>
          <p:nvSpPr>
            <p:cNvPr id="10" name="Freeform 8"/>
            <p:cNvSpPr/>
            <p:nvPr/>
          </p:nvSpPr>
          <p:spPr bwMode="auto">
            <a:xfrm>
              <a:off x="2251567" y="115298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gradFill>
              <a:gsLst>
                <a:gs pos="33000">
                  <a:srgbClr val="FF0000"/>
                </a:gs>
                <a:gs pos="100000">
                  <a:srgbClr val="C00000"/>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fontAlgn="base">
                <a:lnSpc>
                  <a:spcPct val="120000"/>
                </a:lnSpc>
                <a:spcBef>
                  <a:spcPts val="800"/>
                </a:spcBef>
                <a:spcAft>
                  <a:spcPts val="800"/>
                </a:spcAft>
                <a:defRPr/>
              </a:pPr>
              <a:endParaRPr lang="en-US" sz="3735" kern="0" dirty="0">
                <a:solidFill>
                  <a:sysClr val="window" lastClr="FFFFFF"/>
                </a:solidFill>
                <a:latin typeface="+mj-ea"/>
                <a:ea typeface="+mj-ea"/>
              </a:endParaRPr>
            </a:p>
          </p:txBody>
        </p:sp>
        <p:sp>
          <p:nvSpPr>
            <p:cNvPr id="11" name="Oval 9"/>
            <p:cNvSpPr>
              <a:spLocks noChangeArrowheads="1"/>
            </p:cNvSpPr>
            <p:nvPr/>
          </p:nvSpPr>
          <p:spPr bwMode="auto">
            <a:xfrm>
              <a:off x="2598844" y="1502854"/>
              <a:ext cx="1378422" cy="1378114"/>
            </a:xfrm>
            <a:prstGeom prst="ellipse">
              <a:avLst/>
            </a:prstGeom>
            <a:solidFill>
              <a:srgbClr val="E0CECC"/>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sz="3200" kern="0" dirty="0">
                <a:solidFill>
                  <a:sysClr val="windowText" lastClr="000000"/>
                </a:solidFill>
                <a:latin typeface="+mj-ea"/>
                <a:ea typeface="+mj-ea"/>
              </a:endParaRPr>
            </a:p>
          </p:txBody>
        </p:sp>
      </p:grpSp>
      <p:sp>
        <p:nvSpPr>
          <p:cNvPr id="13" name="TextBox 53"/>
          <p:cNvSpPr txBox="1">
            <a:spLocks noChangeArrowheads="1"/>
          </p:cNvSpPr>
          <p:nvPr/>
        </p:nvSpPr>
        <p:spPr bwMode="auto">
          <a:xfrm>
            <a:off x="4097791" y="1284443"/>
            <a:ext cx="2304317" cy="574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spAutoFit/>
          </a:bodyPr>
          <a:lstStyle/>
          <a:p>
            <a:pPr algn="ctr" fontAlgn="base">
              <a:spcBef>
                <a:spcPct val="0"/>
              </a:spcBef>
              <a:spcAft>
                <a:spcPct val="0"/>
              </a:spcAft>
              <a:defRPr/>
            </a:pPr>
            <a:r>
              <a:rPr lang="zh-CN" altLang="en-US" sz="1465" dirty="0">
                <a:solidFill>
                  <a:prstClr val="black"/>
                </a:solidFill>
                <a:latin typeface="+mj-ea"/>
                <a:ea typeface="+mj-ea"/>
              </a:rPr>
              <a:t>单击此处添加文字</a:t>
            </a:r>
            <a:endParaRPr lang="en-US" altLang="zh-CN" sz="1465" dirty="0">
              <a:solidFill>
                <a:prstClr val="black"/>
              </a:solidFill>
              <a:latin typeface="+mj-ea"/>
              <a:ea typeface="+mj-ea"/>
            </a:endParaRPr>
          </a:p>
          <a:p>
            <a:pPr algn="ctr" fontAlgn="base">
              <a:spcBef>
                <a:spcPct val="0"/>
              </a:spcBef>
              <a:spcAft>
                <a:spcPct val="0"/>
              </a:spcAft>
              <a:defRPr/>
            </a:pPr>
            <a:r>
              <a:rPr lang="zh-CN" altLang="en-US" sz="1465" dirty="0">
                <a:solidFill>
                  <a:prstClr val="black"/>
                </a:solidFill>
                <a:latin typeface="+mj-ea"/>
                <a:ea typeface="+mj-ea"/>
              </a:rPr>
              <a:t>单击此处添加文字</a:t>
            </a:r>
            <a:endParaRPr lang="zh-CN" altLang="en-US" sz="1465" dirty="0">
              <a:solidFill>
                <a:prstClr val="black"/>
              </a:solidFill>
              <a:latin typeface="+mj-ea"/>
              <a:ea typeface="+mj-ea"/>
            </a:endParaRPr>
          </a:p>
        </p:txBody>
      </p:sp>
      <p:sp>
        <p:nvSpPr>
          <p:cNvPr id="14" name="TextBox 53"/>
          <p:cNvSpPr txBox="1">
            <a:spLocks noChangeArrowheads="1"/>
          </p:cNvSpPr>
          <p:nvPr/>
        </p:nvSpPr>
        <p:spPr bwMode="auto">
          <a:xfrm>
            <a:off x="6268998" y="1858349"/>
            <a:ext cx="2304317" cy="574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spAutoFit/>
          </a:bodyPr>
          <a:lstStyle/>
          <a:p>
            <a:pPr algn="ctr" fontAlgn="base">
              <a:spcBef>
                <a:spcPct val="0"/>
              </a:spcBef>
              <a:spcAft>
                <a:spcPct val="0"/>
              </a:spcAft>
              <a:defRPr/>
            </a:pPr>
            <a:r>
              <a:rPr lang="zh-CN" altLang="en-US" sz="1465">
                <a:solidFill>
                  <a:prstClr val="black"/>
                </a:solidFill>
                <a:latin typeface="+mj-ea"/>
                <a:ea typeface="+mj-ea"/>
              </a:rPr>
              <a:t>单击此处添加文字</a:t>
            </a:r>
            <a:endParaRPr lang="en-US" altLang="zh-CN" sz="1465">
              <a:solidFill>
                <a:prstClr val="black"/>
              </a:solidFill>
              <a:latin typeface="+mj-ea"/>
              <a:ea typeface="+mj-ea"/>
            </a:endParaRPr>
          </a:p>
          <a:p>
            <a:pPr algn="ctr" fontAlgn="base">
              <a:spcBef>
                <a:spcPct val="0"/>
              </a:spcBef>
              <a:spcAft>
                <a:spcPct val="0"/>
              </a:spcAft>
              <a:defRPr/>
            </a:pPr>
            <a:r>
              <a:rPr lang="zh-CN" altLang="en-US" sz="1465">
                <a:solidFill>
                  <a:prstClr val="black"/>
                </a:solidFill>
                <a:latin typeface="+mj-ea"/>
                <a:ea typeface="+mj-ea"/>
              </a:rPr>
              <a:t>单击此处添加文字</a:t>
            </a:r>
            <a:endParaRPr lang="zh-CN" altLang="en-US" sz="1465">
              <a:solidFill>
                <a:prstClr val="black"/>
              </a:solidFill>
              <a:latin typeface="+mj-ea"/>
              <a:ea typeface="+mj-ea"/>
            </a:endParaRPr>
          </a:p>
        </p:txBody>
      </p:sp>
      <p:sp>
        <p:nvSpPr>
          <p:cNvPr id="15" name="TextBox 53"/>
          <p:cNvSpPr txBox="1">
            <a:spLocks noChangeArrowheads="1"/>
          </p:cNvSpPr>
          <p:nvPr/>
        </p:nvSpPr>
        <p:spPr bwMode="auto">
          <a:xfrm>
            <a:off x="8463529" y="1268419"/>
            <a:ext cx="2304317" cy="574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spAutoFit/>
          </a:bodyPr>
          <a:lstStyle/>
          <a:p>
            <a:pPr algn="ctr" fontAlgn="base">
              <a:spcBef>
                <a:spcPct val="0"/>
              </a:spcBef>
              <a:spcAft>
                <a:spcPct val="0"/>
              </a:spcAft>
              <a:defRPr/>
            </a:pPr>
            <a:r>
              <a:rPr lang="zh-CN" altLang="en-US" sz="1465" dirty="0">
                <a:solidFill>
                  <a:prstClr val="black"/>
                </a:solidFill>
                <a:latin typeface="+mj-ea"/>
                <a:ea typeface="+mj-ea"/>
              </a:rPr>
              <a:t>单击此处添加文字</a:t>
            </a:r>
            <a:endParaRPr lang="en-US" altLang="zh-CN" sz="1465" dirty="0">
              <a:solidFill>
                <a:prstClr val="black"/>
              </a:solidFill>
              <a:latin typeface="+mj-ea"/>
              <a:ea typeface="+mj-ea"/>
            </a:endParaRPr>
          </a:p>
          <a:p>
            <a:pPr algn="ctr" fontAlgn="base">
              <a:spcBef>
                <a:spcPct val="0"/>
              </a:spcBef>
              <a:spcAft>
                <a:spcPct val="0"/>
              </a:spcAft>
              <a:defRPr/>
            </a:pPr>
            <a:r>
              <a:rPr lang="zh-CN" altLang="en-US" sz="1465" dirty="0">
                <a:solidFill>
                  <a:prstClr val="black"/>
                </a:solidFill>
                <a:latin typeface="+mj-ea"/>
                <a:ea typeface="+mj-ea"/>
              </a:rPr>
              <a:t>单击此处添加文字</a:t>
            </a:r>
            <a:endParaRPr lang="zh-CN" altLang="en-US" sz="1465" dirty="0">
              <a:solidFill>
                <a:prstClr val="black"/>
              </a:solidFill>
              <a:latin typeface="+mj-ea"/>
              <a:ea typeface="+mj-ea"/>
            </a:endParaRPr>
          </a:p>
        </p:txBody>
      </p:sp>
      <p:sp>
        <p:nvSpPr>
          <p:cNvPr id="17" name="标题 52"/>
          <p:cNvSpPr/>
          <p:nvPr/>
        </p:nvSpPr>
        <p:spPr bwMode="auto">
          <a:xfrm>
            <a:off x="1155868" y="260648"/>
            <a:ext cx="5923360"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单击此处</a:t>
            </a:r>
            <a:r>
              <a:rPr lang="zh-CN" altLang="en-US" sz="3200" b="1" dirty="0" smtClean="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添加页面标题</a:t>
            </a:r>
            <a:endPar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endParaRPr>
          </a:p>
        </p:txBody>
      </p:sp>
      <p:sp>
        <p:nvSpPr>
          <p:cNvPr id="18" name="Rektangel 76"/>
          <p:cNvSpPr>
            <a:spLocks noChangeArrowheads="1"/>
          </p:cNvSpPr>
          <p:nvPr/>
        </p:nvSpPr>
        <p:spPr bwMode="auto">
          <a:xfrm>
            <a:off x="4514766" y="2861827"/>
            <a:ext cx="1444690" cy="37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Aft>
                <a:spcPts val="800"/>
              </a:spcAft>
              <a:defRPr/>
            </a:pPr>
            <a:r>
              <a:rPr lang="zh-CN" altLang="en-US" sz="1865" b="1" kern="0" dirty="0" smtClean="0">
                <a:solidFill>
                  <a:srgbClr val="C00000"/>
                </a:solidFill>
                <a:latin typeface="+mj-ea"/>
                <a:ea typeface="+mj-ea"/>
                <a:cs typeface="Arial" pitchFamily="34" charset="0"/>
              </a:rPr>
              <a:t>关键字</a:t>
            </a:r>
            <a:endParaRPr lang="zh-CN" altLang="zh-CN" sz="1865" b="1" kern="0" dirty="0">
              <a:solidFill>
                <a:srgbClr val="C00000"/>
              </a:solidFill>
              <a:latin typeface="+mj-ea"/>
              <a:ea typeface="+mj-ea"/>
              <a:cs typeface="Arial" pitchFamily="34" charset="0"/>
            </a:endParaRPr>
          </a:p>
        </p:txBody>
      </p:sp>
      <p:sp>
        <p:nvSpPr>
          <p:cNvPr id="19" name="Rektangel 76"/>
          <p:cNvSpPr>
            <a:spLocks noChangeArrowheads="1"/>
          </p:cNvSpPr>
          <p:nvPr/>
        </p:nvSpPr>
        <p:spPr bwMode="auto">
          <a:xfrm>
            <a:off x="6698810" y="3864669"/>
            <a:ext cx="1444690" cy="37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Aft>
                <a:spcPts val="800"/>
              </a:spcAft>
              <a:defRPr/>
            </a:pPr>
            <a:r>
              <a:rPr lang="zh-CN" altLang="en-US" sz="1865" b="1" kern="0" dirty="0" smtClean="0">
                <a:solidFill>
                  <a:srgbClr val="C00000"/>
                </a:solidFill>
                <a:latin typeface="+mj-ea"/>
                <a:ea typeface="+mj-ea"/>
                <a:cs typeface="Arial" pitchFamily="34" charset="0"/>
              </a:rPr>
              <a:t>关键字</a:t>
            </a:r>
            <a:endParaRPr lang="zh-CN" altLang="zh-CN" sz="1865" b="1" kern="0" dirty="0">
              <a:solidFill>
                <a:srgbClr val="C00000"/>
              </a:solidFill>
              <a:latin typeface="+mj-ea"/>
              <a:ea typeface="+mj-ea"/>
              <a:cs typeface="Arial" pitchFamily="34" charset="0"/>
            </a:endParaRPr>
          </a:p>
        </p:txBody>
      </p:sp>
      <p:sp>
        <p:nvSpPr>
          <p:cNvPr id="20" name="Rektangel 76"/>
          <p:cNvSpPr>
            <a:spLocks noChangeArrowheads="1"/>
          </p:cNvSpPr>
          <p:nvPr/>
        </p:nvSpPr>
        <p:spPr bwMode="auto">
          <a:xfrm>
            <a:off x="8733149" y="2698540"/>
            <a:ext cx="1444690" cy="37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Aft>
                <a:spcPts val="800"/>
              </a:spcAft>
              <a:defRPr/>
            </a:pPr>
            <a:r>
              <a:rPr lang="zh-CN" altLang="en-US" sz="1865" b="1" kern="0" dirty="0" smtClean="0">
                <a:solidFill>
                  <a:srgbClr val="C00000"/>
                </a:solidFill>
                <a:latin typeface="+mj-ea"/>
                <a:ea typeface="+mj-ea"/>
                <a:cs typeface="Arial" pitchFamily="34" charset="0"/>
              </a:rPr>
              <a:t>关键字</a:t>
            </a:r>
            <a:endParaRPr lang="zh-CN" altLang="zh-CN" sz="1865" b="1" kern="0" dirty="0">
              <a:solidFill>
                <a:srgbClr val="C00000"/>
              </a:solidFill>
              <a:latin typeface="+mj-ea"/>
              <a:ea typeface="+mj-ea"/>
              <a:cs typeface="Arial" pitchFamily="34" charset="0"/>
            </a:endParaRPr>
          </a:p>
        </p:txBody>
      </p:sp>
      <p:pic>
        <p:nvPicPr>
          <p:cNvPr id="21" name="图片 20"/>
          <p:cNvPicPr>
            <a:picLocks noChangeAspect="1"/>
          </p:cNvPicPr>
          <p:nvPr/>
        </p:nvPicPr>
        <p:blipFill>
          <a:blip r:embed="rId1" cstate="screen"/>
          <a:stretch>
            <a:fillRect/>
          </a:stretch>
        </p:blipFill>
        <p:spPr>
          <a:xfrm>
            <a:off x="14600" y="2612654"/>
            <a:ext cx="5000121" cy="3261796"/>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12" presetClass="entr" presetSubtype="8"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 calcmode="lin" valueType="num">
                                      <p:cBhvr additive="base">
                                        <p:cTn id="10" dur="500"/>
                                        <p:tgtEl>
                                          <p:spTgt spid="21"/>
                                        </p:tgtEl>
                                        <p:attrNameLst>
                                          <p:attrName>ppt_x</p:attrName>
                                        </p:attrNameLst>
                                      </p:cBhvr>
                                      <p:tavLst>
                                        <p:tav tm="0">
                                          <p:val>
                                            <p:strVal val="#ppt_x-#ppt_w*1.125000"/>
                                          </p:val>
                                        </p:tav>
                                        <p:tav tm="100000">
                                          <p:val>
                                            <p:strVal val="#ppt_x"/>
                                          </p:val>
                                        </p:tav>
                                      </p:tavLst>
                                    </p:anim>
                                    <p:animEffect transition="in" filter="wipe(right)">
                                      <p:cBhvr>
                                        <p:cTn id="11" dur="500"/>
                                        <p:tgtEl>
                                          <p:spTgt spid="21"/>
                                        </p:tgtEl>
                                      </p:cBhvr>
                                    </p:animEffect>
                                  </p:childTnLst>
                                </p:cTn>
                              </p:par>
                            </p:childTnLst>
                          </p:cTn>
                        </p:par>
                        <p:par>
                          <p:cTn id="12" fill="hold">
                            <p:stCondLst>
                              <p:cond delay="500"/>
                            </p:stCondLst>
                            <p:childTnLst>
                              <p:par>
                                <p:cTn id="13" presetID="31"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fltVal val="0"/>
                                          </p:val>
                                        </p:tav>
                                        <p:tav tm="100000">
                                          <p:val>
                                            <p:strVal val="#ppt_w"/>
                                          </p:val>
                                        </p:tav>
                                      </p:tavLst>
                                    </p:anim>
                                    <p:anim calcmode="lin" valueType="num">
                                      <p:cBhvr>
                                        <p:cTn id="16" dur="1000" fill="hold"/>
                                        <p:tgtEl>
                                          <p:spTgt spid="9"/>
                                        </p:tgtEl>
                                        <p:attrNameLst>
                                          <p:attrName>ppt_h</p:attrName>
                                        </p:attrNameLst>
                                      </p:cBhvr>
                                      <p:tavLst>
                                        <p:tav tm="0">
                                          <p:val>
                                            <p:fltVal val="0"/>
                                          </p:val>
                                        </p:tav>
                                        <p:tav tm="100000">
                                          <p:val>
                                            <p:strVal val="#ppt_h"/>
                                          </p:val>
                                        </p:tav>
                                      </p:tavLst>
                                    </p:anim>
                                    <p:anim calcmode="lin" valueType="num">
                                      <p:cBhvr>
                                        <p:cTn id="17" dur="1000" fill="hold"/>
                                        <p:tgtEl>
                                          <p:spTgt spid="9"/>
                                        </p:tgtEl>
                                        <p:attrNameLst>
                                          <p:attrName>style.rotation</p:attrName>
                                        </p:attrNameLst>
                                      </p:cBhvr>
                                      <p:tavLst>
                                        <p:tav tm="0">
                                          <p:val>
                                            <p:fltVal val="90"/>
                                          </p:val>
                                        </p:tav>
                                        <p:tav tm="100000">
                                          <p:val>
                                            <p:fltVal val="0"/>
                                          </p:val>
                                        </p:tav>
                                      </p:tavLst>
                                    </p:anim>
                                    <p:animEffect transition="in" filter="fade">
                                      <p:cBhvr>
                                        <p:cTn id="18" dur="1000"/>
                                        <p:tgtEl>
                                          <p:spTgt spid="9"/>
                                        </p:tgtEl>
                                      </p:cBhvr>
                                    </p:animEffect>
                                  </p:childTnLst>
                                </p:cTn>
                              </p:par>
                              <p:par>
                                <p:cTn id="19" presetID="31"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ppt_w</p:attrName>
                                        </p:attrNameLst>
                                      </p:cBhvr>
                                      <p:tavLst>
                                        <p:tav tm="0">
                                          <p:val>
                                            <p:fltVal val="0"/>
                                          </p:val>
                                        </p:tav>
                                        <p:tav tm="100000">
                                          <p:val>
                                            <p:strVal val="#ppt_w"/>
                                          </p:val>
                                        </p:tav>
                                      </p:tavLst>
                                    </p:anim>
                                    <p:anim calcmode="lin" valueType="num">
                                      <p:cBhvr>
                                        <p:cTn id="22" dur="1000" fill="hold"/>
                                        <p:tgtEl>
                                          <p:spTgt spid="3"/>
                                        </p:tgtEl>
                                        <p:attrNameLst>
                                          <p:attrName>ppt_h</p:attrName>
                                        </p:attrNameLst>
                                      </p:cBhvr>
                                      <p:tavLst>
                                        <p:tav tm="0">
                                          <p:val>
                                            <p:fltVal val="0"/>
                                          </p:val>
                                        </p:tav>
                                        <p:tav tm="100000">
                                          <p:val>
                                            <p:strVal val="#ppt_h"/>
                                          </p:val>
                                        </p:tav>
                                      </p:tavLst>
                                    </p:anim>
                                    <p:anim calcmode="lin" valueType="num">
                                      <p:cBhvr>
                                        <p:cTn id="23" dur="1000" fill="hold"/>
                                        <p:tgtEl>
                                          <p:spTgt spid="3"/>
                                        </p:tgtEl>
                                        <p:attrNameLst>
                                          <p:attrName>style.rotation</p:attrName>
                                        </p:attrNameLst>
                                      </p:cBhvr>
                                      <p:tavLst>
                                        <p:tav tm="0">
                                          <p:val>
                                            <p:fltVal val="90"/>
                                          </p:val>
                                        </p:tav>
                                        <p:tav tm="100000">
                                          <p:val>
                                            <p:fltVal val="0"/>
                                          </p:val>
                                        </p:tav>
                                      </p:tavLst>
                                    </p:anim>
                                    <p:animEffect transition="in" filter="fade">
                                      <p:cBhvr>
                                        <p:cTn id="24" dur="1000"/>
                                        <p:tgtEl>
                                          <p:spTgt spid="3"/>
                                        </p:tgtEl>
                                      </p:cBhvr>
                                    </p:animEffect>
                                  </p:childTnLst>
                                </p:cTn>
                              </p:par>
                              <p:par>
                                <p:cTn id="25" presetID="31"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style.rotation</p:attrName>
                                        </p:attrNameLst>
                                      </p:cBhvr>
                                      <p:tavLst>
                                        <p:tav tm="0">
                                          <p:val>
                                            <p:fltVal val="90"/>
                                          </p:val>
                                        </p:tav>
                                        <p:tav tm="100000">
                                          <p:val>
                                            <p:fltVal val="0"/>
                                          </p:val>
                                        </p:tav>
                                      </p:tavLst>
                                    </p:anim>
                                    <p:animEffect transition="in" filter="fade">
                                      <p:cBhvr>
                                        <p:cTn id="30" dur="1000"/>
                                        <p:tgtEl>
                                          <p:spTgt spid="6"/>
                                        </p:tgtEl>
                                      </p:cBhvr>
                                    </p:animEffect>
                                  </p:childTnLst>
                                </p:cTn>
                              </p:par>
                            </p:childTnLst>
                          </p:cTn>
                        </p:par>
                        <p:par>
                          <p:cTn id="31" fill="hold">
                            <p:stCondLst>
                              <p:cond delay="1500"/>
                            </p:stCondLst>
                            <p:childTnLst>
                              <p:par>
                                <p:cTn id="32" presetID="8" presetClass="emph" presetSubtype="0" fill="hold" nodeType="afterEffect">
                                  <p:stCondLst>
                                    <p:cond delay="0"/>
                                  </p:stCondLst>
                                  <p:childTnLst>
                                    <p:animRot by="21600000">
                                      <p:cBhvr>
                                        <p:cTn id="33" dur="2000" fill="hold"/>
                                        <p:tgtEl>
                                          <p:spTgt spid="9"/>
                                        </p:tgtEl>
                                        <p:attrNameLst>
                                          <p:attrName>r</p:attrName>
                                        </p:attrNameLst>
                                      </p:cBhvr>
                                    </p:animRot>
                                  </p:childTnLst>
                                </p:cTn>
                              </p:par>
                              <p:par>
                                <p:cTn id="34" presetID="8" presetClass="emph" presetSubtype="0" fill="hold" nodeType="withEffect">
                                  <p:stCondLst>
                                    <p:cond delay="0"/>
                                  </p:stCondLst>
                                  <p:childTnLst>
                                    <p:animRot by="21600000">
                                      <p:cBhvr>
                                        <p:cTn id="35" dur="2000" fill="hold"/>
                                        <p:tgtEl>
                                          <p:spTgt spid="3"/>
                                        </p:tgtEl>
                                        <p:attrNameLst>
                                          <p:attrName>r</p:attrName>
                                        </p:attrNameLst>
                                      </p:cBhvr>
                                    </p:animRot>
                                  </p:childTnLst>
                                </p:cTn>
                              </p:par>
                              <p:par>
                                <p:cTn id="36" presetID="8" presetClass="emph" presetSubtype="0" fill="hold" nodeType="withEffect">
                                  <p:stCondLst>
                                    <p:cond delay="0"/>
                                  </p:stCondLst>
                                  <p:childTnLst>
                                    <p:animRot by="21600000">
                                      <p:cBhvr>
                                        <p:cTn id="37" dur="2000" fill="hold"/>
                                        <p:tgtEl>
                                          <p:spTgt spid="6"/>
                                        </p:tgtEl>
                                        <p:attrNameLst>
                                          <p:attrName>r</p:attrName>
                                        </p:attrNameLst>
                                      </p:cBhvr>
                                    </p:animRot>
                                  </p:childTnLst>
                                </p:cTn>
                              </p:par>
                              <p:par>
                                <p:cTn id="38" presetID="53" presetClass="entr" presetSubtype="16"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par>
                                <p:cTn id="43" presetID="53" presetClass="entr" presetSubtype="16" fill="hold" grpId="0" nodeType="withEffect">
                                  <p:stCondLst>
                                    <p:cond delay="25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fltVal val="0"/>
                                          </p:val>
                                        </p:tav>
                                        <p:tav tm="100000">
                                          <p:val>
                                            <p:strVal val="#ppt_w"/>
                                          </p:val>
                                        </p:tav>
                                      </p:tavLst>
                                    </p:anim>
                                    <p:anim calcmode="lin" valueType="num">
                                      <p:cBhvr>
                                        <p:cTn id="46" dur="500" fill="hold"/>
                                        <p:tgtEl>
                                          <p:spTgt spid="19"/>
                                        </p:tgtEl>
                                        <p:attrNameLst>
                                          <p:attrName>ppt_h</p:attrName>
                                        </p:attrNameLst>
                                      </p:cBhvr>
                                      <p:tavLst>
                                        <p:tav tm="0">
                                          <p:val>
                                            <p:fltVal val="0"/>
                                          </p:val>
                                        </p:tav>
                                        <p:tav tm="100000">
                                          <p:val>
                                            <p:strVal val="#ppt_h"/>
                                          </p:val>
                                        </p:tav>
                                      </p:tavLst>
                                    </p:anim>
                                    <p:animEffect transition="in" filter="fade">
                                      <p:cBhvr>
                                        <p:cTn id="47" dur="500"/>
                                        <p:tgtEl>
                                          <p:spTgt spid="19"/>
                                        </p:tgtEl>
                                      </p:cBhvr>
                                    </p:animEffect>
                                  </p:childTnLst>
                                </p:cTn>
                              </p:par>
                              <p:par>
                                <p:cTn id="48" presetID="53" presetClass="entr" presetSubtype="16" fill="hold" grpId="0" nodeType="withEffect">
                                  <p:stCondLst>
                                    <p:cond delay="500"/>
                                  </p:stCondLst>
                                  <p:childTnLst>
                                    <p:set>
                                      <p:cBhvr>
                                        <p:cTn id="49" dur="1" fill="hold">
                                          <p:stCondLst>
                                            <p:cond delay="0"/>
                                          </p:stCondLst>
                                        </p:cTn>
                                        <p:tgtEl>
                                          <p:spTgt spid="20"/>
                                        </p:tgtEl>
                                        <p:attrNameLst>
                                          <p:attrName>style.visibility</p:attrName>
                                        </p:attrNameLst>
                                      </p:cBhvr>
                                      <p:to>
                                        <p:strVal val="visible"/>
                                      </p:to>
                                    </p:set>
                                    <p:anim calcmode="lin" valueType="num">
                                      <p:cBhvr>
                                        <p:cTn id="50" dur="500" fill="hold"/>
                                        <p:tgtEl>
                                          <p:spTgt spid="20"/>
                                        </p:tgtEl>
                                        <p:attrNameLst>
                                          <p:attrName>ppt_w</p:attrName>
                                        </p:attrNameLst>
                                      </p:cBhvr>
                                      <p:tavLst>
                                        <p:tav tm="0">
                                          <p:val>
                                            <p:fltVal val="0"/>
                                          </p:val>
                                        </p:tav>
                                        <p:tav tm="100000">
                                          <p:val>
                                            <p:strVal val="#ppt_w"/>
                                          </p:val>
                                        </p:tav>
                                      </p:tavLst>
                                    </p:anim>
                                    <p:anim calcmode="lin" valueType="num">
                                      <p:cBhvr>
                                        <p:cTn id="51" dur="500" fill="hold"/>
                                        <p:tgtEl>
                                          <p:spTgt spid="20"/>
                                        </p:tgtEl>
                                        <p:attrNameLst>
                                          <p:attrName>ppt_h</p:attrName>
                                        </p:attrNameLst>
                                      </p:cBhvr>
                                      <p:tavLst>
                                        <p:tav tm="0">
                                          <p:val>
                                            <p:fltVal val="0"/>
                                          </p:val>
                                        </p:tav>
                                        <p:tav tm="100000">
                                          <p:val>
                                            <p:strVal val="#ppt_h"/>
                                          </p:val>
                                        </p:tav>
                                      </p:tavLst>
                                    </p:anim>
                                    <p:animEffect transition="in" filter="fade">
                                      <p:cBhvr>
                                        <p:cTn id="52" dur="500"/>
                                        <p:tgtEl>
                                          <p:spTgt spid="20"/>
                                        </p:tgtEl>
                                      </p:cBhvr>
                                    </p:animEffect>
                                  </p:childTnLst>
                                </p:cTn>
                              </p:par>
                            </p:childTnLst>
                          </p:cTn>
                        </p:par>
                        <p:par>
                          <p:cTn id="53" fill="hold">
                            <p:stCondLst>
                              <p:cond delay="3500"/>
                            </p:stCondLst>
                            <p:childTnLst>
                              <p:par>
                                <p:cTn id="54" presetID="12" presetClass="entr" presetSubtype="4"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additive="base">
                                        <p:cTn id="56" dur="250"/>
                                        <p:tgtEl>
                                          <p:spTgt spid="13"/>
                                        </p:tgtEl>
                                        <p:attrNameLst>
                                          <p:attrName>ppt_y</p:attrName>
                                        </p:attrNameLst>
                                      </p:cBhvr>
                                      <p:tavLst>
                                        <p:tav tm="0">
                                          <p:val>
                                            <p:strVal val="#ppt_y+#ppt_h*1.125000"/>
                                          </p:val>
                                        </p:tav>
                                        <p:tav tm="100000">
                                          <p:val>
                                            <p:strVal val="#ppt_y"/>
                                          </p:val>
                                        </p:tav>
                                      </p:tavLst>
                                    </p:anim>
                                    <p:animEffect transition="in" filter="wipe(up)">
                                      <p:cBhvr>
                                        <p:cTn id="57" dur="250"/>
                                        <p:tgtEl>
                                          <p:spTgt spid="13"/>
                                        </p:tgtEl>
                                      </p:cBhvr>
                                    </p:animEffect>
                                  </p:childTnLst>
                                </p:cTn>
                              </p:par>
                            </p:childTnLst>
                          </p:cTn>
                        </p:par>
                        <p:par>
                          <p:cTn id="58" fill="hold">
                            <p:stCondLst>
                              <p:cond delay="4000"/>
                            </p:stCondLst>
                            <p:childTnLst>
                              <p:par>
                                <p:cTn id="59" presetID="12" presetClass="entr" presetSubtype="4"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250"/>
                                        <p:tgtEl>
                                          <p:spTgt spid="14"/>
                                        </p:tgtEl>
                                        <p:attrNameLst>
                                          <p:attrName>ppt_y</p:attrName>
                                        </p:attrNameLst>
                                      </p:cBhvr>
                                      <p:tavLst>
                                        <p:tav tm="0">
                                          <p:val>
                                            <p:strVal val="#ppt_y+#ppt_h*1.125000"/>
                                          </p:val>
                                        </p:tav>
                                        <p:tav tm="100000">
                                          <p:val>
                                            <p:strVal val="#ppt_y"/>
                                          </p:val>
                                        </p:tav>
                                      </p:tavLst>
                                    </p:anim>
                                    <p:animEffect transition="in" filter="wipe(up)">
                                      <p:cBhvr>
                                        <p:cTn id="62" dur="250"/>
                                        <p:tgtEl>
                                          <p:spTgt spid="14"/>
                                        </p:tgtEl>
                                      </p:cBhvr>
                                    </p:animEffect>
                                  </p:childTnLst>
                                </p:cTn>
                              </p:par>
                            </p:childTnLst>
                          </p:cTn>
                        </p:par>
                        <p:par>
                          <p:cTn id="63" fill="hold">
                            <p:stCondLst>
                              <p:cond delay="4500"/>
                            </p:stCondLst>
                            <p:childTnLst>
                              <p:par>
                                <p:cTn id="64" presetID="12" presetClass="entr" presetSubtype="4"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additive="base">
                                        <p:cTn id="66" dur="250"/>
                                        <p:tgtEl>
                                          <p:spTgt spid="15"/>
                                        </p:tgtEl>
                                        <p:attrNameLst>
                                          <p:attrName>ppt_y</p:attrName>
                                        </p:attrNameLst>
                                      </p:cBhvr>
                                      <p:tavLst>
                                        <p:tav tm="0">
                                          <p:val>
                                            <p:strVal val="#ppt_y+#ppt_h*1.125000"/>
                                          </p:val>
                                        </p:tav>
                                        <p:tav tm="100000">
                                          <p:val>
                                            <p:strVal val="#ppt_y"/>
                                          </p:val>
                                        </p:tav>
                                      </p:tavLst>
                                    </p:anim>
                                    <p:animEffect transition="in" filter="wipe(up)">
                                      <p:cBhvr>
                                        <p:cTn id="67" dur="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7" grpId="0"/>
      <p:bldP spid="18" grpId="0"/>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52"/>
          <p:cNvSpPr/>
          <p:nvPr/>
        </p:nvSpPr>
        <p:spPr bwMode="auto">
          <a:xfrm>
            <a:off x="1155868" y="260648"/>
            <a:ext cx="5923360"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单击此处</a:t>
            </a:r>
            <a:r>
              <a:rPr lang="zh-CN" altLang="en-US" sz="3200" b="1" dirty="0" smtClean="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添加页面标题</a:t>
            </a:r>
            <a:endPar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endParaRPr>
          </a:p>
        </p:txBody>
      </p:sp>
      <p:sp>
        <p:nvSpPr>
          <p:cNvPr id="31" name="TextBox 54"/>
          <p:cNvSpPr txBox="1"/>
          <p:nvPr/>
        </p:nvSpPr>
        <p:spPr>
          <a:xfrm>
            <a:off x="5809462" y="2065944"/>
            <a:ext cx="4511719" cy="82048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algn="just" fontAlgn="auto">
              <a:spcBef>
                <a:spcPts val="0"/>
              </a:spcBef>
              <a:spcAft>
                <a:spcPts val="0"/>
              </a:spcAft>
              <a:defRPr/>
            </a:pPr>
            <a:r>
              <a:rPr lang="zh-CN" altLang="en-US" sz="1335" b="0" kern="0" dirty="0">
                <a:solidFill>
                  <a:schemeClr val="tx1">
                    <a:lumMod val="75000"/>
                    <a:lumOff val="25000"/>
                  </a:schemeClr>
                </a:solidFill>
                <a:latin typeface="+mn-lt"/>
                <a:ea typeface="+mn-ea"/>
                <a:cs typeface="+mn-ea"/>
                <a:sym typeface="+mn-lt"/>
              </a:rPr>
              <a:t>您的内容打在这里，或者通过复制您的文本后，在此框中选择粘贴，并选择只保留文字。您的内容打在这里。您的内容打在这里，或者通过复制您的文本后，在此框中选择粘贴，并选择只保留文字。您的内容打在这里。</a:t>
            </a:r>
            <a:endParaRPr lang="en-US" altLang="zh-CN" sz="1335" b="0" kern="0" dirty="0">
              <a:solidFill>
                <a:schemeClr val="tx1">
                  <a:lumMod val="75000"/>
                  <a:lumOff val="25000"/>
                </a:schemeClr>
              </a:solidFill>
              <a:latin typeface="+mn-lt"/>
              <a:ea typeface="+mn-ea"/>
              <a:cs typeface="+mn-ea"/>
              <a:sym typeface="+mn-lt"/>
            </a:endParaRPr>
          </a:p>
        </p:txBody>
      </p:sp>
      <p:sp>
        <p:nvSpPr>
          <p:cNvPr id="32" name="Freeform 5"/>
          <p:cNvSpPr/>
          <p:nvPr/>
        </p:nvSpPr>
        <p:spPr bwMode="auto">
          <a:xfrm rot="5400000">
            <a:off x="1492699" y="2448845"/>
            <a:ext cx="3066893" cy="276552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E40000"/>
          </a:solidFill>
          <a:ln w="9525" cap="flat">
            <a:noFill/>
            <a:prstDash val="solid"/>
            <a:miter lim="800000"/>
          </a:ln>
        </p:spPr>
        <p:txBody>
          <a:bodyPr vert="horz" wrap="square" lIns="121884" tIns="60941" rIns="121884" bIns="60941" numCol="1" anchor="t" anchorCtr="0" compatLnSpc="1"/>
          <a:lstStyle/>
          <a:p>
            <a:pPr defTabSz="1218565" fontAlgn="auto">
              <a:spcBef>
                <a:spcPts val="0"/>
              </a:spcBef>
              <a:spcAft>
                <a:spcPts val="0"/>
              </a:spcAft>
              <a:defRPr/>
            </a:pPr>
            <a:endParaRPr lang="zh-CN" altLang="en-US" b="0" kern="0">
              <a:solidFill>
                <a:srgbClr val="FFEB57"/>
              </a:solidFill>
              <a:cs typeface="+mn-ea"/>
              <a:sym typeface="+mn-lt"/>
            </a:endParaRPr>
          </a:p>
        </p:txBody>
      </p:sp>
      <p:sp>
        <p:nvSpPr>
          <p:cNvPr id="33" name="TextBox 56"/>
          <p:cNvSpPr txBox="1"/>
          <p:nvPr/>
        </p:nvSpPr>
        <p:spPr>
          <a:xfrm>
            <a:off x="2327038" y="3241982"/>
            <a:ext cx="1398217" cy="114890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defTabSz="1218565" fontAlgn="auto">
              <a:spcBef>
                <a:spcPts val="0"/>
              </a:spcBef>
              <a:spcAft>
                <a:spcPts val="0"/>
              </a:spcAft>
              <a:defRPr/>
            </a:pPr>
            <a:r>
              <a:rPr lang="zh-CN" altLang="en-US" sz="3735" b="1" kern="0" dirty="0">
                <a:solidFill>
                  <a:srgbClr val="FFEB57"/>
                </a:solidFill>
                <a:latin typeface="+mn-lt"/>
                <a:ea typeface="+mn-ea"/>
                <a:cs typeface="+mn-ea"/>
                <a:sym typeface="+mn-lt"/>
              </a:rPr>
              <a:t>重点项目</a:t>
            </a:r>
            <a:endParaRPr lang="zh-CN" altLang="en-US" sz="3735" b="1" kern="0" dirty="0">
              <a:solidFill>
                <a:srgbClr val="FFEB57"/>
              </a:solidFill>
              <a:latin typeface="+mn-lt"/>
              <a:ea typeface="+mn-ea"/>
              <a:cs typeface="+mn-ea"/>
              <a:sym typeface="+mn-lt"/>
            </a:endParaRPr>
          </a:p>
        </p:txBody>
      </p:sp>
      <p:sp>
        <p:nvSpPr>
          <p:cNvPr id="34" name="Freeform 5"/>
          <p:cNvSpPr/>
          <p:nvPr/>
        </p:nvSpPr>
        <p:spPr bwMode="auto">
          <a:xfrm rot="5400000">
            <a:off x="1343773" y="2330254"/>
            <a:ext cx="3364745" cy="3002703"/>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E40000"/>
            </a:solidFill>
            <a:prstDash val="solid"/>
            <a:miter lim="800000"/>
          </a:ln>
        </p:spPr>
        <p:txBody>
          <a:bodyPr vert="horz" wrap="square" lIns="121884" tIns="60941" rIns="121884" bIns="60941" numCol="1" anchor="t" anchorCtr="0" compatLnSpc="1"/>
          <a:lstStyle/>
          <a:p>
            <a:pPr defTabSz="1218565" fontAlgn="auto">
              <a:spcBef>
                <a:spcPts val="0"/>
              </a:spcBef>
              <a:spcAft>
                <a:spcPts val="0"/>
              </a:spcAft>
              <a:defRPr/>
            </a:pPr>
            <a:endParaRPr lang="zh-CN" altLang="en-US" b="0" kern="0">
              <a:solidFill>
                <a:srgbClr val="FFEB57"/>
              </a:solidFill>
              <a:cs typeface="+mn-ea"/>
              <a:sym typeface="+mn-lt"/>
            </a:endParaRPr>
          </a:p>
        </p:txBody>
      </p:sp>
      <p:sp>
        <p:nvSpPr>
          <p:cNvPr id="35" name="椭圆 34"/>
          <p:cNvSpPr/>
          <p:nvPr/>
        </p:nvSpPr>
        <p:spPr>
          <a:xfrm>
            <a:off x="3601639" y="2191064"/>
            <a:ext cx="570320" cy="570243"/>
          </a:xfrm>
          <a:prstGeom prst="ellipse">
            <a:avLst/>
          </a:prstGeom>
          <a:solidFill>
            <a:srgbClr val="C00000"/>
          </a:solidFill>
          <a:ln w="25400" cap="flat" cmpd="sng" algn="ctr">
            <a:solidFill>
              <a:sysClr val="window" lastClr="FFFFFF">
                <a:lumMod val="75000"/>
              </a:sysClr>
            </a:solidFill>
            <a:prstDash val="solid"/>
          </a:ln>
          <a:effectLst/>
        </p:spPr>
        <p:txBody>
          <a:bodyPr lIns="121884" tIns="60941" rIns="121884" bIns="60941" rtlCol="0" anchor="ctr"/>
          <a:lstStyle/>
          <a:p>
            <a:pPr defTabSz="1218565" fontAlgn="auto">
              <a:spcBef>
                <a:spcPts val="0"/>
              </a:spcBef>
              <a:spcAft>
                <a:spcPts val="0"/>
              </a:spcAft>
              <a:defRPr/>
            </a:pPr>
            <a:r>
              <a:rPr lang="en-US" altLang="zh-CN" kern="0" dirty="0">
                <a:solidFill>
                  <a:srgbClr val="FFEB57"/>
                </a:solidFill>
                <a:cs typeface="+mn-ea"/>
                <a:sym typeface="+mn-lt"/>
              </a:rPr>
              <a:t>1</a:t>
            </a:r>
            <a:endParaRPr lang="zh-CN" altLang="en-US" kern="0" dirty="0">
              <a:solidFill>
                <a:srgbClr val="FFEB57"/>
              </a:solidFill>
              <a:cs typeface="+mn-ea"/>
              <a:sym typeface="+mn-lt"/>
            </a:endParaRPr>
          </a:p>
        </p:txBody>
      </p:sp>
      <p:sp>
        <p:nvSpPr>
          <p:cNvPr id="36" name="椭圆 35"/>
          <p:cNvSpPr/>
          <p:nvPr/>
        </p:nvSpPr>
        <p:spPr>
          <a:xfrm>
            <a:off x="4327640" y="3546484"/>
            <a:ext cx="570320" cy="570243"/>
          </a:xfrm>
          <a:prstGeom prst="ellipse">
            <a:avLst/>
          </a:prstGeom>
          <a:solidFill>
            <a:srgbClr val="C00000"/>
          </a:solidFill>
          <a:ln w="25400" cap="flat" cmpd="sng" algn="ctr">
            <a:solidFill>
              <a:sysClr val="window" lastClr="FFFFFF">
                <a:lumMod val="75000"/>
              </a:sysClr>
            </a:solidFill>
            <a:prstDash val="solid"/>
          </a:ln>
          <a:effectLst/>
        </p:spPr>
        <p:txBody>
          <a:bodyPr lIns="121884" tIns="60941" rIns="121884" bIns="60941" rtlCol="0" anchor="ctr"/>
          <a:lstStyle/>
          <a:p>
            <a:pPr defTabSz="1218565" fontAlgn="auto">
              <a:spcBef>
                <a:spcPts val="0"/>
              </a:spcBef>
              <a:spcAft>
                <a:spcPts val="0"/>
              </a:spcAft>
              <a:defRPr/>
            </a:pPr>
            <a:r>
              <a:rPr lang="en-US" altLang="zh-CN" kern="0" dirty="0">
                <a:solidFill>
                  <a:srgbClr val="FFEB57"/>
                </a:solidFill>
                <a:cs typeface="+mn-ea"/>
                <a:sym typeface="+mn-lt"/>
              </a:rPr>
              <a:t>2</a:t>
            </a:r>
            <a:endParaRPr lang="zh-CN" altLang="en-US" kern="0" dirty="0">
              <a:solidFill>
                <a:srgbClr val="FFEB57"/>
              </a:solidFill>
              <a:cs typeface="+mn-ea"/>
              <a:sym typeface="+mn-lt"/>
            </a:endParaRPr>
          </a:p>
        </p:txBody>
      </p:sp>
      <p:sp>
        <p:nvSpPr>
          <p:cNvPr id="37" name="椭圆 36"/>
          <p:cNvSpPr/>
          <p:nvPr/>
        </p:nvSpPr>
        <p:spPr>
          <a:xfrm>
            <a:off x="3601639" y="4893880"/>
            <a:ext cx="570320" cy="570243"/>
          </a:xfrm>
          <a:prstGeom prst="ellipse">
            <a:avLst/>
          </a:prstGeom>
          <a:solidFill>
            <a:srgbClr val="C00000"/>
          </a:solidFill>
          <a:ln w="25400" cap="flat" cmpd="sng" algn="ctr">
            <a:solidFill>
              <a:sysClr val="window" lastClr="FFFFFF">
                <a:lumMod val="75000"/>
              </a:sysClr>
            </a:solidFill>
            <a:prstDash val="solid"/>
          </a:ln>
          <a:effectLst/>
        </p:spPr>
        <p:txBody>
          <a:bodyPr lIns="121884" tIns="60941" rIns="121884" bIns="60941" rtlCol="0" anchor="ctr"/>
          <a:lstStyle/>
          <a:p>
            <a:pPr defTabSz="1218565" fontAlgn="auto">
              <a:spcBef>
                <a:spcPts val="0"/>
              </a:spcBef>
              <a:spcAft>
                <a:spcPts val="0"/>
              </a:spcAft>
              <a:defRPr/>
            </a:pPr>
            <a:r>
              <a:rPr lang="en-US" altLang="zh-CN" kern="0" dirty="0">
                <a:solidFill>
                  <a:srgbClr val="FFEB57"/>
                </a:solidFill>
                <a:cs typeface="+mn-ea"/>
                <a:sym typeface="+mn-lt"/>
              </a:rPr>
              <a:t>3</a:t>
            </a:r>
            <a:endParaRPr lang="zh-CN" altLang="en-US" kern="0" dirty="0">
              <a:solidFill>
                <a:srgbClr val="FFEB57"/>
              </a:solidFill>
              <a:cs typeface="+mn-ea"/>
              <a:sym typeface="+mn-lt"/>
            </a:endParaRPr>
          </a:p>
        </p:txBody>
      </p:sp>
      <p:grpSp>
        <p:nvGrpSpPr>
          <p:cNvPr id="38" name="组合 37"/>
          <p:cNvGrpSpPr/>
          <p:nvPr/>
        </p:nvGrpSpPr>
        <p:grpSpPr>
          <a:xfrm>
            <a:off x="4171959" y="2239847"/>
            <a:ext cx="1402061" cy="472679"/>
            <a:chOff x="3513818" y="1963801"/>
            <a:chExt cx="1051729" cy="354618"/>
          </a:xfrm>
        </p:grpSpPr>
        <p:cxnSp>
          <p:nvCxnSpPr>
            <p:cNvPr id="39" name="直接连接符 38"/>
            <p:cNvCxnSpPr/>
            <p:nvPr/>
          </p:nvCxnSpPr>
          <p:spPr>
            <a:xfrm>
              <a:off x="3513818" y="2141110"/>
              <a:ext cx="1051729" cy="0"/>
            </a:xfrm>
            <a:prstGeom prst="line">
              <a:avLst/>
            </a:prstGeom>
            <a:noFill/>
            <a:ln w="9525" cap="flat" cmpd="sng" algn="ctr">
              <a:solidFill>
                <a:srgbClr val="E40000"/>
              </a:solidFill>
              <a:prstDash val="dash"/>
              <a:tailEnd type="oval"/>
            </a:ln>
            <a:effectLst/>
          </p:spPr>
        </p:cxnSp>
        <p:cxnSp>
          <p:nvCxnSpPr>
            <p:cNvPr id="40" name="直接连接符 39"/>
            <p:cNvCxnSpPr/>
            <p:nvPr/>
          </p:nvCxnSpPr>
          <p:spPr>
            <a:xfrm>
              <a:off x="4565547" y="1963801"/>
              <a:ext cx="0" cy="354618"/>
            </a:xfrm>
            <a:prstGeom prst="line">
              <a:avLst/>
            </a:prstGeom>
            <a:noFill/>
            <a:ln w="9525" cap="flat" cmpd="sng" algn="ctr">
              <a:solidFill>
                <a:srgbClr val="E40000"/>
              </a:solidFill>
              <a:prstDash val="solid"/>
            </a:ln>
            <a:effectLst/>
          </p:spPr>
        </p:cxnSp>
      </p:grpSp>
      <p:sp>
        <p:nvSpPr>
          <p:cNvPr id="41" name="TextBox 64"/>
          <p:cNvSpPr txBox="1"/>
          <p:nvPr/>
        </p:nvSpPr>
        <p:spPr>
          <a:xfrm>
            <a:off x="6514125" y="3421363"/>
            <a:ext cx="4511719" cy="82048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algn="just" fontAlgn="auto">
              <a:spcBef>
                <a:spcPts val="0"/>
              </a:spcBef>
              <a:spcAft>
                <a:spcPts val="0"/>
              </a:spcAft>
              <a:defRPr/>
            </a:pPr>
            <a:r>
              <a:rPr lang="zh-CN" altLang="en-US" sz="1335" b="0" kern="0" dirty="0">
                <a:solidFill>
                  <a:schemeClr val="tx1">
                    <a:lumMod val="75000"/>
                    <a:lumOff val="25000"/>
                  </a:schemeClr>
                </a:solidFill>
                <a:latin typeface="+mn-lt"/>
                <a:ea typeface="+mn-ea"/>
                <a:cs typeface="+mn-ea"/>
                <a:sym typeface="+mn-lt"/>
              </a:rPr>
              <a:t>您的内容打在这里，或者通过复制您的文本后，在此框中选择粘贴，并选择只保留文字。您的内容打在这里。您的内容打在这里，或者通过复制您的文本后，在此框中选择粘贴，并选择只保留文字。您的内容打在这里。</a:t>
            </a:r>
            <a:endParaRPr lang="zh-CN" altLang="en-US" sz="1335" b="0" kern="0" dirty="0">
              <a:solidFill>
                <a:schemeClr val="tx1">
                  <a:lumMod val="75000"/>
                  <a:lumOff val="25000"/>
                </a:schemeClr>
              </a:solidFill>
              <a:latin typeface="+mn-lt"/>
              <a:ea typeface="+mn-ea"/>
              <a:cs typeface="+mn-ea"/>
              <a:sym typeface="+mn-lt"/>
            </a:endParaRPr>
          </a:p>
        </p:txBody>
      </p:sp>
      <p:sp>
        <p:nvSpPr>
          <p:cNvPr id="42" name="TextBox 65"/>
          <p:cNvSpPr txBox="1"/>
          <p:nvPr/>
        </p:nvSpPr>
        <p:spPr>
          <a:xfrm>
            <a:off x="5839883" y="4768759"/>
            <a:ext cx="4511719" cy="82048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algn="just" fontAlgn="auto">
              <a:spcBef>
                <a:spcPts val="0"/>
              </a:spcBef>
              <a:spcAft>
                <a:spcPts val="0"/>
              </a:spcAft>
              <a:defRPr/>
            </a:pPr>
            <a:r>
              <a:rPr lang="zh-CN" altLang="en-US" sz="1335" b="0" kern="0" dirty="0">
                <a:solidFill>
                  <a:schemeClr val="tx1">
                    <a:lumMod val="75000"/>
                    <a:lumOff val="25000"/>
                  </a:schemeClr>
                </a:solidFill>
                <a:latin typeface="+mn-lt"/>
                <a:ea typeface="+mn-ea"/>
                <a:cs typeface="+mn-ea"/>
                <a:sym typeface="+mn-lt"/>
              </a:rPr>
              <a:t>您的内容打在这里，或者通过复制您的文本后，在此框中选择粘贴，并选择只保留文字。您的内容打在这里。您的内容打在这里，或者通过复制您的文本后，在此框中选择粘贴，并选择只保留文字。您的内容打在这里。</a:t>
            </a:r>
            <a:endParaRPr lang="zh-CN" altLang="en-US" sz="1335" b="0" kern="0" dirty="0">
              <a:solidFill>
                <a:schemeClr val="tx1">
                  <a:lumMod val="75000"/>
                  <a:lumOff val="25000"/>
                </a:schemeClr>
              </a:solidFill>
              <a:latin typeface="+mn-lt"/>
              <a:ea typeface="+mn-ea"/>
              <a:cs typeface="+mn-ea"/>
              <a:sym typeface="+mn-lt"/>
            </a:endParaRPr>
          </a:p>
        </p:txBody>
      </p:sp>
      <p:grpSp>
        <p:nvGrpSpPr>
          <p:cNvPr id="43" name="组合 42"/>
          <p:cNvGrpSpPr/>
          <p:nvPr/>
        </p:nvGrpSpPr>
        <p:grpSpPr>
          <a:xfrm>
            <a:off x="4904059" y="3595264"/>
            <a:ext cx="1402061" cy="472679"/>
            <a:chOff x="3513818" y="1963801"/>
            <a:chExt cx="1051729" cy="354618"/>
          </a:xfrm>
        </p:grpSpPr>
        <p:cxnSp>
          <p:nvCxnSpPr>
            <p:cNvPr id="44" name="直接连接符 43"/>
            <p:cNvCxnSpPr/>
            <p:nvPr/>
          </p:nvCxnSpPr>
          <p:spPr>
            <a:xfrm>
              <a:off x="3513818" y="2141110"/>
              <a:ext cx="1051729" cy="0"/>
            </a:xfrm>
            <a:prstGeom prst="line">
              <a:avLst/>
            </a:prstGeom>
            <a:noFill/>
            <a:ln w="9525" cap="flat" cmpd="sng" algn="ctr">
              <a:solidFill>
                <a:srgbClr val="E40000"/>
              </a:solidFill>
              <a:prstDash val="dash"/>
              <a:tailEnd type="oval"/>
            </a:ln>
            <a:effectLst/>
          </p:spPr>
        </p:cxnSp>
        <p:cxnSp>
          <p:nvCxnSpPr>
            <p:cNvPr id="45" name="直接连接符 44"/>
            <p:cNvCxnSpPr/>
            <p:nvPr/>
          </p:nvCxnSpPr>
          <p:spPr>
            <a:xfrm>
              <a:off x="4565547" y="1963801"/>
              <a:ext cx="0" cy="354618"/>
            </a:xfrm>
            <a:prstGeom prst="line">
              <a:avLst/>
            </a:prstGeom>
            <a:noFill/>
            <a:ln w="9525" cap="flat" cmpd="sng" algn="ctr">
              <a:solidFill>
                <a:srgbClr val="E40000"/>
              </a:solidFill>
              <a:prstDash val="solid"/>
            </a:ln>
            <a:effectLst/>
          </p:spPr>
        </p:cxnSp>
      </p:grpSp>
      <p:grpSp>
        <p:nvGrpSpPr>
          <p:cNvPr id="46" name="组合 45"/>
          <p:cNvGrpSpPr/>
          <p:nvPr/>
        </p:nvGrpSpPr>
        <p:grpSpPr>
          <a:xfrm>
            <a:off x="4171959" y="4942660"/>
            <a:ext cx="1402061" cy="472679"/>
            <a:chOff x="3513818" y="1963801"/>
            <a:chExt cx="1051729" cy="354618"/>
          </a:xfrm>
        </p:grpSpPr>
        <p:cxnSp>
          <p:nvCxnSpPr>
            <p:cNvPr id="47" name="直接连接符 46"/>
            <p:cNvCxnSpPr/>
            <p:nvPr/>
          </p:nvCxnSpPr>
          <p:spPr>
            <a:xfrm>
              <a:off x="3513818" y="2141110"/>
              <a:ext cx="1051729" cy="0"/>
            </a:xfrm>
            <a:prstGeom prst="line">
              <a:avLst/>
            </a:prstGeom>
            <a:noFill/>
            <a:ln w="9525" cap="flat" cmpd="sng" algn="ctr">
              <a:solidFill>
                <a:srgbClr val="E40000"/>
              </a:solidFill>
              <a:prstDash val="dash"/>
              <a:tailEnd type="oval"/>
            </a:ln>
            <a:effectLst/>
          </p:spPr>
        </p:cxnSp>
        <p:cxnSp>
          <p:nvCxnSpPr>
            <p:cNvPr id="48" name="直接连接符 47"/>
            <p:cNvCxnSpPr/>
            <p:nvPr/>
          </p:nvCxnSpPr>
          <p:spPr>
            <a:xfrm>
              <a:off x="4565547" y="1963801"/>
              <a:ext cx="0" cy="354618"/>
            </a:xfrm>
            <a:prstGeom prst="line">
              <a:avLst/>
            </a:prstGeom>
            <a:noFill/>
            <a:ln w="9525" cap="flat" cmpd="sng" algn="ctr">
              <a:solidFill>
                <a:srgbClr val="E40000"/>
              </a:solidFill>
              <a:prstDash val="solid"/>
            </a:ln>
            <a:effectLst/>
          </p:spPr>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53" presetClass="entr" presetSubtype="528"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Effect transition="in" filter="fade">
                                      <p:cBhvr>
                                        <p:cTn id="13" dur="500"/>
                                        <p:tgtEl>
                                          <p:spTgt spid="34"/>
                                        </p:tgtEl>
                                      </p:cBhvr>
                                    </p:animEffect>
                                    <p:anim calcmode="lin" valueType="num">
                                      <p:cBhvr>
                                        <p:cTn id="14" dur="500" fill="hold"/>
                                        <p:tgtEl>
                                          <p:spTgt spid="34"/>
                                        </p:tgtEl>
                                        <p:attrNameLst>
                                          <p:attrName>ppt_x</p:attrName>
                                        </p:attrNameLst>
                                      </p:cBhvr>
                                      <p:tavLst>
                                        <p:tav tm="0">
                                          <p:val>
                                            <p:fltVal val="0.5"/>
                                          </p:val>
                                        </p:tav>
                                        <p:tav tm="100000">
                                          <p:val>
                                            <p:strVal val="#ppt_x"/>
                                          </p:val>
                                        </p:tav>
                                      </p:tavLst>
                                    </p:anim>
                                    <p:anim calcmode="lin" valueType="num">
                                      <p:cBhvr>
                                        <p:cTn id="15" dur="500" fill="hold"/>
                                        <p:tgtEl>
                                          <p:spTgt spid="34"/>
                                        </p:tgtEl>
                                        <p:attrNameLst>
                                          <p:attrName>ppt_y</p:attrName>
                                        </p:attrNameLst>
                                      </p:cBhvr>
                                      <p:tavLst>
                                        <p:tav tm="0">
                                          <p:val>
                                            <p:fltVal val="0.5"/>
                                          </p:val>
                                        </p:tav>
                                        <p:tav tm="100000">
                                          <p:val>
                                            <p:strVal val="#ppt_y"/>
                                          </p:val>
                                        </p:tav>
                                      </p:tavLst>
                                    </p:anim>
                                  </p:childTnLst>
                                </p:cTn>
                              </p:par>
                              <p:par>
                                <p:cTn id="16" presetID="53" presetClass="entr" presetSubtype="528" fill="hold" grpId="0" nodeType="with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p:cTn id="18" dur="500" fill="hold"/>
                                        <p:tgtEl>
                                          <p:spTgt spid="32"/>
                                        </p:tgtEl>
                                        <p:attrNameLst>
                                          <p:attrName>ppt_w</p:attrName>
                                        </p:attrNameLst>
                                      </p:cBhvr>
                                      <p:tavLst>
                                        <p:tav tm="0">
                                          <p:val>
                                            <p:fltVal val="0"/>
                                          </p:val>
                                        </p:tav>
                                        <p:tav tm="100000">
                                          <p:val>
                                            <p:strVal val="#ppt_w"/>
                                          </p:val>
                                        </p:tav>
                                      </p:tavLst>
                                    </p:anim>
                                    <p:anim calcmode="lin" valueType="num">
                                      <p:cBhvr>
                                        <p:cTn id="19" dur="500" fill="hold"/>
                                        <p:tgtEl>
                                          <p:spTgt spid="32"/>
                                        </p:tgtEl>
                                        <p:attrNameLst>
                                          <p:attrName>ppt_h</p:attrName>
                                        </p:attrNameLst>
                                      </p:cBhvr>
                                      <p:tavLst>
                                        <p:tav tm="0">
                                          <p:val>
                                            <p:fltVal val="0"/>
                                          </p:val>
                                        </p:tav>
                                        <p:tav tm="100000">
                                          <p:val>
                                            <p:strVal val="#ppt_h"/>
                                          </p:val>
                                        </p:tav>
                                      </p:tavLst>
                                    </p:anim>
                                    <p:animEffect transition="in" filter="fade">
                                      <p:cBhvr>
                                        <p:cTn id="20" dur="500"/>
                                        <p:tgtEl>
                                          <p:spTgt spid="32"/>
                                        </p:tgtEl>
                                      </p:cBhvr>
                                    </p:animEffect>
                                    <p:anim calcmode="lin" valueType="num">
                                      <p:cBhvr>
                                        <p:cTn id="21" dur="500" fill="hold"/>
                                        <p:tgtEl>
                                          <p:spTgt spid="32"/>
                                        </p:tgtEl>
                                        <p:attrNameLst>
                                          <p:attrName>ppt_x</p:attrName>
                                        </p:attrNameLst>
                                      </p:cBhvr>
                                      <p:tavLst>
                                        <p:tav tm="0">
                                          <p:val>
                                            <p:fltVal val="0.5"/>
                                          </p:val>
                                        </p:tav>
                                        <p:tav tm="100000">
                                          <p:val>
                                            <p:strVal val="#ppt_x"/>
                                          </p:val>
                                        </p:tav>
                                      </p:tavLst>
                                    </p:anim>
                                    <p:anim calcmode="lin" valueType="num">
                                      <p:cBhvr>
                                        <p:cTn id="22" dur="500" fill="hold"/>
                                        <p:tgtEl>
                                          <p:spTgt spid="32"/>
                                        </p:tgtEl>
                                        <p:attrNameLst>
                                          <p:attrName>ppt_y</p:attrName>
                                        </p:attrNameLst>
                                      </p:cBhvr>
                                      <p:tavLst>
                                        <p:tav tm="0">
                                          <p:val>
                                            <p:fltVal val="0.5"/>
                                          </p:val>
                                        </p:tav>
                                        <p:tav tm="100000">
                                          <p:val>
                                            <p:strVal val="#ppt_y"/>
                                          </p:val>
                                        </p:tav>
                                      </p:tavLst>
                                    </p:anim>
                                  </p:childTnLst>
                                </p:cTn>
                              </p:par>
                            </p:childTnLst>
                          </p:cTn>
                        </p:par>
                        <p:par>
                          <p:cTn id="23" fill="hold">
                            <p:stCondLst>
                              <p:cond delay="1000"/>
                            </p:stCondLst>
                            <p:childTnLst>
                              <p:par>
                                <p:cTn id="24" presetID="53" presetClass="entr" presetSubtype="528"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p:cTn id="26" dur="500" fill="hold"/>
                                        <p:tgtEl>
                                          <p:spTgt spid="33"/>
                                        </p:tgtEl>
                                        <p:attrNameLst>
                                          <p:attrName>ppt_w</p:attrName>
                                        </p:attrNameLst>
                                      </p:cBhvr>
                                      <p:tavLst>
                                        <p:tav tm="0">
                                          <p:val>
                                            <p:fltVal val="0"/>
                                          </p:val>
                                        </p:tav>
                                        <p:tav tm="100000">
                                          <p:val>
                                            <p:strVal val="#ppt_w"/>
                                          </p:val>
                                        </p:tav>
                                      </p:tavLst>
                                    </p:anim>
                                    <p:anim calcmode="lin" valueType="num">
                                      <p:cBhvr>
                                        <p:cTn id="27" dur="500" fill="hold"/>
                                        <p:tgtEl>
                                          <p:spTgt spid="33"/>
                                        </p:tgtEl>
                                        <p:attrNameLst>
                                          <p:attrName>ppt_h</p:attrName>
                                        </p:attrNameLst>
                                      </p:cBhvr>
                                      <p:tavLst>
                                        <p:tav tm="0">
                                          <p:val>
                                            <p:fltVal val="0"/>
                                          </p:val>
                                        </p:tav>
                                        <p:tav tm="100000">
                                          <p:val>
                                            <p:strVal val="#ppt_h"/>
                                          </p:val>
                                        </p:tav>
                                      </p:tavLst>
                                    </p:anim>
                                    <p:animEffect transition="in" filter="fade">
                                      <p:cBhvr>
                                        <p:cTn id="28" dur="500"/>
                                        <p:tgtEl>
                                          <p:spTgt spid="33"/>
                                        </p:tgtEl>
                                      </p:cBhvr>
                                    </p:animEffect>
                                    <p:anim calcmode="lin" valueType="num">
                                      <p:cBhvr>
                                        <p:cTn id="29" dur="500" fill="hold"/>
                                        <p:tgtEl>
                                          <p:spTgt spid="33"/>
                                        </p:tgtEl>
                                        <p:attrNameLst>
                                          <p:attrName>ppt_x</p:attrName>
                                        </p:attrNameLst>
                                      </p:cBhvr>
                                      <p:tavLst>
                                        <p:tav tm="0">
                                          <p:val>
                                            <p:fltVal val="0.5"/>
                                          </p:val>
                                        </p:tav>
                                        <p:tav tm="100000">
                                          <p:val>
                                            <p:strVal val="#ppt_x"/>
                                          </p:val>
                                        </p:tav>
                                      </p:tavLst>
                                    </p:anim>
                                    <p:anim calcmode="lin" valueType="num">
                                      <p:cBhvr>
                                        <p:cTn id="30" dur="500" fill="hold"/>
                                        <p:tgtEl>
                                          <p:spTgt spid="33"/>
                                        </p:tgtEl>
                                        <p:attrNameLst>
                                          <p:attrName>ppt_y</p:attrName>
                                        </p:attrNameLst>
                                      </p:cBhvr>
                                      <p:tavLst>
                                        <p:tav tm="0">
                                          <p:val>
                                            <p:fltVal val="0.5"/>
                                          </p:val>
                                        </p:tav>
                                        <p:tav tm="100000">
                                          <p:val>
                                            <p:strVal val="#ppt_y"/>
                                          </p:val>
                                        </p:tav>
                                      </p:tavLst>
                                    </p:anim>
                                  </p:childTnLst>
                                </p:cTn>
                              </p:par>
                            </p:childTnLst>
                          </p:cTn>
                        </p:par>
                        <p:par>
                          <p:cTn id="31" fill="hold">
                            <p:stCondLst>
                              <p:cond delay="1500"/>
                            </p:stCondLst>
                            <p:childTnLst>
                              <p:par>
                                <p:cTn id="32" presetID="53" presetClass="entr" presetSubtype="16"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p:cTn id="34" dur="500" fill="hold"/>
                                        <p:tgtEl>
                                          <p:spTgt spid="35"/>
                                        </p:tgtEl>
                                        <p:attrNameLst>
                                          <p:attrName>ppt_w</p:attrName>
                                        </p:attrNameLst>
                                      </p:cBhvr>
                                      <p:tavLst>
                                        <p:tav tm="0">
                                          <p:val>
                                            <p:fltVal val="0"/>
                                          </p:val>
                                        </p:tav>
                                        <p:tav tm="100000">
                                          <p:val>
                                            <p:strVal val="#ppt_w"/>
                                          </p:val>
                                        </p:tav>
                                      </p:tavLst>
                                    </p:anim>
                                    <p:anim calcmode="lin" valueType="num">
                                      <p:cBhvr>
                                        <p:cTn id="35" dur="500" fill="hold"/>
                                        <p:tgtEl>
                                          <p:spTgt spid="35"/>
                                        </p:tgtEl>
                                        <p:attrNameLst>
                                          <p:attrName>ppt_h</p:attrName>
                                        </p:attrNameLst>
                                      </p:cBhvr>
                                      <p:tavLst>
                                        <p:tav tm="0">
                                          <p:val>
                                            <p:fltVal val="0"/>
                                          </p:val>
                                        </p:tav>
                                        <p:tav tm="100000">
                                          <p:val>
                                            <p:strVal val="#ppt_h"/>
                                          </p:val>
                                        </p:tav>
                                      </p:tavLst>
                                    </p:anim>
                                    <p:animEffect transition="in" filter="fade">
                                      <p:cBhvr>
                                        <p:cTn id="36" dur="500"/>
                                        <p:tgtEl>
                                          <p:spTgt spid="35"/>
                                        </p:tgtEl>
                                      </p:cBhvr>
                                    </p:animEffect>
                                  </p:childTnLst>
                                </p:cTn>
                              </p:par>
                              <p:par>
                                <p:cTn id="37" presetID="53" presetClass="entr" presetSubtype="16" fill="hold" grpId="0" nodeType="withEffect">
                                  <p:stCondLst>
                                    <p:cond delay="200"/>
                                  </p:stCondLst>
                                  <p:childTnLst>
                                    <p:set>
                                      <p:cBhvr>
                                        <p:cTn id="38" dur="1" fill="hold">
                                          <p:stCondLst>
                                            <p:cond delay="0"/>
                                          </p:stCondLst>
                                        </p:cTn>
                                        <p:tgtEl>
                                          <p:spTgt spid="36"/>
                                        </p:tgtEl>
                                        <p:attrNameLst>
                                          <p:attrName>style.visibility</p:attrName>
                                        </p:attrNameLst>
                                      </p:cBhvr>
                                      <p:to>
                                        <p:strVal val="visible"/>
                                      </p:to>
                                    </p:set>
                                    <p:anim calcmode="lin" valueType="num">
                                      <p:cBhvr>
                                        <p:cTn id="39" dur="500" fill="hold"/>
                                        <p:tgtEl>
                                          <p:spTgt spid="36"/>
                                        </p:tgtEl>
                                        <p:attrNameLst>
                                          <p:attrName>ppt_w</p:attrName>
                                        </p:attrNameLst>
                                      </p:cBhvr>
                                      <p:tavLst>
                                        <p:tav tm="0">
                                          <p:val>
                                            <p:fltVal val="0"/>
                                          </p:val>
                                        </p:tav>
                                        <p:tav tm="100000">
                                          <p:val>
                                            <p:strVal val="#ppt_w"/>
                                          </p:val>
                                        </p:tav>
                                      </p:tavLst>
                                    </p:anim>
                                    <p:anim calcmode="lin" valueType="num">
                                      <p:cBhvr>
                                        <p:cTn id="40" dur="500" fill="hold"/>
                                        <p:tgtEl>
                                          <p:spTgt spid="36"/>
                                        </p:tgtEl>
                                        <p:attrNameLst>
                                          <p:attrName>ppt_h</p:attrName>
                                        </p:attrNameLst>
                                      </p:cBhvr>
                                      <p:tavLst>
                                        <p:tav tm="0">
                                          <p:val>
                                            <p:fltVal val="0"/>
                                          </p:val>
                                        </p:tav>
                                        <p:tav tm="100000">
                                          <p:val>
                                            <p:strVal val="#ppt_h"/>
                                          </p:val>
                                        </p:tav>
                                      </p:tavLst>
                                    </p:anim>
                                    <p:animEffect transition="in" filter="fade">
                                      <p:cBhvr>
                                        <p:cTn id="41" dur="500"/>
                                        <p:tgtEl>
                                          <p:spTgt spid="36"/>
                                        </p:tgtEl>
                                      </p:cBhvr>
                                    </p:animEffect>
                                  </p:childTnLst>
                                </p:cTn>
                              </p:par>
                              <p:par>
                                <p:cTn id="42" presetID="53" presetClass="entr" presetSubtype="16" fill="hold" grpId="0" nodeType="withEffect">
                                  <p:stCondLst>
                                    <p:cond delay="400"/>
                                  </p:stCondLst>
                                  <p:childTnLst>
                                    <p:set>
                                      <p:cBhvr>
                                        <p:cTn id="43" dur="1" fill="hold">
                                          <p:stCondLst>
                                            <p:cond delay="0"/>
                                          </p:stCondLst>
                                        </p:cTn>
                                        <p:tgtEl>
                                          <p:spTgt spid="37"/>
                                        </p:tgtEl>
                                        <p:attrNameLst>
                                          <p:attrName>style.visibility</p:attrName>
                                        </p:attrNameLst>
                                      </p:cBhvr>
                                      <p:to>
                                        <p:strVal val="visible"/>
                                      </p:to>
                                    </p:set>
                                    <p:anim calcmode="lin" valueType="num">
                                      <p:cBhvr>
                                        <p:cTn id="44" dur="500" fill="hold"/>
                                        <p:tgtEl>
                                          <p:spTgt spid="37"/>
                                        </p:tgtEl>
                                        <p:attrNameLst>
                                          <p:attrName>ppt_w</p:attrName>
                                        </p:attrNameLst>
                                      </p:cBhvr>
                                      <p:tavLst>
                                        <p:tav tm="0">
                                          <p:val>
                                            <p:fltVal val="0"/>
                                          </p:val>
                                        </p:tav>
                                        <p:tav tm="100000">
                                          <p:val>
                                            <p:strVal val="#ppt_w"/>
                                          </p:val>
                                        </p:tav>
                                      </p:tavLst>
                                    </p:anim>
                                    <p:anim calcmode="lin" valueType="num">
                                      <p:cBhvr>
                                        <p:cTn id="45" dur="500" fill="hold"/>
                                        <p:tgtEl>
                                          <p:spTgt spid="37"/>
                                        </p:tgtEl>
                                        <p:attrNameLst>
                                          <p:attrName>ppt_h</p:attrName>
                                        </p:attrNameLst>
                                      </p:cBhvr>
                                      <p:tavLst>
                                        <p:tav tm="0">
                                          <p:val>
                                            <p:fltVal val="0"/>
                                          </p:val>
                                        </p:tav>
                                        <p:tav tm="100000">
                                          <p:val>
                                            <p:strVal val="#ppt_h"/>
                                          </p:val>
                                        </p:tav>
                                      </p:tavLst>
                                    </p:anim>
                                    <p:animEffect transition="in" filter="fade">
                                      <p:cBhvr>
                                        <p:cTn id="46" dur="500"/>
                                        <p:tgtEl>
                                          <p:spTgt spid="37"/>
                                        </p:tgtEl>
                                      </p:cBhvr>
                                    </p:animEffect>
                                  </p:childTnLst>
                                </p:cTn>
                              </p:par>
                            </p:childTnLst>
                          </p:cTn>
                        </p:par>
                        <p:par>
                          <p:cTn id="47" fill="hold">
                            <p:stCondLst>
                              <p:cond delay="2000"/>
                            </p:stCondLst>
                            <p:childTnLst>
                              <p:par>
                                <p:cTn id="48" presetID="22" presetClass="entr" presetSubtype="8"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wipe(left)">
                                      <p:cBhvr>
                                        <p:cTn id="50" dur="500"/>
                                        <p:tgtEl>
                                          <p:spTgt spid="38"/>
                                        </p:tgtEl>
                                      </p:cBhvr>
                                    </p:animEffect>
                                  </p:childTnLst>
                                </p:cTn>
                              </p:par>
                            </p:childTnLst>
                          </p:cTn>
                        </p:par>
                        <p:par>
                          <p:cTn id="51" fill="hold">
                            <p:stCondLst>
                              <p:cond delay="2500"/>
                            </p:stCondLst>
                            <p:childTnLst>
                              <p:par>
                                <p:cTn id="52" presetID="22" presetClass="entr" presetSubtype="8" fill="hold" grpId="0"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wipe(left)">
                                      <p:cBhvr>
                                        <p:cTn id="54" dur="300"/>
                                        <p:tgtEl>
                                          <p:spTgt spid="31"/>
                                        </p:tgtEl>
                                      </p:cBhvr>
                                    </p:animEffect>
                                  </p:childTnLst>
                                </p:cTn>
                              </p:par>
                            </p:childTnLst>
                          </p:cTn>
                        </p:par>
                        <p:par>
                          <p:cTn id="55" fill="hold">
                            <p:stCondLst>
                              <p:cond delay="3000"/>
                            </p:stCondLst>
                            <p:childTnLst>
                              <p:par>
                                <p:cTn id="56" presetID="22" presetClass="entr" presetSubtype="8" fill="hold" nodeType="after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wipe(left)">
                                      <p:cBhvr>
                                        <p:cTn id="58" dur="500"/>
                                        <p:tgtEl>
                                          <p:spTgt spid="43"/>
                                        </p:tgtEl>
                                      </p:cBhvr>
                                    </p:animEffect>
                                  </p:childTnLst>
                                </p:cTn>
                              </p:par>
                            </p:childTnLst>
                          </p:cTn>
                        </p:par>
                        <p:par>
                          <p:cTn id="59" fill="hold">
                            <p:stCondLst>
                              <p:cond delay="3500"/>
                            </p:stCondLst>
                            <p:childTnLst>
                              <p:par>
                                <p:cTn id="60" presetID="22" presetClass="entr" presetSubtype="8"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wipe(left)">
                                      <p:cBhvr>
                                        <p:cTn id="62" dur="300"/>
                                        <p:tgtEl>
                                          <p:spTgt spid="41"/>
                                        </p:tgtEl>
                                      </p:cBhvr>
                                    </p:animEffect>
                                  </p:childTnLst>
                                </p:cTn>
                              </p:par>
                            </p:childTnLst>
                          </p:cTn>
                        </p:par>
                        <p:par>
                          <p:cTn id="63" fill="hold">
                            <p:stCondLst>
                              <p:cond delay="4000"/>
                            </p:stCondLst>
                            <p:childTnLst>
                              <p:par>
                                <p:cTn id="64" presetID="22" presetClass="entr" presetSubtype="8" fill="hold" nodeType="after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wipe(left)">
                                      <p:cBhvr>
                                        <p:cTn id="66" dur="500"/>
                                        <p:tgtEl>
                                          <p:spTgt spid="46"/>
                                        </p:tgtEl>
                                      </p:cBhvr>
                                    </p:animEffect>
                                  </p:childTnLst>
                                </p:cTn>
                              </p:par>
                            </p:childTnLst>
                          </p:cTn>
                        </p:par>
                        <p:par>
                          <p:cTn id="67" fill="hold">
                            <p:stCondLst>
                              <p:cond delay="4500"/>
                            </p:stCondLst>
                            <p:childTnLst>
                              <p:par>
                                <p:cTn id="68" presetID="22" presetClass="entr" presetSubtype="8" fill="hold" grpId="0" nodeType="after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wipe(left)">
                                      <p:cBhvr>
                                        <p:cTn id="70" dur="3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animBg="1"/>
      <p:bldP spid="33" grpId="0"/>
      <p:bldP spid="34" grpId="0" animBg="1"/>
      <p:bldP spid="35" grpId="0" animBg="1"/>
      <p:bldP spid="36" grpId="0" animBg="1"/>
      <p:bldP spid="37" grpId="0" animBg="1"/>
      <p:bldP spid="41" grpId="0"/>
      <p:bldP spid="4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260494" y="4965169"/>
            <a:ext cx="8709229" cy="1258348"/>
            <a:chOff x="1006044" y="4781243"/>
            <a:chExt cx="7087414" cy="1024021"/>
          </a:xfrm>
        </p:grpSpPr>
        <p:cxnSp>
          <p:nvCxnSpPr>
            <p:cNvPr id="21" name="直接连接符 20"/>
            <p:cNvCxnSpPr/>
            <p:nvPr/>
          </p:nvCxnSpPr>
          <p:spPr>
            <a:xfrm>
              <a:off x="1789408" y="5090146"/>
              <a:ext cx="5499691" cy="0"/>
            </a:xfrm>
            <a:prstGeom prst="line">
              <a:avLst/>
            </a:prstGeom>
            <a:noFill/>
            <a:ln w="57150" cap="flat" cmpd="sng" algn="ctr">
              <a:solidFill>
                <a:srgbClr val="C7000B"/>
              </a:solidFill>
              <a:prstDash val="solid"/>
            </a:ln>
            <a:effectLst/>
          </p:spPr>
        </p:cxnSp>
        <p:grpSp>
          <p:nvGrpSpPr>
            <p:cNvPr id="22" name="组合 21"/>
            <p:cNvGrpSpPr/>
            <p:nvPr/>
          </p:nvGrpSpPr>
          <p:grpSpPr>
            <a:xfrm>
              <a:off x="1006044" y="4781243"/>
              <a:ext cx="2341509" cy="1024020"/>
              <a:chOff x="1312255" y="5073413"/>
              <a:chExt cx="1766962" cy="772752"/>
            </a:xfrm>
          </p:grpSpPr>
          <p:grpSp>
            <p:nvGrpSpPr>
              <p:cNvPr id="39" name="组合 38"/>
              <p:cNvGrpSpPr/>
              <p:nvPr/>
            </p:nvGrpSpPr>
            <p:grpSpPr>
              <a:xfrm>
                <a:off x="1312255" y="5073413"/>
                <a:ext cx="883481" cy="772752"/>
                <a:chOff x="1495335" y="5373216"/>
                <a:chExt cx="883481" cy="772752"/>
              </a:xfrm>
            </p:grpSpPr>
            <p:sp>
              <p:nvSpPr>
                <p:cNvPr id="50" name="任意多边形 49"/>
                <p:cNvSpPr/>
                <p:nvPr/>
              </p:nvSpPr>
              <p:spPr>
                <a:xfrm>
                  <a:off x="1728097" y="5576342"/>
                  <a:ext cx="269822" cy="569626"/>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C7000B"/>
                  </a:solidFill>
                  <a:prstDash val="solid"/>
                </a:ln>
                <a:effectLst/>
              </p:spPr>
              <p:txBody>
                <a:bodyPr rtlCol="0" anchor="ctr"/>
                <a:lstStyle/>
                <a:p>
                  <a:pPr algn="ctr">
                    <a:defRPr/>
                  </a:pPr>
                  <a:endParaRPr lang="en-US" kern="0">
                    <a:solidFill>
                      <a:sysClr val="window" lastClr="FFFFFF"/>
                    </a:solidFill>
                    <a:latin typeface="Arial" pitchFamily="34" charset="0"/>
                    <a:cs typeface="Arial" pitchFamily="34" charset="0"/>
                  </a:endParaRPr>
                </a:p>
              </p:txBody>
            </p:sp>
            <p:sp>
              <p:nvSpPr>
                <p:cNvPr id="51" name="任意多边形 50"/>
                <p:cNvSpPr/>
                <p:nvPr/>
              </p:nvSpPr>
              <p:spPr>
                <a:xfrm>
                  <a:off x="1967941" y="5786203"/>
                  <a:ext cx="410875" cy="359764"/>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C7000B"/>
                  </a:solidFill>
                  <a:prstDash val="solid"/>
                </a:ln>
                <a:effectLst/>
              </p:spPr>
              <p:txBody>
                <a:bodyPr rtlCol="0" anchor="ctr"/>
                <a:lstStyle/>
                <a:p>
                  <a:pPr algn="ctr">
                    <a:defRPr/>
                  </a:pPr>
                  <a:endParaRPr lang="en-US" kern="0">
                    <a:solidFill>
                      <a:sysClr val="window" lastClr="FFFFFF"/>
                    </a:solidFill>
                    <a:latin typeface="Arial" pitchFamily="34" charset="0"/>
                    <a:cs typeface="Arial" pitchFamily="34" charset="0"/>
                  </a:endParaRPr>
                </a:p>
              </p:txBody>
            </p:sp>
            <p:cxnSp>
              <p:nvCxnSpPr>
                <p:cNvPr id="52" name="直接连接符 51"/>
                <p:cNvCxnSpPr>
                  <a:stCxn id="50" idx="0"/>
                </p:cNvCxnSpPr>
                <p:nvPr/>
              </p:nvCxnSpPr>
              <p:spPr>
                <a:xfrm>
                  <a:off x="1728098" y="5576341"/>
                  <a:ext cx="389744" cy="29980"/>
                </a:xfrm>
                <a:prstGeom prst="line">
                  <a:avLst/>
                </a:prstGeom>
                <a:noFill/>
                <a:ln w="127000" cap="flat" cmpd="sng" algn="ctr">
                  <a:solidFill>
                    <a:srgbClr val="C7000B"/>
                  </a:solidFill>
                  <a:prstDash val="solid"/>
                </a:ln>
                <a:effectLst/>
              </p:spPr>
            </p:cxnSp>
            <p:sp>
              <p:nvSpPr>
                <p:cNvPr id="53" name="椭圆 52"/>
                <p:cNvSpPr/>
                <p:nvPr/>
              </p:nvSpPr>
              <p:spPr>
                <a:xfrm>
                  <a:off x="1495335" y="5373216"/>
                  <a:ext cx="203125" cy="203125"/>
                </a:xfrm>
                <a:prstGeom prst="ellipse">
                  <a:avLst/>
                </a:prstGeom>
                <a:solidFill>
                  <a:srgbClr val="C7000B"/>
                </a:solidFill>
                <a:ln w="25400" cap="flat" cmpd="sng" algn="ctr">
                  <a:solidFill>
                    <a:srgbClr val="C7000B"/>
                  </a:solid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algn="ctr">
                    <a:defRPr/>
                  </a:pPr>
                  <a:endParaRPr lang="en-US" kern="0">
                    <a:solidFill>
                      <a:sysClr val="window" lastClr="FFFFFF"/>
                    </a:solidFill>
                    <a:latin typeface="Arial" pitchFamily="34" charset="0"/>
                    <a:cs typeface="Arial" pitchFamily="34" charset="0"/>
                  </a:endParaRPr>
                </a:p>
              </p:txBody>
            </p:sp>
          </p:grpSp>
          <p:grpSp>
            <p:nvGrpSpPr>
              <p:cNvPr id="40" name="组合 39"/>
              <p:cNvGrpSpPr/>
              <p:nvPr/>
            </p:nvGrpSpPr>
            <p:grpSpPr>
              <a:xfrm>
                <a:off x="1763688" y="5073413"/>
                <a:ext cx="883481" cy="772751"/>
                <a:chOff x="1495335" y="5373216"/>
                <a:chExt cx="883481" cy="772751"/>
              </a:xfrm>
            </p:grpSpPr>
            <p:sp>
              <p:nvSpPr>
                <p:cNvPr id="46" name="任意多边形 45"/>
                <p:cNvSpPr/>
                <p:nvPr/>
              </p:nvSpPr>
              <p:spPr>
                <a:xfrm>
                  <a:off x="1728098" y="5576341"/>
                  <a:ext cx="269823" cy="569626"/>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C7000B"/>
                  </a:solidFill>
                  <a:prstDash val="solid"/>
                </a:ln>
                <a:effectLst/>
              </p:spPr>
              <p:txBody>
                <a:bodyPr rtlCol="0" anchor="ctr"/>
                <a:lstStyle/>
                <a:p>
                  <a:pPr algn="ctr">
                    <a:defRPr/>
                  </a:pPr>
                  <a:endParaRPr lang="en-US" kern="0">
                    <a:solidFill>
                      <a:sysClr val="window" lastClr="FFFFFF"/>
                    </a:solidFill>
                    <a:latin typeface="Arial" pitchFamily="34" charset="0"/>
                    <a:cs typeface="Arial" pitchFamily="34" charset="0"/>
                  </a:endParaRPr>
                </a:p>
              </p:txBody>
            </p:sp>
            <p:sp>
              <p:nvSpPr>
                <p:cNvPr id="47" name="任意多边形 46"/>
                <p:cNvSpPr/>
                <p:nvPr/>
              </p:nvSpPr>
              <p:spPr>
                <a:xfrm>
                  <a:off x="1967941" y="5786203"/>
                  <a:ext cx="410875" cy="359764"/>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C7000B"/>
                  </a:solidFill>
                  <a:prstDash val="solid"/>
                </a:ln>
                <a:effectLst/>
              </p:spPr>
              <p:txBody>
                <a:bodyPr rtlCol="0" anchor="ctr"/>
                <a:lstStyle/>
                <a:p>
                  <a:pPr algn="ctr">
                    <a:defRPr/>
                  </a:pPr>
                  <a:endParaRPr lang="en-US" kern="0">
                    <a:solidFill>
                      <a:sysClr val="window" lastClr="FFFFFF"/>
                    </a:solidFill>
                    <a:latin typeface="Arial" pitchFamily="34" charset="0"/>
                    <a:cs typeface="Arial" pitchFamily="34" charset="0"/>
                  </a:endParaRPr>
                </a:p>
              </p:txBody>
            </p:sp>
            <p:cxnSp>
              <p:nvCxnSpPr>
                <p:cNvPr id="48" name="直接连接符 47"/>
                <p:cNvCxnSpPr>
                  <a:stCxn id="46" idx="0"/>
                </p:cNvCxnSpPr>
                <p:nvPr/>
              </p:nvCxnSpPr>
              <p:spPr>
                <a:xfrm>
                  <a:off x="1728098" y="5576341"/>
                  <a:ext cx="389744" cy="29980"/>
                </a:xfrm>
                <a:prstGeom prst="line">
                  <a:avLst/>
                </a:prstGeom>
                <a:noFill/>
                <a:ln w="127000" cap="flat" cmpd="sng" algn="ctr">
                  <a:solidFill>
                    <a:srgbClr val="C7000B"/>
                  </a:solidFill>
                  <a:prstDash val="solid"/>
                </a:ln>
                <a:effectLst/>
              </p:spPr>
            </p:cxnSp>
            <p:sp>
              <p:nvSpPr>
                <p:cNvPr id="49" name="椭圆 48"/>
                <p:cNvSpPr/>
                <p:nvPr/>
              </p:nvSpPr>
              <p:spPr>
                <a:xfrm>
                  <a:off x="1495335" y="5373216"/>
                  <a:ext cx="203125" cy="203125"/>
                </a:xfrm>
                <a:prstGeom prst="ellipse">
                  <a:avLst/>
                </a:prstGeom>
                <a:solidFill>
                  <a:srgbClr val="C7000B"/>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algn="ctr">
                    <a:defRPr/>
                  </a:pPr>
                  <a:endParaRPr lang="en-US" kern="0">
                    <a:solidFill>
                      <a:sysClr val="window" lastClr="FFFFFF"/>
                    </a:solidFill>
                    <a:latin typeface="Arial" pitchFamily="34" charset="0"/>
                    <a:cs typeface="Arial" pitchFamily="34" charset="0"/>
                  </a:endParaRPr>
                </a:p>
              </p:txBody>
            </p:sp>
          </p:grpSp>
          <p:grpSp>
            <p:nvGrpSpPr>
              <p:cNvPr id="41" name="组合 40"/>
              <p:cNvGrpSpPr/>
              <p:nvPr/>
            </p:nvGrpSpPr>
            <p:grpSpPr>
              <a:xfrm>
                <a:off x="2195736" y="5073413"/>
                <a:ext cx="883481" cy="772751"/>
                <a:chOff x="1495335" y="5373216"/>
                <a:chExt cx="883481" cy="772751"/>
              </a:xfrm>
            </p:grpSpPr>
            <p:sp>
              <p:nvSpPr>
                <p:cNvPr id="42" name="任意多边形 41"/>
                <p:cNvSpPr/>
                <p:nvPr/>
              </p:nvSpPr>
              <p:spPr>
                <a:xfrm>
                  <a:off x="1728098" y="5576341"/>
                  <a:ext cx="269823" cy="569626"/>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C7000B"/>
                  </a:solidFill>
                  <a:prstDash val="solid"/>
                </a:ln>
                <a:effectLst/>
              </p:spPr>
              <p:txBody>
                <a:bodyPr rtlCol="0" anchor="ctr"/>
                <a:lstStyle/>
                <a:p>
                  <a:pPr algn="ctr">
                    <a:defRPr/>
                  </a:pPr>
                  <a:endParaRPr lang="en-US" kern="0">
                    <a:solidFill>
                      <a:sysClr val="window" lastClr="FFFFFF"/>
                    </a:solidFill>
                    <a:latin typeface="Arial" pitchFamily="34" charset="0"/>
                    <a:cs typeface="Arial" pitchFamily="34" charset="0"/>
                  </a:endParaRPr>
                </a:p>
              </p:txBody>
            </p:sp>
            <p:sp>
              <p:nvSpPr>
                <p:cNvPr id="43" name="任意多边形 42"/>
                <p:cNvSpPr/>
                <p:nvPr/>
              </p:nvSpPr>
              <p:spPr>
                <a:xfrm>
                  <a:off x="1967941" y="5786203"/>
                  <a:ext cx="410875" cy="359764"/>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C7000B"/>
                  </a:solidFill>
                  <a:prstDash val="solid"/>
                </a:ln>
                <a:effectLst/>
              </p:spPr>
              <p:txBody>
                <a:bodyPr rtlCol="0" anchor="ctr"/>
                <a:lstStyle/>
                <a:p>
                  <a:pPr algn="ctr">
                    <a:defRPr/>
                  </a:pPr>
                  <a:endParaRPr lang="en-US" kern="0">
                    <a:solidFill>
                      <a:sysClr val="window" lastClr="FFFFFF"/>
                    </a:solidFill>
                    <a:latin typeface="Arial" pitchFamily="34" charset="0"/>
                    <a:cs typeface="Arial" pitchFamily="34" charset="0"/>
                  </a:endParaRPr>
                </a:p>
              </p:txBody>
            </p:sp>
            <p:cxnSp>
              <p:nvCxnSpPr>
                <p:cNvPr id="44" name="直接连接符 43"/>
                <p:cNvCxnSpPr>
                  <a:stCxn id="42" idx="0"/>
                </p:cNvCxnSpPr>
                <p:nvPr/>
              </p:nvCxnSpPr>
              <p:spPr>
                <a:xfrm>
                  <a:off x="1728098" y="5576341"/>
                  <a:ext cx="389744" cy="29980"/>
                </a:xfrm>
                <a:prstGeom prst="line">
                  <a:avLst/>
                </a:prstGeom>
                <a:noFill/>
                <a:ln w="127000" cap="flat" cmpd="sng" algn="ctr">
                  <a:solidFill>
                    <a:srgbClr val="C7000B"/>
                  </a:solidFill>
                  <a:prstDash val="solid"/>
                </a:ln>
                <a:effectLst/>
              </p:spPr>
            </p:cxnSp>
            <p:sp>
              <p:nvSpPr>
                <p:cNvPr id="45" name="椭圆 44"/>
                <p:cNvSpPr/>
                <p:nvPr/>
              </p:nvSpPr>
              <p:spPr>
                <a:xfrm>
                  <a:off x="1495335" y="5373216"/>
                  <a:ext cx="203125" cy="203125"/>
                </a:xfrm>
                <a:prstGeom prst="ellipse">
                  <a:avLst/>
                </a:prstGeom>
                <a:solidFill>
                  <a:srgbClr val="C7000B"/>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algn="ctr">
                    <a:defRPr/>
                  </a:pPr>
                  <a:endParaRPr lang="en-US" kern="0">
                    <a:solidFill>
                      <a:sysClr val="window" lastClr="FFFFFF"/>
                    </a:solidFill>
                    <a:latin typeface="Arial" pitchFamily="34" charset="0"/>
                    <a:cs typeface="Arial" pitchFamily="34" charset="0"/>
                  </a:endParaRPr>
                </a:p>
              </p:txBody>
            </p:sp>
          </p:grpSp>
        </p:grpSp>
        <p:grpSp>
          <p:nvGrpSpPr>
            <p:cNvPr id="23" name="组合 22"/>
            <p:cNvGrpSpPr/>
            <p:nvPr/>
          </p:nvGrpSpPr>
          <p:grpSpPr>
            <a:xfrm flipH="1">
              <a:off x="5751949" y="4781245"/>
              <a:ext cx="2341509" cy="1024019"/>
              <a:chOff x="1312255" y="5073413"/>
              <a:chExt cx="1766962" cy="772751"/>
            </a:xfrm>
          </p:grpSpPr>
          <p:grpSp>
            <p:nvGrpSpPr>
              <p:cNvPr id="24" name="组合 23"/>
              <p:cNvGrpSpPr/>
              <p:nvPr/>
            </p:nvGrpSpPr>
            <p:grpSpPr>
              <a:xfrm>
                <a:off x="1312255" y="5073413"/>
                <a:ext cx="883481" cy="772751"/>
                <a:chOff x="1495335" y="5373216"/>
                <a:chExt cx="883481" cy="772751"/>
              </a:xfrm>
            </p:grpSpPr>
            <p:sp>
              <p:nvSpPr>
                <p:cNvPr id="35" name="任意多边形 34"/>
                <p:cNvSpPr/>
                <p:nvPr/>
              </p:nvSpPr>
              <p:spPr>
                <a:xfrm>
                  <a:off x="1728098" y="5576341"/>
                  <a:ext cx="269823" cy="569626"/>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C7000B"/>
                  </a:solidFill>
                  <a:prstDash val="solid"/>
                </a:ln>
                <a:effectLst/>
              </p:spPr>
              <p:txBody>
                <a:bodyPr rtlCol="0" anchor="ctr"/>
                <a:lstStyle/>
                <a:p>
                  <a:pPr algn="ctr">
                    <a:defRPr/>
                  </a:pPr>
                  <a:endParaRPr lang="en-US" kern="0">
                    <a:solidFill>
                      <a:sysClr val="window" lastClr="FFFFFF"/>
                    </a:solidFill>
                    <a:latin typeface="Arial" pitchFamily="34" charset="0"/>
                    <a:cs typeface="Arial" pitchFamily="34" charset="0"/>
                  </a:endParaRPr>
                </a:p>
              </p:txBody>
            </p:sp>
            <p:sp>
              <p:nvSpPr>
                <p:cNvPr id="36" name="任意多边形 35"/>
                <p:cNvSpPr/>
                <p:nvPr/>
              </p:nvSpPr>
              <p:spPr>
                <a:xfrm>
                  <a:off x="1967941" y="5786203"/>
                  <a:ext cx="410875" cy="359764"/>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C7000B"/>
                  </a:solidFill>
                  <a:prstDash val="solid"/>
                </a:ln>
                <a:effectLst/>
              </p:spPr>
              <p:txBody>
                <a:bodyPr rtlCol="0" anchor="ctr"/>
                <a:lstStyle/>
                <a:p>
                  <a:pPr algn="ctr">
                    <a:defRPr/>
                  </a:pPr>
                  <a:endParaRPr lang="en-US" kern="0">
                    <a:solidFill>
                      <a:sysClr val="window" lastClr="FFFFFF"/>
                    </a:solidFill>
                    <a:latin typeface="Arial" pitchFamily="34" charset="0"/>
                    <a:cs typeface="Arial" pitchFamily="34" charset="0"/>
                  </a:endParaRPr>
                </a:p>
              </p:txBody>
            </p:sp>
            <p:cxnSp>
              <p:nvCxnSpPr>
                <p:cNvPr id="37" name="直接连接符 36"/>
                <p:cNvCxnSpPr>
                  <a:stCxn id="35" idx="0"/>
                </p:cNvCxnSpPr>
                <p:nvPr/>
              </p:nvCxnSpPr>
              <p:spPr>
                <a:xfrm>
                  <a:off x="1728098" y="5576341"/>
                  <a:ext cx="389744" cy="29980"/>
                </a:xfrm>
                <a:prstGeom prst="line">
                  <a:avLst/>
                </a:prstGeom>
                <a:noFill/>
                <a:ln w="127000" cap="flat" cmpd="sng" algn="ctr">
                  <a:solidFill>
                    <a:srgbClr val="C7000B"/>
                  </a:solidFill>
                  <a:prstDash val="solid"/>
                </a:ln>
                <a:effectLst/>
              </p:spPr>
            </p:cxnSp>
            <p:sp>
              <p:nvSpPr>
                <p:cNvPr id="38" name="椭圆 37"/>
                <p:cNvSpPr/>
                <p:nvPr/>
              </p:nvSpPr>
              <p:spPr>
                <a:xfrm>
                  <a:off x="1495335" y="5373216"/>
                  <a:ext cx="203125" cy="203125"/>
                </a:xfrm>
                <a:prstGeom prst="ellipse">
                  <a:avLst/>
                </a:prstGeom>
                <a:solidFill>
                  <a:srgbClr val="C7000B"/>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algn="ctr">
                    <a:defRPr/>
                  </a:pPr>
                  <a:endParaRPr lang="en-US" kern="0">
                    <a:solidFill>
                      <a:sysClr val="window" lastClr="FFFFFF"/>
                    </a:solidFill>
                    <a:latin typeface="Arial" pitchFamily="34" charset="0"/>
                    <a:cs typeface="Arial" pitchFamily="34" charset="0"/>
                  </a:endParaRPr>
                </a:p>
              </p:txBody>
            </p:sp>
          </p:grpSp>
          <p:grpSp>
            <p:nvGrpSpPr>
              <p:cNvPr id="25" name="组合 24"/>
              <p:cNvGrpSpPr/>
              <p:nvPr/>
            </p:nvGrpSpPr>
            <p:grpSpPr>
              <a:xfrm>
                <a:off x="1763688" y="5073413"/>
                <a:ext cx="883481" cy="772751"/>
                <a:chOff x="1495335" y="5373216"/>
                <a:chExt cx="883481" cy="772751"/>
              </a:xfrm>
            </p:grpSpPr>
            <p:sp>
              <p:nvSpPr>
                <p:cNvPr id="31" name="任意多边形 30"/>
                <p:cNvSpPr/>
                <p:nvPr/>
              </p:nvSpPr>
              <p:spPr>
                <a:xfrm>
                  <a:off x="1728098" y="5576341"/>
                  <a:ext cx="269823" cy="569626"/>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C7000B"/>
                  </a:solidFill>
                  <a:prstDash val="solid"/>
                </a:ln>
                <a:effectLst/>
              </p:spPr>
              <p:txBody>
                <a:bodyPr rtlCol="0" anchor="ctr"/>
                <a:lstStyle/>
                <a:p>
                  <a:pPr algn="ctr">
                    <a:defRPr/>
                  </a:pPr>
                  <a:endParaRPr lang="en-US" kern="0">
                    <a:solidFill>
                      <a:sysClr val="window" lastClr="FFFFFF"/>
                    </a:solidFill>
                    <a:latin typeface="Arial" pitchFamily="34" charset="0"/>
                    <a:cs typeface="Arial" pitchFamily="34" charset="0"/>
                  </a:endParaRPr>
                </a:p>
              </p:txBody>
            </p:sp>
            <p:sp>
              <p:nvSpPr>
                <p:cNvPr id="32" name="任意多边形 31"/>
                <p:cNvSpPr/>
                <p:nvPr/>
              </p:nvSpPr>
              <p:spPr>
                <a:xfrm>
                  <a:off x="1967941" y="5786203"/>
                  <a:ext cx="410875" cy="359764"/>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C7000B"/>
                  </a:solidFill>
                  <a:prstDash val="solid"/>
                </a:ln>
                <a:effectLst/>
              </p:spPr>
              <p:txBody>
                <a:bodyPr rtlCol="0" anchor="ctr"/>
                <a:lstStyle/>
                <a:p>
                  <a:pPr algn="ctr">
                    <a:defRPr/>
                  </a:pPr>
                  <a:endParaRPr lang="en-US" kern="0">
                    <a:solidFill>
                      <a:sysClr val="window" lastClr="FFFFFF"/>
                    </a:solidFill>
                    <a:latin typeface="Arial" pitchFamily="34" charset="0"/>
                    <a:cs typeface="Arial" pitchFamily="34" charset="0"/>
                  </a:endParaRPr>
                </a:p>
              </p:txBody>
            </p:sp>
            <p:cxnSp>
              <p:nvCxnSpPr>
                <p:cNvPr id="33" name="直接连接符 32"/>
                <p:cNvCxnSpPr>
                  <a:stCxn id="31" idx="0"/>
                </p:cNvCxnSpPr>
                <p:nvPr/>
              </p:nvCxnSpPr>
              <p:spPr>
                <a:xfrm>
                  <a:off x="1728098" y="5576341"/>
                  <a:ext cx="389744" cy="29980"/>
                </a:xfrm>
                <a:prstGeom prst="line">
                  <a:avLst/>
                </a:prstGeom>
                <a:noFill/>
                <a:ln w="127000" cap="flat" cmpd="sng" algn="ctr">
                  <a:solidFill>
                    <a:srgbClr val="C7000B"/>
                  </a:solidFill>
                  <a:prstDash val="solid"/>
                </a:ln>
                <a:effectLst/>
              </p:spPr>
            </p:cxnSp>
            <p:sp>
              <p:nvSpPr>
                <p:cNvPr id="34" name="椭圆 33"/>
                <p:cNvSpPr/>
                <p:nvPr/>
              </p:nvSpPr>
              <p:spPr>
                <a:xfrm>
                  <a:off x="1495335" y="5373216"/>
                  <a:ext cx="203125" cy="203125"/>
                </a:xfrm>
                <a:prstGeom prst="ellipse">
                  <a:avLst/>
                </a:prstGeom>
                <a:solidFill>
                  <a:srgbClr val="C7000B"/>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algn="ctr">
                    <a:defRPr/>
                  </a:pPr>
                  <a:endParaRPr lang="en-US" kern="0">
                    <a:solidFill>
                      <a:sysClr val="window" lastClr="FFFFFF"/>
                    </a:solidFill>
                    <a:latin typeface="Arial" pitchFamily="34" charset="0"/>
                    <a:cs typeface="Arial" pitchFamily="34" charset="0"/>
                  </a:endParaRPr>
                </a:p>
              </p:txBody>
            </p:sp>
          </p:grpSp>
          <p:grpSp>
            <p:nvGrpSpPr>
              <p:cNvPr id="26" name="组合 25"/>
              <p:cNvGrpSpPr/>
              <p:nvPr/>
            </p:nvGrpSpPr>
            <p:grpSpPr>
              <a:xfrm>
                <a:off x="2195736" y="5073413"/>
                <a:ext cx="883481" cy="772751"/>
                <a:chOff x="1495335" y="5373216"/>
                <a:chExt cx="883481" cy="772751"/>
              </a:xfrm>
            </p:grpSpPr>
            <p:sp>
              <p:nvSpPr>
                <p:cNvPr id="27" name="任意多边形 26"/>
                <p:cNvSpPr/>
                <p:nvPr/>
              </p:nvSpPr>
              <p:spPr>
                <a:xfrm>
                  <a:off x="1728098" y="5576341"/>
                  <a:ext cx="269823" cy="569626"/>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C7000B"/>
                  </a:solidFill>
                  <a:prstDash val="solid"/>
                </a:ln>
                <a:effectLst/>
              </p:spPr>
              <p:txBody>
                <a:bodyPr rtlCol="0" anchor="ctr"/>
                <a:lstStyle/>
                <a:p>
                  <a:pPr algn="ctr">
                    <a:defRPr/>
                  </a:pPr>
                  <a:endParaRPr lang="en-US" kern="0">
                    <a:solidFill>
                      <a:sysClr val="window" lastClr="FFFFFF"/>
                    </a:solidFill>
                    <a:latin typeface="Arial" pitchFamily="34" charset="0"/>
                    <a:cs typeface="Arial" pitchFamily="34" charset="0"/>
                  </a:endParaRPr>
                </a:p>
              </p:txBody>
            </p:sp>
            <p:sp>
              <p:nvSpPr>
                <p:cNvPr id="28" name="任意多边形 27"/>
                <p:cNvSpPr/>
                <p:nvPr/>
              </p:nvSpPr>
              <p:spPr>
                <a:xfrm>
                  <a:off x="1967941" y="5786203"/>
                  <a:ext cx="410875" cy="359764"/>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C7000B"/>
                  </a:solidFill>
                  <a:prstDash val="solid"/>
                </a:ln>
                <a:effectLst/>
              </p:spPr>
              <p:txBody>
                <a:bodyPr rtlCol="0" anchor="ctr"/>
                <a:lstStyle/>
                <a:p>
                  <a:pPr algn="ctr">
                    <a:defRPr/>
                  </a:pPr>
                  <a:endParaRPr lang="en-US" kern="0">
                    <a:solidFill>
                      <a:sysClr val="window" lastClr="FFFFFF"/>
                    </a:solidFill>
                    <a:latin typeface="Arial" pitchFamily="34" charset="0"/>
                    <a:cs typeface="Arial" pitchFamily="34" charset="0"/>
                  </a:endParaRPr>
                </a:p>
              </p:txBody>
            </p:sp>
            <p:cxnSp>
              <p:nvCxnSpPr>
                <p:cNvPr id="29" name="直接连接符 28"/>
                <p:cNvCxnSpPr>
                  <a:stCxn id="27" idx="0"/>
                </p:cNvCxnSpPr>
                <p:nvPr/>
              </p:nvCxnSpPr>
              <p:spPr>
                <a:xfrm>
                  <a:off x="1728098" y="5576341"/>
                  <a:ext cx="389744" cy="29980"/>
                </a:xfrm>
                <a:prstGeom prst="line">
                  <a:avLst/>
                </a:prstGeom>
                <a:noFill/>
                <a:ln w="127000" cap="flat" cmpd="sng" algn="ctr">
                  <a:solidFill>
                    <a:srgbClr val="C7000B"/>
                  </a:solidFill>
                  <a:prstDash val="solid"/>
                </a:ln>
                <a:effectLst/>
              </p:spPr>
            </p:cxnSp>
            <p:sp>
              <p:nvSpPr>
                <p:cNvPr id="30" name="椭圆 29"/>
                <p:cNvSpPr/>
                <p:nvPr/>
              </p:nvSpPr>
              <p:spPr>
                <a:xfrm>
                  <a:off x="1495335" y="5373216"/>
                  <a:ext cx="203125" cy="203125"/>
                </a:xfrm>
                <a:prstGeom prst="ellipse">
                  <a:avLst/>
                </a:prstGeom>
                <a:solidFill>
                  <a:srgbClr val="C7000B"/>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algn="ctr">
                    <a:defRPr/>
                  </a:pPr>
                  <a:endParaRPr lang="en-US" kern="0">
                    <a:solidFill>
                      <a:sysClr val="window" lastClr="FFFFFF"/>
                    </a:solidFill>
                    <a:latin typeface="Arial" pitchFamily="34" charset="0"/>
                    <a:cs typeface="Arial" pitchFamily="34" charset="0"/>
                  </a:endParaRPr>
                </a:p>
              </p:txBody>
            </p:sp>
          </p:grpSp>
        </p:grpSp>
      </p:grpSp>
      <p:grpSp>
        <p:nvGrpSpPr>
          <p:cNvPr id="54" name="组合 53"/>
          <p:cNvGrpSpPr/>
          <p:nvPr/>
        </p:nvGrpSpPr>
        <p:grpSpPr>
          <a:xfrm>
            <a:off x="1199457" y="1700809"/>
            <a:ext cx="3759227" cy="2766391"/>
            <a:chOff x="899592" y="2060845"/>
            <a:chExt cx="3059191" cy="2251239"/>
          </a:xfrm>
        </p:grpSpPr>
        <p:sp>
          <p:nvSpPr>
            <p:cNvPr id="55" name="椭圆形标注 54"/>
            <p:cNvSpPr/>
            <p:nvPr/>
          </p:nvSpPr>
          <p:spPr>
            <a:xfrm>
              <a:off x="899592" y="2060845"/>
              <a:ext cx="3059191" cy="2087457"/>
            </a:xfrm>
            <a:prstGeom prst="wedgeEllipseCallout">
              <a:avLst>
                <a:gd name="adj1" fmla="val -22901"/>
                <a:gd name="adj2" fmla="val 64006"/>
              </a:avLst>
            </a:prstGeom>
            <a:solidFill>
              <a:srgbClr val="C7000B"/>
            </a:solidFill>
            <a:ln w="57150" cap="flat" cmpd="sng" algn="ctr">
              <a:solidFill>
                <a:sysClr val="window" lastClr="FFFFFF"/>
              </a:solidFill>
              <a:prstDash val="solid"/>
            </a:ln>
            <a:effectLst/>
          </p:spPr>
          <p:txBody>
            <a:bodyPr rtlCol="0" anchor="ctr"/>
            <a:lstStyle/>
            <a:p>
              <a:pPr algn="ctr">
                <a:defRPr/>
              </a:pPr>
              <a:endParaRPr lang="en-US" kern="0">
                <a:solidFill>
                  <a:sysClr val="window" lastClr="FFFFFF"/>
                </a:solidFill>
                <a:latin typeface="Arial" pitchFamily="34" charset="0"/>
                <a:cs typeface="Arial" pitchFamily="34" charset="0"/>
              </a:endParaRPr>
            </a:p>
          </p:txBody>
        </p:sp>
        <p:sp>
          <p:nvSpPr>
            <p:cNvPr id="56" name="TextBox 55"/>
            <p:cNvSpPr txBox="1"/>
            <p:nvPr/>
          </p:nvSpPr>
          <p:spPr>
            <a:xfrm flipH="1">
              <a:off x="1514400" y="2420888"/>
              <a:ext cx="1863703" cy="34235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2665" dirty="0">
                  <a:solidFill>
                    <a:schemeClr val="accent2">
                      <a:lumMod val="40000"/>
                      <a:lumOff val="60000"/>
                    </a:schemeClr>
                  </a:solidFill>
                  <a:latin typeface="+mj-ea"/>
                  <a:ea typeface="+mj-ea"/>
                  <a:cs typeface="Arial" pitchFamily="34" charset="0"/>
                </a:rPr>
                <a:t>主题设计</a:t>
              </a:r>
              <a:endParaRPr lang="zh-CN" altLang="en-US" sz="2665" dirty="0">
                <a:solidFill>
                  <a:schemeClr val="accent2">
                    <a:lumMod val="40000"/>
                    <a:lumOff val="60000"/>
                  </a:schemeClr>
                </a:solidFill>
                <a:latin typeface="+mj-ea"/>
                <a:ea typeface="+mj-ea"/>
                <a:cs typeface="Arial" pitchFamily="34" charset="0"/>
              </a:endParaRPr>
            </a:p>
          </p:txBody>
        </p:sp>
        <p:sp>
          <p:nvSpPr>
            <p:cNvPr id="57" name="TextBox 56"/>
            <p:cNvSpPr txBox="1"/>
            <p:nvPr/>
          </p:nvSpPr>
          <p:spPr>
            <a:xfrm>
              <a:off x="1257710" y="2834352"/>
              <a:ext cx="2336417" cy="1477732"/>
            </a:xfrm>
            <a:prstGeom prst="rect">
              <a:avLst/>
            </a:prstGeom>
            <a:noFill/>
          </p:spPr>
          <p:txBody>
            <a:bodyPr wrap="square" rtlCol="0">
              <a:spAutoFit/>
            </a:bodyPr>
            <a:lstStyle/>
            <a:p>
              <a:pPr>
                <a:defRPr/>
              </a:pPr>
              <a:r>
                <a:rPr lang="zh-CN" altLang="en-US" sz="1600" kern="0" dirty="0">
                  <a:solidFill>
                    <a:schemeClr val="accent2">
                      <a:lumMod val="40000"/>
                      <a:lumOff val="60000"/>
                    </a:schemeClr>
                  </a:solidFill>
                  <a:latin typeface="+mj-ea"/>
                  <a:ea typeface="+mj-ea"/>
                  <a:cs typeface="Arial" pitchFamily="34" charset="0"/>
                </a:rPr>
                <a:t>输入你的相关文字信息输入你的相关文字信息输入你的相关文字信息输入你的相关文字信息</a:t>
              </a:r>
              <a:endParaRPr lang="en-US" altLang="zh-CN" sz="1600" kern="0" dirty="0">
                <a:solidFill>
                  <a:schemeClr val="accent2">
                    <a:lumMod val="40000"/>
                    <a:lumOff val="60000"/>
                  </a:schemeClr>
                </a:solidFill>
                <a:latin typeface="+mj-ea"/>
                <a:ea typeface="+mj-ea"/>
                <a:cs typeface="Arial" pitchFamily="34" charset="0"/>
              </a:endParaRPr>
            </a:p>
            <a:p>
              <a:pPr>
                <a:defRPr/>
              </a:pPr>
              <a:endParaRPr lang="en-US" altLang="zh-CN" sz="1600" kern="0" dirty="0">
                <a:solidFill>
                  <a:schemeClr val="accent2">
                    <a:lumMod val="40000"/>
                    <a:lumOff val="60000"/>
                  </a:schemeClr>
                </a:solidFill>
                <a:latin typeface="+mj-ea"/>
                <a:ea typeface="+mj-ea"/>
                <a:cs typeface="Arial" pitchFamily="34" charset="0"/>
              </a:endParaRPr>
            </a:p>
            <a:p>
              <a:pPr>
                <a:defRPr/>
              </a:pPr>
              <a:endParaRPr lang="en-US" altLang="zh-CN" sz="1600" kern="0" dirty="0">
                <a:solidFill>
                  <a:schemeClr val="accent2">
                    <a:lumMod val="40000"/>
                    <a:lumOff val="60000"/>
                  </a:schemeClr>
                </a:solidFill>
                <a:latin typeface="+mj-ea"/>
                <a:ea typeface="+mj-ea"/>
                <a:cs typeface="Arial" pitchFamily="34" charset="0"/>
              </a:endParaRPr>
            </a:p>
            <a:p>
              <a:pPr>
                <a:defRPr/>
              </a:pPr>
              <a:endParaRPr lang="en-US" sz="1600" kern="0" dirty="0">
                <a:solidFill>
                  <a:schemeClr val="accent2">
                    <a:lumMod val="40000"/>
                    <a:lumOff val="60000"/>
                  </a:schemeClr>
                </a:solidFill>
                <a:latin typeface="+mj-ea"/>
                <a:ea typeface="+mj-ea"/>
                <a:cs typeface="Arial" pitchFamily="34" charset="0"/>
              </a:endParaRPr>
            </a:p>
          </p:txBody>
        </p:sp>
      </p:grpSp>
      <p:grpSp>
        <p:nvGrpSpPr>
          <p:cNvPr id="58" name="组合 57"/>
          <p:cNvGrpSpPr/>
          <p:nvPr/>
        </p:nvGrpSpPr>
        <p:grpSpPr>
          <a:xfrm>
            <a:off x="6817613" y="1700809"/>
            <a:ext cx="3759227" cy="2565131"/>
            <a:chOff x="5113209" y="2060844"/>
            <a:chExt cx="3059191" cy="2087457"/>
          </a:xfrm>
        </p:grpSpPr>
        <p:sp>
          <p:nvSpPr>
            <p:cNvPr id="59" name="椭圆形标注 58"/>
            <p:cNvSpPr/>
            <p:nvPr/>
          </p:nvSpPr>
          <p:spPr>
            <a:xfrm flipH="1">
              <a:off x="5113209" y="2060844"/>
              <a:ext cx="3059191" cy="2087457"/>
            </a:xfrm>
            <a:prstGeom prst="wedgeEllipseCallout">
              <a:avLst>
                <a:gd name="adj1" fmla="val -22901"/>
                <a:gd name="adj2" fmla="val 64006"/>
              </a:avLst>
            </a:prstGeom>
            <a:solidFill>
              <a:srgbClr val="C00000"/>
            </a:solidFill>
            <a:ln w="57150" cap="flat" cmpd="sng" algn="ctr">
              <a:solidFill>
                <a:sysClr val="window" lastClr="FFFFFF"/>
              </a:solidFill>
              <a:prstDash val="solid"/>
            </a:ln>
            <a:effectLst/>
          </p:spPr>
          <p:txBody>
            <a:bodyPr rtlCol="0" anchor="ctr"/>
            <a:lstStyle/>
            <a:p>
              <a:pPr algn="ctr">
                <a:defRPr/>
              </a:pPr>
              <a:endParaRPr lang="en-US" kern="0">
                <a:solidFill>
                  <a:sysClr val="window" lastClr="FFFFFF"/>
                </a:solidFill>
                <a:latin typeface="Arial" pitchFamily="34" charset="0"/>
                <a:cs typeface="Arial" pitchFamily="34" charset="0"/>
              </a:endParaRPr>
            </a:p>
          </p:txBody>
        </p:sp>
        <p:sp>
          <p:nvSpPr>
            <p:cNvPr id="60" name="TextBox 59"/>
            <p:cNvSpPr txBox="1"/>
            <p:nvPr/>
          </p:nvSpPr>
          <p:spPr>
            <a:xfrm flipH="1">
              <a:off x="5631534" y="2493477"/>
              <a:ext cx="1863703" cy="34235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2665" dirty="0">
                  <a:solidFill>
                    <a:schemeClr val="accent2">
                      <a:lumMod val="40000"/>
                      <a:lumOff val="60000"/>
                    </a:schemeClr>
                  </a:solidFill>
                  <a:latin typeface="+mj-ea"/>
                  <a:ea typeface="+mj-ea"/>
                  <a:cs typeface="Arial" pitchFamily="34" charset="0"/>
                </a:rPr>
                <a:t>主题设计</a:t>
              </a:r>
              <a:endParaRPr lang="zh-CN" altLang="en-US" sz="2665" dirty="0">
                <a:solidFill>
                  <a:schemeClr val="accent2">
                    <a:lumMod val="40000"/>
                    <a:lumOff val="60000"/>
                  </a:schemeClr>
                </a:solidFill>
                <a:latin typeface="+mj-ea"/>
                <a:ea typeface="+mj-ea"/>
                <a:cs typeface="Arial" pitchFamily="34" charset="0"/>
              </a:endParaRPr>
            </a:p>
          </p:txBody>
        </p:sp>
        <p:sp>
          <p:nvSpPr>
            <p:cNvPr id="61" name="TextBox 60"/>
            <p:cNvSpPr txBox="1"/>
            <p:nvPr/>
          </p:nvSpPr>
          <p:spPr>
            <a:xfrm>
              <a:off x="5504902" y="2863319"/>
              <a:ext cx="2275805" cy="876620"/>
            </a:xfrm>
            <a:prstGeom prst="rect">
              <a:avLst/>
            </a:prstGeom>
            <a:noFill/>
          </p:spPr>
          <p:txBody>
            <a:bodyPr wrap="square" rtlCol="0">
              <a:spAutoFit/>
            </a:bodyPr>
            <a:lstStyle/>
            <a:p>
              <a:pPr>
                <a:defRPr/>
              </a:pPr>
              <a:r>
                <a:rPr lang="zh-CN" altLang="en-US" sz="1600" kern="0" dirty="0">
                  <a:solidFill>
                    <a:schemeClr val="accent2">
                      <a:lumMod val="40000"/>
                      <a:lumOff val="60000"/>
                    </a:schemeClr>
                  </a:solidFill>
                  <a:latin typeface="+mj-ea"/>
                  <a:ea typeface="+mj-ea"/>
                  <a:cs typeface="Arial" pitchFamily="34" charset="0"/>
                </a:rPr>
                <a:t>输入你的相关文字信息输入你的相关文字信息输入你的相关文字信息输入你的相关文字信息</a:t>
              </a:r>
              <a:endParaRPr lang="en-US" altLang="zh-CN" sz="1600" kern="0" dirty="0">
                <a:solidFill>
                  <a:schemeClr val="accent2">
                    <a:lumMod val="40000"/>
                    <a:lumOff val="60000"/>
                  </a:schemeClr>
                </a:solidFill>
                <a:latin typeface="+mj-ea"/>
                <a:ea typeface="+mj-ea"/>
                <a:cs typeface="Arial" pitchFamily="34" charset="0"/>
              </a:endParaRPr>
            </a:p>
          </p:txBody>
        </p:sp>
      </p:grpSp>
      <p:sp>
        <p:nvSpPr>
          <p:cNvPr id="62" name="标题 52"/>
          <p:cNvSpPr/>
          <p:nvPr/>
        </p:nvSpPr>
        <p:spPr bwMode="auto">
          <a:xfrm>
            <a:off x="1155868" y="260648"/>
            <a:ext cx="5923360"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单击此处</a:t>
            </a:r>
            <a:r>
              <a:rPr lang="zh-CN" altLang="en-US" sz="3200" b="1" dirty="0" smtClean="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添加页面标题</a:t>
            </a:r>
            <a:endPar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fade">
                                      <p:cBhvr>
                                        <p:cTn id="15" dur="1000"/>
                                        <p:tgtEl>
                                          <p:spTgt spid="54"/>
                                        </p:tgtEl>
                                      </p:cBhvr>
                                    </p:animEffect>
                                    <p:anim calcmode="lin" valueType="num">
                                      <p:cBhvr>
                                        <p:cTn id="16" dur="1000" fill="hold"/>
                                        <p:tgtEl>
                                          <p:spTgt spid="54"/>
                                        </p:tgtEl>
                                        <p:attrNameLst>
                                          <p:attrName>ppt_x</p:attrName>
                                        </p:attrNameLst>
                                      </p:cBhvr>
                                      <p:tavLst>
                                        <p:tav tm="0">
                                          <p:val>
                                            <p:strVal val="#ppt_x"/>
                                          </p:val>
                                        </p:tav>
                                        <p:tav tm="100000">
                                          <p:val>
                                            <p:strVal val="#ppt_x"/>
                                          </p:val>
                                        </p:tav>
                                      </p:tavLst>
                                    </p:anim>
                                    <p:anim calcmode="lin" valueType="num">
                                      <p:cBhvr>
                                        <p:cTn id="17" dur="1000" fill="hold"/>
                                        <p:tgtEl>
                                          <p:spTgt spid="54"/>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58"/>
                                        </p:tgtEl>
                                        <p:attrNameLst>
                                          <p:attrName>style.visibility</p:attrName>
                                        </p:attrNameLst>
                                      </p:cBhvr>
                                      <p:to>
                                        <p:strVal val="visible"/>
                                      </p:to>
                                    </p:set>
                                    <p:animEffect transition="in" filter="fade">
                                      <p:cBhvr>
                                        <p:cTn id="21" dur="1000"/>
                                        <p:tgtEl>
                                          <p:spTgt spid="58"/>
                                        </p:tgtEl>
                                      </p:cBhvr>
                                    </p:animEffect>
                                    <p:anim calcmode="lin" valueType="num">
                                      <p:cBhvr>
                                        <p:cTn id="22" dur="1000" fill="hold"/>
                                        <p:tgtEl>
                                          <p:spTgt spid="58"/>
                                        </p:tgtEl>
                                        <p:attrNameLst>
                                          <p:attrName>ppt_x</p:attrName>
                                        </p:attrNameLst>
                                      </p:cBhvr>
                                      <p:tavLst>
                                        <p:tav tm="0">
                                          <p:val>
                                            <p:strVal val="#ppt_x"/>
                                          </p:val>
                                        </p:tav>
                                        <p:tav tm="100000">
                                          <p:val>
                                            <p:strVal val="#ppt_x"/>
                                          </p:val>
                                        </p:tav>
                                      </p:tavLst>
                                    </p:anim>
                                    <p:anim calcmode="lin" valueType="num">
                                      <p:cBhvr>
                                        <p:cTn id="23"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2855998" y="1628800"/>
            <a:ext cx="2951159" cy="576064"/>
          </a:xfrm>
          <a:prstGeom prst="rect">
            <a:avLst/>
          </a:prstGeom>
          <a:solidFill>
            <a:srgbClr val="D7000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52" tIns="45727" rIns="91452" bIns="45727" rtlCol="0" anchor="ctr"/>
          <a:lstStyle/>
          <a:p>
            <a:pPr algn="r"/>
            <a:r>
              <a:rPr lang="en-US" altLang="zh-CN" sz="3200" dirty="0">
                <a:solidFill>
                  <a:srgbClr val="E6CFCC"/>
                </a:solidFill>
                <a:latin typeface="微软雅黑" pitchFamily="34" charset="-122"/>
                <a:ea typeface="微软雅黑" pitchFamily="34" charset="-122"/>
              </a:rPr>
              <a:t>60%</a:t>
            </a:r>
            <a:endParaRPr lang="zh-CN" altLang="en-US" sz="3200" dirty="0">
              <a:solidFill>
                <a:srgbClr val="E6CFCC"/>
              </a:solidFill>
              <a:latin typeface="微软雅黑" pitchFamily="34" charset="-122"/>
              <a:ea typeface="微软雅黑" pitchFamily="34" charset="-122"/>
            </a:endParaRPr>
          </a:p>
        </p:txBody>
      </p:sp>
      <p:sp>
        <p:nvSpPr>
          <p:cNvPr id="37" name="矩形 36"/>
          <p:cNvSpPr/>
          <p:nvPr/>
        </p:nvSpPr>
        <p:spPr>
          <a:xfrm>
            <a:off x="2855995" y="2320077"/>
            <a:ext cx="5327733" cy="576064"/>
          </a:xfrm>
          <a:prstGeom prst="rect">
            <a:avLst/>
          </a:prstGeom>
          <a:solidFill>
            <a:srgbClr val="D7000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52" tIns="45727" rIns="91452" bIns="45727" rtlCol="0" anchor="ctr"/>
          <a:lstStyle/>
          <a:p>
            <a:pPr algn="r"/>
            <a:r>
              <a:rPr lang="en-US" altLang="zh-CN" sz="3200">
                <a:solidFill>
                  <a:srgbClr val="E6CFCC"/>
                </a:solidFill>
                <a:latin typeface="微软雅黑" pitchFamily="34" charset="-122"/>
                <a:ea typeface="微软雅黑" pitchFamily="34" charset="-122"/>
              </a:rPr>
              <a:t>80%</a:t>
            </a:r>
            <a:endParaRPr lang="zh-CN" altLang="en-US" sz="3200">
              <a:solidFill>
                <a:srgbClr val="E6CFCC"/>
              </a:solidFill>
              <a:latin typeface="微软雅黑" pitchFamily="34" charset="-122"/>
              <a:ea typeface="微软雅黑" pitchFamily="34" charset="-122"/>
            </a:endParaRPr>
          </a:p>
        </p:txBody>
      </p:sp>
      <p:sp>
        <p:nvSpPr>
          <p:cNvPr id="38" name="矩形 37"/>
          <p:cNvSpPr/>
          <p:nvPr/>
        </p:nvSpPr>
        <p:spPr>
          <a:xfrm>
            <a:off x="2855998" y="3011355"/>
            <a:ext cx="3743351" cy="576064"/>
          </a:xfrm>
          <a:prstGeom prst="rect">
            <a:avLst/>
          </a:prstGeom>
          <a:solidFill>
            <a:srgbClr val="D7000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52" tIns="45727" rIns="91452" bIns="45727" rtlCol="0" anchor="ctr"/>
          <a:lstStyle/>
          <a:p>
            <a:pPr algn="r"/>
            <a:r>
              <a:rPr lang="en-US" altLang="zh-CN" sz="3200">
                <a:solidFill>
                  <a:srgbClr val="E6CFCC"/>
                </a:solidFill>
                <a:latin typeface="微软雅黑" pitchFamily="34" charset="-122"/>
                <a:ea typeface="微软雅黑" pitchFamily="34" charset="-122"/>
              </a:rPr>
              <a:t>68%</a:t>
            </a:r>
            <a:endParaRPr lang="zh-CN" altLang="en-US" sz="3200">
              <a:solidFill>
                <a:srgbClr val="E6CFCC"/>
              </a:solidFill>
              <a:latin typeface="微软雅黑" pitchFamily="34" charset="-122"/>
              <a:ea typeface="微软雅黑" pitchFamily="34" charset="-122"/>
            </a:endParaRPr>
          </a:p>
        </p:txBody>
      </p:sp>
      <p:sp>
        <p:nvSpPr>
          <p:cNvPr id="39" name="矩形 38"/>
          <p:cNvSpPr/>
          <p:nvPr/>
        </p:nvSpPr>
        <p:spPr>
          <a:xfrm>
            <a:off x="2855997" y="3702631"/>
            <a:ext cx="2001159" cy="576064"/>
          </a:xfrm>
          <a:prstGeom prst="rect">
            <a:avLst/>
          </a:prstGeom>
          <a:solidFill>
            <a:srgbClr val="D7000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52" tIns="45727" rIns="91452" bIns="45727" rtlCol="0" anchor="ctr"/>
          <a:lstStyle/>
          <a:p>
            <a:pPr algn="r"/>
            <a:r>
              <a:rPr lang="en-US" altLang="zh-CN" sz="3200">
                <a:solidFill>
                  <a:srgbClr val="E6CFCC"/>
                </a:solidFill>
                <a:latin typeface="微软雅黑" pitchFamily="34" charset="-122"/>
                <a:ea typeface="微软雅黑" pitchFamily="34" charset="-122"/>
              </a:rPr>
              <a:t>48%</a:t>
            </a:r>
            <a:endParaRPr lang="zh-CN" altLang="en-US" sz="3200">
              <a:solidFill>
                <a:srgbClr val="E6CFCC"/>
              </a:solidFill>
              <a:latin typeface="微软雅黑" pitchFamily="34" charset="-122"/>
              <a:ea typeface="微软雅黑" pitchFamily="34" charset="-122"/>
            </a:endParaRPr>
          </a:p>
        </p:txBody>
      </p:sp>
      <p:sp>
        <p:nvSpPr>
          <p:cNvPr id="40" name="矩形 39"/>
          <p:cNvSpPr/>
          <p:nvPr/>
        </p:nvSpPr>
        <p:spPr>
          <a:xfrm>
            <a:off x="2855996" y="4393908"/>
            <a:ext cx="4535541" cy="576064"/>
          </a:xfrm>
          <a:prstGeom prst="rect">
            <a:avLst/>
          </a:prstGeom>
          <a:solidFill>
            <a:srgbClr val="D7000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52" tIns="45727" rIns="91452" bIns="45727" rtlCol="0" anchor="ctr"/>
          <a:lstStyle/>
          <a:p>
            <a:pPr algn="r"/>
            <a:r>
              <a:rPr lang="en-US" altLang="zh-CN" sz="3200">
                <a:solidFill>
                  <a:srgbClr val="E6CFCC"/>
                </a:solidFill>
                <a:latin typeface="微软雅黑" pitchFamily="34" charset="-122"/>
                <a:ea typeface="微软雅黑" pitchFamily="34" charset="-122"/>
              </a:rPr>
              <a:t>76%</a:t>
            </a:r>
            <a:endParaRPr lang="zh-CN" altLang="en-US" sz="3200">
              <a:solidFill>
                <a:srgbClr val="E6CFCC"/>
              </a:solidFill>
              <a:latin typeface="微软雅黑" pitchFamily="34" charset="-122"/>
              <a:ea typeface="微软雅黑" pitchFamily="34" charset="-122"/>
            </a:endParaRPr>
          </a:p>
        </p:txBody>
      </p:sp>
      <p:sp>
        <p:nvSpPr>
          <p:cNvPr id="41" name="矩形 40"/>
          <p:cNvSpPr/>
          <p:nvPr/>
        </p:nvSpPr>
        <p:spPr>
          <a:xfrm>
            <a:off x="2855996" y="5085184"/>
            <a:ext cx="4002317" cy="576064"/>
          </a:xfrm>
          <a:prstGeom prst="rect">
            <a:avLst/>
          </a:prstGeom>
          <a:solidFill>
            <a:srgbClr val="D7000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52" tIns="45727" rIns="91452" bIns="45727" rtlCol="0" anchor="ctr"/>
          <a:lstStyle/>
          <a:p>
            <a:pPr algn="r"/>
            <a:r>
              <a:rPr lang="en-US" altLang="zh-CN" sz="3200">
                <a:solidFill>
                  <a:srgbClr val="E6CFCC"/>
                </a:solidFill>
                <a:latin typeface="微软雅黑" pitchFamily="34" charset="-122"/>
                <a:ea typeface="微软雅黑" pitchFamily="34" charset="-122"/>
              </a:rPr>
              <a:t>70%</a:t>
            </a:r>
            <a:endParaRPr lang="zh-CN" altLang="en-US" sz="3200">
              <a:solidFill>
                <a:srgbClr val="E6CFCC"/>
              </a:solidFill>
              <a:latin typeface="微软雅黑" pitchFamily="34" charset="-122"/>
              <a:ea typeface="微软雅黑" pitchFamily="34" charset="-122"/>
            </a:endParaRPr>
          </a:p>
        </p:txBody>
      </p:sp>
      <p:sp>
        <p:nvSpPr>
          <p:cNvPr id="42" name="TextBox 41"/>
          <p:cNvSpPr txBox="1"/>
          <p:nvPr/>
        </p:nvSpPr>
        <p:spPr>
          <a:xfrm>
            <a:off x="8489407" y="2310762"/>
            <a:ext cx="3110253" cy="932577"/>
          </a:xfrm>
          <a:prstGeom prst="rect">
            <a:avLst/>
          </a:prstGeom>
          <a:noFill/>
        </p:spPr>
        <p:txBody>
          <a:bodyPr wrap="square" lIns="91452" tIns="45727" rIns="91452" bIns="45727"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en-US" altLang="zh-CN" sz="1400" dirty="0">
              <a:solidFill>
                <a:sysClr val="windowText" lastClr="000000"/>
              </a:solidFill>
              <a:latin typeface="微软雅黑" pitchFamily="34" charset="-122"/>
              <a:ea typeface="微软雅黑" pitchFamily="34" charset="-122"/>
            </a:endParaRPr>
          </a:p>
        </p:txBody>
      </p:sp>
      <p:sp>
        <p:nvSpPr>
          <p:cNvPr id="43" name="TextBox 42"/>
          <p:cNvSpPr txBox="1"/>
          <p:nvPr/>
        </p:nvSpPr>
        <p:spPr>
          <a:xfrm>
            <a:off x="8491063" y="1754229"/>
            <a:ext cx="1415796" cy="461679"/>
          </a:xfrm>
          <a:prstGeom prst="rect">
            <a:avLst/>
          </a:prstGeom>
          <a:noFill/>
        </p:spPr>
        <p:txBody>
          <a:bodyPr wrap="none" lIns="91452" tIns="45727" rIns="91452" bIns="45727" rtlCol="0" anchor="ctr">
            <a:spAutoFit/>
          </a:bodyPr>
          <a:lstStyle/>
          <a:p>
            <a:r>
              <a:rPr lang="zh-CN" altLang="en-US" dirty="0">
                <a:solidFill>
                  <a:sysClr val="windowText" lastClr="000000"/>
                </a:solidFill>
                <a:latin typeface="微软雅黑" pitchFamily="34" charset="-122"/>
                <a:ea typeface="微软雅黑" pitchFamily="34" charset="-122"/>
              </a:rPr>
              <a:t>添加标题</a:t>
            </a:r>
            <a:endParaRPr lang="zh-CN" altLang="en-US" dirty="0">
              <a:solidFill>
                <a:sysClr val="windowText" lastClr="000000"/>
              </a:solidFill>
              <a:latin typeface="微软雅黑" pitchFamily="34" charset="-122"/>
              <a:ea typeface="微软雅黑" pitchFamily="34" charset="-122"/>
            </a:endParaRPr>
          </a:p>
        </p:txBody>
      </p:sp>
      <p:sp>
        <p:nvSpPr>
          <p:cNvPr id="44" name="等腰三角形 43"/>
          <p:cNvSpPr/>
          <p:nvPr/>
        </p:nvSpPr>
        <p:spPr>
          <a:xfrm rot="5400000">
            <a:off x="8259386" y="1895377"/>
            <a:ext cx="241815" cy="208488"/>
          </a:xfrm>
          <a:prstGeom prst="triangle">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lIns="91452" tIns="45727" rIns="91452" bIns="45727" rtlCol="0" anchor="ctr"/>
          <a:lstStyle/>
          <a:p>
            <a:pPr algn="ctr"/>
            <a:endParaRPr lang="zh-CN" altLang="en-US" sz="3200">
              <a:solidFill>
                <a:sysClr val="windowText" lastClr="000000"/>
              </a:solidFill>
            </a:endParaRPr>
          </a:p>
        </p:txBody>
      </p:sp>
      <p:sp>
        <p:nvSpPr>
          <p:cNvPr id="45" name="TextBox 44"/>
          <p:cNvSpPr txBox="1"/>
          <p:nvPr/>
        </p:nvSpPr>
        <p:spPr>
          <a:xfrm>
            <a:off x="8489407" y="4467970"/>
            <a:ext cx="3110253" cy="932577"/>
          </a:xfrm>
          <a:prstGeom prst="rect">
            <a:avLst/>
          </a:prstGeom>
          <a:noFill/>
        </p:spPr>
        <p:txBody>
          <a:bodyPr wrap="square" lIns="91452" tIns="45727" rIns="91452" bIns="45727"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en-US" altLang="zh-CN" sz="1400" dirty="0">
              <a:solidFill>
                <a:sysClr val="windowText" lastClr="000000"/>
              </a:solidFill>
              <a:latin typeface="微软雅黑" pitchFamily="34" charset="-122"/>
              <a:ea typeface="微软雅黑" pitchFamily="34" charset="-122"/>
            </a:endParaRPr>
          </a:p>
        </p:txBody>
      </p:sp>
      <p:sp>
        <p:nvSpPr>
          <p:cNvPr id="46" name="TextBox 45"/>
          <p:cNvSpPr txBox="1"/>
          <p:nvPr/>
        </p:nvSpPr>
        <p:spPr>
          <a:xfrm>
            <a:off x="8491063" y="3911437"/>
            <a:ext cx="1415796" cy="461679"/>
          </a:xfrm>
          <a:prstGeom prst="rect">
            <a:avLst/>
          </a:prstGeom>
          <a:noFill/>
        </p:spPr>
        <p:txBody>
          <a:bodyPr wrap="none" lIns="91452" tIns="45727" rIns="91452" bIns="45727" rtlCol="0" anchor="ctr">
            <a:spAutoFit/>
          </a:bodyPr>
          <a:lstStyle/>
          <a:p>
            <a:r>
              <a:rPr lang="zh-CN" altLang="en-US">
                <a:solidFill>
                  <a:sysClr val="windowText" lastClr="000000"/>
                </a:solidFill>
                <a:latin typeface="微软雅黑" pitchFamily="34" charset="-122"/>
                <a:ea typeface="微软雅黑" pitchFamily="34" charset="-122"/>
              </a:rPr>
              <a:t>添加标题</a:t>
            </a:r>
            <a:endParaRPr lang="zh-CN" altLang="en-US">
              <a:solidFill>
                <a:sysClr val="windowText" lastClr="000000"/>
              </a:solidFill>
              <a:latin typeface="微软雅黑" pitchFamily="34" charset="-122"/>
              <a:ea typeface="微软雅黑" pitchFamily="34" charset="-122"/>
            </a:endParaRPr>
          </a:p>
        </p:txBody>
      </p:sp>
      <p:sp>
        <p:nvSpPr>
          <p:cNvPr id="47" name="等腰三角形 46"/>
          <p:cNvSpPr/>
          <p:nvPr/>
        </p:nvSpPr>
        <p:spPr>
          <a:xfrm rot="5400000">
            <a:off x="8259386" y="4052587"/>
            <a:ext cx="241815" cy="208488"/>
          </a:xfrm>
          <a:prstGeom prst="triangle">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lIns="91452" tIns="45727" rIns="91452" bIns="45727" rtlCol="0" anchor="ctr"/>
          <a:lstStyle/>
          <a:p>
            <a:pPr algn="ctr"/>
            <a:endParaRPr lang="zh-CN" altLang="en-US" sz="3200">
              <a:solidFill>
                <a:sysClr val="windowText" lastClr="000000"/>
              </a:solidFill>
            </a:endParaRPr>
          </a:p>
        </p:txBody>
      </p:sp>
      <p:grpSp>
        <p:nvGrpSpPr>
          <p:cNvPr id="48" name="组合 47"/>
          <p:cNvGrpSpPr/>
          <p:nvPr/>
        </p:nvGrpSpPr>
        <p:grpSpPr>
          <a:xfrm>
            <a:off x="2062252" y="2320077"/>
            <a:ext cx="720173" cy="576064"/>
            <a:chOff x="1774726" y="2392085"/>
            <a:chExt cx="720080" cy="576064"/>
          </a:xfrm>
          <a:solidFill>
            <a:srgbClr val="FABE00"/>
          </a:solidFill>
        </p:grpSpPr>
        <p:sp>
          <p:nvSpPr>
            <p:cNvPr id="49" name="圆角矩形 48"/>
            <p:cNvSpPr/>
            <p:nvPr/>
          </p:nvSpPr>
          <p:spPr>
            <a:xfrm>
              <a:off x="1774726" y="2392085"/>
              <a:ext cx="720080" cy="57606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50" name="图片 4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918743" y="2464093"/>
              <a:ext cx="432048" cy="432048"/>
            </a:xfrm>
            <a:prstGeom prst="rect">
              <a:avLst/>
            </a:prstGeom>
            <a:grpFill/>
          </p:spPr>
        </p:pic>
      </p:grpSp>
      <p:grpSp>
        <p:nvGrpSpPr>
          <p:cNvPr id="51" name="组合 50"/>
          <p:cNvGrpSpPr/>
          <p:nvPr/>
        </p:nvGrpSpPr>
        <p:grpSpPr>
          <a:xfrm>
            <a:off x="2062252" y="4393908"/>
            <a:ext cx="720173" cy="576064"/>
            <a:chOff x="1774726" y="4465916"/>
            <a:chExt cx="720080" cy="576064"/>
          </a:xfrm>
        </p:grpSpPr>
        <p:sp>
          <p:nvSpPr>
            <p:cNvPr id="52" name="圆角矩形 51"/>
            <p:cNvSpPr/>
            <p:nvPr/>
          </p:nvSpPr>
          <p:spPr>
            <a:xfrm>
              <a:off x="1774726" y="4465916"/>
              <a:ext cx="720080" cy="576064"/>
            </a:xfrm>
            <a:prstGeom prst="roundRect">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53" name="组合 52"/>
            <p:cNvGrpSpPr/>
            <p:nvPr/>
          </p:nvGrpSpPr>
          <p:grpSpPr>
            <a:xfrm>
              <a:off x="1947546" y="4566728"/>
              <a:ext cx="374440" cy="374440"/>
              <a:chOff x="2713211" y="5157192"/>
              <a:chExt cx="648072" cy="648072"/>
            </a:xfrm>
          </p:grpSpPr>
          <p:sp>
            <p:nvSpPr>
              <p:cNvPr id="54" name="椭圆 53"/>
              <p:cNvSpPr/>
              <p:nvPr/>
            </p:nvSpPr>
            <p:spPr>
              <a:xfrm>
                <a:off x="2713211" y="5157192"/>
                <a:ext cx="648072" cy="648072"/>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55" name="组合 54"/>
              <p:cNvGrpSpPr/>
              <p:nvPr/>
            </p:nvGrpSpPr>
            <p:grpSpPr>
              <a:xfrm>
                <a:off x="2818841" y="5301209"/>
                <a:ext cx="436812" cy="360040"/>
                <a:chOff x="7416800" y="1255713"/>
                <a:chExt cx="1047750" cy="863600"/>
              </a:xfrm>
              <a:solidFill>
                <a:schemeClr val="bg1"/>
              </a:solidFill>
            </p:grpSpPr>
            <p:sp>
              <p:nvSpPr>
                <p:cNvPr id="56" name="Freeform 58"/>
                <p:cNvSpPr>
                  <a:spLocks noEditPoints="1"/>
                </p:cNvSpPr>
                <p:nvPr/>
              </p:nvSpPr>
              <p:spPr bwMode="auto">
                <a:xfrm>
                  <a:off x="7416800" y="1255713"/>
                  <a:ext cx="571500" cy="574675"/>
                </a:xfrm>
                <a:custGeom>
                  <a:avLst/>
                  <a:gdLst>
                    <a:gd name="T0" fmla="*/ 320 w 360"/>
                    <a:gd name="T1" fmla="*/ 118 h 362"/>
                    <a:gd name="T2" fmla="*/ 280 w 360"/>
                    <a:gd name="T3" fmla="*/ 66 h 362"/>
                    <a:gd name="T4" fmla="*/ 292 w 360"/>
                    <a:gd name="T5" fmla="*/ 42 h 362"/>
                    <a:gd name="T6" fmla="*/ 258 w 360"/>
                    <a:gd name="T7" fmla="*/ 16 h 362"/>
                    <a:gd name="T8" fmla="*/ 248 w 360"/>
                    <a:gd name="T9" fmla="*/ 16 h 362"/>
                    <a:gd name="T10" fmla="*/ 232 w 360"/>
                    <a:gd name="T11" fmla="*/ 36 h 362"/>
                    <a:gd name="T12" fmla="*/ 174 w 360"/>
                    <a:gd name="T13" fmla="*/ 28 h 362"/>
                    <a:gd name="T14" fmla="*/ 164 w 360"/>
                    <a:gd name="T15" fmla="*/ 4 h 362"/>
                    <a:gd name="T16" fmla="*/ 122 w 360"/>
                    <a:gd name="T17" fmla="*/ 10 h 362"/>
                    <a:gd name="T18" fmla="*/ 116 w 360"/>
                    <a:gd name="T19" fmla="*/ 16 h 362"/>
                    <a:gd name="T20" fmla="*/ 118 w 360"/>
                    <a:gd name="T21" fmla="*/ 42 h 362"/>
                    <a:gd name="T22" fmla="*/ 64 w 360"/>
                    <a:gd name="T23" fmla="*/ 82 h 362"/>
                    <a:gd name="T24" fmla="*/ 42 w 360"/>
                    <a:gd name="T25" fmla="*/ 70 h 362"/>
                    <a:gd name="T26" fmla="*/ 14 w 360"/>
                    <a:gd name="T27" fmla="*/ 104 h 362"/>
                    <a:gd name="T28" fmla="*/ 16 w 360"/>
                    <a:gd name="T29" fmla="*/ 114 h 362"/>
                    <a:gd name="T30" fmla="*/ 36 w 360"/>
                    <a:gd name="T31" fmla="*/ 130 h 362"/>
                    <a:gd name="T32" fmla="*/ 28 w 360"/>
                    <a:gd name="T33" fmla="*/ 188 h 362"/>
                    <a:gd name="T34" fmla="*/ 4 w 360"/>
                    <a:gd name="T35" fmla="*/ 198 h 362"/>
                    <a:gd name="T36" fmla="*/ 8 w 360"/>
                    <a:gd name="T37" fmla="*/ 240 h 362"/>
                    <a:gd name="T38" fmla="*/ 14 w 360"/>
                    <a:gd name="T39" fmla="*/ 246 h 362"/>
                    <a:gd name="T40" fmla="*/ 42 w 360"/>
                    <a:gd name="T41" fmla="*/ 244 h 362"/>
                    <a:gd name="T42" fmla="*/ 80 w 360"/>
                    <a:gd name="T43" fmla="*/ 292 h 362"/>
                    <a:gd name="T44" fmla="*/ 70 w 360"/>
                    <a:gd name="T45" fmla="*/ 316 h 362"/>
                    <a:gd name="T46" fmla="*/ 74 w 360"/>
                    <a:gd name="T47" fmla="*/ 328 h 362"/>
                    <a:gd name="T48" fmla="*/ 110 w 360"/>
                    <a:gd name="T49" fmla="*/ 348 h 362"/>
                    <a:gd name="T50" fmla="*/ 124 w 360"/>
                    <a:gd name="T51" fmla="*/ 330 h 362"/>
                    <a:gd name="T52" fmla="*/ 182 w 360"/>
                    <a:gd name="T53" fmla="*/ 332 h 362"/>
                    <a:gd name="T54" fmla="*/ 196 w 360"/>
                    <a:gd name="T55" fmla="*/ 356 h 362"/>
                    <a:gd name="T56" fmla="*/ 206 w 360"/>
                    <a:gd name="T57" fmla="*/ 362 h 362"/>
                    <a:gd name="T58" fmla="*/ 246 w 360"/>
                    <a:gd name="T59" fmla="*/ 350 h 362"/>
                    <a:gd name="T60" fmla="*/ 242 w 360"/>
                    <a:gd name="T61" fmla="*/ 328 h 362"/>
                    <a:gd name="T62" fmla="*/ 290 w 360"/>
                    <a:gd name="T63" fmla="*/ 284 h 362"/>
                    <a:gd name="T64" fmla="*/ 316 w 360"/>
                    <a:gd name="T65" fmla="*/ 292 h 362"/>
                    <a:gd name="T66" fmla="*/ 328 w 360"/>
                    <a:gd name="T67" fmla="*/ 288 h 362"/>
                    <a:gd name="T68" fmla="*/ 346 w 360"/>
                    <a:gd name="T69" fmla="*/ 252 h 362"/>
                    <a:gd name="T70" fmla="*/ 330 w 360"/>
                    <a:gd name="T71" fmla="*/ 238 h 362"/>
                    <a:gd name="T72" fmla="*/ 330 w 360"/>
                    <a:gd name="T73" fmla="*/ 180 h 362"/>
                    <a:gd name="T74" fmla="*/ 354 w 360"/>
                    <a:gd name="T75" fmla="*/ 166 h 362"/>
                    <a:gd name="T76" fmla="*/ 360 w 360"/>
                    <a:gd name="T77" fmla="*/ 160 h 362"/>
                    <a:gd name="T78" fmla="*/ 350 w 360"/>
                    <a:gd name="T79" fmla="*/ 118 h 362"/>
                    <a:gd name="T80" fmla="*/ 342 w 360"/>
                    <a:gd name="T81" fmla="*/ 116 h 362"/>
                    <a:gd name="T82" fmla="*/ 166 w 360"/>
                    <a:gd name="T83" fmla="*/ 262 h 362"/>
                    <a:gd name="T84" fmla="*/ 114 w 360"/>
                    <a:gd name="T85" fmla="*/ 230 h 362"/>
                    <a:gd name="T86" fmla="*/ 98 w 360"/>
                    <a:gd name="T87" fmla="*/ 184 h 362"/>
                    <a:gd name="T88" fmla="*/ 120 w 360"/>
                    <a:gd name="T89" fmla="*/ 126 h 362"/>
                    <a:gd name="T90" fmla="*/ 162 w 360"/>
                    <a:gd name="T91" fmla="*/ 102 h 362"/>
                    <a:gd name="T92" fmla="*/ 224 w 360"/>
                    <a:gd name="T93" fmla="*/ 112 h 362"/>
                    <a:gd name="T94" fmla="*/ 260 w 360"/>
                    <a:gd name="T95" fmla="*/ 162 h 362"/>
                    <a:gd name="T96" fmla="*/ 258 w 360"/>
                    <a:gd name="T97" fmla="*/ 210 h 362"/>
                    <a:gd name="T98" fmla="*/ 214 w 360"/>
                    <a:gd name="T99" fmla="*/ 256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0" h="362">
                      <a:moveTo>
                        <a:pt x="342" y="116"/>
                      </a:moveTo>
                      <a:lnTo>
                        <a:pt x="328" y="120"/>
                      </a:lnTo>
                      <a:lnTo>
                        <a:pt x="328" y="120"/>
                      </a:lnTo>
                      <a:lnTo>
                        <a:pt x="320" y="118"/>
                      </a:lnTo>
                      <a:lnTo>
                        <a:pt x="316" y="114"/>
                      </a:lnTo>
                      <a:lnTo>
                        <a:pt x="284" y="72"/>
                      </a:lnTo>
                      <a:lnTo>
                        <a:pt x="284" y="72"/>
                      </a:lnTo>
                      <a:lnTo>
                        <a:pt x="280" y="66"/>
                      </a:lnTo>
                      <a:lnTo>
                        <a:pt x="282" y="58"/>
                      </a:lnTo>
                      <a:lnTo>
                        <a:pt x="290" y="46"/>
                      </a:lnTo>
                      <a:lnTo>
                        <a:pt x="290" y="46"/>
                      </a:lnTo>
                      <a:lnTo>
                        <a:pt x="292" y="42"/>
                      </a:lnTo>
                      <a:lnTo>
                        <a:pt x="292" y="40"/>
                      </a:lnTo>
                      <a:lnTo>
                        <a:pt x="290" y="36"/>
                      </a:lnTo>
                      <a:lnTo>
                        <a:pt x="288" y="34"/>
                      </a:lnTo>
                      <a:lnTo>
                        <a:pt x="258" y="16"/>
                      </a:lnTo>
                      <a:lnTo>
                        <a:pt x="258" y="16"/>
                      </a:lnTo>
                      <a:lnTo>
                        <a:pt x="254" y="14"/>
                      </a:lnTo>
                      <a:lnTo>
                        <a:pt x="252" y="16"/>
                      </a:lnTo>
                      <a:lnTo>
                        <a:pt x="248" y="16"/>
                      </a:lnTo>
                      <a:lnTo>
                        <a:pt x="246" y="18"/>
                      </a:lnTo>
                      <a:lnTo>
                        <a:pt x="238" y="32"/>
                      </a:lnTo>
                      <a:lnTo>
                        <a:pt x="238" y="32"/>
                      </a:lnTo>
                      <a:lnTo>
                        <a:pt x="232" y="36"/>
                      </a:lnTo>
                      <a:lnTo>
                        <a:pt x="226" y="38"/>
                      </a:lnTo>
                      <a:lnTo>
                        <a:pt x="180" y="30"/>
                      </a:lnTo>
                      <a:lnTo>
                        <a:pt x="180" y="30"/>
                      </a:lnTo>
                      <a:lnTo>
                        <a:pt x="174" y="28"/>
                      </a:lnTo>
                      <a:lnTo>
                        <a:pt x="170" y="22"/>
                      </a:lnTo>
                      <a:lnTo>
                        <a:pt x="166" y="8"/>
                      </a:lnTo>
                      <a:lnTo>
                        <a:pt x="166" y="8"/>
                      </a:lnTo>
                      <a:lnTo>
                        <a:pt x="164" y="4"/>
                      </a:lnTo>
                      <a:lnTo>
                        <a:pt x="162" y="2"/>
                      </a:lnTo>
                      <a:lnTo>
                        <a:pt x="160" y="0"/>
                      </a:lnTo>
                      <a:lnTo>
                        <a:pt x="156" y="0"/>
                      </a:lnTo>
                      <a:lnTo>
                        <a:pt x="122" y="10"/>
                      </a:lnTo>
                      <a:lnTo>
                        <a:pt x="122" y="10"/>
                      </a:lnTo>
                      <a:lnTo>
                        <a:pt x="118" y="10"/>
                      </a:lnTo>
                      <a:lnTo>
                        <a:pt x="116" y="12"/>
                      </a:lnTo>
                      <a:lnTo>
                        <a:pt x="116" y="16"/>
                      </a:lnTo>
                      <a:lnTo>
                        <a:pt x="116" y="20"/>
                      </a:lnTo>
                      <a:lnTo>
                        <a:pt x="120" y="34"/>
                      </a:lnTo>
                      <a:lnTo>
                        <a:pt x="120" y="34"/>
                      </a:lnTo>
                      <a:lnTo>
                        <a:pt x="118" y="42"/>
                      </a:lnTo>
                      <a:lnTo>
                        <a:pt x="114" y="46"/>
                      </a:lnTo>
                      <a:lnTo>
                        <a:pt x="72" y="78"/>
                      </a:lnTo>
                      <a:lnTo>
                        <a:pt x="72" y="78"/>
                      </a:lnTo>
                      <a:lnTo>
                        <a:pt x="64" y="82"/>
                      </a:lnTo>
                      <a:lnTo>
                        <a:pt x="58" y="80"/>
                      </a:lnTo>
                      <a:lnTo>
                        <a:pt x="44" y="72"/>
                      </a:lnTo>
                      <a:lnTo>
                        <a:pt x="44" y="72"/>
                      </a:lnTo>
                      <a:lnTo>
                        <a:pt x="42" y="70"/>
                      </a:lnTo>
                      <a:lnTo>
                        <a:pt x="38" y="70"/>
                      </a:lnTo>
                      <a:lnTo>
                        <a:pt x="36" y="72"/>
                      </a:lnTo>
                      <a:lnTo>
                        <a:pt x="34" y="74"/>
                      </a:lnTo>
                      <a:lnTo>
                        <a:pt x="14" y="104"/>
                      </a:lnTo>
                      <a:lnTo>
                        <a:pt x="14" y="104"/>
                      </a:lnTo>
                      <a:lnTo>
                        <a:pt x="14" y="108"/>
                      </a:lnTo>
                      <a:lnTo>
                        <a:pt x="14" y="110"/>
                      </a:lnTo>
                      <a:lnTo>
                        <a:pt x="16" y="114"/>
                      </a:lnTo>
                      <a:lnTo>
                        <a:pt x="18" y="116"/>
                      </a:lnTo>
                      <a:lnTo>
                        <a:pt x="32" y="124"/>
                      </a:lnTo>
                      <a:lnTo>
                        <a:pt x="32" y="124"/>
                      </a:lnTo>
                      <a:lnTo>
                        <a:pt x="36" y="130"/>
                      </a:lnTo>
                      <a:lnTo>
                        <a:pt x="38" y="138"/>
                      </a:lnTo>
                      <a:lnTo>
                        <a:pt x="30" y="182"/>
                      </a:lnTo>
                      <a:lnTo>
                        <a:pt x="30" y="182"/>
                      </a:lnTo>
                      <a:lnTo>
                        <a:pt x="28" y="188"/>
                      </a:lnTo>
                      <a:lnTo>
                        <a:pt x="22" y="192"/>
                      </a:lnTo>
                      <a:lnTo>
                        <a:pt x="6" y="196"/>
                      </a:lnTo>
                      <a:lnTo>
                        <a:pt x="6" y="196"/>
                      </a:lnTo>
                      <a:lnTo>
                        <a:pt x="4" y="198"/>
                      </a:lnTo>
                      <a:lnTo>
                        <a:pt x="0" y="200"/>
                      </a:lnTo>
                      <a:lnTo>
                        <a:pt x="0" y="202"/>
                      </a:lnTo>
                      <a:lnTo>
                        <a:pt x="0" y="206"/>
                      </a:lnTo>
                      <a:lnTo>
                        <a:pt x="8" y="240"/>
                      </a:lnTo>
                      <a:lnTo>
                        <a:pt x="8" y="240"/>
                      </a:lnTo>
                      <a:lnTo>
                        <a:pt x="10" y="244"/>
                      </a:lnTo>
                      <a:lnTo>
                        <a:pt x="12" y="246"/>
                      </a:lnTo>
                      <a:lnTo>
                        <a:pt x="14" y="246"/>
                      </a:lnTo>
                      <a:lnTo>
                        <a:pt x="18" y="246"/>
                      </a:lnTo>
                      <a:lnTo>
                        <a:pt x="34" y="242"/>
                      </a:lnTo>
                      <a:lnTo>
                        <a:pt x="34" y="242"/>
                      </a:lnTo>
                      <a:lnTo>
                        <a:pt x="42" y="244"/>
                      </a:lnTo>
                      <a:lnTo>
                        <a:pt x="46" y="248"/>
                      </a:lnTo>
                      <a:lnTo>
                        <a:pt x="78" y="290"/>
                      </a:lnTo>
                      <a:lnTo>
                        <a:pt x="78" y="290"/>
                      </a:lnTo>
                      <a:lnTo>
                        <a:pt x="80" y="292"/>
                      </a:lnTo>
                      <a:lnTo>
                        <a:pt x="80" y="296"/>
                      </a:lnTo>
                      <a:lnTo>
                        <a:pt x="80" y="304"/>
                      </a:lnTo>
                      <a:lnTo>
                        <a:pt x="70" y="316"/>
                      </a:lnTo>
                      <a:lnTo>
                        <a:pt x="70" y="316"/>
                      </a:lnTo>
                      <a:lnTo>
                        <a:pt x="70" y="320"/>
                      </a:lnTo>
                      <a:lnTo>
                        <a:pt x="70" y="324"/>
                      </a:lnTo>
                      <a:lnTo>
                        <a:pt x="70" y="326"/>
                      </a:lnTo>
                      <a:lnTo>
                        <a:pt x="74" y="328"/>
                      </a:lnTo>
                      <a:lnTo>
                        <a:pt x="104" y="346"/>
                      </a:lnTo>
                      <a:lnTo>
                        <a:pt x="104" y="346"/>
                      </a:lnTo>
                      <a:lnTo>
                        <a:pt x="106" y="348"/>
                      </a:lnTo>
                      <a:lnTo>
                        <a:pt x="110" y="348"/>
                      </a:lnTo>
                      <a:lnTo>
                        <a:pt x="112" y="346"/>
                      </a:lnTo>
                      <a:lnTo>
                        <a:pt x="114" y="344"/>
                      </a:lnTo>
                      <a:lnTo>
                        <a:pt x="124" y="330"/>
                      </a:lnTo>
                      <a:lnTo>
                        <a:pt x="124" y="330"/>
                      </a:lnTo>
                      <a:lnTo>
                        <a:pt x="130" y="324"/>
                      </a:lnTo>
                      <a:lnTo>
                        <a:pt x="136" y="324"/>
                      </a:lnTo>
                      <a:lnTo>
                        <a:pt x="182" y="332"/>
                      </a:lnTo>
                      <a:lnTo>
                        <a:pt x="182" y="332"/>
                      </a:lnTo>
                      <a:lnTo>
                        <a:pt x="188" y="334"/>
                      </a:lnTo>
                      <a:lnTo>
                        <a:pt x="192" y="340"/>
                      </a:lnTo>
                      <a:lnTo>
                        <a:pt x="196" y="356"/>
                      </a:lnTo>
                      <a:lnTo>
                        <a:pt x="196" y="356"/>
                      </a:lnTo>
                      <a:lnTo>
                        <a:pt x="198" y="358"/>
                      </a:lnTo>
                      <a:lnTo>
                        <a:pt x="200" y="360"/>
                      </a:lnTo>
                      <a:lnTo>
                        <a:pt x="202" y="362"/>
                      </a:lnTo>
                      <a:lnTo>
                        <a:pt x="206" y="362"/>
                      </a:lnTo>
                      <a:lnTo>
                        <a:pt x="240" y="354"/>
                      </a:lnTo>
                      <a:lnTo>
                        <a:pt x="240" y="354"/>
                      </a:lnTo>
                      <a:lnTo>
                        <a:pt x="244" y="352"/>
                      </a:lnTo>
                      <a:lnTo>
                        <a:pt x="246" y="350"/>
                      </a:lnTo>
                      <a:lnTo>
                        <a:pt x="246" y="346"/>
                      </a:lnTo>
                      <a:lnTo>
                        <a:pt x="246" y="344"/>
                      </a:lnTo>
                      <a:lnTo>
                        <a:pt x="242" y="328"/>
                      </a:lnTo>
                      <a:lnTo>
                        <a:pt x="242" y="328"/>
                      </a:lnTo>
                      <a:lnTo>
                        <a:pt x="244" y="320"/>
                      </a:lnTo>
                      <a:lnTo>
                        <a:pt x="248" y="316"/>
                      </a:lnTo>
                      <a:lnTo>
                        <a:pt x="290" y="284"/>
                      </a:lnTo>
                      <a:lnTo>
                        <a:pt x="290" y="284"/>
                      </a:lnTo>
                      <a:lnTo>
                        <a:pt x="296" y="282"/>
                      </a:lnTo>
                      <a:lnTo>
                        <a:pt x="302" y="284"/>
                      </a:lnTo>
                      <a:lnTo>
                        <a:pt x="316" y="292"/>
                      </a:lnTo>
                      <a:lnTo>
                        <a:pt x="316" y="292"/>
                      </a:lnTo>
                      <a:lnTo>
                        <a:pt x="318" y="292"/>
                      </a:lnTo>
                      <a:lnTo>
                        <a:pt x="322" y="292"/>
                      </a:lnTo>
                      <a:lnTo>
                        <a:pt x="324" y="290"/>
                      </a:lnTo>
                      <a:lnTo>
                        <a:pt x="328" y="288"/>
                      </a:lnTo>
                      <a:lnTo>
                        <a:pt x="346" y="258"/>
                      </a:lnTo>
                      <a:lnTo>
                        <a:pt x="346" y="258"/>
                      </a:lnTo>
                      <a:lnTo>
                        <a:pt x="346" y="256"/>
                      </a:lnTo>
                      <a:lnTo>
                        <a:pt x="346" y="252"/>
                      </a:lnTo>
                      <a:lnTo>
                        <a:pt x="346" y="250"/>
                      </a:lnTo>
                      <a:lnTo>
                        <a:pt x="342" y="246"/>
                      </a:lnTo>
                      <a:lnTo>
                        <a:pt x="330" y="238"/>
                      </a:lnTo>
                      <a:lnTo>
                        <a:pt x="330" y="238"/>
                      </a:lnTo>
                      <a:lnTo>
                        <a:pt x="324" y="232"/>
                      </a:lnTo>
                      <a:lnTo>
                        <a:pt x="324" y="226"/>
                      </a:lnTo>
                      <a:lnTo>
                        <a:pt x="330" y="180"/>
                      </a:lnTo>
                      <a:lnTo>
                        <a:pt x="330" y="180"/>
                      </a:lnTo>
                      <a:lnTo>
                        <a:pt x="332" y="176"/>
                      </a:lnTo>
                      <a:lnTo>
                        <a:pt x="334" y="174"/>
                      </a:lnTo>
                      <a:lnTo>
                        <a:pt x="340" y="170"/>
                      </a:lnTo>
                      <a:lnTo>
                        <a:pt x="354" y="166"/>
                      </a:lnTo>
                      <a:lnTo>
                        <a:pt x="354" y="166"/>
                      </a:lnTo>
                      <a:lnTo>
                        <a:pt x="358" y="164"/>
                      </a:lnTo>
                      <a:lnTo>
                        <a:pt x="360" y="162"/>
                      </a:lnTo>
                      <a:lnTo>
                        <a:pt x="360" y="160"/>
                      </a:lnTo>
                      <a:lnTo>
                        <a:pt x="360" y="156"/>
                      </a:lnTo>
                      <a:lnTo>
                        <a:pt x="352" y="122"/>
                      </a:lnTo>
                      <a:lnTo>
                        <a:pt x="352" y="122"/>
                      </a:lnTo>
                      <a:lnTo>
                        <a:pt x="350" y="118"/>
                      </a:lnTo>
                      <a:lnTo>
                        <a:pt x="348" y="116"/>
                      </a:lnTo>
                      <a:lnTo>
                        <a:pt x="346" y="116"/>
                      </a:lnTo>
                      <a:lnTo>
                        <a:pt x="342" y="116"/>
                      </a:lnTo>
                      <a:lnTo>
                        <a:pt x="342" y="116"/>
                      </a:lnTo>
                      <a:close/>
                      <a:moveTo>
                        <a:pt x="200" y="262"/>
                      </a:moveTo>
                      <a:lnTo>
                        <a:pt x="200" y="262"/>
                      </a:lnTo>
                      <a:lnTo>
                        <a:pt x="182" y="264"/>
                      </a:lnTo>
                      <a:lnTo>
                        <a:pt x="166" y="262"/>
                      </a:lnTo>
                      <a:lnTo>
                        <a:pt x="152" y="258"/>
                      </a:lnTo>
                      <a:lnTo>
                        <a:pt x="138" y="252"/>
                      </a:lnTo>
                      <a:lnTo>
                        <a:pt x="124" y="242"/>
                      </a:lnTo>
                      <a:lnTo>
                        <a:pt x="114" y="230"/>
                      </a:lnTo>
                      <a:lnTo>
                        <a:pt x="106" y="216"/>
                      </a:lnTo>
                      <a:lnTo>
                        <a:pt x="100" y="200"/>
                      </a:lnTo>
                      <a:lnTo>
                        <a:pt x="100" y="200"/>
                      </a:lnTo>
                      <a:lnTo>
                        <a:pt x="98" y="184"/>
                      </a:lnTo>
                      <a:lnTo>
                        <a:pt x="100" y="168"/>
                      </a:lnTo>
                      <a:lnTo>
                        <a:pt x="104" y="152"/>
                      </a:lnTo>
                      <a:lnTo>
                        <a:pt x="110" y="138"/>
                      </a:lnTo>
                      <a:lnTo>
                        <a:pt x="120" y="126"/>
                      </a:lnTo>
                      <a:lnTo>
                        <a:pt x="132" y="116"/>
                      </a:lnTo>
                      <a:lnTo>
                        <a:pt x="146" y="108"/>
                      </a:lnTo>
                      <a:lnTo>
                        <a:pt x="162" y="102"/>
                      </a:lnTo>
                      <a:lnTo>
                        <a:pt x="162" y="102"/>
                      </a:lnTo>
                      <a:lnTo>
                        <a:pt x="178" y="100"/>
                      </a:lnTo>
                      <a:lnTo>
                        <a:pt x="194" y="100"/>
                      </a:lnTo>
                      <a:lnTo>
                        <a:pt x="210" y="104"/>
                      </a:lnTo>
                      <a:lnTo>
                        <a:pt x="224" y="112"/>
                      </a:lnTo>
                      <a:lnTo>
                        <a:pt x="236" y="120"/>
                      </a:lnTo>
                      <a:lnTo>
                        <a:pt x="246" y="132"/>
                      </a:lnTo>
                      <a:lnTo>
                        <a:pt x="254" y="146"/>
                      </a:lnTo>
                      <a:lnTo>
                        <a:pt x="260" y="162"/>
                      </a:lnTo>
                      <a:lnTo>
                        <a:pt x="260" y="162"/>
                      </a:lnTo>
                      <a:lnTo>
                        <a:pt x="262" y="178"/>
                      </a:lnTo>
                      <a:lnTo>
                        <a:pt x="262" y="194"/>
                      </a:lnTo>
                      <a:lnTo>
                        <a:pt x="258" y="210"/>
                      </a:lnTo>
                      <a:lnTo>
                        <a:pt x="250" y="224"/>
                      </a:lnTo>
                      <a:lnTo>
                        <a:pt x="240" y="236"/>
                      </a:lnTo>
                      <a:lnTo>
                        <a:pt x="228" y="248"/>
                      </a:lnTo>
                      <a:lnTo>
                        <a:pt x="214" y="256"/>
                      </a:lnTo>
                      <a:lnTo>
                        <a:pt x="200" y="262"/>
                      </a:lnTo>
                      <a:lnTo>
                        <a:pt x="200"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3200"/>
                </a:p>
              </p:txBody>
            </p:sp>
            <p:sp>
              <p:nvSpPr>
                <p:cNvPr id="57" name="Freeform 59"/>
                <p:cNvSpPr>
                  <a:spLocks noEditPoints="1"/>
                </p:cNvSpPr>
                <p:nvPr/>
              </p:nvSpPr>
              <p:spPr bwMode="auto">
                <a:xfrm>
                  <a:off x="7886700" y="1544638"/>
                  <a:ext cx="577850" cy="574675"/>
                </a:xfrm>
                <a:custGeom>
                  <a:avLst/>
                  <a:gdLst>
                    <a:gd name="T0" fmla="*/ 336 w 364"/>
                    <a:gd name="T1" fmla="*/ 178 h 362"/>
                    <a:gd name="T2" fmla="*/ 320 w 364"/>
                    <a:gd name="T3" fmla="*/ 114 h 362"/>
                    <a:gd name="T4" fmla="*/ 338 w 364"/>
                    <a:gd name="T5" fmla="*/ 96 h 362"/>
                    <a:gd name="T6" fmla="*/ 318 w 364"/>
                    <a:gd name="T7" fmla="*/ 58 h 362"/>
                    <a:gd name="T8" fmla="*/ 308 w 364"/>
                    <a:gd name="T9" fmla="*/ 56 h 362"/>
                    <a:gd name="T10" fmla="*/ 286 w 364"/>
                    <a:gd name="T11" fmla="*/ 68 h 362"/>
                    <a:gd name="T12" fmla="*/ 236 w 364"/>
                    <a:gd name="T13" fmla="*/ 36 h 362"/>
                    <a:gd name="T14" fmla="*/ 236 w 364"/>
                    <a:gd name="T15" fmla="*/ 12 h 362"/>
                    <a:gd name="T16" fmla="*/ 196 w 364"/>
                    <a:gd name="T17" fmla="*/ 0 h 362"/>
                    <a:gd name="T18" fmla="*/ 186 w 364"/>
                    <a:gd name="T19" fmla="*/ 2 h 362"/>
                    <a:gd name="T20" fmla="*/ 180 w 364"/>
                    <a:gd name="T21" fmla="*/ 28 h 362"/>
                    <a:gd name="T22" fmla="*/ 114 w 364"/>
                    <a:gd name="T23" fmla="*/ 44 h 362"/>
                    <a:gd name="T24" fmla="*/ 98 w 364"/>
                    <a:gd name="T25" fmla="*/ 24 h 362"/>
                    <a:gd name="T26" fmla="*/ 60 w 364"/>
                    <a:gd name="T27" fmla="*/ 44 h 362"/>
                    <a:gd name="T28" fmla="*/ 56 w 364"/>
                    <a:gd name="T29" fmla="*/ 54 h 362"/>
                    <a:gd name="T30" fmla="*/ 70 w 364"/>
                    <a:gd name="T31" fmla="*/ 78 h 362"/>
                    <a:gd name="T32" fmla="*/ 38 w 364"/>
                    <a:gd name="T33" fmla="*/ 128 h 362"/>
                    <a:gd name="T34" fmla="*/ 12 w 364"/>
                    <a:gd name="T35" fmla="*/ 126 h 362"/>
                    <a:gd name="T36" fmla="*/ 0 w 364"/>
                    <a:gd name="T37" fmla="*/ 168 h 362"/>
                    <a:gd name="T38" fmla="*/ 4 w 364"/>
                    <a:gd name="T39" fmla="*/ 176 h 362"/>
                    <a:gd name="T40" fmla="*/ 30 w 364"/>
                    <a:gd name="T41" fmla="*/ 184 h 362"/>
                    <a:gd name="T42" fmla="*/ 44 w 364"/>
                    <a:gd name="T43" fmla="*/ 248 h 362"/>
                    <a:gd name="T44" fmla="*/ 26 w 364"/>
                    <a:gd name="T45" fmla="*/ 264 h 362"/>
                    <a:gd name="T46" fmla="*/ 46 w 364"/>
                    <a:gd name="T47" fmla="*/ 302 h 362"/>
                    <a:gd name="T48" fmla="*/ 54 w 364"/>
                    <a:gd name="T49" fmla="*/ 306 h 362"/>
                    <a:gd name="T50" fmla="*/ 78 w 364"/>
                    <a:gd name="T51" fmla="*/ 292 h 362"/>
                    <a:gd name="T52" fmla="*/ 130 w 364"/>
                    <a:gd name="T53" fmla="*/ 324 h 362"/>
                    <a:gd name="T54" fmla="*/ 128 w 364"/>
                    <a:gd name="T55" fmla="*/ 350 h 362"/>
                    <a:gd name="T56" fmla="*/ 170 w 364"/>
                    <a:gd name="T57" fmla="*/ 362 h 362"/>
                    <a:gd name="T58" fmla="*/ 178 w 364"/>
                    <a:gd name="T59" fmla="*/ 358 h 362"/>
                    <a:gd name="T60" fmla="*/ 186 w 364"/>
                    <a:gd name="T61" fmla="*/ 334 h 362"/>
                    <a:gd name="T62" fmla="*/ 248 w 364"/>
                    <a:gd name="T63" fmla="*/ 318 h 362"/>
                    <a:gd name="T64" fmla="*/ 266 w 364"/>
                    <a:gd name="T65" fmla="*/ 336 h 362"/>
                    <a:gd name="T66" fmla="*/ 304 w 364"/>
                    <a:gd name="T67" fmla="*/ 316 h 362"/>
                    <a:gd name="T68" fmla="*/ 308 w 364"/>
                    <a:gd name="T69" fmla="*/ 308 h 362"/>
                    <a:gd name="T70" fmla="*/ 294 w 364"/>
                    <a:gd name="T71" fmla="*/ 284 h 362"/>
                    <a:gd name="T72" fmla="*/ 326 w 364"/>
                    <a:gd name="T73" fmla="*/ 234 h 362"/>
                    <a:gd name="T74" fmla="*/ 352 w 364"/>
                    <a:gd name="T75" fmla="*/ 234 h 362"/>
                    <a:gd name="T76" fmla="*/ 364 w 364"/>
                    <a:gd name="T77" fmla="*/ 194 h 362"/>
                    <a:gd name="T78" fmla="*/ 360 w 364"/>
                    <a:gd name="T79" fmla="*/ 184 h 362"/>
                    <a:gd name="T80" fmla="*/ 168 w 364"/>
                    <a:gd name="T81" fmla="*/ 262 h 362"/>
                    <a:gd name="T82" fmla="*/ 114 w 364"/>
                    <a:gd name="T83" fmla="*/ 228 h 362"/>
                    <a:gd name="T84" fmla="*/ 100 w 364"/>
                    <a:gd name="T85" fmla="*/ 166 h 362"/>
                    <a:gd name="T86" fmla="*/ 122 w 364"/>
                    <a:gd name="T87" fmla="*/ 124 h 362"/>
                    <a:gd name="T88" fmla="*/ 178 w 364"/>
                    <a:gd name="T89" fmla="*/ 98 h 362"/>
                    <a:gd name="T90" fmla="*/ 226 w 364"/>
                    <a:gd name="T91" fmla="*/ 112 h 362"/>
                    <a:gd name="T92" fmla="*/ 262 w 364"/>
                    <a:gd name="T93" fmla="*/ 162 h 362"/>
                    <a:gd name="T94" fmla="*/ 258 w 364"/>
                    <a:gd name="T95" fmla="*/ 210 h 362"/>
                    <a:gd name="T96" fmla="*/ 216 w 364"/>
                    <a:gd name="T97" fmla="*/ 256 h 362"/>
                    <a:gd name="T98" fmla="*/ 168 w 364"/>
                    <a:gd name="T99" fmla="*/ 26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4" h="362">
                      <a:moveTo>
                        <a:pt x="356" y="184"/>
                      </a:moveTo>
                      <a:lnTo>
                        <a:pt x="342" y="180"/>
                      </a:lnTo>
                      <a:lnTo>
                        <a:pt x="342" y="180"/>
                      </a:lnTo>
                      <a:lnTo>
                        <a:pt x="336" y="178"/>
                      </a:lnTo>
                      <a:lnTo>
                        <a:pt x="332" y="172"/>
                      </a:lnTo>
                      <a:lnTo>
                        <a:pt x="320" y="120"/>
                      </a:lnTo>
                      <a:lnTo>
                        <a:pt x="320" y="120"/>
                      </a:lnTo>
                      <a:lnTo>
                        <a:pt x="320" y="114"/>
                      </a:lnTo>
                      <a:lnTo>
                        <a:pt x="324" y="108"/>
                      </a:lnTo>
                      <a:lnTo>
                        <a:pt x="336" y="98"/>
                      </a:lnTo>
                      <a:lnTo>
                        <a:pt x="336" y="98"/>
                      </a:lnTo>
                      <a:lnTo>
                        <a:pt x="338" y="96"/>
                      </a:lnTo>
                      <a:lnTo>
                        <a:pt x="340" y="94"/>
                      </a:lnTo>
                      <a:lnTo>
                        <a:pt x="338" y="90"/>
                      </a:lnTo>
                      <a:lnTo>
                        <a:pt x="338" y="88"/>
                      </a:lnTo>
                      <a:lnTo>
                        <a:pt x="318" y="58"/>
                      </a:lnTo>
                      <a:lnTo>
                        <a:pt x="318" y="58"/>
                      </a:lnTo>
                      <a:lnTo>
                        <a:pt x="314" y="56"/>
                      </a:lnTo>
                      <a:lnTo>
                        <a:pt x="312" y="56"/>
                      </a:lnTo>
                      <a:lnTo>
                        <a:pt x="308" y="56"/>
                      </a:lnTo>
                      <a:lnTo>
                        <a:pt x="306" y="56"/>
                      </a:lnTo>
                      <a:lnTo>
                        <a:pt x="292" y="66"/>
                      </a:lnTo>
                      <a:lnTo>
                        <a:pt x="292" y="66"/>
                      </a:lnTo>
                      <a:lnTo>
                        <a:pt x="286" y="68"/>
                      </a:lnTo>
                      <a:lnTo>
                        <a:pt x="280" y="66"/>
                      </a:lnTo>
                      <a:lnTo>
                        <a:pt x="240" y="42"/>
                      </a:lnTo>
                      <a:lnTo>
                        <a:pt x="240" y="42"/>
                      </a:lnTo>
                      <a:lnTo>
                        <a:pt x="236" y="36"/>
                      </a:lnTo>
                      <a:lnTo>
                        <a:pt x="234" y="30"/>
                      </a:lnTo>
                      <a:lnTo>
                        <a:pt x="236" y="14"/>
                      </a:lnTo>
                      <a:lnTo>
                        <a:pt x="236" y="14"/>
                      </a:lnTo>
                      <a:lnTo>
                        <a:pt x="236" y="12"/>
                      </a:lnTo>
                      <a:lnTo>
                        <a:pt x="236" y="8"/>
                      </a:lnTo>
                      <a:lnTo>
                        <a:pt x="234" y="6"/>
                      </a:lnTo>
                      <a:lnTo>
                        <a:pt x="230" y="4"/>
                      </a:lnTo>
                      <a:lnTo>
                        <a:pt x="196" y="0"/>
                      </a:lnTo>
                      <a:lnTo>
                        <a:pt x="196" y="0"/>
                      </a:lnTo>
                      <a:lnTo>
                        <a:pt x="192" y="0"/>
                      </a:lnTo>
                      <a:lnTo>
                        <a:pt x="190" y="0"/>
                      </a:lnTo>
                      <a:lnTo>
                        <a:pt x="186" y="2"/>
                      </a:lnTo>
                      <a:lnTo>
                        <a:pt x="186" y="6"/>
                      </a:lnTo>
                      <a:lnTo>
                        <a:pt x="184" y="22"/>
                      </a:lnTo>
                      <a:lnTo>
                        <a:pt x="184" y="22"/>
                      </a:lnTo>
                      <a:lnTo>
                        <a:pt x="180" y="28"/>
                      </a:lnTo>
                      <a:lnTo>
                        <a:pt x="174" y="30"/>
                      </a:lnTo>
                      <a:lnTo>
                        <a:pt x="122" y="44"/>
                      </a:lnTo>
                      <a:lnTo>
                        <a:pt x="122" y="44"/>
                      </a:lnTo>
                      <a:lnTo>
                        <a:pt x="114" y="44"/>
                      </a:lnTo>
                      <a:lnTo>
                        <a:pt x="108" y="40"/>
                      </a:lnTo>
                      <a:lnTo>
                        <a:pt x="100" y="26"/>
                      </a:lnTo>
                      <a:lnTo>
                        <a:pt x="100" y="26"/>
                      </a:lnTo>
                      <a:lnTo>
                        <a:pt x="98" y="24"/>
                      </a:lnTo>
                      <a:lnTo>
                        <a:pt x="94" y="24"/>
                      </a:lnTo>
                      <a:lnTo>
                        <a:pt x="92" y="24"/>
                      </a:lnTo>
                      <a:lnTo>
                        <a:pt x="88" y="24"/>
                      </a:lnTo>
                      <a:lnTo>
                        <a:pt x="60" y="44"/>
                      </a:lnTo>
                      <a:lnTo>
                        <a:pt x="60" y="44"/>
                      </a:lnTo>
                      <a:lnTo>
                        <a:pt x="58" y="48"/>
                      </a:lnTo>
                      <a:lnTo>
                        <a:pt x="56" y="50"/>
                      </a:lnTo>
                      <a:lnTo>
                        <a:pt x="56" y="54"/>
                      </a:lnTo>
                      <a:lnTo>
                        <a:pt x="58" y="56"/>
                      </a:lnTo>
                      <a:lnTo>
                        <a:pt x="68" y="70"/>
                      </a:lnTo>
                      <a:lnTo>
                        <a:pt x="68" y="70"/>
                      </a:lnTo>
                      <a:lnTo>
                        <a:pt x="70" y="78"/>
                      </a:lnTo>
                      <a:lnTo>
                        <a:pt x="68" y="84"/>
                      </a:lnTo>
                      <a:lnTo>
                        <a:pt x="44" y="122"/>
                      </a:lnTo>
                      <a:lnTo>
                        <a:pt x="44" y="122"/>
                      </a:lnTo>
                      <a:lnTo>
                        <a:pt x="38" y="128"/>
                      </a:lnTo>
                      <a:lnTo>
                        <a:pt x="32" y="128"/>
                      </a:lnTo>
                      <a:lnTo>
                        <a:pt x="16" y="126"/>
                      </a:lnTo>
                      <a:lnTo>
                        <a:pt x="16" y="126"/>
                      </a:lnTo>
                      <a:lnTo>
                        <a:pt x="12" y="126"/>
                      </a:lnTo>
                      <a:lnTo>
                        <a:pt x="10" y="128"/>
                      </a:lnTo>
                      <a:lnTo>
                        <a:pt x="8" y="130"/>
                      </a:lnTo>
                      <a:lnTo>
                        <a:pt x="6" y="132"/>
                      </a:lnTo>
                      <a:lnTo>
                        <a:pt x="0" y="168"/>
                      </a:lnTo>
                      <a:lnTo>
                        <a:pt x="0" y="168"/>
                      </a:lnTo>
                      <a:lnTo>
                        <a:pt x="0" y="170"/>
                      </a:lnTo>
                      <a:lnTo>
                        <a:pt x="2" y="174"/>
                      </a:lnTo>
                      <a:lnTo>
                        <a:pt x="4" y="176"/>
                      </a:lnTo>
                      <a:lnTo>
                        <a:pt x="6" y="176"/>
                      </a:lnTo>
                      <a:lnTo>
                        <a:pt x="24" y="180"/>
                      </a:lnTo>
                      <a:lnTo>
                        <a:pt x="24" y="180"/>
                      </a:lnTo>
                      <a:lnTo>
                        <a:pt x="30" y="184"/>
                      </a:lnTo>
                      <a:lnTo>
                        <a:pt x="32" y="190"/>
                      </a:lnTo>
                      <a:lnTo>
                        <a:pt x="44" y="240"/>
                      </a:lnTo>
                      <a:lnTo>
                        <a:pt x="44" y="240"/>
                      </a:lnTo>
                      <a:lnTo>
                        <a:pt x="44" y="248"/>
                      </a:lnTo>
                      <a:lnTo>
                        <a:pt x="40" y="252"/>
                      </a:lnTo>
                      <a:lnTo>
                        <a:pt x="28" y="262"/>
                      </a:lnTo>
                      <a:lnTo>
                        <a:pt x="28" y="262"/>
                      </a:lnTo>
                      <a:lnTo>
                        <a:pt x="26" y="264"/>
                      </a:lnTo>
                      <a:lnTo>
                        <a:pt x="24" y="268"/>
                      </a:lnTo>
                      <a:lnTo>
                        <a:pt x="24" y="270"/>
                      </a:lnTo>
                      <a:lnTo>
                        <a:pt x="26" y="274"/>
                      </a:lnTo>
                      <a:lnTo>
                        <a:pt x="46" y="302"/>
                      </a:lnTo>
                      <a:lnTo>
                        <a:pt x="46" y="302"/>
                      </a:lnTo>
                      <a:lnTo>
                        <a:pt x="48" y="304"/>
                      </a:lnTo>
                      <a:lnTo>
                        <a:pt x="52" y="306"/>
                      </a:lnTo>
                      <a:lnTo>
                        <a:pt x="54" y="306"/>
                      </a:lnTo>
                      <a:lnTo>
                        <a:pt x="58" y="304"/>
                      </a:lnTo>
                      <a:lnTo>
                        <a:pt x="72" y="294"/>
                      </a:lnTo>
                      <a:lnTo>
                        <a:pt x="72" y="294"/>
                      </a:lnTo>
                      <a:lnTo>
                        <a:pt x="78" y="292"/>
                      </a:lnTo>
                      <a:lnTo>
                        <a:pt x="86" y="294"/>
                      </a:lnTo>
                      <a:lnTo>
                        <a:pt x="124" y="318"/>
                      </a:lnTo>
                      <a:lnTo>
                        <a:pt x="124" y="318"/>
                      </a:lnTo>
                      <a:lnTo>
                        <a:pt x="130" y="324"/>
                      </a:lnTo>
                      <a:lnTo>
                        <a:pt x="130" y="330"/>
                      </a:lnTo>
                      <a:lnTo>
                        <a:pt x="128" y="346"/>
                      </a:lnTo>
                      <a:lnTo>
                        <a:pt x="128" y="346"/>
                      </a:lnTo>
                      <a:lnTo>
                        <a:pt x="128" y="350"/>
                      </a:lnTo>
                      <a:lnTo>
                        <a:pt x="130" y="352"/>
                      </a:lnTo>
                      <a:lnTo>
                        <a:pt x="132" y="356"/>
                      </a:lnTo>
                      <a:lnTo>
                        <a:pt x="134" y="356"/>
                      </a:lnTo>
                      <a:lnTo>
                        <a:pt x="170" y="362"/>
                      </a:lnTo>
                      <a:lnTo>
                        <a:pt x="170" y="362"/>
                      </a:lnTo>
                      <a:lnTo>
                        <a:pt x="172" y="362"/>
                      </a:lnTo>
                      <a:lnTo>
                        <a:pt x="176" y="360"/>
                      </a:lnTo>
                      <a:lnTo>
                        <a:pt x="178" y="358"/>
                      </a:lnTo>
                      <a:lnTo>
                        <a:pt x="178" y="356"/>
                      </a:lnTo>
                      <a:lnTo>
                        <a:pt x="182" y="340"/>
                      </a:lnTo>
                      <a:lnTo>
                        <a:pt x="182" y="340"/>
                      </a:lnTo>
                      <a:lnTo>
                        <a:pt x="186" y="334"/>
                      </a:lnTo>
                      <a:lnTo>
                        <a:pt x="192" y="330"/>
                      </a:lnTo>
                      <a:lnTo>
                        <a:pt x="242" y="318"/>
                      </a:lnTo>
                      <a:lnTo>
                        <a:pt x="242" y="318"/>
                      </a:lnTo>
                      <a:lnTo>
                        <a:pt x="248" y="318"/>
                      </a:lnTo>
                      <a:lnTo>
                        <a:pt x="254" y="322"/>
                      </a:lnTo>
                      <a:lnTo>
                        <a:pt x="264" y="334"/>
                      </a:lnTo>
                      <a:lnTo>
                        <a:pt x="264" y="334"/>
                      </a:lnTo>
                      <a:lnTo>
                        <a:pt x="266" y="336"/>
                      </a:lnTo>
                      <a:lnTo>
                        <a:pt x="268" y="338"/>
                      </a:lnTo>
                      <a:lnTo>
                        <a:pt x="272" y="338"/>
                      </a:lnTo>
                      <a:lnTo>
                        <a:pt x="276" y="336"/>
                      </a:lnTo>
                      <a:lnTo>
                        <a:pt x="304" y="316"/>
                      </a:lnTo>
                      <a:lnTo>
                        <a:pt x="304" y="316"/>
                      </a:lnTo>
                      <a:lnTo>
                        <a:pt x="306" y="314"/>
                      </a:lnTo>
                      <a:lnTo>
                        <a:pt x="308" y="310"/>
                      </a:lnTo>
                      <a:lnTo>
                        <a:pt x="308" y="308"/>
                      </a:lnTo>
                      <a:lnTo>
                        <a:pt x="306" y="304"/>
                      </a:lnTo>
                      <a:lnTo>
                        <a:pt x="296" y="292"/>
                      </a:lnTo>
                      <a:lnTo>
                        <a:pt x="296" y="292"/>
                      </a:lnTo>
                      <a:lnTo>
                        <a:pt x="294" y="284"/>
                      </a:lnTo>
                      <a:lnTo>
                        <a:pt x="296" y="278"/>
                      </a:lnTo>
                      <a:lnTo>
                        <a:pt x="320" y="238"/>
                      </a:lnTo>
                      <a:lnTo>
                        <a:pt x="320" y="238"/>
                      </a:lnTo>
                      <a:lnTo>
                        <a:pt x="326" y="234"/>
                      </a:lnTo>
                      <a:lnTo>
                        <a:pt x="332" y="232"/>
                      </a:lnTo>
                      <a:lnTo>
                        <a:pt x="348" y="234"/>
                      </a:lnTo>
                      <a:lnTo>
                        <a:pt x="348" y="234"/>
                      </a:lnTo>
                      <a:lnTo>
                        <a:pt x="352" y="234"/>
                      </a:lnTo>
                      <a:lnTo>
                        <a:pt x="354" y="234"/>
                      </a:lnTo>
                      <a:lnTo>
                        <a:pt x="356" y="230"/>
                      </a:lnTo>
                      <a:lnTo>
                        <a:pt x="358" y="228"/>
                      </a:lnTo>
                      <a:lnTo>
                        <a:pt x="364" y="194"/>
                      </a:lnTo>
                      <a:lnTo>
                        <a:pt x="364" y="194"/>
                      </a:lnTo>
                      <a:lnTo>
                        <a:pt x="364" y="190"/>
                      </a:lnTo>
                      <a:lnTo>
                        <a:pt x="362" y="186"/>
                      </a:lnTo>
                      <a:lnTo>
                        <a:pt x="360" y="184"/>
                      </a:lnTo>
                      <a:lnTo>
                        <a:pt x="356" y="184"/>
                      </a:lnTo>
                      <a:lnTo>
                        <a:pt x="356" y="184"/>
                      </a:lnTo>
                      <a:close/>
                      <a:moveTo>
                        <a:pt x="168" y="262"/>
                      </a:moveTo>
                      <a:lnTo>
                        <a:pt x="168" y="262"/>
                      </a:lnTo>
                      <a:lnTo>
                        <a:pt x="152" y="256"/>
                      </a:lnTo>
                      <a:lnTo>
                        <a:pt x="138" y="250"/>
                      </a:lnTo>
                      <a:lnTo>
                        <a:pt x="126" y="240"/>
                      </a:lnTo>
                      <a:lnTo>
                        <a:pt x="114" y="228"/>
                      </a:lnTo>
                      <a:lnTo>
                        <a:pt x="106" y="214"/>
                      </a:lnTo>
                      <a:lnTo>
                        <a:pt x="102" y="200"/>
                      </a:lnTo>
                      <a:lnTo>
                        <a:pt x="100" y="184"/>
                      </a:lnTo>
                      <a:lnTo>
                        <a:pt x="100" y="166"/>
                      </a:lnTo>
                      <a:lnTo>
                        <a:pt x="100" y="166"/>
                      </a:lnTo>
                      <a:lnTo>
                        <a:pt x="106" y="150"/>
                      </a:lnTo>
                      <a:lnTo>
                        <a:pt x="112" y="136"/>
                      </a:lnTo>
                      <a:lnTo>
                        <a:pt x="122" y="124"/>
                      </a:lnTo>
                      <a:lnTo>
                        <a:pt x="134" y="114"/>
                      </a:lnTo>
                      <a:lnTo>
                        <a:pt x="148" y="106"/>
                      </a:lnTo>
                      <a:lnTo>
                        <a:pt x="162" y="100"/>
                      </a:lnTo>
                      <a:lnTo>
                        <a:pt x="178" y="98"/>
                      </a:lnTo>
                      <a:lnTo>
                        <a:pt x="196" y="100"/>
                      </a:lnTo>
                      <a:lnTo>
                        <a:pt x="196" y="100"/>
                      </a:lnTo>
                      <a:lnTo>
                        <a:pt x="212" y="104"/>
                      </a:lnTo>
                      <a:lnTo>
                        <a:pt x="226" y="112"/>
                      </a:lnTo>
                      <a:lnTo>
                        <a:pt x="238" y="122"/>
                      </a:lnTo>
                      <a:lnTo>
                        <a:pt x="248" y="134"/>
                      </a:lnTo>
                      <a:lnTo>
                        <a:pt x="256" y="146"/>
                      </a:lnTo>
                      <a:lnTo>
                        <a:pt x="262" y="162"/>
                      </a:lnTo>
                      <a:lnTo>
                        <a:pt x="264" y="178"/>
                      </a:lnTo>
                      <a:lnTo>
                        <a:pt x="262" y="194"/>
                      </a:lnTo>
                      <a:lnTo>
                        <a:pt x="262" y="194"/>
                      </a:lnTo>
                      <a:lnTo>
                        <a:pt x="258" y="210"/>
                      </a:lnTo>
                      <a:lnTo>
                        <a:pt x="250" y="224"/>
                      </a:lnTo>
                      <a:lnTo>
                        <a:pt x="242" y="238"/>
                      </a:lnTo>
                      <a:lnTo>
                        <a:pt x="230" y="248"/>
                      </a:lnTo>
                      <a:lnTo>
                        <a:pt x="216" y="256"/>
                      </a:lnTo>
                      <a:lnTo>
                        <a:pt x="200" y="260"/>
                      </a:lnTo>
                      <a:lnTo>
                        <a:pt x="184" y="262"/>
                      </a:lnTo>
                      <a:lnTo>
                        <a:pt x="168" y="262"/>
                      </a:lnTo>
                      <a:lnTo>
                        <a:pt x="168"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3200"/>
                </a:p>
              </p:txBody>
            </p:sp>
            <p:sp>
              <p:nvSpPr>
                <p:cNvPr id="58" name="Freeform 60"/>
                <p:cNvSpPr/>
                <p:nvPr/>
              </p:nvSpPr>
              <p:spPr bwMode="auto">
                <a:xfrm>
                  <a:off x="8115300" y="1770063"/>
                  <a:ext cx="120650" cy="120650"/>
                </a:xfrm>
                <a:custGeom>
                  <a:avLst/>
                  <a:gdLst>
                    <a:gd name="T0" fmla="*/ 76 w 76"/>
                    <a:gd name="T1" fmla="*/ 44 h 76"/>
                    <a:gd name="T2" fmla="*/ 76 w 76"/>
                    <a:gd name="T3" fmla="*/ 44 h 76"/>
                    <a:gd name="T4" fmla="*/ 72 w 76"/>
                    <a:gd name="T5" fmla="*/ 52 h 76"/>
                    <a:gd name="T6" fmla="*/ 70 w 76"/>
                    <a:gd name="T7" fmla="*/ 58 h 76"/>
                    <a:gd name="T8" fmla="*/ 66 w 76"/>
                    <a:gd name="T9" fmla="*/ 64 h 76"/>
                    <a:gd name="T10" fmla="*/ 60 w 76"/>
                    <a:gd name="T11" fmla="*/ 70 h 76"/>
                    <a:gd name="T12" fmla="*/ 54 w 76"/>
                    <a:gd name="T13" fmla="*/ 74 h 76"/>
                    <a:gd name="T14" fmla="*/ 46 w 76"/>
                    <a:gd name="T15" fmla="*/ 76 h 76"/>
                    <a:gd name="T16" fmla="*/ 40 w 76"/>
                    <a:gd name="T17" fmla="*/ 76 h 76"/>
                    <a:gd name="T18" fmla="*/ 32 w 76"/>
                    <a:gd name="T19" fmla="*/ 76 h 76"/>
                    <a:gd name="T20" fmla="*/ 32 w 76"/>
                    <a:gd name="T21" fmla="*/ 76 h 76"/>
                    <a:gd name="T22" fmla="*/ 24 w 76"/>
                    <a:gd name="T23" fmla="*/ 74 h 76"/>
                    <a:gd name="T24" fmla="*/ 18 w 76"/>
                    <a:gd name="T25" fmla="*/ 70 h 76"/>
                    <a:gd name="T26" fmla="*/ 12 w 76"/>
                    <a:gd name="T27" fmla="*/ 66 h 76"/>
                    <a:gd name="T28" fmla="*/ 6 w 76"/>
                    <a:gd name="T29" fmla="*/ 60 h 76"/>
                    <a:gd name="T30" fmla="*/ 4 w 76"/>
                    <a:gd name="T31" fmla="*/ 54 h 76"/>
                    <a:gd name="T32" fmla="*/ 0 w 76"/>
                    <a:gd name="T33" fmla="*/ 48 h 76"/>
                    <a:gd name="T34" fmla="*/ 0 w 76"/>
                    <a:gd name="T35" fmla="*/ 40 h 76"/>
                    <a:gd name="T36" fmla="*/ 0 w 76"/>
                    <a:gd name="T37" fmla="*/ 32 h 76"/>
                    <a:gd name="T38" fmla="*/ 0 w 76"/>
                    <a:gd name="T39" fmla="*/ 32 h 76"/>
                    <a:gd name="T40" fmla="*/ 2 w 76"/>
                    <a:gd name="T41" fmla="*/ 24 h 76"/>
                    <a:gd name="T42" fmla="*/ 6 w 76"/>
                    <a:gd name="T43" fmla="*/ 18 h 76"/>
                    <a:gd name="T44" fmla="*/ 10 w 76"/>
                    <a:gd name="T45" fmla="*/ 12 h 76"/>
                    <a:gd name="T46" fmla="*/ 16 w 76"/>
                    <a:gd name="T47" fmla="*/ 8 h 76"/>
                    <a:gd name="T48" fmla="*/ 22 w 76"/>
                    <a:gd name="T49" fmla="*/ 4 h 76"/>
                    <a:gd name="T50" fmla="*/ 30 w 76"/>
                    <a:gd name="T51" fmla="*/ 2 h 76"/>
                    <a:gd name="T52" fmla="*/ 36 w 76"/>
                    <a:gd name="T53" fmla="*/ 0 h 76"/>
                    <a:gd name="T54" fmla="*/ 44 w 76"/>
                    <a:gd name="T55" fmla="*/ 2 h 76"/>
                    <a:gd name="T56" fmla="*/ 44 w 76"/>
                    <a:gd name="T57" fmla="*/ 2 h 76"/>
                    <a:gd name="T58" fmla="*/ 52 w 76"/>
                    <a:gd name="T59" fmla="*/ 4 h 76"/>
                    <a:gd name="T60" fmla="*/ 58 w 76"/>
                    <a:gd name="T61" fmla="*/ 6 h 76"/>
                    <a:gd name="T62" fmla="*/ 64 w 76"/>
                    <a:gd name="T63" fmla="*/ 12 h 76"/>
                    <a:gd name="T64" fmla="*/ 68 w 76"/>
                    <a:gd name="T65" fmla="*/ 16 h 76"/>
                    <a:gd name="T66" fmla="*/ 72 w 76"/>
                    <a:gd name="T67" fmla="*/ 22 h 76"/>
                    <a:gd name="T68" fmla="*/ 74 w 76"/>
                    <a:gd name="T69" fmla="*/ 30 h 76"/>
                    <a:gd name="T70" fmla="*/ 76 w 76"/>
                    <a:gd name="T71" fmla="*/ 38 h 76"/>
                    <a:gd name="T72" fmla="*/ 76 w 76"/>
                    <a:gd name="T73" fmla="*/ 44 h 76"/>
                    <a:gd name="T74" fmla="*/ 76 w 76"/>
                    <a:gd name="T75" fmla="*/ 4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76" y="44"/>
                      </a:moveTo>
                      <a:lnTo>
                        <a:pt x="76" y="44"/>
                      </a:lnTo>
                      <a:lnTo>
                        <a:pt x="72" y="52"/>
                      </a:lnTo>
                      <a:lnTo>
                        <a:pt x="70" y="58"/>
                      </a:lnTo>
                      <a:lnTo>
                        <a:pt x="66" y="64"/>
                      </a:lnTo>
                      <a:lnTo>
                        <a:pt x="60" y="70"/>
                      </a:lnTo>
                      <a:lnTo>
                        <a:pt x="54" y="74"/>
                      </a:lnTo>
                      <a:lnTo>
                        <a:pt x="46" y="76"/>
                      </a:lnTo>
                      <a:lnTo>
                        <a:pt x="40" y="76"/>
                      </a:lnTo>
                      <a:lnTo>
                        <a:pt x="32" y="76"/>
                      </a:lnTo>
                      <a:lnTo>
                        <a:pt x="32" y="76"/>
                      </a:lnTo>
                      <a:lnTo>
                        <a:pt x="24" y="74"/>
                      </a:lnTo>
                      <a:lnTo>
                        <a:pt x="18" y="70"/>
                      </a:lnTo>
                      <a:lnTo>
                        <a:pt x="12" y="66"/>
                      </a:lnTo>
                      <a:lnTo>
                        <a:pt x="6" y="60"/>
                      </a:lnTo>
                      <a:lnTo>
                        <a:pt x="4" y="54"/>
                      </a:lnTo>
                      <a:lnTo>
                        <a:pt x="0" y="48"/>
                      </a:lnTo>
                      <a:lnTo>
                        <a:pt x="0" y="40"/>
                      </a:lnTo>
                      <a:lnTo>
                        <a:pt x="0" y="32"/>
                      </a:lnTo>
                      <a:lnTo>
                        <a:pt x="0" y="32"/>
                      </a:lnTo>
                      <a:lnTo>
                        <a:pt x="2" y="24"/>
                      </a:lnTo>
                      <a:lnTo>
                        <a:pt x="6" y="18"/>
                      </a:lnTo>
                      <a:lnTo>
                        <a:pt x="10" y="12"/>
                      </a:lnTo>
                      <a:lnTo>
                        <a:pt x="16" y="8"/>
                      </a:lnTo>
                      <a:lnTo>
                        <a:pt x="22" y="4"/>
                      </a:lnTo>
                      <a:lnTo>
                        <a:pt x="30" y="2"/>
                      </a:lnTo>
                      <a:lnTo>
                        <a:pt x="36" y="0"/>
                      </a:lnTo>
                      <a:lnTo>
                        <a:pt x="44" y="2"/>
                      </a:lnTo>
                      <a:lnTo>
                        <a:pt x="44" y="2"/>
                      </a:lnTo>
                      <a:lnTo>
                        <a:pt x="52" y="4"/>
                      </a:lnTo>
                      <a:lnTo>
                        <a:pt x="58" y="6"/>
                      </a:lnTo>
                      <a:lnTo>
                        <a:pt x="64" y="12"/>
                      </a:lnTo>
                      <a:lnTo>
                        <a:pt x="68" y="16"/>
                      </a:lnTo>
                      <a:lnTo>
                        <a:pt x="72" y="22"/>
                      </a:lnTo>
                      <a:lnTo>
                        <a:pt x="74" y="30"/>
                      </a:lnTo>
                      <a:lnTo>
                        <a:pt x="76" y="38"/>
                      </a:lnTo>
                      <a:lnTo>
                        <a:pt x="76" y="44"/>
                      </a:lnTo>
                      <a:lnTo>
                        <a:pt x="76"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3200"/>
                </a:p>
              </p:txBody>
            </p:sp>
          </p:grpSp>
        </p:grpSp>
      </p:grpSp>
      <p:grpSp>
        <p:nvGrpSpPr>
          <p:cNvPr id="59" name="组合 58"/>
          <p:cNvGrpSpPr/>
          <p:nvPr/>
        </p:nvGrpSpPr>
        <p:grpSpPr>
          <a:xfrm>
            <a:off x="2062252" y="3011355"/>
            <a:ext cx="720173" cy="576064"/>
            <a:chOff x="1774726" y="3083362"/>
            <a:chExt cx="720080" cy="576064"/>
          </a:xfrm>
        </p:grpSpPr>
        <p:sp>
          <p:nvSpPr>
            <p:cNvPr id="60" name="圆角矩形 59"/>
            <p:cNvSpPr/>
            <p:nvPr/>
          </p:nvSpPr>
          <p:spPr>
            <a:xfrm>
              <a:off x="1774726" y="3083362"/>
              <a:ext cx="720080" cy="576064"/>
            </a:xfrm>
            <a:prstGeom prst="roundRect">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61" name="组合 60"/>
            <p:cNvGrpSpPr/>
            <p:nvPr/>
          </p:nvGrpSpPr>
          <p:grpSpPr>
            <a:xfrm>
              <a:off x="1930281" y="3166909"/>
              <a:ext cx="408970" cy="408970"/>
              <a:chOff x="10182219" y="2867720"/>
              <a:chExt cx="610950" cy="610950"/>
            </a:xfrm>
          </p:grpSpPr>
          <p:grpSp>
            <p:nvGrpSpPr>
              <p:cNvPr id="62" name="组合 61"/>
              <p:cNvGrpSpPr/>
              <p:nvPr/>
            </p:nvGrpSpPr>
            <p:grpSpPr>
              <a:xfrm>
                <a:off x="10239254" y="2959142"/>
                <a:ext cx="496880" cy="428107"/>
                <a:chOff x="2743200" y="128588"/>
                <a:chExt cx="917575" cy="790575"/>
              </a:xfrm>
              <a:solidFill>
                <a:schemeClr val="bg1"/>
              </a:solidFill>
            </p:grpSpPr>
            <p:sp>
              <p:nvSpPr>
                <p:cNvPr id="64" name="Freeform 5"/>
                <p:cNvSpPr/>
                <p:nvPr/>
              </p:nvSpPr>
              <p:spPr bwMode="auto">
                <a:xfrm>
                  <a:off x="2889250" y="128588"/>
                  <a:ext cx="771525" cy="552450"/>
                </a:xfrm>
                <a:custGeom>
                  <a:avLst/>
                  <a:gdLst>
                    <a:gd name="T0" fmla="*/ 446 w 486"/>
                    <a:gd name="T1" fmla="*/ 248 h 348"/>
                    <a:gd name="T2" fmla="*/ 446 w 486"/>
                    <a:gd name="T3" fmla="*/ 248 h 348"/>
                    <a:gd name="T4" fmla="*/ 444 w 486"/>
                    <a:gd name="T5" fmla="*/ 222 h 348"/>
                    <a:gd name="T6" fmla="*/ 440 w 486"/>
                    <a:gd name="T7" fmla="*/ 198 h 348"/>
                    <a:gd name="T8" fmla="*/ 434 w 486"/>
                    <a:gd name="T9" fmla="*/ 174 h 348"/>
                    <a:gd name="T10" fmla="*/ 426 w 486"/>
                    <a:gd name="T11" fmla="*/ 152 h 348"/>
                    <a:gd name="T12" fmla="*/ 416 w 486"/>
                    <a:gd name="T13" fmla="*/ 130 h 348"/>
                    <a:gd name="T14" fmla="*/ 404 w 486"/>
                    <a:gd name="T15" fmla="*/ 110 h 348"/>
                    <a:gd name="T16" fmla="*/ 390 w 486"/>
                    <a:gd name="T17" fmla="*/ 90 h 348"/>
                    <a:gd name="T18" fmla="*/ 372 w 486"/>
                    <a:gd name="T19" fmla="*/ 72 h 348"/>
                    <a:gd name="T20" fmla="*/ 356 w 486"/>
                    <a:gd name="T21" fmla="*/ 56 h 348"/>
                    <a:gd name="T22" fmla="*/ 336 w 486"/>
                    <a:gd name="T23" fmla="*/ 42 h 348"/>
                    <a:gd name="T24" fmla="*/ 316 w 486"/>
                    <a:gd name="T25" fmla="*/ 30 h 348"/>
                    <a:gd name="T26" fmla="*/ 294 w 486"/>
                    <a:gd name="T27" fmla="*/ 20 h 348"/>
                    <a:gd name="T28" fmla="*/ 272 w 486"/>
                    <a:gd name="T29" fmla="*/ 10 h 348"/>
                    <a:gd name="T30" fmla="*/ 248 w 486"/>
                    <a:gd name="T31" fmla="*/ 4 h 348"/>
                    <a:gd name="T32" fmla="*/ 222 w 486"/>
                    <a:gd name="T33" fmla="*/ 0 h 348"/>
                    <a:gd name="T34" fmla="*/ 198 w 486"/>
                    <a:gd name="T35" fmla="*/ 0 h 348"/>
                    <a:gd name="T36" fmla="*/ 198 w 486"/>
                    <a:gd name="T37" fmla="*/ 0 h 348"/>
                    <a:gd name="T38" fmla="*/ 168 w 486"/>
                    <a:gd name="T39" fmla="*/ 2 h 348"/>
                    <a:gd name="T40" fmla="*/ 138 w 486"/>
                    <a:gd name="T41" fmla="*/ 6 h 348"/>
                    <a:gd name="T42" fmla="*/ 112 w 486"/>
                    <a:gd name="T43" fmla="*/ 14 h 348"/>
                    <a:gd name="T44" fmla="*/ 86 w 486"/>
                    <a:gd name="T45" fmla="*/ 26 h 348"/>
                    <a:gd name="T46" fmla="*/ 62 w 486"/>
                    <a:gd name="T47" fmla="*/ 40 h 348"/>
                    <a:gd name="T48" fmla="*/ 38 w 486"/>
                    <a:gd name="T49" fmla="*/ 56 h 348"/>
                    <a:gd name="T50" fmla="*/ 18 w 486"/>
                    <a:gd name="T51" fmla="*/ 76 h 348"/>
                    <a:gd name="T52" fmla="*/ 0 w 486"/>
                    <a:gd name="T53" fmla="*/ 96 h 348"/>
                    <a:gd name="T54" fmla="*/ 0 w 486"/>
                    <a:gd name="T55" fmla="*/ 96 h 348"/>
                    <a:gd name="T56" fmla="*/ 26 w 486"/>
                    <a:gd name="T57" fmla="*/ 82 h 348"/>
                    <a:gd name="T58" fmla="*/ 54 w 486"/>
                    <a:gd name="T59" fmla="*/ 72 h 348"/>
                    <a:gd name="T60" fmla="*/ 84 w 486"/>
                    <a:gd name="T61" fmla="*/ 64 h 348"/>
                    <a:gd name="T62" fmla="*/ 116 w 486"/>
                    <a:gd name="T63" fmla="*/ 62 h 348"/>
                    <a:gd name="T64" fmla="*/ 116 w 486"/>
                    <a:gd name="T65" fmla="*/ 62 h 348"/>
                    <a:gd name="T66" fmla="*/ 136 w 486"/>
                    <a:gd name="T67" fmla="*/ 64 h 348"/>
                    <a:gd name="T68" fmla="*/ 156 w 486"/>
                    <a:gd name="T69" fmla="*/ 66 h 348"/>
                    <a:gd name="T70" fmla="*/ 174 w 486"/>
                    <a:gd name="T71" fmla="*/ 70 h 348"/>
                    <a:gd name="T72" fmla="*/ 194 w 486"/>
                    <a:gd name="T73" fmla="*/ 76 h 348"/>
                    <a:gd name="T74" fmla="*/ 210 w 486"/>
                    <a:gd name="T75" fmla="*/ 84 h 348"/>
                    <a:gd name="T76" fmla="*/ 228 w 486"/>
                    <a:gd name="T77" fmla="*/ 94 h 348"/>
                    <a:gd name="T78" fmla="*/ 242 w 486"/>
                    <a:gd name="T79" fmla="*/ 104 h 348"/>
                    <a:gd name="T80" fmla="*/ 258 w 486"/>
                    <a:gd name="T81" fmla="*/ 116 h 348"/>
                    <a:gd name="T82" fmla="*/ 272 w 486"/>
                    <a:gd name="T83" fmla="*/ 130 h 348"/>
                    <a:gd name="T84" fmla="*/ 284 w 486"/>
                    <a:gd name="T85" fmla="*/ 144 h 348"/>
                    <a:gd name="T86" fmla="*/ 294 w 486"/>
                    <a:gd name="T87" fmla="*/ 158 h 348"/>
                    <a:gd name="T88" fmla="*/ 304 w 486"/>
                    <a:gd name="T89" fmla="*/ 176 h 348"/>
                    <a:gd name="T90" fmla="*/ 312 w 486"/>
                    <a:gd name="T91" fmla="*/ 192 h 348"/>
                    <a:gd name="T92" fmla="*/ 320 w 486"/>
                    <a:gd name="T93" fmla="*/ 210 h 348"/>
                    <a:gd name="T94" fmla="*/ 324 w 486"/>
                    <a:gd name="T95" fmla="*/ 230 h 348"/>
                    <a:gd name="T96" fmla="*/ 328 w 486"/>
                    <a:gd name="T97" fmla="*/ 248 h 348"/>
                    <a:gd name="T98" fmla="*/ 288 w 486"/>
                    <a:gd name="T99" fmla="*/ 248 h 348"/>
                    <a:gd name="T100" fmla="*/ 388 w 486"/>
                    <a:gd name="T101" fmla="*/ 348 h 348"/>
                    <a:gd name="T102" fmla="*/ 486 w 486"/>
                    <a:gd name="T103" fmla="*/ 248 h 348"/>
                    <a:gd name="T104" fmla="*/ 446 w 486"/>
                    <a:gd name="T105" fmla="*/ 24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6" h="348">
                      <a:moveTo>
                        <a:pt x="446" y="248"/>
                      </a:moveTo>
                      <a:lnTo>
                        <a:pt x="446" y="248"/>
                      </a:lnTo>
                      <a:lnTo>
                        <a:pt x="444" y="222"/>
                      </a:lnTo>
                      <a:lnTo>
                        <a:pt x="440" y="198"/>
                      </a:lnTo>
                      <a:lnTo>
                        <a:pt x="434" y="174"/>
                      </a:lnTo>
                      <a:lnTo>
                        <a:pt x="426" y="152"/>
                      </a:lnTo>
                      <a:lnTo>
                        <a:pt x="416" y="130"/>
                      </a:lnTo>
                      <a:lnTo>
                        <a:pt x="404" y="110"/>
                      </a:lnTo>
                      <a:lnTo>
                        <a:pt x="390" y="90"/>
                      </a:lnTo>
                      <a:lnTo>
                        <a:pt x="372" y="72"/>
                      </a:lnTo>
                      <a:lnTo>
                        <a:pt x="356" y="56"/>
                      </a:lnTo>
                      <a:lnTo>
                        <a:pt x="336" y="42"/>
                      </a:lnTo>
                      <a:lnTo>
                        <a:pt x="316" y="30"/>
                      </a:lnTo>
                      <a:lnTo>
                        <a:pt x="294" y="20"/>
                      </a:lnTo>
                      <a:lnTo>
                        <a:pt x="272" y="10"/>
                      </a:lnTo>
                      <a:lnTo>
                        <a:pt x="248" y="4"/>
                      </a:lnTo>
                      <a:lnTo>
                        <a:pt x="222" y="0"/>
                      </a:lnTo>
                      <a:lnTo>
                        <a:pt x="198" y="0"/>
                      </a:lnTo>
                      <a:lnTo>
                        <a:pt x="198" y="0"/>
                      </a:lnTo>
                      <a:lnTo>
                        <a:pt x="168" y="2"/>
                      </a:lnTo>
                      <a:lnTo>
                        <a:pt x="138" y="6"/>
                      </a:lnTo>
                      <a:lnTo>
                        <a:pt x="112" y="14"/>
                      </a:lnTo>
                      <a:lnTo>
                        <a:pt x="86" y="26"/>
                      </a:lnTo>
                      <a:lnTo>
                        <a:pt x="62" y="40"/>
                      </a:lnTo>
                      <a:lnTo>
                        <a:pt x="38" y="56"/>
                      </a:lnTo>
                      <a:lnTo>
                        <a:pt x="18" y="76"/>
                      </a:lnTo>
                      <a:lnTo>
                        <a:pt x="0" y="96"/>
                      </a:lnTo>
                      <a:lnTo>
                        <a:pt x="0" y="96"/>
                      </a:lnTo>
                      <a:lnTo>
                        <a:pt x="26" y="82"/>
                      </a:lnTo>
                      <a:lnTo>
                        <a:pt x="54" y="72"/>
                      </a:lnTo>
                      <a:lnTo>
                        <a:pt x="84" y="64"/>
                      </a:lnTo>
                      <a:lnTo>
                        <a:pt x="116" y="62"/>
                      </a:lnTo>
                      <a:lnTo>
                        <a:pt x="116" y="62"/>
                      </a:lnTo>
                      <a:lnTo>
                        <a:pt x="136" y="64"/>
                      </a:lnTo>
                      <a:lnTo>
                        <a:pt x="156" y="66"/>
                      </a:lnTo>
                      <a:lnTo>
                        <a:pt x="174" y="70"/>
                      </a:lnTo>
                      <a:lnTo>
                        <a:pt x="194" y="76"/>
                      </a:lnTo>
                      <a:lnTo>
                        <a:pt x="210" y="84"/>
                      </a:lnTo>
                      <a:lnTo>
                        <a:pt x="228" y="94"/>
                      </a:lnTo>
                      <a:lnTo>
                        <a:pt x="242" y="104"/>
                      </a:lnTo>
                      <a:lnTo>
                        <a:pt x="258" y="116"/>
                      </a:lnTo>
                      <a:lnTo>
                        <a:pt x="272" y="130"/>
                      </a:lnTo>
                      <a:lnTo>
                        <a:pt x="284" y="144"/>
                      </a:lnTo>
                      <a:lnTo>
                        <a:pt x="294" y="158"/>
                      </a:lnTo>
                      <a:lnTo>
                        <a:pt x="304" y="176"/>
                      </a:lnTo>
                      <a:lnTo>
                        <a:pt x="312" y="192"/>
                      </a:lnTo>
                      <a:lnTo>
                        <a:pt x="320" y="210"/>
                      </a:lnTo>
                      <a:lnTo>
                        <a:pt x="324" y="230"/>
                      </a:lnTo>
                      <a:lnTo>
                        <a:pt x="328" y="248"/>
                      </a:lnTo>
                      <a:lnTo>
                        <a:pt x="288" y="248"/>
                      </a:lnTo>
                      <a:lnTo>
                        <a:pt x="388" y="348"/>
                      </a:lnTo>
                      <a:lnTo>
                        <a:pt x="486" y="248"/>
                      </a:lnTo>
                      <a:lnTo>
                        <a:pt x="446" y="2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3200"/>
                </a:p>
              </p:txBody>
            </p:sp>
            <p:sp>
              <p:nvSpPr>
                <p:cNvPr id="65" name="Freeform 6"/>
                <p:cNvSpPr/>
                <p:nvPr/>
              </p:nvSpPr>
              <p:spPr bwMode="auto">
                <a:xfrm>
                  <a:off x="2743200" y="366713"/>
                  <a:ext cx="771525" cy="552450"/>
                </a:xfrm>
                <a:custGeom>
                  <a:avLst/>
                  <a:gdLst>
                    <a:gd name="T0" fmla="*/ 40 w 486"/>
                    <a:gd name="T1" fmla="*/ 98 h 348"/>
                    <a:gd name="T2" fmla="*/ 40 w 486"/>
                    <a:gd name="T3" fmla="*/ 98 h 348"/>
                    <a:gd name="T4" fmla="*/ 42 w 486"/>
                    <a:gd name="T5" fmla="*/ 124 h 348"/>
                    <a:gd name="T6" fmla="*/ 46 w 486"/>
                    <a:gd name="T7" fmla="*/ 148 h 348"/>
                    <a:gd name="T8" fmla="*/ 52 w 486"/>
                    <a:gd name="T9" fmla="*/ 172 h 348"/>
                    <a:gd name="T10" fmla="*/ 60 w 486"/>
                    <a:gd name="T11" fmla="*/ 196 h 348"/>
                    <a:gd name="T12" fmla="*/ 70 w 486"/>
                    <a:gd name="T13" fmla="*/ 216 h 348"/>
                    <a:gd name="T14" fmla="*/ 82 w 486"/>
                    <a:gd name="T15" fmla="*/ 238 h 348"/>
                    <a:gd name="T16" fmla="*/ 98 w 486"/>
                    <a:gd name="T17" fmla="*/ 256 h 348"/>
                    <a:gd name="T18" fmla="*/ 114 w 486"/>
                    <a:gd name="T19" fmla="*/ 274 h 348"/>
                    <a:gd name="T20" fmla="*/ 130 w 486"/>
                    <a:gd name="T21" fmla="*/ 290 h 348"/>
                    <a:gd name="T22" fmla="*/ 150 w 486"/>
                    <a:gd name="T23" fmla="*/ 304 h 348"/>
                    <a:gd name="T24" fmla="*/ 170 w 486"/>
                    <a:gd name="T25" fmla="*/ 318 h 348"/>
                    <a:gd name="T26" fmla="*/ 192 w 486"/>
                    <a:gd name="T27" fmla="*/ 328 h 348"/>
                    <a:gd name="T28" fmla="*/ 216 w 486"/>
                    <a:gd name="T29" fmla="*/ 336 h 348"/>
                    <a:gd name="T30" fmla="*/ 238 w 486"/>
                    <a:gd name="T31" fmla="*/ 342 h 348"/>
                    <a:gd name="T32" fmla="*/ 264 w 486"/>
                    <a:gd name="T33" fmla="*/ 346 h 348"/>
                    <a:gd name="T34" fmla="*/ 290 w 486"/>
                    <a:gd name="T35" fmla="*/ 348 h 348"/>
                    <a:gd name="T36" fmla="*/ 290 w 486"/>
                    <a:gd name="T37" fmla="*/ 348 h 348"/>
                    <a:gd name="T38" fmla="*/ 318 w 486"/>
                    <a:gd name="T39" fmla="*/ 346 h 348"/>
                    <a:gd name="T40" fmla="*/ 348 w 486"/>
                    <a:gd name="T41" fmla="*/ 340 h 348"/>
                    <a:gd name="T42" fmla="*/ 374 w 486"/>
                    <a:gd name="T43" fmla="*/ 332 h 348"/>
                    <a:gd name="T44" fmla="*/ 400 w 486"/>
                    <a:gd name="T45" fmla="*/ 320 h 348"/>
                    <a:gd name="T46" fmla="*/ 424 w 486"/>
                    <a:gd name="T47" fmla="*/ 306 h 348"/>
                    <a:gd name="T48" fmla="*/ 448 w 486"/>
                    <a:gd name="T49" fmla="*/ 290 h 348"/>
                    <a:gd name="T50" fmla="*/ 468 w 486"/>
                    <a:gd name="T51" fmla="*/ 270 h 348"/>
                    <a:gd name="T52" fmla="*/ 486 w 486"/>
                    <a:gd name="T53" fmla="*/ 250 h 348"/>
                    <a:gd name="T54" fmla="*/ 486 w 486"/>
                    <a:gd name="T55" fmla="*/ 250 h 348"/>
                    <a:gd name="T56" fmla="*/ 460 w 486"/>
                    <a:gd name="T57" fmla="*/ 264 h 348"/>
                    <a:gd name="T58" fmla="*/ 432 w 486"/>
                    <a:gd name="T59" fmla="*/ 276 h 348"/>
                    <a:gd name="T60" fmla="*/ 402 w 486"/>
                    <a:gd name="T61" fmla="*/ 282 h 348"/>
                    <a:gd name="T62" fmla="*/ 370 w 486"/>
                    <a:gd name="T63" fmla="*/ 284 h 348"/>
                    <a:gd name="T64" fmla="*/ 370 w 486"/>
                    <a:gd name="T65" fmla="*/ 284 h 348"/>
                    <a:gd name="T66" fmla="*/ 350 w 486"/>
                    <a:gd name="T67" fmla="*/ 284 h 348"/>
                    <a:gd name="T68" fmla="*/ 330 w 486"/>
                    <a:gd name="T69" fmla="*/ 280 h 348"/>
                    <a:gd name="T70" fmla="*/ 312 w 486"/>
                    <a:gd name="T71" fmla="*/ 276 h 348"/>
                    <a:gd name="T72" fmla="*/ 294 w 486"/>
                    <a:gd name="T73" fmla="*/ 270 h 348"/>
                    <a:gd name="T74" fmla="*/ 276 w 486"/>
                    <a:gd name="T75" fmla="*/ 262 h 348"/>
                    <a:gd name="T76" fmla="*/ 258 w 486"/>
                    <a:gd name="T77" fmla="*/ 252 h 348"/>
                    <a:gd name="T78" fmla="*/ 244 w 486"/>
                    <a:gd name="T79" fmla="*/ 242 h 348"/>
                    <a:gd name="T80" fmla="*/ 228 w 486"/>
                    <a:gd name="T81" fmla="*/ 230 h 348"/>
                    <a:gd name="T82" fmla="*/ 214 w 486"/>
                    <a:gd name="T83" fmla="*/ 218 h 348"/>
                    <a:gd name="T84" fmla="*/ 202 w 486"/>
                    <a:gd name="T85" fmla="*/ 204 h 348"/>
                    <a:gd name="T86" fmla="*/ 192 w 486"/>
                    <a:gd name="T87" fmla="*/ 188 h 348"/>
                    <a:gd name="T88" fmla="*/ 182 w 486"/>
                    <a:gd name="T89" fmla="*/ 172 h 348"/>
                    <a:gd name="T90" fmla="*/ 174 w 486"/>
                    <a:gd name="T91" fmla="*/ 154 h 348"/>
                    <a:gd name="T92" fmla="*/ 166 w 486"/>
                    <a:gd name="T93" fmla="*/ 136 h 348"/>
                    <a:gd name="T94" fmla="*/ 162 w 486"/>
                    <a:gd name="T95" fmla="*/ 118 h 348"/>
                    <a:gd name="T96" fmla="*/ 158 w 486"/>
                    <a:gd name="T97" fmla="*/ 98 h 348"/>
                    <a:gd name="T98" fmla="*/ 198 w 486"/>
                    <a:gd name="T99" fmla="*/ 98 h 348"/>
                    <a:gd name="T100" fmla="*/ 100 w 486"/>
                    <a:gd name="T101" fmla="*/ 0 h 348"/>
                    <a:gd name="T102" fmla="*/ 0 w 486"/>
                    <a:gd name="T103" fmla="*/ 98 h 348"/>
                    <a:gd name="T104" fmla="*/ 40 w 486"/>
                    <a:gd name="T105" fmla="*/ 9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6" h="348">
                      <a:moveTo>
                        <a:pt x="40" y="98"/>
                      </a:moveTo>
                      <a:lnTo>
                        <a:pt x="40" y="98"/>
                      </a:lnTo>
                      <a:lnTo>
                        <a:pt x="42" y="124"/>
                      </a:lnTo>
                      <a:lnTo>
                        <a:pt x="46" y="148"/>
                      </a:lnTo>
                      <a:lnTo>
                        <a:pt x="52" y="172"/>
                      </a:lnTo>
                      <a:lnTo>
                        <a:pt x="60" y="196"/>
                      </a:lnTo>
                      <a:lnTo>
                        <a:pt x="70" y="216"/>
                      </a:lnTo>
                      <a:lnTo>
                        <a:pt x="82" y="238"/>
                      </a:lnTo>
                      <a:lnTo>
                        <a:pt x="98" y="256"/>
                      </a:lnTo>
                      <a:lnTo>
                        <a:pt x="114" y="274"/>
                      </a:lnTo>
                      <a:lnTo>
                        <a:pt x="130" y="290"/>
                      </a:lnTo>
                      <a:lnTo>
                        <a:pt x="150" y="304"/>
                      </a:lnTo>
                      <a:lnTo>
                        <a:pt x="170" y="318"/>
                      </a:lnTo>
                      <a:lnTo>
                        <a:pt x="192" y="328"/>
                      </a:lnTo>
                      <a:lnTo>
                        <a:pt x="216" y="336"/>
                      </a:lnTo>
                      <a:lnTo>
                        <a:pt x="238" y="342"/>
                      </a:lnTo>
                      <a:lnTo>
                        <a:pt x="264" y="346"/>
                      </a:lnTo>
                      <a:lnTo>
                        <a:pt x="290" y="348"/>
                      </a:lnTo>
                      <a:lnTo>
                        <a:pt x="290" y="348"/>
                      </a:lnTo>
                      <a:lnTo>
                        <a:pt x="318" y="346"/>
                      </a:lnTo>
                      <a:lnTo>
                        <a:pt x="348" y="340"/>
                      </a:lnTo>
                      <a:lnTo>
                        <a:pt x="374" y="332"/>
                      </a:lnTo>
                      <a:lnTo>
                        <a:pt x="400" y="320"/>
                      </a:lnTo>
                      <a:lnTo>
                        <a:pt x="424" y="306"/>
                      </a:lnTo>
                      <a:lnTo>
                        <a:pt x="448" y="290"/>
                      </a:lnTo>
                      <a:lnTo>
                        <a:pt x="468" y="270"/>
                      </a:lnTo>
                      <a:lnTo>
                        <a:pt x="486" y="250"/>
                      </a:lnTo>
                      <a:lnTo>
                        <a:pt x="486" y="250"/>
                      </a:lnTo>
                      <a:lnTo>
                        <a:pt x="460" y="264"/>
                      </a:lnTo>
                      <a:lnTo>
                        <a:pt x="432" y="276"/>
                      </a:lnTo>
                      <a:lnTo>
                        <a:pt x="402" y="282"/>
                      </a:lnTo>
                      <a:lnTo>
                        <a:pt x="370" y="284"/>
                      </a:lnTo>
                      <a:lnTo>
                        <a:pt x="370" y="284"/>
                      </a:lnTo>
                      <a:lnTo>
                        <a:pt x="350" y="284"/>
                      </a:lnTo>
                      <a:lnTo>
                        <a:pt x="330" y="280"/>
                      </a:lnTo>
                      <a:lnTo>
                        <a:pt x="312" y="276"/>
                      </a:lnTo>
                      <a:lnTo>
                        <a:pt x="294" y="270"/>
                      </a:lnTo>
                      <a:lnTo>
                        <a:pt x="276" y="262"/>
                      </a:lnTo>
                      <a:lnTo>
                        <a:pt x="258" y="252"/>
                      </a:lnTo>
                      <a:lnTo>
                        <a:pt x="244" y="242"/>
                      </a:lnTo>
                      <a:lnTo>
                        <a:pt x="228" y="230"/>
                      </a:lnTo>
                      <a:lnTo>
                        <a:pt x="214" y="218"/>
                      </a:lnTo>
                      <a:lnTo>
                        <a:pt x="202" y="204"/>
                      </a:lnTo>
                      <a:lnTo>
                        <a:pt x="192" y="188"/>
                      </a:lnTo>
                      <a:lnTo>
                        <a:pt x="182" y="172"/>
                      </a:lnTo>
                      <a:lnTo>
                        <a:pt x="174" y="154"/>
                      </a:lnTo>
                      <a:lnTo>
                        <a:pt x="166" y="136"/>
                      </a:lnTo>
                      <a:lnTo>
                        <a:pt x="162" y="118"/>
                      </a:lnTo>
                      <a:lnTo>
                        <a:pt x="158" y="98"/>
                      </a:lnTo>
                      <a:lnTo>
                        <a:pt x="198" y="98"/>
                      </a:lnTo>
                      <a:lnTo>
                        <a:pt x="100" y="0"/>
                      </a:lnTo>
                      <a:lnTo>
                        <a:pt x="0" y="98"/>
                      </a:lnTo>
                      <a:lnTo>
                        <a:pt x="40" y="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3200"/>
                </a:p>
              </p:txBody>
            </p:sp>
          </p:grpSp>
          <p:sp>
            <p:nvSpPr>
              <p:cNvPr id="63" name="椭圆 62"/>
              <p:cNvSpPr/>
              <p:nvPr/>
            </p:nvSpPr>
            <p:spPr>
              <a:xfrm>
                <a:off x="10182219" y="2867720"/>
                <a:ext cx="610950" cy="610950"/>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grpSp>
        <p:nvGrpSpPr>
          <p:cNvPr id="66" name="组合 65"/>
          <p:cNvGrpSpPr/>
          <p:nvPr/>
        </p:nvGrpSpPr>
        <p:grpSpPr>
          <a:xfrm>
            <a:off x="2062252" y="3702631"/>
            <a:ext cx="720173" cy="576064"/>
            <a:chOff x="1774726" y="3774639"/>
            <a:chExt cx="720080" cy="576064"/>
          </a:xfrm>
        </p:grpSpPr>
        <p:sp>
          <p:nvSpPr>
            <p:cNvPr id="67" name="圆角矩形 66"/>
            <p:cNvSpPr/>
            <p:nvPr/>
          </p:nvSpPr>
          <p:spPr>
            <a:xfrm>
              <a:off x="1774726" y="3774639"/>
              <a:ext cx="720080" cy="576064"/>
            </a:xfrm>
            <a:prstGeom prst="roundRect">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8" name="Freeform 22"/>
            <p:cNvSpPr>
              <a:spLocks noEditPoints="1"/>
            </p:cNvSpPr>
            <p:nvPr/>
          </p:nvSpPr>
          <p:spPr bwMode="black">
            <a:xfrm>
              <a:off x="1930111" y="3858016"/>
              <a:ext cx="409310" cy="409310"/>
            </a:xfrm>
            <a:custGeom>
              <a:avLst/>
              <a:gdLst>
                <a:gd name="T0" fmla="*/ 300 w 300"/>
                <a:gd name="T1" fmla="*/ 141 h 300"/>
                <a:gd name="T2" fmla="*/ 285 w 300"/>
                <a:gd name="T3" fmla="*/ 141 h 300"/>
                <a:gd name="T4" fmla="*/ 159 w 300"/>
                <a:gd name="T5" fmla="*/ 15 h 300"/>
                <a:gd name="T6" fmla="*/ 159 w 300"/>
                <a:gd name="T7" fmla="*/ 0 h 300"/>
                <a:gd name="T8" fmla="*/ 141 w 300"/>
                <a:gd name="T9" fmla="*/ 0 h 300"/>
                <a:gd name="T10" fmla="*/ 141 w 300"/>
                <a:gd name="T11" fmla="*/ 15 h 300"/>
                <a:gd name="T12" fmla="*/ 15 w 300"/>
                <a:gd name="T13" fmla="*/ 141 h 300"/>
                <a:gd name="T14" fmla="*/ 0 w 300"/>
                <a:gd name="T15" fmla="*/ 141 h 300"/>
                <a:gd name="T16" fmla="*/ 0 w 300"/>
                <a:gd name="T17" fmla="*/ 159 h 300"/>
                <a:gd name="T18" fmla="*/ 15 w 300"/>
                <a:gd name="T19" fmla="*/ 159 h 300"/>
                <a:gd name="T20" fmla="*/ 141 w 300"/>
                <a:gd name="T21" fmla="*/ 285 h 300"/>
                <a:gd name="T22" fmla="*/ 141 w 300"/>
                <a:gd name="T23" fmla="*/ 300 h 300"/>
                <a:gd name="T24" fmla="*/ 159 w 300"/>
                <a:gd name="T25" fmla="*/ 300 h 300"/>
                <a:gd name="T26" fmla="*/ 159 w 300"/>
                <a:gd name="T27" fmla="*/ 285 h 300"/>
                <a:gd name="T28" fmla="*/ 285 w 300"/>
                <a:gd name="T29" fmla="*/ 159 h 300"/>
                <a:gd name="T30" fmla="*/ 300 w 300"/>
                <a:gd name="T31" fmla="*/ 159 h 300"/>
                <a:gd name="T32" fmla="*/ 300 w 300"/>
                <a:gd name="T33" fmla="*/ 141 h 300"/>
                <a:gd name="T34" fmla="*/ 258 w 300"/>
                <a:gd name="T35" fmla="*/ 141 h 300"/>
                <a:gd name="T36" fmla="*/ 230 w 300"/>
                <a:gd name="T37" fmla="*/ 141 h 300"/>
                <a:gd name="T38" fmla="*/ 159 w 300"/>
                <a:gd name="T39" fmla="*/ 70 h 300"/>
                <a:gd name="T40" fmla="*/ 159 w 300"/>
                <a:gd name="T41" fmla="*/ 42 h 300"/>
                <a:gd name="T42" fmla="*/ 258 w 300"/>
                <a:gd name="T43" fmla="*/ 141 h 300"/>
                <a:gd name="T44" fmla="*/ 141 w 300"/>
                <a:gd name="T45" fmla="*/ 125 h 300"/>
                <a:gd name="T46" fmla="*/ 125 w 300"/>
                <a:gd name="T47" fmla="*/ 141 h 300"/>
                <a:gd name="T48" fmla="*/ 97 w 300"/>
                <a:gd name="T49" fmla="*/ 141 h 300"/>
                <a:gd name="T50" fmla="*/ 141 w 300"/>
                <a:gd name="T51" fmla="*/ 97 h 300"/>
                <a:gd name="T52" fmla="*/ 141 w 300"/>
                <a:gd name="T53" fmla="*/ 125 h 300"/>
                <a:gd name="T54" fmla="*/ 125 w 300"/>
                <a:gd name="T55" fmla="*/ 159 h 300"/>
                <a:gd name="T56" fmla="*/ 141 w 300"/>
                <a:gd name="T57" fmla="*/ 175 h 300"/>
                <a:gd name="T58" fmla="*/ 141 w 300"/>
                <a:gd name="T59" fmla="*/ 203 h 300"/>
                <a:gd name="T60" fmla="*/ 97 w 300"/>
                <a:gd name="T61" fmla="*/ 159 h 300"/>
                <a:gd name="T62" fmla="*/ 125 w 300"/>
                <a:gd name="T63" fmla="*/ 159 h 300"/>
                <a:gd name="T64" fmla="*/ 159 w 300"/>
                <a:gd name="T65" fmla="*/ 175 h 300"/>
                <a:gd name="T66" fmla="*/ 175 w 300"/>
                <a:gd name="T67" fmla="*/ 159 h 300"/>
                <a:gd name="T68" fmla="*/ 203 w 300"/>
                <a:gd name="T69" fmla="*/ 159 h 300"/>
                <a:gd name="T70" fmla="*/ 159 w 300"/>
                <a:gd name="T71" fmla="*/ 203 h 300"/>
                <a:gd name="T72" fmla="*/ 159 w 300"/>
                <a:gd name="T73" fmla="*/ 175 h 300"/>
                <a:gd name="T74" fmla="*/ 175 w 300"/>
                <a:gd name="T75" fmla="*/ 141 h 300"/>
                <a:gd name="T76" fmla="*/ 159 w 300"/>
                <a:gd name="T77" fmla="*/ 125 h 300"/>
                <a:gd name="T78" fmla="*/ 159 w 300"/>
                <a:gd name="T79" fmla="*/ 97 h 300"/>
                <a:gd name="T80" fmla="*/ 203 w 300"/>
                <a:gd name="T81" fmla="*/ 141 h 300"/>
                <a:gd name="T82" fmla="*/ 175 w 300"/>
                <a:gd name="T83" fmla="*/ 141 h 300"/>
                <a:gd name="T84" fmla="*/ 141 w 300"/>
                <a:gd name="T85" fmla="*/ 42 h 300"/>
                <a:gd name="T86" fmla="*/ 141 w 300"/>
                <a:gd name="T87" fmla="*/ 70 h 300"/>
                <a:gd name="T88" fmla="*/ 70 w 300"/>
                <a:gd name="T89" fmla="*/ 141 h 300"/>
                <a:gd name="T90" fmla="*/ 42 w 300"/>
                <a:gd name="T91" fmla="*/ 141 h 300"/>
                <a:gd name="T92" fmla="*/ 141 w 300"/>
                <a:gd name="T93" fmla="*/ 42 h 300"/>
                <a:gd name="T94" fmla="*/ 42 w 300"/>
                <a:gd name="T95" fmla="*/ 159 h 300"/>
                <a:gd name="T96" fmla="*/ 70 w 300"/>
                <a:gd name="T97" fmla="*/ 159 h 300"/>
                <a:gd name="T98" fmla="*/ 141 w 300"/>
                <a:gd name="T99" fmla="*/ 230 h 300"/>
                <a:gd name="T100" fmla="*/ 141 w 300"/>
                <a:gd name="T101" fmla="*/ 258 h 300"/>
                <a:gd name="T102" fmla="*/ 42 w 300"/>
                <a:gd name="T103" fmla="*/ 159 h 300"/>
                <a:gd name="T104" fmla="*/ 159 w 300"/>
                <a:gd name="T105" fmla="*/ 258 h 300"/>
                <a:gd name="T106" fmla="*/ 159 w 300"/>
                <a:gd name="T107" fmla="*/ 230 h 300"/>
                <a:gd name="T108" fmla="*/ 230 w 300"/>
                <a:gd name="T109" fmla="*/ 159 h 300"/>
                <a:gd name="T110" fmla="*/ 258 w 300"/>
                <a:gd name="T111" fmla="*/ 159 h 300"/>
                <a:gd name="T112" fmla="*/ 159 w 300"/>
                <a:gd name="T113" fmla="*/ 25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 h="300">
                  <a:moveTo>
                    <a:pt x="300" y="141"/>
                  </a:moveTo>
                  <a:cubicBezTo>
                    <a:pt x="285" y="141"/>
                    <a:pt x="285" y="141"/>
                    <a:pt x="285" y="141"/>
                  </a:cubicBezTo>
                  <a:cubicBezTo>
                    <a:pt x="280" y="74"/>
                    <a:pt x="226" y="20"/>
                    <a:pt x="159" y="15"/>
                  </a:cubicBezTo>
                  <a:cubicBezTo>
                    <a:pt x="159" y="0"/>
                    <a:pt x="159" y="0"/>
                    <a:pt x="159" y="0"/>
                  </a:cubicBezTo>
                  <a:cubicBezTo>
                    <a:pt x="141" y="0"/>
                    <a:pt x="141" y="0"/>
                    <a:pt x="141" y="0"/>
                  </a:cubicBezTo>
                  <a:cubicBezTo>
                    <a:pt x="141" y="15"/>
                    <a:pt x="141" y="15"/>
                    <a:pt x="141" y="15"/>
                  </a:cubicBezTo>
                  <a:cubicBezTo>
                    <a:pt x="74" y="20"/>
                    <a:pt x="20" y="74"/>
                    <a:pt x="15" y="141"/>
                  </a:cubicBezTo>
                  <a:cubicBezTo>
                    <a:pt x="0" y="141"/>
                    <a:pt x="0" y="141"/>
                    <a:pt x="0" y="141"/>
                  </a:cubicBezTo>
                  <a:cubicBezTo>
                    <a:pt x="0" y="159"/>
                    <a:pt x="0" y="159"/>
                    <a:pt x="0" y="159"/>
                  </a:cubicBezTo>
                  <a:cubicBezTo>
                    <a:pt x="15" y="159"/>
                    <a:pt x="15" y="159"/>
                    <a:pt x="15" y="159"/>
                  </a:cubicBezTo>
                  <a:cubicBezTo>
                    <a:pt x="20" y="226"/>
                    <a:pt x="74" y="280"/>
                    <a:pt x="141" y="285"/>
                  </a:cubicBezTo>
                  <a:cubicBezTo>
                    <a:pt x="141" y="300"/>
                    <a:pt x="141" y="300"/>
                    <a:pt x="141" y="300"/>
                  </a:cubicBezTo>
                  <a:cubicBezTo>
                    <a:pt x="159" y="300"/>
                    <a:pt x="159" y="300"/>
                    <a:pt x="159" y="300"/>
                  </a:cubicBezTo>
                  <a:cubicBezTo>
                    <a:pt x="159" y="285"/>
                    <a:pt x="159" y="285"/>
                    <a:pt x="159" y="285"/>
                  </a:cubicBezTo>
                  <a:cubicBezTo>
                    <a:pt x="226" y="280"/>
                    <a:pt x="280" y="226"/>
                    <a:pt x="285" y="159"/>
                  </a:cubicBezTo>
                  <a:cubicBezTo>
                    <a:pt x="300" y="159"/>
                    <a:pt x="300" y="159"/>
                    <a:pt x="300" y="159"/>
                  </a:cubicBezTo>
                  <a:lnTo>
                    <a:pt x="300" y="141"/>
                  </a:lnTo>
                  <a:close/>
                  <a:moveTo>
                    <a:pt x="258" y="141"/>
                  </a:moveTo>
                  <a:cubicBezTo>
                    <a:pt x="230" y="141"/>
                    <a:pt x="230" y="141"/>
                    <a:pt x="230" y="141"/>
                  </a:cubicBezTo>
                  <a:cubicBezTo>
                    <a:pt x="226" y="103"/>
                    <a:pt x="197" y="74"/>
                    <a:pt x="159" y="70"/>
                  </a:cubicBezTo>
                  <a:cubicBezTo>
                    <a:pt x="159" y="42"/>
                    <a:pt x="159" y="42"/>
                    <a:pt x="159" y="42"/>
                  </a:cubicBezTo>
                  <a:cubicBezTo>
                    <a:pt x="211" y="47"/>
                    <a:pt x="253" y="89"/>
                    <a:pt x="258" y="141"/>
                  </a:cubicBezTo>
                  <a:close/>
                  <a:moveTo>
                    <a:pt x="141" y="125"/>
                  </a:moveTo>
                  <a:cubicBezTo>
                    <a:pt x="133" y="127"/>
                    <a:pt x="127" y="133"/>
                    <a:pt x="125" y="141"/>
                  </a:cubicBezTo>
                  <a:cubicBezTo>
                    <a:pt x="97" y="141"/>
                    <a:pt x="97" y="141"/>
                    <a:pt x="97" y="141"/>
                  </a:cubicBezTo>
                  <a:cubicBezTo>
                    <a:pt x="101" y="118"/>
                    <a:pt x="118" y="101"/>
                    <a:pt x="141" y="97"/>
                  </a:cubicBezTo>
                  <a:lnTo>
                    <a:pt x="141" y="125"/>
                  </a:lnTo>
                  <a:close/>
                  <a:moveTo>
                    <a:pt x="125" y="159"/>
                  </a:moveTo>
                  <a:cubicBezTo>
                    <a:pt x="127" y="167"/>
                    <a:pt x="133" y="173"/>
                    <a:pt x="141" y="175"/>
                  </a:cubicBezTo>
                  <a:cubicBezTo>
                    <a:pt x="141" y="203"/>
                    <a:pt x="141" y="203"/>
                    <a:pt x="141" y="203"/>
                  </a:cubicBezTo>
                  <a:cubicBezTo>
                    <a:pt x="118" y="199"/>
                    <a:pt x="101" y="182"/>
                    <a:pt x="97" y="159"/>
                  </a:cubicBezTo>
                  <a:lnTo>
                    <a:pt x="125" y="159"/>
                  </a:lnTo>
                  <a:close/>
                  <a:moveTo>
                    <a:pt x="159" y="175"/>
                  </a:moveTo>
                  <a:cubicBezTo>
                    <a:pt x="167" y="173"/>
                    <a:pt x="173" y="167"/>
                    <a:pt x="175" y="159"/>
                  </a:cubicBezTo>
                  <a:cubicBezTo>
                    <a:pt x="203" y="159"/>
                    <a:pt x="203" y="159"/>
                    <a:pt x="203" y="159"/>
                  </a:cubicBezTo>
                  <a:cubicBezTo>
                    <a:pt x="199" y="182"/>
                    <a:pt x="182" y="199"/>
                    <a:pt x="159" y="203"/>
                  </a:cubicBezTo>
                  <a:lnTo>
                    <a:pt x="159" y="175"/>
                  </a:lnTo>
                  <a:close/>
                  <a:moveTo>
                    <a:pt x="175" y="141"/>
                  </a:moveTo>
                  <a:cubicBezTo>
                    <a:pt x="173" y="133"/>
                    <a:pt x="167" y="127"/>
                    <a:pt x="159" y="125"/>
                  </a:cubicBezTo>
                  <a:cubicBezTo>
                    <a:pt x="159" y="97"/>
                    <a:pt x="159" y="97"/>
                    <a:pt x="159" y="97"/>
                  </a:cubicBezTo>
                  <a:cubicBezTo>
                    <a:pt x="182" y="101"/>
                    <a:pt x="199" y="118"/>
                    <a:pt x="203" y="141"/>
                  </a:cubicBezTo>
                  <a:lnTo>
                    <a:pt x="175" y="141"/>
                  </a:lnTo>
                  <a:close/>
                  <a:moveTo>
                    <a:pt x="141" y="42"/>
                  </a:moveTo>
                  <a:cubicBezTo>
                    <a:pt x="141" y="70"/>
                    <a:pt x="141" y="70"/>
                    <a:pt x="141" y="70"/>
                  </a:cubicBezTo>
                  <a:cubicBezTo>
                    <a:pt x="103" y="74"/>
                    <a:pt x="74" y="103"/>
                    <a:pt x="70" y="141"/>
                  </a:cubicBezTo>
                  <a:cubicBezTo>
                    <a:pt x="42" y="141"/>
                    <a:pt x="42" y="141"/>
                    <a:pt x="42" y="141"/>
                  </a:cubicBezTo>
                  <a:cubicBezTo>
                    <a:pt x="47" y="89"/>
                    <a:pt x="89" y="47"/>
                    <a:pt x="141" y="42"/>
                  </a:cubicBezTo>
                  <a:close/>
                  <a:moveTo>
                    <a:pt x="42" y="159"/>
                  </a:moveTo>
                  <a:cubicBezTo>
                    <a:pt x="70" y="159"/>
                    <a:pt x="70" y="159"/>
                    <a:pt x="70" y="159"/>
                  </a:cubicBezTo>
                  <a:cubicBezTo>
                    <a:pt x="74" y="197"/>
                    <a:pt x="103" y="226"/>
                    <a:pt x="141" y="230"/>
                  </a:cubicBezTo>
                  <a:cubicBezTo>
                    <a:pt x="141" y="258"/>
                    <a:pt x="141" y="258"/>
                    <a:pt x="141" y="258"/>
                  </a:cubicBezTo>
                  <a:cubicBezTo>
                    <a:pt x="89" y="253"/>
                    <a:pt x="47" y="211"/>
                    <a:pt x="42" y="159"/>
                  </a:cubicBezTo>
                  <a:close/>
                  <a:moveTo>
                    <a:pt x="159" y="258"/>
                  </a:moveTo>
                  <a:cubicBezTo>
                    <a:pt x="159" y="230"/>
                    <a:pt x="159" y="230"/>
                    <a:pt x="159" y="230"/>
                  </a:cubicBezTo>
                  <a:cubicBezTo>
                    <a:pt x="197" y="226"/>
                    <a:pt x="226" y="197"/>
                    <a:pt x="230" y="159"/>
                  </a:cubicBezTo>
                  <a:cubicBezTo>
                    <a:pt x="258" y="159"/>
                    <a:pt x="258" y="159"/>
                    <a:pt x="258" y="159"/>
                  </a:cubicBezTo>
                  <a:cubicBezTo>
                    <a:pt x="253" y="211"/>
                    <a:pt x="211" y="253"/>
                    <a:pt x="159" y="2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09740" tIns="54871" rIns="109740" bIns="54871" numCol="1" anchor="t" anchorCtr="0" compatLnSpc="1"/>
            <a:lstStyle/>
            <a:p>
              <a:endParaRPr lang="en-US" sz="1200"/>
            </a:p>
          </p:txBody>
        </p:sp>
      </p:grpSp>
      <p:grpSp>
        <p:nvGrpSpPr>
          <p:cNvPr id="69" name="组合 68"/>
          <p:cNvGrpSpPr/>
          <p:nvPr/>
        </p:nvGrpSpPr>
        <p:grpSpPr>
          <a:xfrm>
            <a:off x="2062252" y="1628800"/>
            <a:ext cx="720173" cy="576064"/>
            <a:chOff x="1774726" y="1700808"/>
            <a:chExt cx="720080" cy="576064"/>
          </a:xfrm>
        </p:grpSpPr>
        <p:sp>
          <p:nvSpPr>
            <p:cNvPr id="70" name="圆角矩形 69"/>
            <p:cNvSpPr/>
            <p:nvPr/>
          </p:nvSpPr>
          <p:spPr>
            <a:xfrm>
              <a:off x="1774726" y="1700808"/>
              <a:ext cx="720080" cy="576064"/>
            </a:xfrm>
            <a:prstGeom prst="roundRect">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71" name="Freeform 9"/>
            <p:cNvSpPr>
              <a:spLocks noEditPoints="1"/>
            </p:cNvSpPr>
            <p:nvPr/>
          </p:nvSpPr>
          <p:spPr bwMode="auto">
            <a:xfrm>
              <a:off x="1938921" y="1803487"/>
              <a:ext cx="391690" cy="370706"/>
            </a:xfrm>
            <a:custGeom>
              <a:avLst/>
              <a:gdLst>
                <a:gd name="T0" fmla="*/ 176 w 242"/>
                <a:gd name="T1" fmla="*/ 20 h 229"/>
                <a:gd name="T2" fmla="*/ 195 w 242"/>
                <a:gd name="T3" fmla="*/ 0 h 229"/>
                <a:gd name="T4" fmla="*/ 215 w 242"/>
                <a:gd name="T5" fmla="*/ 19 h 229"/>
                <a:gd name="T6" fmla="*/ 196 w 242"/>
                <a:gd name="T7" fmla="*/ 39 h 229"/>
                <a:gd name="T8" fmla="*/ 176 w 242"/>
                <a:gd name="T9" fmla="*/ 20 h 229"/>
                <a:gd name="T10" fmla="*/ 218 w 242"/>
                <a:gd name="T11" fmla="*/ 46 h 229"/>
                <a:gd name="T12" fmla="*/ 196 w 242"/>
                <a:gd name="T13" fmla="*/ 46 h 229"/>
                <a:gd name="T14" fmla="*/ 175 w 242"/>
                <a:gd name="T15" fmla="*/ 47 h 229"/>
                <a:gd name="T16" fmla="*/ 152 w 242"/>
                <a:gd name="T17" fmla="*/ 70 h 229"/>
                <a:gd name="T18" fmla="*/ 153 w 242"/>
                <a:gd name="T19" fmla="*/ 98 h 229"/>
                <a:gd name="T20" fmla="*/ 154 w 242"/>
                <a:gd name="T21" fmla="*/ 98 h 229"/>
                <a:gd name="T22" fmla="*/ 180 w 242"/>
                <a:gd name="T23" fmla="*/ 128 h 229"/>
                <a:gd name="T24" fmla="*/ 181 w 242"/>
                <a:gd name="T25" fmla="*/ 190 h 229"/>
                <a:gd name="T26" fmla="*/ 180 w 242"/>
                <a:gd name="T27" fmla="*/ 199 h 229"/>
                <a:gd name="T28" fmla="*/ 176 w 242"/>
                <a:gd name="T29" fmla="*/ 206 h 229"/>
                <a:gd name="T30" fmla="*/ 178 w 242"/>
                <a:gd name="T31" fmla="*/ 226 h 229"/>
                <a:gd name="T32" fmla="*/ 222 w 242"/>
                <a:gd name="T33" fmla="*/ 225 h 229"/>
                <a:gd name="T34" fmla="*/ 227 w 242"/>
                <a:gd name="T35" fmla="*/ 141 h 229"/>
                <a:gd name="T36" fmla="*/ 242 w 242"/>
                <a:gd name="T37" fmla="*/ 123 h 229"/>
                <a:gd name="T38" fmla="*/ 241 w 242"/>
                <a:gd name="T39" fmla="*/ 68 h 229"/>
                <a:gd name="T40" fmla="*/ 218 w 242"/>
                <a:gd name="T41" fmla="*/ 46 h 229"/>
                <a:gd name="T42" fmla="*/ 49 w 242"/>
                <a:gd name="T43" fmla="*/ 65 h 229"/>
                <a:gd name="T44" fmla="*/ 70 w 242"/>
                <a:gd name="T45" fmla="*/ 42 h 229"/>
                <a:gd name="T46" fmla="*/ 48 w 242"/>
                <a:gd name="T47" fmla="*/ 20 h 229"/>
                <a:gd name="T48" fmla="*/ 26 w 242"/>
                <a:gd name="T49" fmla="*/ 43 h 229"/>
                <a:gd name="T50" fmla="*/ 49 w 242"/>
                <a:gd name="T51" fmla="*/ 65 h 229"/>
                <a:gd name="T52" fmla="*/ 71 w 242"/>
                <a:gd name="T53" fmla="*/ 192 h 229"/>
                <a:gd name="T54" fmla="*/ 70 w 242"/>
                <a:gd name="T55" fmla="*/ 130 h 229"/>
                <a:gd name="T56" fmla="*/ 99 w 242"/>
                <a:gd name="T57" fmla="*/ 99 h 229"/>
                <a:gd name="T58" fmla="*/ 99 w 242"/>
                <a:gd name="T59" fmla="*/ 99 h 229"/>
                <a:gd name="T60" fmla="*/ 99 w 242"/>
                <a:gd name="T61" fmla="*/ 97 h 229"/>
                <a:gd name="T62" fmla="*/ 73 w 242"/>
                <a:gd name="T63" fmla="*/ 71 h 229"/>
                <a:gd name="T64" fmla="*/ 49 w 242"/>
                <a:gd name="T65" fmla="*/ 72 h 229"/>
                <a:gd name="T66" fmla="*/ 25 w 242"/>
                <a:gd name="T67" fmla="*/ 72 h 229"/>
                <a:gd name="T68" fmla="*/ 0 w 242"/>
                <a:gd name="T69" fmla="*/ 99 h 229"/>
                <a:gd name="T70" fmla="*/ 1 w 242"/>
                <a:gd name="T71" fmla="*/ 160 h 229"/>
                <a:gd name="T72" fmla="*/ 18 w 242"/>
                <a:gd name="T73" fmla="*/ 179 h 229"/>
                <a:gd name="T74" fmla="*/ 24 w 242"/>
                <a:gd name="T75" fmla="*/ 229 h 229"/>
                <a:gd name="T76" fmla="*/ 80 w 242"/>
                <a:gd name="T77" fmla="*/ 228 h 229"/>
                <a:gd name="T78" fmla="*/ 81 w 242"/>
                <a:gd name="T79" fmla="*/ 212 h 229"/>
                <a:gd name="T80" fmla="*/ 78 w 242"/>
                <a:gd name="T81" fmla="*/ 209 h 229"/>
                <a:gd name="T82" fmla="*/ 71 w 242"/>
                <a:gd name="T83" fmla="*/ 192 h 229"/>
                <a:gd name="T84" fmla="*/ 124 w 242"/>
                <a:gd name="T85" fmla="*/ 96 h 229"/>
                <a:gd name="T86" fmla="*/ 146 w 242"/>
                <a:gd name="T87" fmla="*/ 74 h 229"/>
                <a:gd name="T88" fmla="*/ 123 w 242"/>
                <a:gd name="T89" fmla="*/ 52 h 229"/>
                <a:gd name="T90" fmla="*/ 102 w 242"/>
                <a:gd name="T91" fmla="*/ 74 h 229"/>
                <a:gd name="T92" fmla="*/ 124 w 242"/>
                <a:gd name="T93" fmla="*/ 96 h 229"/>
                <a:gd name="T94" fmla="*/ 174 w 242"/>
                <a:gd name="T95" fmla="*/ 128 h 229"/>
                <a:gd name="T96" fmla="*/ 153 w 242"/>
                <a:gd name="T97" fmla="*/ 103 h 229"/>
                <a:gd name="T98" fmla="*/ 148 w 242"/>
                <a:gd name="T99" fmla="*/ 103 h 229"/>
                <a:gd name="T100" fmla="*/ 124 w 242"/>
                <a:gd name="T101" fmla="*/ 103 h 229"/>
                <a:gd name="T102" fmla="*/ 100 w 242"/>
                <a:gd name="T103" fmla="*/ 104 h 229"/>
                <a:gd name="T104" fmla="*/ 99 w 242"/>
                <a:gd name="T105" fmla="*/ 104 h 229"/>
                <a:gd name="T106" fmla="*/ 75 w 242"/>
                <a:gd name="T107" fmla="*/ 130 h 229"/>
                <a:gd name="T108" fmla="*/ 77 w 242"/>
                <a:gd name="T109" fmla="*/ 192 h 229"/>
                <a:gd name="T110" fmla="*/ 82 w 242"/>
                <a:gd name="T111" fmla="*/ 205 h 229"/>
                <a:gd name="T112" fmla="*/ 94 w 242"/>
                <a:gd name="T113" fmla="*/ 210 h 229"/>
                <a:gd name="T114" fmla="*/ 96 w 242"/>
                <a:gd name="T115" fmla="*/ 228 h 229"/>
                <a:gd name="T116" fmla="*/ 158 w 242"/>
                <a:gd name="T117" fmla="*/ 226 h 229"/>
                <a:gd name="T118" fmla="*/ 159 w 242"/>
                <a:gd name="T119" fmla="*/ 209 h 229"/>
                <a:gd name="T120" fmla="*/ 175 w 242"/>
                <a:gd name="T121" fmla="*/ 197 h 229"/>
                <a:gd name="T122" fmla="*/ 176 w 242"/>
                <a:gd name="T123" fmla="*/ 190 h 229"/>
                <a:gd name="T124" fmla="*/ 174 w 242"/>
                <a:gd name="T125" fmla="*/ 128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2" h="229">
                  <a:moveTo>
                    <a:pt x="176" y="20"/>
                  </a:moveTo>
                  <a:cubicBezTo>
                    <a:pt x="176" y="9"/>
                    <a:pt x="184" y="0"/>
                    <a:pt x="195" y="0"/>
                  </a:cubicBezTo>
                  <a:cubicBezTo>
                    <a:pt x="206" y="0"/>
                    <a:pt x="215" y="8"/>
                    <a:pt x="215" y="19"/>
                  </a:cubicBezTo>
                  <a:cubicBezTo>
                    <a:pt x="216" y="30"/>
                    <a:pt x="207" y="39"/>
                    <a:pt x="196" y="39"/>
                  </a:cubicBezTo>
                  <a:cubicBezTo>
                    <a:pt x="185" y="40"/>
                    <a:pt x="176" y="31"/>
                    <a:pt x="176" y="20"/>
                  </a:cubicBezTo>
                  <a:close/>
                  <a:moveTo>
                    <a:pt x="218" y="46"/>
                  </a:moveTo>
                  <a:cubicBezTo>
                    <a:pt x="196" y="46"/>
                    <a:pt x="196" y="46"/>
                    <a:pt x="196" y="46"/>
                  </a:cubicBezTo>
                  <a:cubicBezTo>
                    <a:pt x="175" y="47"/>
                    <a:pt x="175" y="47"/>
                    <a:pt x="175" y="47"/>
                  </a:cubicBezTo>
                  <a:cubicBezTo>
                    <a:pt x="158" y="47"/>
                    <a:pt x="152" y="60"/>
                    <a:pt x="152" y="70"/>
                  </a:cubicBezTo>
                  <a:cubicBezTo>
                    <a:pt x="153" y="98"/>
                    <a:pt x="153" y="98"/>
                    <a:pt x="153" y="98"/>
                  </a:cubicBezTo>
                  <a:cubicBezTo>
                    <a:pt x="153" y="98"/>
                    <a:pt x="153" y="98"/>
                    <a:pt x="154" y="98"/>
                  </a:cubicBezTo>
                  <a:cubicBezTo>
                    <a:pt x="171" y="100"/>
                    <a:pt x="179" y="115"/>
                    <a:pt x="180" y="128"/>
                  </a:cubicBezTo>
                  <a:cubicBezTo>
                    <a:pt x="181" y="190"/>
                    <a:pt x="181" y="190"/>
                    <a:pt x="181" y="190"/>
                  </a:cubicBezTo>
                  <a:cubicBezTo>
                    <a:pt x="181" y="193"/>
                    <a:pt x="181" y="196"/>
                    <a:pt x="180" y="199"/>
                  </a:cubicBezTo>
                  <a:cubicBezTo>
                    <a:pt x="179" y="202"/>
                    <a:pt x="177" y="204"/>
                    <a:pt x="176" y="206"/>
                  </a:cubicBezTo>
                  <a:cubicBezTo>
                    <a:pt x="178" y="226"/>
                    <a:pt x="178" y="226"/>
                    <a:pt x="178" y="226"/>
                  </a:cubicBezTo>
                  <a:cubicBezTo>
                    <a:pt x="222" y="225"/>
                    <a:pt x="222" y="225"/>
                    <a:pt x="222" y="225"/>
                  </a:cubicBezTo>
                  <a:cubicBezTo>
                    <a:pt x="227" y="141"/>
                    <a:pt x="227" y="141"/>
                    <a:pt x="227" y="141"/>
                  </a:cubicBezTo>
                  <a:cubicBezTo>
                    <a:pt x="227" y="141"/>
                    <a:pt x="242" y="139"/>
                    <a:pt x="242" y="123"/>
                  </a:cubicBezTo>
                  <a:cubicBezTo>
                    <a:pt x="241" y="68"/>
                    <a:pt x="241" y="68"/>
                    <a:pt x="241" y="68"/>
                  </a:cubicBezTo>
                  <a:cubicBezTo>
                    <a:pt x="241" y="58"/>
                    <a:pt x="234" y="45"/>
                    <a:pt x="218" y="46"/>
                  </a:cubicBezTo>
                  <a:close/>
                  <a:moveTo>
                    <a:pt x="49" y="65"/>
                  </a:moveTo>
                  <a:cubicBezTo>
                    <a:pt x="61" y="64"/>
                    <a:pt x="71" y="54"/>
                    <a:pt x="70" y="42"/>
                  </a:cubicBezTo>
                  <a:cubicBezTo>
                    <a:pt x="70" y="30"/>
                    <a:pt x="60" y="20"/>
                    <a:pt x="48" y="20"/>
                  </a:cubicBezTo>
                  <a:cubicBezTo>
                    <a:pt x="36" y="21"/>
                    <a:pt x="26" y="31"/>
                    <a:pt x="26" y="43"/>
                  </a:cubicBezTo>
                  <a:cubicBezTo>
                    <a:pt x="27" y="55"/>
                    <a:pt x="37" y="65"/>
                    <a:pt x="49" y="65"/>
                  </a:cubicBezTo>
                  <a:close/>
                  <a:moveTo>
                    <a:pt x="71" y="192"/>
                  </a:moveTo>
                  <a:cubicBezTo>
                    <a:pt x="70" y="130"/>
                    <a:pt x="70" y="130"/>
                    <a:pt x="70" y="130"/>
                  </a:cubicBezTo>
                  <a:cubicBezTo>
                    <a:pt x="70" y="115"/>
                    <a:pt x="80" y="100"/>
                    <a:pt x="99" y="99"/>
                  </a:cubicBezTo>
                  <a:cubicBezTo>
                    <a:pt x="99" y="99"/>
                    <a:pt x="99" y="99"/>
                    <a:pt x="99" y="99"/>
                  </a:cubicBezTo>
                  <a:cubicBezTo>
                    <a:pt x="99" y="97"/>
                    <a:pt x="99" y="97"/>
                    <a:pt x="99" y="97"/>
                  </a:cubicBezTo>
                  <a:cubicBezTo>
                    <a:pt x="99" y="86"/>
                    <a:pt x="91" y="71"/>
                    <a:pt x="73" y="71"/>
                  </a:cubicBezTo>
                  <a:cubicBezTo>
                    <a:pt x="49" y="72"/>
                    <a:pt x="49" y="72"/>
                    <a:pt x="49" y="72"/>
                  </a:cubicBezTo>
                  <a:cubicBezTo>
                    <a:pt x="25" y="72"/>
                    <a:pt x="25" y="72"/>
                    <a:pt x="25" y="72"/>
                  </a:cubicBezTo>
                  <a:cubicBezTo>
                    <a:pt x="7" y="73"/>
                    <a:pt x="0" y="88"/>
                    <a:pt x="0" y="99"/>
                  </a:cubicBezTo>
                  <a:cubicBezTo>
                    <a:pt x="1" y="160"/>
                    <a:pt x="1" y="160"/>
                    <a:pt x="1" y="160"/>
                  </a:cubicBezTo>
                  <a:cubicBezTo>
                    <a:pt x="2" y="178"/>
                    <a:pt x="18" y="179"/>
                    <a:pt x="18" y="179"/>
                  </a:cubicBezTo>
                  <a:cubicBezTo>
                    <a:pt x="24" y="229"/>
                    <a:pt x="24" y="229"/>
                    <a:pt x="24" y="229"/>
                  </a:cubicBezTo>
                  <a:cubicBezTo>
                    <a:pt x="80" y="228"/>
                    <a:pt x="80" y="228"/>
                    <a:pt x="80" y="228"/>
                  </a:cubicBezTo>
                  <a:cubicBezTo>
                    <a:pt x="81" y="212"/>
                    <a:pt x="81" y="212"/>
                    <a:pt x="81" y="212"/>
                  </a:cubicBezTo>
                  <a:cubicBezTo>
                    <a:pt x="80" y="211"/>
                    <a:pt x="79" y="210"/>
                    <a:pt x="78" y="209"/>
                  </a:cubicBezTo>
                  <a:cubicBezTo>
                    <a:pt x="74" y="205"/>
                    <a:pt x="72" y="199"/>
                    <a:pt x="71" y="192"/>
                  </a:cubicBezTo>
                  <a:close/>
                  <a:moveTo>
                    <a:pt x="124" y="96"/>
                  </a:moveTo>
                  <a:cubicBezTo>
                    <a:pt x="136" y="96"/>
                    <a:pt x="146" y="86"/>
                    <a:pt x="146" y="74"/>
                  </a:cubicBezTo>
                  <a:cubicBezTo>
                    <a:pt x="146" y="61"/>
                    <a:pt x="135" y="52"/>
                    <a:pt x="123" y="52"/>
                  </a:cubicBezTo>
                  <a:cubicBezTo>
                    <a:pt x="111" y="52"/>
                    <a:pt x="101" y="62"/>
                    <a:pt x="102" y="74"/>
                  </a:cubicBezTo>
                  <a:cubicBezTo>
                    <a:pt x="102" y="87"/>
                    <a:pt x="112" y="96"/>
                    <a:pt x="124" y="96"/>
                  </a:cubicBezTo>
                  <a:close/>
                  <a:moveTo>
                    <a:pt x="174" y="128"/>
                  </a:moveTo>
                  <a:cubicBezTo>
                    <a:pt x="174" y="118"/>
                    <a:pt x="168" y="105"/>
                    <a:pt x="153" y="103"/>
                  </a:cubicBezTo>
                  <a:cubicBezTo>
                    <a:pt x="151" y="103"/>
                    <a:pt x="150" y="103"/>
                    <a:pt x="148" y="103"/>
                  </a:cubicBezTo>
                  <a:cubicBezTo>
                    <a:pt x="124" y="103"/>
                    <a:pt x="124" y="103"/>
                    <a:pt x="124" y="103"/>
                  </a:cubicBezTo>
                  <a:cubicBezTo>
                    <a:pt x="100" y="104"/>
                    <a:pt x="100" y="104"/>
                    <a:pt x="100" y="104"/>
                  </a:cubicBezTo>
                  <a:cubicBezTo>
                    <a:pt x="100" y="104"/>
                    <a:pt x="100" y="104"/>
                    <a:pt x="99" y="104"/>
                  </a:cubicBezTo>
                  <a:cubicBezTo>
                    <a:pt x="82" y="105"/>
                    <a:pt x="75" y="119"/>
                    <a:pt x="75" y="130"/>
                  </a:cubicBezTo>
                  <a:cubicBezTo>
                    <a:pt x="77" y="192"/>
                    <a:pt x="77" y="192"/>
                    <a:pt x="77" y="192"/>
                  </a:cubicBezTo>
                  <a:cubicBezTo>
                    <a:pt x="77" y="198"/>
                    <a:pt x="79" y="202"/>
                    <a:pt x="82" y="205"/>
                  </a:cubicBezTo>
                  <a:cubicBezTo>
                    <a:pt x="87" y="210"/>
                    <a:pt x="94" y="210"/>
                    <a:pt x="94" y="210"/>
                  </a:cubicBezTo>
                  <a:cubicBezTo>
                    <a:pt x="96" y="228"/>
                    <a:pt x="96" y="228"/>
                    <a:pt x="96" y="228"/>
                  </a:cubicBezTo>
                  <a:cubicBezTo>
                    <a:pt x="158" y="226"/>
                    <a:pt x="158" y="226"/>
                    <a:pt x="158" y="226"/>
                  </a:cubicBezTo>
                  <a:cubicBezTo>
                    <a:pt x="159" y="209"/>
                    <a:pt x="159" y="209"/>
                    <a:pt x="159" y="209"/>
                  </a:cubicBezTo>
                  <a:cubicBezTo>
                    <a:pt x="159" y="209"/>
                    <a:pt x="171" y="208"/>
                    <a:pt x="175" y="197"/>
                  </a:cubicBezTo>
                  <a:cubicBezTo>
                    <a:pt x="175" y="195"/>
                    <a:pt x="176" y="193"/>
                    <a:pt x="176" y="190"/>
                  </a:cubicBezTo>
                  <a:lnTo>
                    <a:pt x="174" y="128"/>
                  </a:lnTo>
                  <a:close/>
                </a:path>
              </a:pathLst>
            </a:custGeom>
            <a:solidFill>
              <a:schemeClr val="bg1"/>
            </a:solidFill>
            <a:ln>
              <a:noFill/>
            </a:ln>
          </p:spPr>
          <p:txBody>
            <a:bodyPr vert="horz" wrap="square" lIns="121903" tIns="60951" rIns="121903" bIns="60951" numCol="1" anchor="t" anchorCtr="0" compatLnSpc="1"/>
            <a:lstStyle/>
            <a:p>
              <a:pPr defTabSz="913765">
                <a:defRPr/>
              </a:pPr>
              <a:endParaRPr lang="en-US" sz="3200" kern="0">
                <a:solidFill>
                  <a:srgbClr val="FFFFFF"/>
                </a:solidFill>
                <a:latin typeface="Segoe"/>
              </a:endParaRPr>
            </a:p>
          </p:txBody>
        </p:sp>
      </p:grpSp>
      <p:grpSp>
        <p:nvGrpSpPr>
          <p:cNvPr id="72" name="组合 71"/>
          <p:cNvGrpSpPr/>
          <p:nvPr/>
        </p:nvGrpSpPr>
        <p:grpSpPr>
          <a:xfrm>
            <a:off x="2062252" y="5085184"/>
            <a:ext cx="720173" cy="576064"/>
            <a:chOff x="1774726" y="5157192"/>
            <a:chExt cx="720080" cy="576064"/>
          </a:xfrm>
        </p:grpSpPr>
        <p:sp>
          <p:nvSpPr>
            <p:cNvPr id="73" name="圆角矩形 72"/>
            <p:cNvSpPr/>
            <p:nvPr/>
          </p:nvSpPr>
          <p:spPr>
            <a:xfrm>
              <a:off x="1774726" y="5157192"/>
              <a:ext cx="720080" cy="576064"/>
            </a:xfrm>
            <a:prstGeom prst="roundRect">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74" name="Group 152"/>
            <p:cNvGrpSpPr/>
            <p:nvPr/>
          </p:nvGrpSpPr>
          <p:grpSpPr>
            <a:xfrm>
              <a:off x="1924776" y="5235234"/>
              <a:ext cx="419980" cy="419980"/>
              <a:chOff x="425450" y="5729288"/>
              <a:chExt cx="717550" cy="717550"/>
            </a:xfrm>
            <a:solidFill>
              <a:schemeClr val="bg1"/>
            </a:solidFill>
          </p:grpSpPr>
          <p:sp>
            <p:nvSpPr>
              <p:cNvPr id="75" name="Freeform 23"/>
              <p:cNvSpPr>
                <a:spLocks noEditPoints="1"/>
              </p:cNvSpPr>
              <p:nvPr/>
            </p:nvSpPr>
            <p:spPr bwMode="auto">
              <a:xfrm>
                <a:off x="425450" y="5729288"/>
                <a:ext cx="717550" cy="717550"/>
              </a:xfrm>
              <a:custGeom>
                <a:avLst/>
                <a:gdLst>
                  <a:gd name="T0" fmla="*/ 320 w 358"/>
                  <a:gd name="T1" fmla="*/ 70 h 358"/>
                  <a:gd name="T2" fmla="*/ 178 w 358"/>
                  <a:gd name="T3" fmla="*/ 0 h 358"/>
                  <a:gd name="T4" fmla="*/ 69 w 358"/>
                  <a:gd name="T5" fmla="*/ 38 h 358"/>
                  <a:gd name="T6" fmla="*/ 0 w 358"/>
                  <a:gd name="T7" fmla="*/ 180 h 358"/>
                  <a:gd name="T8" fmla="*/ 37 w 358"/>
                  <a:gd name="T9" fmla="*/ 289 h 358"/>
                  <a:gd name="T10" fmla="*/ 179 w 358"/>
                  <a:gd name="T11" fmla="*/ 358 h 358"/>
                  <a:gd name="T12" fmla="*/ 179 w 358"/>
                  <a:gd name="T13" fmla="*/ 358 h 358"/>
                  <a:gd name="T14" fmla="*/ 288 w 358"/>
                  <a:gd name="T15" fmla="*/ 321 h 358"/>
                  <a:gd name="T16" fmla="*/ 358 w 358"/>
                  <a:gd name="T17" fmla="*/ 179 h 358"/>
                  <a:gd name="T18" fmla="*/ 320 w 358"/>
                  <a:gd name="T19" fmla="*/ 70 h 358"/>
                  <a:gd name="T20" fmla="*/ 297 w 358"/>
                  <a:gd name="T21" fmla="*/ 210 h 358"/>
                  <a:gd name="T22" fmla="*/ 291 w 358"/>
                  <a:gd name="T23" fmla="*/ 216 h 358"/>
                  <a:gd name="T24" fmla="*/ 284 w 358"/>
                  <a:gd name="T25" fmla="*/ 220 h 358"/>
                  <a:gd name="T26" fmla="*/ 303 w 358"/>
                  <a:gd name="T27" fmla="*/ 269 h 358"/>
                  <a:gd name="T28" fmla="*/ 272 w 358"/>
                  <a:gd name="T29" fmla="*/ 300 h 358"/>
                  <a:gd name="T30" fmla="*/ 196 w 358"/>
                  <a:gd name="T31" fmla="*/ 331 h 358"/>
                  <a:gd name="T32" fmla="*/ 176 w 358"/>
                  <a:gd name="T33" fmla="*/ 299 h 358"/>
                  <a:gd name="T34" fmla="*/ 162 w 358"/>
                  <a:gd name="T35" fmla="*/ 305 h 358"/>
                  <a:gd name="T36" fmla="*/ 177 w 358"/>
                  <a:gd name="T37" fmla="*/ 332 h 358"/>
                  <a:gd name="T38" fmla="*/ 77 w 358"/>
                  <a:gd name="T39" fmla="*/ 294 h 358"/>
                  <a:gd name="T40" fmla="*/ 78 w 358"/>
                  <a:gd name="T41" fmla="*/ 294 h 358"/>
                  <a:gd name="T42" fmla="*/ 122 w 358"/>
                  <a:gd name="T43" fmla="*/ 288 h 358"/>
                  <a:gd name="T44" fmla="*/ 117 w 358"/>
                  <a:gd name="T45" fmla="*/ 272 h 358"/>
                  <a:gd name="T46" fmla="*/ 78 w 358"/>
                  <a:gd name="T47" fmla="*/ 278 h 358"/>
                  <a:gd name="T48" fmla="*/ 60 w 358"/>
                  <a:gd name="T49" fmla="*/ 276 h 358"/>
                  <a:gd name="T50" fmla="*/ 58 w 358"/>
                  <a:gd name="T51" fmla="*/ 273 h 358"/>
                  <a:gd name="T52" fmla="*/ 26 w 358"/>
                  <a:gd name="T53" fmla="*/ 180 h 358"/>
                  <a:gd name="T54" fmla="*/ 43 w 358"/>
                  <a:gd name="T55" fmla="*/ 110 h 358"/>
                  <a:gd name="T56" fmla="*/ 82 w 358"/>
                  <a:gd name="T57" fmla="*/ 102 h 358"/>
                  <a:gd name="T58" fmla="*/ 105 w 358"/>
                  <a:gd name="T59" fmla="*/ 104 h 358"/>
                  <a:gd name="T60" fmla="*/ 109 w 358"/>
                  <a:gd name="T61" fmla="*/ 88 h 358"/>
                  <a:gd name="T62" fmla="*/ 82 w 358"/>
                  <a:gd name="T63" fmla="*/ 86 h 358"/>
                  <a:gd name="T64" fmla="*/ 55 w 358"/>
                  <a:gd name="T65" fmla="*/ 89 h 358"/>
                  <a:gd name="T66" fmla="*/ 85 w 358"/>
                  <a:gd name="T67" fmla="*/ 58 h 358"/>
                  <a:gd name="T68" fmla="*/ 167 w 358"/>
                  <a:gd name="T69" fmla="*/ 27 h 358"/>
                  <a:gd name="T70" fmla="*/ 146 w 358"/>
                  <a:gd name="T71" fmla="*/ 68 h 358"/>
                  <a:gd name="T72" fmla="*/ 162 w 358"/>
                  <a:gd name="T73" fmla="*/ 72 h 358"/>
                  <a:gd name="T74" fmla="*/ 187 w 358"/>
                  <a:gd name="T75" fmla="*/ 27 h 358"/>
                  <a:gd name="T76" fmla="*/ 300 w 358"/>
                  <a:gd name="T77" fmla="*/ 86 h 358"/>
                  <a:gd name="T78" fmla="*/ 304 w 358"/>
                  <a:gd name="T79" fmla="*/ 92 h 358"/>
                  <a:gd name="T80" fmla="*/ 283 w 358"/>
                  <a:gd name="T81" fmla="*/ 152 h 358"/>
                  <a:gd name="T82" fmla="*/ 296 w 358"/>
                  <a:gd name="T83" fmla="*/ 161 h 358"/>
                  <a:gd name="T84" fmla="*/ 317 w 358"/>
                  <a:gd name="T85" fmla="*/ 114 h 358"/>
                  <a:gd name="T86" fmla="*/ 332 w 358"/>
                  <a:gd name="T87" fmla="*/ 179 h 358"/>
                  <a:gd name="T88" fmla="*/ 315 w 358"/>
                  <a:gd name="T89" fmla="*/ 248 h 358"/>
                  <a:gd name="T90" fmla="*/ 297 w 358"/>
                  <a:gd name="T91" fmla="*/ 21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8" h="358">
                    <a:moveTo>
                      <a:pt x="320" y="70"/>
                    </a:moveTo>
                    <a:cubicBezTo>
                      <a:pt x="285" y="24"/>
                      <a:pt x="232" y="0"/>
                      <a:pt x="178" y="0"/>
                    </a:cubicBezTo>
                    <a:cubicBezTo>
                      <a:pt x="140" y="0"/>
                      <a:pt x="102" y="13"/>
                      <a:pt x="69" y="38"/>
                    </a:cubicBezTo>
                    <a:cubicBezTo>
                      <a:pt x="23" y="73"/>
                      <a:pt x="0" y="126"/>
                      <a:pt x="0" y="180"/>
                    </a:cubicBezTo>
                    <a:cubicBezTo>
                      <a:pt x="0" y="218"/>
                      <a:pt x="12" y="256"/>
                      <a:pt x="37" y="289"/>
                    </a:cubicBezTo>
                    <a:cubicBezTo>
                      <a:pt x="72" y="335"/>
                      <a:pt x="125" y="358"/>
                      <a:pt x="179" y="358"/>
                    </a:cubicBezTo>
                    <a:cubicBezTo>
                      <a:pt x="179" y="358"/>
                      <a:pt x="179" y="358"/>
                      <a:pt x="179" y="358"/>
                    </a:cubicBezTo>
                    <a:cubicBezTo>
                      <a:pt x="217" y="358"/>
                      <a:pt x="256" y="346"/>
                      <a:pt x="288" y="321"/>
                    </a:cubicBezTo>
                    <a:cubicBezTo>
                      <a:pt x="334" y="286"/>
                      <a:pt x="358" y="233"/>
                      <a:pt x="358" y="179"/>
                    </a:cubicBezTo>
                    <a:cubicBezTo>
                      <a:pt x="358" y="141"/>
                      <a:pt x="345" y="102"/>
                      <a:pt x="320" y="70"/>
                    </a:cubicBezTo>
                    <a:close/>
                    <a:moveTo>
                      <a:pt x="297" y="210"/>
                    </a:moveTo>
                    <a:cubicBezTo>
                      <a:pt x="295" y="212"/>
                      <a:pt x="293" y="214"/>
                      <a:pt x="291" y="216"/>
                    </a:cubicBezTo>
                    <a:cubicBezTo>
                      <a:pt x="289" y="218"/>
                      <a:pt x="286" y="219"/>
                      <a:pt x="284" y="220"/>
                    </a:cubicBezTo>
                    <a:cubicBezTo>
                      <a:pt x="295" y="237"/>
                      <a:pt x="302" y="254"/>
                      <a:pt x="303" y="269"/>
                    </a:cubicBezTo>
                    <a:cubicBezTo>
                      <a:pt x="294" y="280"/>
                      <a:pt x="284" y="291"/>
                      <a:pt x="272" y="300"/>
                    </a:cubicBezTo>
                    <a:cubicBezTo>
                      <a:pt x="249" y="318"/>
                      <a:pt x="223" y="328"/>
                      <a:pt x="196" y="331"/>
                    </a:cubicBezTo>
                    <a:cubicBezTo>
                      <a:pt x="189" y="321"/>
                      <a:pt x="182" y="310"/>
                      <a:pt x="176" y="299"/>
                    </a:cubicBezTo>
                    <a:cubicBezTo>
                      <a:pt x="172" y="302"/>
                      <a:pt x="167" y="304"/>
                      <a:pt x="162" y="305"/>
                    </a:cubicBezTo>
                    <a:cubicBezTo>
                      <a:pt x="166" y="314"/>
                      <a:pt x="172" y="324"/>
                      <a:pt x="177" y="332"/>
                    </a:cubicBezTo>
                    <a:cubicBezTo>
                      <a:pt x="141" y="332"/>
                      <a:pt x="105" y="319"/>
                      <a:pt x="77" y="294"/>
                    </a:cubicBezTo>
                    <a:cubicBezTo>
                      <a:pt x="77" y="294"/>
                      <a:pt x="78" y="294"/>
                      <a:pt x="78" y="294"/>
                    </a:cubicBezTo>
                    <a:cubicBezTo>
                      <a:pt x="92" y="294"/>
                      <a:pt x="107" y="291"/>
                      <a:pt x="122" y="288"/>
                    </a:cubicBezTo>
                    <a:cubicBezTo>
                      <a:pt x="119" y="283"/>
                      <a:pt x="117" y="278"/>
                      <a:pt x="117" y="272"/>
                    </a:cubicBezTo>
                    <a:cubicBezTo>
                      <a:pt x="103" y="276"/>
                      <a:pt x="90" y="278"/>
                      <a:pt x="78" y="278"/>
                    </a:cubicBezTo>
                    <a:cubicBezTo>
                      <a:pt x="72" y="278"/>
                      <a:pt x="66" y="277"/>
                      <a:pt x="60" y="276"/>
                    </a:cubicBezTo>
                    <a:cubicBezTo>
                      <a:pt x="59" y="275"/>
                      <a:pt x="58" y="274"/>
                      <a:pt x="58" y="273"/>
                    </a:cubicBezTo>
                    <a:cubicBezTo>
                      <a:pt x="36" y="245"/>
                      <a:pt x="26" y="212"/>
                      <a:pt x="26" y="180"/>
                    </a:cubicBezTo>
                    <a:cubicBezTo>
                      <a:pt x="26" y="155"/>
                      <a:pt x="31" y="131"/>
                      <a:pt x="43" y="110"/>
                    </a:cubicBezTo>
                    <a:cubicBezTo>
                      <a:pt x="54" y="104"/>
                      <a:pt x="68" y="102"/>
                      <a:pt x="82" y="102"/>
                    </a:cubicBezTo>
                    <a:cubicBezTo>
                      <a:pt x="90" y="102"/>
                      <a:pt x="97" y="103"/>
                      <a:pt x="105" y="104"/>
                    </a:cubicBezTo>
                    <a:cubicBezTo>
                      <a:pt x="105" y="99"/>
                      <a:pt x="107" y="93"/>
                      <a:pt x="109" y="88"/>
                    </a:cubicBezTo>
                    <a:cubicBezTo>
                      <a:pt x="100" y="87"/>
                      <a:pt x="91" y="86"/>
                      <a:pt x="82" y="86"/>
                    </a:cubicBezTo>
                    <a:cubicBezTo>
                      <a:pt x="73" y="86"/>
                      <a:pt x="64" y="87"/>
                      <a:pt x="55" y="89"/>
                    </a:cubicBezTo>
                    <a:cubicBezTo>
                      <a:pt x="64" y="78"/>
                      <a:pt x="73" y="67"/>
                      <a:pt x="85" y="58"/>
                    </a:cubicBezTo>
                    <a:cubicBezTo>
                      <a:pt x="110" y="39"/>
                      <a:pt x="138" y="29"/>
                      <a:pt x="167" y="27"/>
                    </a:cubicBezTo>
                    <a:cubicBezTo>
                      <a:pt x="159" y="40"/>
                      <a:pt x="152" y="53"/>
                      <a:pt x="146" y="68"/>
                    </a:cubicBezTo>
                    <a:cubicBezTo>
                      <a:pt x="152" y="68"/>
                      <a:pt x="157" y="70"/>
                      <a:pt x="162" y="72"/>
                    </a:cubicBezTo>
                    <a:cubicBezTo>
                      <a:pt x="168" y="56"/>
                      <a:pt x="177" y="40"/>
                      <a:pt x="187" y="27"/>
                    </a:cubicBezTo>
                    <a:cubicBezTo>
                      <a:pt x="230" y="29"/>
                      <a:pt x="271" y="49"/>
                      <a:pt x="300" y="86"/>
                    </a:cubicBezTo>
                    <a:cubicBezTo>
                      <a:pt x="301" y="88"/>
                      <a:pt x="303" y="90"/>
                      <a:pt x="304" y="92"/>
                    </a:cubicBezTo>
                    <a:cubicBezTo>
                      <a:pt x="303" y="111"/>
                      <a:pt x="296" y="132"/>
                      <a:pt x="283" y="152"/>
                    </a:cubicBezTo>
                    <a:cubicBezTo>
                      <a:pt x="288" y="154"/>
                      <a:pt x="292" y="157"/>
                      <a:pt x="296" y="161"/>
                    </a:cubicBezTo>
                    <a:cubicBezTo>
                      <a:pt x="306" y="146"/>
                      <a:pt x="313" y="130"/>
                      <a:pt x="317" y="114"/>
                    </a:cubicBezTo>
                    <a:cubicBezTo>
                      <a:pt x="327" y="135"/>
                      <a:pt x="332" y="157"/>
                      <a:pt x="332" y="179"/>
                    </a:cubicBezTo>
                    <a:cubicBezTo>
                      <a:pt x="332" y="203"/>
                      <a:pt x="326" y="227"/>
                      <a:pt x="315" y="248"/>
                    </a:cubicBezTo>
                    <a:cubicBezTo>
                      <a:pt x="312" y="235"/>
                      <a:pt x="305" y="223"/>
                      <a:pt x="297" y="210"/>
                    </a:cubicBezTo>
                    <a:close/>
                  </a:path>
                </a:pathLst>
              </a:custGeom>
              <a:grpFill/>
              <a:ln>
                <a:noFill/>
              </a:ln>
            </p:spPr>
            <p:txBody>
              <a:bodyPr vert="horz" wrap="square" lIns="121903" tIns="60951" rIns="121903" bIns="60951" numCol="1" anchor="t" anchorCtr="0" compatLnSpc="1"/>
              <a:lstStyle/>
              <a:p>
                <a:pPr defTabSz="913765">
                  <a:defRPr/>
                </a:pPr>
                <a:endParaRPr lang="en-US" sz="3200" kern="0">
                  <a:solidFill>
                    <a:srgbClr val="FFFFFF"/>
                  </a:solidFill>
                  <a:latin typeface="Segoe"/>
                </a:endParaRPr>
              </a:p>
            </p:txBody>
          </p:sp>
          <p:sp>
            <p:nvSpPr>
              <p:cNvPr id="76" name="Freeform 24"/>
              <p:cNvSpPr/>
              <p:nvPr/>
            </p:nvSpPr>
            <p:spPr bwMode="auto">
              <a:xfrm>
                <a:off x="793750" y="6143625"/>
                <a:ext cx="127000" cy="103188"/>
              </a:xfrm>
              <a:custGeom>
                <a:avLst/>
                <a:gdLst>
                  <a:gd name="T0" fmla="*/ 0 w 63"/>
                  <a:gd name="T1" fmla="*/ 37 h 51"/>
                  <a:gd name="T2" fmla="*/ 0 w 63"/>
                  <a:gd name="T3" fmla="*/ 38 h 51"/>
                  <a:gd name="T4" fmla="*/ 7 w 63"/>
                  <a:gd name="T5" fmla="*/ 51 h 51"/>
                  <a:gd name="T6" fmla="*/ 52 w 63"/>
                  <a:gd name="T7" fmla="*/ 20 h 51"/>
                  <a:gd name="T8" fmla="*/ 63 w 63"/>
                  <a:gd name="T9" fmla="*/ 11 h 51"/>
                  <a:gd name="T10" fmla="*/ 53 w 63"/>
                  <a:gd name="T11" fmla="*/ 2 h 51"/>
                  <a:gd name="T12" fmla="*/ 52 w 63"/>
                  <a:gd name="T13" fmla="*/ 0 h 51"/>
                  <a:gd name="T14" fmla="*/ 42 w 63"/>
                  <a:gd name="T15" fmla="*/ 8 h 51"/>
                  <a:gd name="T16" fmla="*/ 0 w 63"/>
                  <a:gd name="T17"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51">
                    <a:moveTo>
                      <a:pt x="0" y="37"/>
                    </a:moveTo>
                    <a:cubicBezTo>
                      <a:pt x="0" y="37"/>
                      <a:pt x="0" y="37"/>
                      <a:pt x="0" y="38"/>
                    </a:cubicBezTo>
                    <a:cubicBezTo>
                      <a:pt x="4" y="42"/>
                      <a:pt x="6" y="46"/>
                      <a:pt x="7" y="51"/>
                    </a:cubicBezTo>
                    <a:cubicBezTo>
                      <a:pt x="23" y="42"/>
                      <a:pt x="38" y="32"/>
                      <a:pt x="52" y="20"/>
                    </a:cubicBezTo>
                    <a:cubicBezTo>
                      <a:pt x="56" y="17"/>
                      <a:pt x="59" y="14"/>
                      <a:pt x="63" y="11"/>
                    </a:cubicBezTo>
                    <a:cubicBezTo>
                      <a:pt x="59" y="9"/>
                      <a:pt x="56" y="6"/>
                      <a:pt x="53" y="2"/>
                    </a:cubicBezTo>
                    <a:cubicBezTo>
                      <a:pt x="53" y="1"/>
                      <a:pt x="52" y="1"/>
                      <a:pt x="52" y="0"/>
                    </a:cubicBezTo>
                    <a:cubicBezTo>
                      <a:pt x="48" y="2"/>
                      <a:pt x="45" y="5"/>
                      <a:pt x="42" y="8"/>
                    </a:cubicBezTo>
                    <a:cubicBezTo>
                      <a:pt x="29" y="19"/>
                      <a:pt x="14" y="28"/>
                      <a:pt x="0" y="37"/>
                    </a:cubicBezTo>
                    <a:close/>
                  </a:path>
                </a:pathLst>
              </a:custGeom>
              <a:grpFill/>
              <a:ln>
                <a:noFill/>
              </a:ln>
            </p:spPr>
            <p:txBody>
              <a:bodyPr vert="horz" wrap="square" lIns="121903" tIns="60951" rIns="121903" bIns="60951" numCol="1" anchor="t" anchorCtr="0" compatLnSpc="1"/>
              <a:lstStyle/>
              <a:p>
                <a:pPr defTabSz="913765">
                  <a:defRPr/>
                </a:pPr>
                <a:endParaRPr lang="en-US" sz="3200" kern="0">
                  <a:solidFill>
                    <a:srgbClr val="FFFFFF"/>
                  </a:solidFill>
                  <a:latin typeface="Segoe"/>
                </a:endParaRPr>
              </a:p>
            </p:txBody>
          </p:sp>
          <p:sp>
            <p:nvSpPr>
              <p:cNvPr id="77" name="Freeform 25"/>
              <p:cNvSpPr/>
              <p:nvPr/>
            </p:nvSpPr>
            <p:spPr bwMode="auto">
              <a:xfrm>
                <a:off x="773113" y="5953125"/>
                <a:ext cx="144463" cy="111125"/>
              </a:xfrm>
              <a:custGeom>
                <a:avLst/>
                <a:gdLst>
                  <a:gd name="T0" fmla="*/ 6 w 72"/>
                  <a:gd name="T1" fmla="*/ 0 h 55"/>
                  <a:gd name="T2" fmla="*/ 0 w 72"/>
                  <a:gd name="T3" fmla="*/ 15 h 55"/>
                  <a:gd name="T4" fmla="*/ 54 w 72"/>
                  <a:gd name="T5" fmla="*/ 49 h 55"/>
                  <a:gd name="T6" fmla="*/ 61 w 72"/>
                  <a:gd name="T7" fmla="*/ 55 h 55"/>
                  <a:gd name="T8" fmla="*/ 70 w 72"/>
                  <a:gd name="T9" fmla="*/ 44 h 55"/>
                  <a:gd name="T10" fmla="*/ 72 w 72"/>
                  <a:gd name="T11" fmla="*/ 43 h 55"/>
                  <a:gd name="T12" fmla="*/ 64 w 72"/>
                  <a:gd name="T13" fmla="*/ 37 h 55"/>
                  <a:gd name="T14" fmla="*/ 6 w 72"/>
                  <a:gd name="T15" fmla="*/ 0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55">
                    <a:moveTo>
                      <a:pt x="6" y="0"/>
                    </a:moveTo>
                    <a:cubicBezTo>
                      <a:pt x="5" y="6"/>
                      <a:pt x="3" y="11"/>
                      <a:pt x="0" y="15"/>
                    </a:cubicBezTo>
                    <a:cubicBezTo>
                      <a:pt x="19" y="25"/>
                      <a:pt x="38" y="36"/>
                      <a:pt x="54" y="49"/>
                    </a:cubicBezTo>
                    <a:cubicBezTo>
                      <a:pt x="57" y="51"/>
                      <a:pt x="59" y="53"/>
                      <a:pt x="61" y="55"/>
                    </a:cubicBezTo>
                    <a:cubicBezTo>
                      <a:pt x="63" y="51"/>
                      <a:pt x="66" y="47"/>
                      <a:pt x="70" y="44"/>
                    </a:cubicBezTo>
                    <a:cubicBezTo>
                      <a:pt x="71" y="44"/>
                      <a:pt x="71" y="43"/>
                      <a:pt x="72" y="43"/>
                    </a:cubicBezTo>
                    <a:cubicBezTo>
                      <a:pt x="69" y="41"/>
                      <a:pt x="67" y="39"/>
                      <a:pt x="64" y="37"/>
                    </a:cubicBezTo>
                    <a:cubicBezTo>
                      <a:pt x="46" y="23"/>
                      <a:pt x="27" y="10"/>
                      <a:pt x="6" y="0"/>
                    </a:cubicBezTo>
                    <a:close/>
                  </a:path>
                </a:pathLst>
              </a:custGeom>
              <a:grpFill/>
              <a:ln>
                <a:noFill/>
              </a:ln>
            </p:spPr>
            <p:txBody>
              <a:bodyPr vert="horz" wrap="square" lIns="121903" tIns="60951" rIns="121903" bIns="60951" numCol="1" anchor="t" anchorCtr="0" compatLnSpc="1"/>
              <a:lstStyle/>
              <a:p>
                <a:pPr defTabSz="913765">
                  <a:defRPr/>
                </a:pPr>
                <a:endParaRPr lang="en-US" sz="3200" kern="0">
                  <a:solidFill>
                    <a:srgbClr val="FFFFFF"/>
                  </a:solidFill>
                  <a:latin typeface="Segoe"/>
                </a:endParaRPr>
              </a:p>
            </p:txBody>
          </p:sp>
          <p:sp>
            <p:nvSpPr>
              <p:cNvPr id="78" name="Freeform 26"/>
              <p:cNvSpPr/>
              <p:nvPr/>
            </p:nvSpPr>
            <p:spPr bwMode="auto">
              <a:xfrm>
                <a:off x="684213" y="6011863"/>
                <a:ext cx="46038" cy="185738"/>
              </a:xfrm>
              <a:custGeom>
                <a:avLst/>
                <a:gdLst>
                  <a:gd name="T0" fmla="*/ 17 w 23"/>
                  <a:gd name="T1" fmla="*/ 2 h 93"/>
                  <a:gd name="T2" fmla="*/ 14 w 23"/>
                  <a:gd name="T3" fmla="*/ 2 h 93"/>
                  <a:gd name="T4" fmla="*/ 1 w 23"/>
                  <a:gd name="T5" fmla="*/ 0 h 93"/>
                  <a:gd name="T6" fmla="*/ 0 w 23"/>
                  <a:gd name="T7" fmla="*/ 24 h 93"/>
                  <a:gd name="T8" fmla="*/ 7 w 23"/>
                  <a:gd name="T9" fmla="*/ 93 h 93"/>
                  <a:gd name="T10" fmla="*/ 23 w 23"/>
                  <a:gd name="T11" fmla="*/ 89 h 93"/>
                  <a:gd name="T12" fmla="*/ 16 w 23"/>
                  <a:gd name="T13" fmla="*/ 24 h 93"/>
                  <a:gd name="T14" fmla="*/ 17 w 23"/>
                  <a:gd name="T15" fmla="*/ 2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93">
                    <a:moveTo>
                      <a:pt x="17" y="2"/>
                    </a:moveTo>
                    <a:cubicBezTo>
                      <a:pt x="16" y="2"/>
                      <a:pt x="15" y="2"/>
                      <a:pt x="14" y="2"/>
                    </a:cubicBezTo>
                    <a:cubicBezTo>
                      <a:pt x="9" y="2"/>
                      <a:pt x="5" y="1"/>
                      <a:pt x="1" y="0"/>
                    </a:cubicBezTo>
                    <a:cubicBezTo>
                      <a:pt x="0" y="8"/>
                      <a:pt x="0" y="16"/>
                      <a:pt x="0" y="24"/>
                    </a:cubicBezTo>
                    <a:cubicBezTo>
                      <a:pt x="0" y="47"/>
                      <a:pt x="2" y="71"/>
                      <a:pt x="7" y="93"/>
                    </a:cubicBezTo>
                    <a:cubicBezTo>
                      <a:pt x="12" y="91"/>
                      <a:pt x="17" y="89"/>
                      <a:pt x="23" y="89"/>
                    </a:cubicBezTo>
                    <a:cubicBezTo>
                      <a:pt x="18" y="68"/>
                      <a:pt x="16" y="46"/>
                      <a:pt x="16" y="24"/>
                    </a:cubicBezTo>
                    <a:cubicBezTo>
                      <a:pt x="16" y="17"/>
                      <a:pt x="16" y="9"/>
                      <a:pt x="17" y="2"/>
                    </a:cubicBezTo>
                    <a:close/>
                  </a:path>
                </a:pathLst>
              </a:custGeom>
              <a:grpFill/>
              <a:ln>
                <a:noFill/>
              </a:ln>
            </p:spPr>
            <p:txBody>
              <a:bodyPr vert="horz" wrap="square" lIns="121903" tIns="60951" rIns="121903" bIns="60951" numCol="1" anchor="t" anchorCtr="0" compatLnSpc="1"/>
              <a:lstStyle/>
              <a:p>
                <a:pPr defTabSz="913765">
                  <a:defRPr/>
                </a:pPr>
                <a:endParaRPr lang="en-US" sz="3200" kern="0">
                  <a:solidFill>
                    <a:srgbClr val="FFFFFF"/>
                  </a:solidFill>
                  <a:latin typeface="Segoe"/>
                </a:endParaRPr>
              </a:p>
            </p:txBody>
          </p:sp>
          <p:sp>
            <p:nvSpPr>
              <p:cNvPr id="79" name="Freeform 27"/>
              <p:cNvSpPr/>
              <p:nvPr/>
            </p:nvSpPr>
            <p:spPr bwMode="auto">
              <a:xfrm>
                <a:off x="685800" y="6223000"/>
                <a:ext cx="98425" cy="87313"/>
              </a:xfrm>
              <a:custGeom>
                <a:avLst/>
                <a:gdLst>
                  <a:gd name="T0" fmla="*/ 42 w 49"/>
                  <a:gd name="T1" fmla="*/ 8 h 44"/>
                  <a:gd name="T2" fmla="*/ 24 w 49"/>
                  <a:gd name="T3" fmla="*/ 0 h 44"/>
                  <a:gd name="T4" fmla="*/ 11 w 49"/>
                  <a:gd name="T5" fmla="*/ 4 h 44"/>
                  <a:gd name="T6" fmla="*/ 7 w 49"/>
                  <a:gd name="T7" fmla="*/ 35 h 44"/>
                  <a:gd name="T8" fmla="*/ 24 w 49"/>
                  <a:gd name="T9" fmla="*/ 44 h 44"/>
                  <a:gd name="T10" fmla="*/ 38 w 49"/>
                  <a:gd name="T11" fmla="*/ 39 h 44"/>
                  <a:gd name="T12" fmla="*/ 42 w 49"/>
                  <a:gd name="T13" fmla="*/ 8 h 44"/>
                </a:gdLst>
                <a:ahLst/>
                <a:cxnLst>
                  <a:cxn ang="0">
                    <a:pos x="T0" y="T1"/>
                  </a:cxn>
                  <a:cxn ang="0">
                    <a:pos x="T2" y="T3"/>
                  </a:cxn>
                  <a:cxn ang="0">
                    <a:pos x="T4" y="T5"/>
                  </a:cxn>
                  <a:cxn ang="0">
                    <a:pos x="T6" y="T7"/>
                  </a:cxn>
                  <a:cxn ang="0">
                    <a:pos x="T8" y="T9"/>
                  </a:cxn>
                  <a:cxn ang="0">
                    <a:pos x="T10" y="T11"/>
                  </a:cxn>
                  <a:cxn ang="0">
                    <a:pos x="T12" y="T13"/>
                  </a:cxn>
                </a:cxnLst>
                <a:rect l="0" t="0" r="r" b="b"/>
                <a:pathLst>
                  <a:path w="49" h="44">
                    <a:moveTo>
                      <a:pt x="42" y="8"/>
                    </a:moveTo>
                    <a:cubicBezTo>
                      <a:pt x="37" y="3"/>
                      <a:pt x="31" y="0"/>
                      <a:pt x="24" y="0"/>
                    </a:cubicBezTo>
                    <a:cubicBezTo>
                      <a:pt x="20" y="0"/>
                      <a:pt x="15" y="1"/>
                      <a:pt x="11" y="4"/>
                    </a:cubicBezTo>
                    <a:cubicBezTo>
                      <a:pt x="1" y="12"/>
                      <a:pt x="0" y="26"/>
                      <a:pt x="7" y="35"/>
                    </a:cubicBezTo>
                    <a:cubicBezTo>
                      <a:pt x="11" y="41"/>
                      <a:pt x="18" y="44"/>
                      <a:pt x="24" y="44"/>
                    </a:cubicBezTo>
                    <a:cubicBezTo>
                      <a:pt x="29" y="44"/>
                      <a:pt x="34" y="42"/>
                      <a:pt x="38" y="39"/>
                    </a:cubicBezTo>
                    <a:cubicBezTo>
                      <a:pt x="47" y="32"/>
                      <a:pt x="49" y="18"/>
                      <a:pt x="42" y="8"/>
                    </a:cubicBezTo>
                    <a:close/>
                  </a:path>
                </a:pathLst>
              </a:custGeom>
              <a:grpFill/>
              <a:ln>
                <a:noFill/>
              </a:ln>
            </p:spPr>
            <p:txBody>
              <a:bodyPr vert="horz" wrap="square" lIns="121903" tIns="60951" rIns="121903" bIns="60951" numCol="1" anchor="t" anchorCtr="0" compatLnSpc="1"/>
              <a:lstStyle/>
              <a:p>
                <a:pPr defTabSz="913765">
                  <a:defRPr/>
                </a:pPr>
                <a:endParaRPr lang="en-US" sz="3200" kern="0">
                  <a:solidFill>
                    <a:srgbClr val="FFFFFF"/>
                  </a:solidFill>
                  <a:latin typeface="Segoe"/>
                </a:endParaRPr>
              </a:p>
            </p:txBody>
          </p:sp>
          <p:sp>
            <p:nvSpPr>
              <p:cNvPr id="80" name="Freeform 28"/>
              <p:cNvSpPr/>
              <p:nvPr/>
            </p:nvSpPr>
            <p:spPr bwMode="auto">
              <a:xfrm>
                <a:off x="912813" y="6057900"/>
                <a:ext cx="98425" cy="88900"/>
              </a:xfrm>
              <a:custGeom>
                <a:avLst/>
                <a:gdLst>
                  <a:gd name="T0" fmla="*/ 42 w 49"/>
                  <a:gd name="T1" fmla="*/ 9 h 44"/>
                  <a:gd name="T2" fmla="*/ 24 w 49"/>
                  <a:gd name="T3" fmla="*/ 0 h 44"/>
                  <a:gd name="T4" fmla="*/ 11 w 49"/>
                  <a:gd name="T5" fmla="*/ 5 h 44"/>
                  <a:gd name="T6" fmla="*/ 7 w 49"/>
                  <a:gd name="T7" fmla="*/ 36 h 44"/>
                  <a:gd name="T8" fmla="*/ 24 w 49"/>
                  <a:gd name="T9" fmla="*/ 44 h 44"/>
                  <a:gd name="T10" fmla="*/ 38 w 49"/>
                  <a:gd name="T11" fmla="*/ 40 h 44"/>
                  <a:gd name="T12" fmla="*/ 42 w 49"/>
                  <a:gd name="T13" fmla="*/ 9 h 44"/>
                </a:gdLst>
                <a:ahLst/>
                <a:cxnLst>
                  <a:cxn ang="0">
                    <a:pos x="T0" y="T1"/>
                  </a:cxn>
                  <a:cxn ang="0">
                    <a:pos x="T2" y="T3"/>
                  </a:cxn>
                  <a:cxn ang="0">
                    <a:pos x="T4" y="T5"/>
                  </a:cxn>
                  <a:cxn ang="0">
                    <a:pos x="T6" y="T7"/>
                  </a:cxn>
                  <a:cxn ang="0">
                    <a:pos x="T8" y="T9"/>
                  </a:cxn>
                  <a:cxn ang="0">
                    <a:pos x="T10" y="T11"/>
                  </a:cxn>
                  <a:cxn ang="0">
                    <a:pos x="T12" y="T13"/>
                  </a:cxn>
                </a:cxnLst>
                <a:rect l="0" t="0" r="r" b="b"/>
                <a:pathLst>
                  <a:path w="49" h="44">
                    <a:moveTo>
                      <a:pt x="42" y="9"/>
                    </a:moveTo>
                    <a:cubicBezTo>
                      <a:pt x="37" y="3"/>
                      <a:pt x="31" y="0"/>
                      <a:pt x="24" y="0"/>
                    </a:cubicBezTo>
                    <a:cubicBezTo>
                      <a:pt x="20" y="0"/>
                      <a:pt x="15" y="2"/>
                      <a:pt x="11" y="5"/>
                    </a:cubicBezTo>
                    <a:cubicBezTo>
                      <a:pt x="1" y="12"/>
                      <a:pt x="0" y="26"/>
                      <a:pt x="7" y="36"/>
                    </a:cubicBezTo>
                    <a:cubicBezTo>
                      <a:pt x="11" y="41"/>
                      <a:pt x="18" y="44"/>
                      <a:pt x="24" y="44"/>
                    </a:cubicBezTo>
                    <a:cubicBezTo>
                      <a:pt x="29" y="44"/>
                      <a:pt x="34" y="43"/>
                      <a:pt x="38" y="40"/>
                    </a:cubicBezTo>
                    <a:cubicBezTo>
                      <a:pt x="47" y="32"/>
                      <a:pt x="49" y="18"/>
                      <a:pt x="42" y="9"/>
                    </a:cubicBezTo>
                    <a:close/>
                  </a:path>
                </a:pathLst>
              </a:custGeom>
              <a:grpFill/>
              <a:ln>
                <a:noFill/>
              </a:ln>
            </p:spPr>
            <p:txBody>
              <a:bodyPr vert="horz" wrap="square" lIns="121903" tIns="60951" rIns="121903" bIns="60951" numCol="1" anchor="t" anchorCtr="0" compatLnSpc="1"/>
              <a:lstStyle/>
              <a:p>
                <a:pPr defTabSz="913765">
                  <a:defRPr/>
                </a:pPr>
                <a:endParaRPr lang="en-US" sz="3200" kern="0">
                  <a:solidFill>
                    <a:srgbClr val="FFFFFF"/>
                  </a:solidFill>
                  <a:latin typeface="Segoe"/>
                </a:endParaRPr>
              </a:p>
            </p:txBody>
          </p:sp>
          <p:sp>
            <p:nvSpPr>
              <p:cNvPr id="81" name="Freeform 29"/>
              <p:cNvSpPr/>
              <p:nvPr/>
            </p:nvSpPr>
            <p:spPr bwMode="auto">
              <a:xfrm>
                <a:off x="661988" y="5895975"/>
                <a:ext cx="100013" cy="87313"/>
              </a:xfrm>
              <a:custGeom>
                <a:avLst/>
                <a:gdLst>
                  <a:gd name="T0" fmla="*/ 25 w 50"/>
                  <a:gd name="T1" fmla="*/ 44 h 44"/>
                  <a:gd name="T2" fmla="*/ 39 w 50"/>
                  <a:gd name="T3" fmla="*/ 40 h 44"/>
                  <a:gd name="T4" fmla="*/ 42 w 50"/>
                  <a:gd name="T5" fmla="*/ 9 h 44"/>
                  <a:gd name="T6" fmla="*/ 25 w 50"/>
                  <a:gd name="T7" fmla="*/ 0 h 44"/>
                  <a:gd name="T8" fmla="*/ 12 w 50"/>
                  <a:gd name="T9" fmla="*/ 5 h 44"/>
                  <a:gd name="T10" fmla="*/ 8 w 50"/>
                  <a:gd name="T11" fmla="*/ 36 h 44"/>
                  <a:gd name="T12" fmla="*/ 25 w 50"/>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50" h="44">
                    <a:moveTo>
                      <a:pt x="25" y="44"/>
                    </a:moveTo>
                    <a:cubicBezTo>
                      <a:pt x="30" y="44"/>
                      <a:pt x="35" y="43"/>
                      <a:pt x="39" y="40"/>
                    </a:cubicBezTo>
                    <a:cubicBezTo>
                      <a:pt x="48" y="32"/>
                      <a:pt x="50" y="18"/>
                      <a:pt x="42" y="9"/>
                    </a:cubicBezTo>
                    <a:cubicBezTo>
                      <a:pt x="38" y="3"/>
                      <a:pt x="32" y="0"/>
                      <a:pt x="25" y="0"/>
                    </a:cubicBezTo>
                    <a:cubicBezTo>
                      <a:pt x="20" y="0"/>
                      <a:pt x="16" y="2"/>
                      <a:pt x="12" y="5"/>
                    </a:cubicBezTo>
                    <a:cubicBezTo>
                      <a:pt x="2" y="12"/>
                      <a:pt x="0" y="26"/>
                      <a:pt x="8" y="36"/>
                    </a:cubicBezTo>
                    <a:cubicBezTo>
                      <a:pt x="12" y="41"/>
                      <a:pt x="18" y="44"/>
                      <a:pt x="25" y="44"/>
                    </a:cubicBezTo>
                    <a:close/>
                  </a:path>
                </a:pathLst>
              </a:custGeom>
              <a:grpFill/>
              <a:ln>
                <a:noFill/>
              </a:ln>
            </p:spPr>
            <p:txBody>
              <a:bodyPr vert="horz" wrap="square" lIns="121903" tIns="60951" rIns="121903" bIns="60951" numCol="1" anchor="t" anchorCtr="0" compatLnSpc="1"/>
              <a:lstStyle/>
              <a:p>
                <a:pPr defTabSz="913765">
                  <a:defRPr/>
                </a:pPr>
                <a:endParaRPr lang="en-US" sz="3200" kern="0">
                  <a:solidFill>
                    <a:srgbClr val="FFFFFF"/>
                  </a:solidFill>
                  <a:latin typeface="Segoe"/>
                </a:endParaRPr>
              </a:p>
            </p:txBody>
          </p:sp>
        </p:grpSp>
      </p:grpSp>
      <p:sp>
        <p:nvSpPr>
          <p:cNvPr id="82" name="TextBox 81"/>
          <p:cNvSpPr txBox="1"/>
          <p:nvPr/>
        </p:nvSpPr>
        <p:spPr>
          <a:xfrm>
            <a:off x="765940" y="1670613"/>
            <a:ext cx="1265704" cy="453472"/>
          </a:xfrm>
          <a:prstGeom prst="rect">
            <a:avLst/>
          </a:prstGeom>
          <a:noFill/>
        </p:spPr>
        <p:txBody>
          <a:bodyPr wrap="square" lIns="91452" tIns="45727" rIns="91452" bIns="45727" rtlCol="0">
            <a:spAutoFit/>
          </a:bodyPr>
          <a:lstStyle/>
          <a:p>
            <a:pPr algn="r">
              <a:lnSpc>
                <a:spcPct val="130000"/>
              </a:lnSpc>
            </a:pPr>
            <a:r>
              <a:rPr lang="zh-CN" altLang="en-US" sz="2000" dirty="0">
                <a:solidFill>
                  <a:sysClr val="windowText" lastClr="000000"/>
                </a:solidFill>
                <a:latin typeface="微软雅黑" pitchFamily="34" charset="-122"/>
                <a:ea typeface="微软雅黑" pitchFamily="34" charset="-122"/>
              </a:rPr>
              <a:t>添加标题</a:t>
            </a:r>
            <a:endParaRPr lang="zh-CN" altLang="en-US" sz="2000" dirty="0">
              <a:solidFill>
                <a:sysClr val="windowText" lastClr="000000"/>
              </a:solidFill>
              <a:latin typeface="微软雅黑" pitchFamily="34" charset="-122"/>
              <a:ea typeface="微软雅黑" pitchFamily="34" charset="-122"/>
            </a:endParaRPr>
          </a:p>
        </p:txBody>
      </p:sp>
      <p:sp>
        <p:nvSpPr>
          <p:cNvPr id="83" name="TextBox 82"/>
          <p:cNvSpPr txBox="1"/>
          <p:nvPr/>
        </p:nvSpPr>
        <p:spPr>
          <a:xfrm>
            <a:off x="765940" y="2361890"/>
            <a:ext cx="1265704" cy="453472"/>
          </a:xfrm>
          <a:prstGeom prst="rect">
            <a:avLst/>
          </a:prstGeom>
          <a:noFill/>
        </p:spPr>
        <p:txBody>
          <a:bodyPr wrap="square" lIns="91452" tIns="45727" rIns="91452" bIns="45727" rtlCol="0">
            <a:spAutoFit/>
          </a:bodyPr>
          <a:lstStyle/>
          <a:p>
            <a:pPr algn="r">
              <a:lnSpc>
                <a:spcPct val="130000"/>
              </a:lnSpc>
            </a:pPr>
            <a:r>
              <a:rPr lang="zh-CN" altLang="en-US" sz="2000" dirty="0">
                <a:solidFill>
                  <a:sysClr val="windowText" lastClr="000000"/>
                </a:solidFill>
                <a:latin typeface="微软雅黑" pitchFamily="34" charset="-122"/>
                <a:ea typeface="微软雅黑" pitchFamily="34" charset="-122"/>
              </a:rPr>
              <a:t>添加标题</a:t>
            </a:r>
            <a:endParaRPr lang="zh-CN" altLang="en-US" sz="2000" dirty="0">
              <a:solidFill>
                <a:sysClr val="windowText" lastClr="000000"/>
              </a:solidFill>
              <a:latin typeface="微软雅黑" pitchFamily="34" charset="-122"/>
              <a:ea typeface="微软雅黑" pitchFamily="34" charset="-122"/>
            </a:endParaRPr>
          </a:p>
        </p:txBody>
      </p:sp>
      <p:sp>
        <p:nvSpPr>
          <p:cNvPr id="84" name="TextBox 83"/>
          <p:cNvSpPr txBox="1"/>
          <p:nvPr/>
        </p:nvSpPr>
        <p:spPr>
          <a:xfrm>
            <a:off x="765940" y="3053168"/>
            <a:ext cx="1265704" cy="453472"/>
          </a:xfrm>
          <a:prstGeom prst="rect">
            <a:avLst/>
          </a:prstGeom>
          <a:noFill/>
        </p:spPr>
        <p:txBody>
          <a:bodyPr wrap="square" lIns="91452" tIns="45727" rIns="91452" bIns="45727" rtlCol="0">
            <a:spAutoFit/>
          </a:bodyPr>
          <a:lstStyle/>
          <a:p>
            <a:pPr algn="r">
              <a:lnSpc>
                <a:spcPct val="130000"/>
              </a:lnSpc>
            </a:pPr>
            <a:r>
              <a:rPr lang="zh-CN" altLang="en-US" sz="2000">
                <a:solidFill>
                  <a:sysClr val="windowText" lastClr="000000"/>
                </a:solidFill>
                <a:latin typeface="微软雅黑" pitchFamily="34" charset="-122"/>
                <a:ea typeface="微软雅黑" pitchFamily="34" charset="-122"/>
              </a:rPr>
              <a:t>添加标题</a:t>
            </a:r>
            <a:endParaRPr lang="zh-CN" altLang="en-US" sz="2000">
              <a:solidFill>
                <a:sysClr val="windowText" lastClr="000000"/>
              </a:solidFill>
              <a:latin typeface="微软雅黑" pitchFamily="34" charset="-122"/>
              <a:ea typeface="微软雅黑" pitchFamily="34" charset="-122"/>
            </a:endParaRPr>
          </a:p>
        </p:txBody>
      </p:sp>
      <p:sp>
        <p:nvSpPr>
          <p:cNvPr id="85" name="TextBox 84"/>
          <p:cNvSpPr txBox="1"/>
          <p:nvPr/>
        </p:nvSpPr>
        <p:spPr>
          <a:xfrm>
            <a:off x="765940" y="3744444"/>
            <a:ext cx="1265704" cy="492457"/>
          </a:xfrm>
          <a:prstGeom prst="rect">
            <a:avLst/>
          </a:prstGeom>
          <a:noFill/>
        </p:spPr>
        <p:txBody>
          <a:bodyPr wrap="square" lIns="91452" tIns="45727" rIns="91452" bIns="45727" rtlCol="0">
            <a:spAutoFit/>
          </a:bodyPr>
          <a:lstStyle/>
          <a:p>
            <a:pPr algn="r">
              <a:lnSpc>
                <a:spcPct val="130000"/>
              </a:lnSpc>
            </a:pPr>
            <a:r>
              <a:rPr lang="zh-CN" altLang="en-US" sz="2000">
                <a:solidFill>
                  <a:sysClr val="windowText" lastClr="000000"/>
                </a:solidFill>
                <a:latin typeface="微软雅黑" pitchFamily="34" charset="-122"/>
                <a:ea typeface="微软雅黑" pitchFamily="34" charset="-122"/>
              </a:rPr>
              <a:t>添加标题</a:t>
            </a:r>
            <a:endParaRPr lang="zh-CN" altLang="en-US" sz="2000">
              <a:solidFill>
                <a:sysClr val="windowText" lastClr="000000"/>
              </a:solidFill>
              <a:latin typeface="微软雅黑" pitchFamily="34" charset="-122"/>
              <a:ea typeface="微软雅黑" pitchFamily="34" charset="-122"/>
            </a:endParaRPr>
          </a:p>
        </p:txBody>
      </p:sp>
      <p:sp>
        <p:nvSpPr>
          <p:cNvPr id="86" name="TextBox 85"/>
          <p:cNvSpPr txBox="1"/>
          <p:nvPr/>
        </p:nvSpPr>
        <p:spPr>
          <a:xfrm>
            <a:off x="765940" y="4435722"/>
            <a:ext cx="1265704" cy="492457"/>
          </a:xfrm>
          <a:prstGeom prst="rect">
            <a:avLst/>
          </a:prstGeom>
          <a:noFill/>
        </p:spPr>
        <p:txBody>
          <a:bodyPr wrap="square" lIns="91452" tIns="45727" rIns="91452" bIns="45727" rtlCol="0">
            <a:spAutoFit/>
          </a:bodyPr>
          <a:lstStyle/>
          <a:p>
            <a:pPr algn="r">
              <a:lnSpc>
                <a:spcPct val="130000"/>
              </a:lnSpc>
            </a:pPr>
            <a:r>
              <a:rPr lang="zh-CN" altLang="en-US" sz="2000">
                <a:solidFill>
                  <a:sysClr val="windowText" lastClr="000000"/>
                </a:solidFill>
                <a:latin typeface="微软雅黑" pitchFamily="34" charset="-122"/>
                <a:ea typeface="微软雅黑" pitchFamily="34" charset="-122"/>
              </a:rPr>
              <a:t>添加标题</a:t>
            </a:r>
            <a:endParaRPr lang="zh-CN" altLang="en-US" sz="2000">
              <a:solidFill>
                <a:sysClr val="windowText" lastClr="000000"/>
              </a:solidFill>
              <a:latin typeface="微软雅黑" pitchFamily="34" charset="-122"/>
              <a:ea typeface="微软雅黑" pitchFamily="34" charset="-122"/>
            </a:endParaRPr>
          </a:p>
        </p:txBody>
      </p:sp>
      <p:sp>
        <p:nvSpPr>
          <p:cNvPr id="87" name="TextBox 86"/>
          <p:cNvSpPr txBox="1"/>
          <p:nvPr/>
        </p:nvSpPr>
        <p:spPr>
          <a:xfrm>
            <a:off x="765940" y="5126998"/>
            <a:ext cx="1265704" cy="492457"/>
          </a:xfrm>
          <a:prstGeom prst="rect">
            <a:avLst/>
          </a:prstGeom>
          <a:noFill/>
        </p:spPr>
        <p:txBody>
          <a:bodyPr wrap="square" lIns="91452" tIns="45727" rIns="91452" bIns="45727" rtlCol="0">
            <a:spAutoFit/>
          </a:bodyPr>
          <a:lstStyle/>
          <a:p>
            <a:pPr algn="r">
              <a:lnSpc>
                <a:spcPct val="130000"/>
              </a:lnSpc>
            </a:pPr>
            <a:r>
              <a:rPr lang="zh-CN" altLang="en-US" sz="2000">
                <a:solidFill>
                  <a:sysClr val="windowText" lastClr="000000"/>
                </a:solidFill>
                <a:latin typeface="微软雅黑" pitchFamily="34" charset="-122"/>
                <a:ea typeface="微软雅黑" pitchFamily="34" charset="-122"/>
              </a:rPr>
              <a:t>添加标题</a:t>
            </a:r>
            <a:endParaRPr lang="zh-CN" altLang="en-US" sz="2000">
              <a:solidFill>
                <a:sysClr val="windowText" lastClr="000000"/>
              </a:solidFill>
              <a:latin typeface="微软雅黑" pitchFamily="34" charset="-122"/>
              <a:ea typeface="微软雅黑" pitchFamily="34" charset="-122"/>
            </a:endParaRPr>
          </a:p>
        </p:txBody>
      </p:sp>
      <p:sp>
        <p:nvSpPr>
          <p:cNvPr id="88" name="标题 52"/>
          <p:cNvSpPr/>
          <p:nvPr/>
        </p:nvSpPr>
        <p:spPr bwMode="auto">
          <a:xfrm>
            <a:off x="1155868" y="260648"/>
            <a:ext cx="5923360"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单击此处</a:t>
            </a:r>
            <a:r>
              <a:rPr lang="zh-CN" altLang="en-US" sz="3200" b="1" dirty="0" smtClean="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添加页面标题</a:t>
            </a:r>
            <a:endPar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wipe(left)">
                                      <p:cBhvr>
                                        <p:cTn id="7" dur="500"/>
                                        <p:tgtEl>
                                          <p:spTgt spid="88"/>
                                        </p:tgtEl>
                                      </p:cBhvr>
                                    </p:animEffect>
                                  </p:childTnLst>
                                </p:cTn>
                              </p:par>
                            </p:childTnLst>
                          </p:cTn>
                        </p:par>
                        <p:par>
                          <p:cTn id="8" fill="hold">
                            <p:stCondLst>
                              <p:cond delay="500"/>
                            </p:stCondLst>
                            <p:childTnLst>
                              <p:par>
                                <p:cTn id="9" presetID="2" presetClass="entr" presetSubtype="8" decel="100000"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500" fill="hold"/>
                                        <p:tgtEl>
                                          <p:spTgt spid="82"/>
                                        </p:tgtEl>
                                        <p:attrNameLst>
                                          <p:attrName>ppt_x</p:attrName>
                                        </p:attrNameLst>
                                      </p:cBhvr>
                                      <p:tavLst>
                                        <p:tav tm="0">
                                          <p:val>
                                            <p:strVal val="0-#ppt_w/2"/>
                                          </p:val>
                                        </p:tav>
                                        <p:tav tm="100000">
                                          <p:val>
                                            <p:strVal val="#ppt_x"/>
                                          </p:val>
                                        </p:tav>
                                      </p:tavLst>
                                    </p:anim>
                                    <p:anim calcmode="lin" valueType="num">
                                      <p:cBhvr additive="base">
                                        <p:cTn id="12" dur="500" fill="hold"/>
                                        <p:tgtEl>
                                          <p:spTgt spid="82"/>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00"/>
                                  </p:stCondLst>
                                  <p:childTnLst>
                                    <p:set>
                                      <p:cBhvr>
                                        <p:cTn id="14" dur="1" fill="hold">
                                          <p:stCondLst>
                                            <p:cond delay="0"/>
                                          </p:stCondLst>
                                        </p:cTn>
                                        <p:tgtEl>
                                          <p:spTgt spid="83"/>
                                        </p:tgtEl>
                                        <p:attrNameLst>
                                          <p:attrName>style.visibility</p:attrName>
                                        </p:attrNameLst>
                                      </p:cBhvr>
                                      <p:to>
                                        <p:strVal val="visible"/>
                                      </p:to>
                                    </p:set>
                                    <p:anim calcmode="lin" valueType="num">
                                      <p:cBhvr additive="base">
                                        <p:cTn id="15" dur="500" fill="hold"/>
                                        <p:tgtEl>
                                          <p:spTgt spid="83"/>
                                        </p:tgtEl>
                                        <p:attrNameLst>
                                          <p:attrName>ppt_x</p:attrName>
                                        </p:attrNameLst>
                                      </p:cBhvr>
                                      <p:tavLst>
                                        <p:tav tm="0">
                                          <p:val>
                                            <p:strVal val="0-#ppt_w/2"/>
                                          </p:val>
                                        </p:tav>
                                        <p:tav tm="100000">
                                          <p:val>
                                            <p:strVal val="#ppt_x"/>
                                          </p:val>
                                        </p:tav>
                                      </p:tavLst>
                                    </p:anim>
                                    <p:anim calcmode="lin" valueType="num">
                                      <p:cBhvr additive="base">
                                        <p:cTn id="16" dur="500" fill="hold"/>
                                        <p:tgtEl>
                                          <p:spTgt spid="83"/>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400"/>
                                  </p:stCondLst>
                                  <p:childTnLst>
                                    <p:set>
                                      <p:cBhvr>
                                        <p:cTn id="18" dur="1" fill="hold">
                                          <p:stCondLst>
                                            <p:cond delay="0"/>
                                          </p:stCondLst>
                                        </p:cTn>
                                        <p:tgtEl>
                                          <p:spTgt spid="84"/>
                                        </p:tgtEl>
                                        <p:attrNameLst>
                                          <p:attrName>style.visibility</p:attrName>
                                        </p:attrNameLst>
                                      </p:cBhvr>
                                      <p:to>
                                        <p:strVal val="visible"/>
                                      </p:to>
                                    </p:set>
                                    <p:anim calcmode="lin" valueType="num">
                                      <p:cBhvr additive="base">
                                        <p:cTn id="19" dur="500" fill="hold"/>
                                        <p:tgtEl>
                                          <p:spTgt spid="84"/>
                                        </p:tgtEl>
                                        <p:attrNameLst>
                                          <p:attrName>ppt_x</p:attrName>
                                        </p:attrNameLst>
                                      </p:cBhvr>
                                      <p:tavLst>
                                        <p:tav tm="0">
                                          <p:val>
                                            <p:strVal val="0-#ppt_w/2"/>
                                          </p:val>
                                        </p:tav>
                                        <p:tav tm="100000">
                                          <p:val>
                                            <p:strVal val="#ppt_x"/>
                                          </p:val>
                                        </p:tav>
                                      </p:tavLst>
                                    </p:anim>
                                    <p:anim calcmode="lin" valueType="num">
                                      <p:cBhvr additive="base">
                                        <p:cTn id="20" dur="500" fill="hold"/>
                                        <p:tgtEl>
                                          <p:spTgt spid="84"/>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600"/>
                                  </p:stCondLst>
                                  <p:childTnLst>
                                    <p:set>
                                      <p:cBhvr>
                                        <p:cTn id="22" dur="1" fill="hold">
                                          <p:stCondLst>
                                            <p:cond delay="0"/>
                                          </p:stCondLst>
                                        </p:cTn>
                                        <p:tgtEl>
                                          <p:spTgt spid="85"/>
                                        </p:tgtEl>
                                        <p:attrNameLst>
                                          <p:attrName>style.visibility</p:attrName>
                                        </p:attrNameLst>
                                      </p:cBhvr>
                                      <p:to>
                                        <p:strVal val="visible"/>
                                      </p:to>
                                    </p:set>
                                    <p:anim calcmode="lin" valueType="num">
                                      <p:cBhvr additive="base">
                                        <p:cTn id="23" dur="500" fill="hold"/>
                                        <p:tgtEl>
                                          <p:spTgt spid="85"/>
                                        </p:tgtEl>
                                        <p:attrNameLst>
                                          <p:attrName>ppt_x</p:attrName>
                                        </p:attrNameLst>
                                      </p:cBhvr>
                                      <p:tavLst>
                                        <p:tav tm="0">
                                          <p:val>
                                            <p:strVal val="0-#ppt_w/2"/>
                                          </p:val>
                                        </p:tav>
                                        <p:tav tm="100000">
                                          <p:val>
                                            <p:strVal val="#ppt_x"/>
                                          </p:val>
                                        </p:tav>
                                      </p:tavLst>
                                    </p:anim>
                                    <p:anim calcmode="lin" valueType="num">
                                      <p:cBhvr additive="base">
                                        <p:cTn id="24" dur="500" fill="hold"/>
                                        <p:tgtEl>
                                          <p:spTgt spid="85"/>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800"/>
                                  </p:stCondLst>
                                  <p:childTnLst>
                                    <p:set>
                                      <p:cBhvr>
                                        <p:cTn id="26" dur="1" fill="hold">
                                          <p:stCondLst>
                                            <p:cond delay="0"/>
                                          </p:stCondLst>
                                        </p:cTn>
                                        <p:tgtEl>
                                          <p:spTgt spid="86"/>
                                        </p:tgtEl>
                                        <p:attrNameLst>
                                          <p:attrName>style.visibility</p:attrName>
                                        </p:attrNameLst>
                                      </p:cBhvr>
                                      <p:to>
                                        <p:strVal val="visible"/>
                                      </p:to>
                                    </p:set>
                                    <p:anim calcmode="lin" valueType="num">
                                      <p:cBhvr additive="base">
                                        <p:cTn id="27" dur="500" fill="hold"/>
                                        <p:tgtEl>
                                          <p:spTgt spid="86"/>
                                        </p:tgtEl>
                                        <p:attrNameLst>
                                          <p:attrName>ppt_x</p:attrName>
                                        </p:attrNameLst>
                                      </p:cBhvr>
                                      <p:tavLst>
                                        <p:tav tm="0">
                                          <p:val>
                                            <p:strVal val="0-#ppt_w/2"/>
                                          </p:val>
                                        </p:tav>
                                        <p:tav tm="100000">
                                          <p:val>
                                            <p:strVal val="#ppt_x"/>
                                          </p:val>
                                        </p:tav>
                                      </p:tavLst>
                                    </p:anim>
                                    <p:anim calcmode="lin" valueType="num">
                                      <p:cBhvr additive="base">
                                        <p:cTn id="28" dur="500" fill="hold"/>
                                        <p:tgtEl>
                                          <p:spTgt spid="86"/>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1000"/>
                                  </p:stCondLst>
                                  <p:childTnLst>
                                    <p:set>
                                      <p:cBhvr>
                                        <p:cTn id="30" dur="1" fill="hold">
                                          <p:stCondLst>
                                            <p:cond delay="0"/>
                                          </p:stCondLst>
                                        </p:cTn>
                                        <p:tgtEl>
                                          <p:spTgt spid="87"/>
                                        </p:tgtEl>
                                        <p:attrNameLst>
                                          <p:attrName>style.visibility</p:attrName>
                                        </p:attrNameLst>
                                      </p:cBhvr>
                                      <p:to>
                                        <p:strVal val="visible"/>
                                      </p:to>
                                    </p:set>
                                    <p:anim calcmode="lin" valueType="num">
                                      <p:cBhvr additive="base">
                                        <p:cTn id="31" dur="500" fill="hold"/>
                                        <p:tgtEl>
                                          <p:spTgt spid="87"/>
                                        </p:tgtEl>
                                        <p:attrNameLst>
                                          <p:attrName>ppt_x</p:attrName>
                                        </p:attrNameLst>
                                      </p:cBhvr>
                                      <p:tavLst>
                                        <p:tav tm="0">
                                          <p:val>
                                            <p:strVal val="0-#ppt_w/2"/>
                                          </p:val>
                                        </p:tav>
                                        <p:tav tm="100000">
                                          <p:val>
                                            <p:strVal val="#ppt_x"/>
                                          </p:val>
                                        </p:tav>
                                      </p:tavLst>
                                    </p:anim>
                                    <p:anim calcmode="lin" valueType="num">
                                      <p:cBhvr additive="base">
                                        <p:cTn id="32" dur="500" fill="hold"/>
                                        <p:tgtEl>
                                          <p:spTgt spid="87"/>
                                        </p:tgtEl>
                                        <p:attrNameLst>
                                          <p:attrName>ppt_y</p:attrName>
                                        </p:attrNameLst>
                                      </p:cBhvr>
                                      <p:tavLst>
                                        <p:tav tm="0">
                                          <p:val>
                                            <p:strVal val="#ppt_y"/>
                                          </p:val>
                                        </p:tav>
                                        <p:tav tm="100000">
                                          <p:val>
                                            <p:strVal val="#ppt_y"/>
                                          </p:val>
                                        </p:tav>
                                      </p:tavLst>
                                    </p:anim>
                                  </p:childTnLst>
                                </p:cTn>
                              </p:par>
                              <p:par>
                                <p:cTn id="33" presetID="2" presetClass="entr" presetSubtype="8" decel="100000" fill="hold" nodeType="withEffect">
                                  <p:stCondLst>
                                    <p:cond delay="0"/>
                                  </p:stCondLst>
                                  <p:childTnLst>
                                    <p:set>
                                      <p:cBhvr>
                                        <p:cTn id="34" dur="1" fill="hold">
                                          <p:stCondLst>
                                            <p:cond delay="0"/>
                                          </p:stCondLst>
                                        </p:cTn>
                                        <p:tgtEl>
                                          <p:spTgt spid="69"/>
                                        </p:tgtEl>
                                        <p:attrNameLst>
                                          <p:attrName>style.visibility</p:attrName>
                                        </p:attrNameLst>
                                      </p:cBhvr>
                                      <p:to>
                                        <p:strVal val="visible"/>
                                      </p:to>
                                    </p:set>
                                    <p:anim calcmode="lin" valueType="num">
                                      <p:cBhvr additive="base">
                                        <p:cTn id="35" dur="500" fill="hold"/>
                                        <p:tgtEl>
                                          <p:spTgt spid="69"/>
                                        </p:tgtEl>
                                        <p:attrNameLst>
                                          <p:attrName>ppt_x</p:attrName>
                                        </p:attrNameLst>
                                      </p:cBhvr>
                                      <p:tavLst>
                                        <p:tav tm="0">
                                          <p:val>
                                            <p:strVal val="0-#ppt_w/2"/>
                                          </p:val>
                                        </p:tav>
                                        <p:tav tm="100000">
                                          <p:val>
                                            <p:strVal val="#ppt_x"/>
                                          </p:val>
                                        </p:tav>
                                      </p:tavLst>
                                    </p:anim>
                                    <p:anim calcmode="lin" valueType="num">
                                      <p:cBhvr additive="base">
                                        <p:cTn id="36" dur="500" fill="hold"/>
                                        <p:tgtEl>
                                          <p:spTgt spid="69"/>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fill="hold"/>
                                        <p:tgtEl>
                                          <p:spTgt spid="48"/>
                                        </p:tgtEl>
                                        <p:attrNameLst>
                                          <p:attrName>ppt_x</p:attrName>
                                        </p:attrNameLst>
                                      </p:cBhvr>
                                      <p:tavLst>
                                        <p:tav tm="0">
                                          <p:val>
                                            <p:strVal val="0-#ppt_w/2"/>
                                          </p:val>
                                        </p:tav>
                                        <p:tav tm="100000">
                                          <p:val>
                                            <p:strVal val="#ppt_x"/>
                                          </p:val>
                                        </p:tav>
                                      </p:tavLst>
                                    </p:anim>
                                    <p:anim calcmode="lin" valueType="num">
                                      <p:cBhvr additive="base">
                                        <p:cTn id="40" dur="500" fill="hold"/>
                                        <p:tgtEl>
                                          <p:spTgt spid="48"/>
                                        </p:tgtEl>
                                        <p:attrNameLst>
                                          <p:attrName>ppt_y</p:attrName>
                                        </p:attrNameLst>
                                      </p:cBhvr>
                                      <p:tavLst>
                                        <p:tav tm="0">
                                          <p:val>
                                            <p:strVal val="#ppt_y"/>
                                          </p:val>
                                        </p:tav>
                                        <p:tav tm="100000">
                                          <p:val>
                                            <p:strVal val="#ppt_y"/>
                                          </p:val>
                                        </p:tav>
                                      </p:tavLst>
                                    </p:anim>
                                  </p:childTnLst>
                                </p:cTn>
                              </p:par>
                              <p:par>
                                <p:cTn id="41" presetID="2" presetClass="entr" presetSubtype="8" decel="100000" fill="hold" nodeType="withEffect">
                                  <p:stCondLst>
                                    <p:cond delay="400"/>
                                  </p:stCondLst>
                                  <p:childTnLst>
                                    <p:set>
                                      <p:cBhvr>
                                        <p:cTn id="42" dur="1" fill="hold">
                                          <p:stCondLst>
                                            <p:cond delay="0"/>
                                          </p:stCondLst>
                                        </p:cTn>
                                        <p:tgtEl>
                                          <p:spTgt spid="59"/>
                                        </p:tgtEl>
                                        <p:attrNameLst>
                                          <p:attrName>style.visibility</p:attrName>
                                        </p:attrNameLst>
                                      </p:cBhvr>
                                      <p:to>
                                        <p:strVal val="visible"/>
                                      </p:to>
                                    </p:set>
                                    <p:anim calcmode="lin" valueType="num">
                                      <p:cBhvr additive="base">
                                        <p:cTn id="43" dur="500" fill="hold"/>
                                        <p:tgtEl>
                                          <p:spTgt spid="59"/>
                                        </p:tgtEl>
                                        <p:attrNameLst>
                                          <p:attrName>ppt_x</p:attrName>
                                        </p:attrNameLst>
                                      </p:cBhvr>
                                      <p:tavLst>
                                        <p:tav tm="0">
                                          <p:val>
                                            <p:strVal val="0-#ppt_w/2"/>
                                          </p:val>
                                        </p:tav>
                                        <p:tav tm="100000">
                                          <p:val>
                                            <p:strVal val="#ppt_x"/>
                                          </p:val>
                                        </p:tav>
                                      </p:tavLst>
                                    </p:anim>
                                    <p:anim calcmode="lin" valueType="num">
                                      <p:cBhvr additive="base">
                                        <p:cTn id="44" dur="500" fill="hold"/>
                                        <p:tgtEl>
                                          <p:spTgt spid="59"/>
                                        </p:tgtEl>
                                        <p:attrNameLst>
                                          <p:attrName>ppt_y</p:attrName>
                                        </p:attrNameLst>
                                      </p:cBhvr>
                                      <p:tavLst>
                                        <p:tav tm="0">
                                          <p:val>
                                            <p:strVal val="#ppt_y"/>
                                          </p:val>
                                        </p:tav>
                                        <p:tav tm="100000">
                                          <p:val>
                                            <p:strVal val="#ppt_y"/>
                                          </p:val>
                                        </p:tav>
                                      </p:tavLst>
                                    </p:anim>
                                  </p:childTnLst>
                                </p:cTn>
                              </p:par>
                              <p:par>
                                <p:cTn id="45" presetID="2" presetClass="entr" presetSubtype="8" decel="100000" fill="hold" nodeType="withEffect">
                                  <p:stCondLst>
                                    <p:cond delay="600"/>
                                  </p:stCondLst>
                                  <p:childTnLst>
                                    <p:set>
                                      <p:cBhvr>
                                        <p:cTn id="46" dur="1" fill="hold">
                                          <p:stCondLst>
                                            <p:cond delay="0"/>
                                          </p:stCondLst>
                                        </p:cTn>
                                        <p:tgtEl>
                                          <p:spTgt spid="66"/>
                                        </p:tgtEl>
                                        <p:attrNameLst>
                                          <p:attrName>style.visibility</p:attrName>
                                        </p:attrNameLst>
                                      </p:cBhvr>
                                      <p:to>
                                        <p:strVal val="visible"/>
                                      </p:to>
                                    </p:set>
                                    <p:anim calcmode="lin" valueType="num">
                                      <p:cBhvr additive="base">
                                        <p:cTn id="47" dur="500" fill="hold"/>
                                        <p:tgtEl>
                                          <p:spTgt spid="66"/>
                                        </p:tgtEl>
                                        <p:attrNameLst>
                                          <p:attrName>ppt_x</p:attrName>
                                        </p:attrNameLst>
                                      </p:cBhvr>
                                      <p:tavLst>
                                        <p:tav tm="0">
                                          <p:val>
                                            <p:strVal val="0-#ppt_w/2"/>
                                          </p:val>
                                        </p:tav>
                                        <p:tav tm="100000">
                                          <p:val>
                                            <p:strVal val="#ppt_x"/>
                                          </p:val>
                                        </p:tav>
                                      </p:tavLst>
                                    </p:anim>
                                    <p:anim calcmode="lin" valueType="num">
                                      <p:cBhvr additive="base">
                                        <p:cTn id="48" dur="500" fill="hold"/>
                                        <p:tgtEl>
                                          <p:spTgt spid="66"/>
                                        </p:tgtEl>
                                        <p:attrNameLst>
                                          <p:attrName>ppt_y</p:attrName>
                                        </p:attrNameLst>
                                      </p:cBhvr>
                                      <p:tavLst>
                                        <p:tav tm="0">
                                          <p:val>
                                            <p:strVal val="#ppt_y"/>
                                          </p:val>
                                        </p:tav>
                                        <p:tav tm="100000">
                                          <p:val>
                                            <p:strVal val="#ppt_y"/>
                                          </p:val>
                                        </p:tav>
                                      </p:tavLst>
                                    </p:anim>
                                  </p:childTnLst>
                                </p:cTn>
                              </p:par>
                              <p:par>
                                <p:cTn id="49" presetID="2" presetClass="entr" presetSubtype="8" decel="100000" fill="hold" nodeType="withEffect">
                                  <p:stCondLst>
                                    <p:cond delay="800"/>
                                  </p:stCondLst>
                                  <p:childTnLst>
                                    <p:set>
                                      <p:cBhvr>
                                        <p:cTn id="50" dur="1" fill="hold">
                                          <p:stCondLst>
                                            <p:cond delay="0"/>
                                          </p:stCondLst>
                                        </p:cTn>
                                        <p:tgtEl>
                                          <p:spTgt spid="51"/>
                                        </p:tgtEl>
                                        <p:attrNameLst>
                                          <p:attrName>style.visibility</p:attrName>
                                        </p:attrNameLst>
                                      </p:cBhvr>
                                      <p:to>
                                        <p:strVal val="visible"/>
                                      </p:to>
                                    </p:set>
                                    <p:anim calcmode="lin" valueType="num">
                                      <p:cBhvr additive="base">
                                        <p:cTn id="51" dur="500" fill="hold"/>
                                        <p:tgtEl>
                                          <p:spTgt spid="51"/>
                                        </p:tgtEl>
                                        <p:attrNameLst>
                                          <p:attrName>ppt_x</p:attrName>
                                        </p:attrNameLst>
                                      </p:cBhvr>
                                      <p:tavLst>
                                        <p:tav tm="0">
                                          <p:val>
                                            <p:strVal val="0-#ppt_w/2"/>
                                          </p:val>
                                        </p:tav>
                                        <p:tav tm="100000">
                                          <p:val>
                                            <p:strVal val="#ppt_x"/>
                                          </p:val>
                                        </p:tav>
                                      </p:tavLst>
                                    </p:anim>
                                    <p:anim calcmode="lin" valueType="num">
                                      <p:cBhvr additive="base">
                                        <p:cTn id="52" dur="500" fill="hold"/>
                                        <p:tgtEl>
                                          <p:spTgt spid="51"/>
                                        </p:tgtEl>
                                        <p:attrNameLst>
                                          <p:attrName>ppt_y</p:attrName>
                                        </p:attrNameLst>
                                      </p:cBhvr>
                                      <p:tavLst>
                                        <p:tav tm="0">
                                          <p:val>
                                            <p:strVal val="#ppt_y"/>
                                          </p:val>
                                        </p:tav>
                                        <p:tav tm="100000">
                                          <p:val>
                                            <p:strVal val="#ppt_y"/>
                                          </p:val>
                                        </p:tav>
                                      </p:tavLst>
                                    </p:anim>
                                  </p:childTnLst>
                                </p:cTn>
                              </p:par>
                              <p:par>
                                <p:cTn id="53" presetID="2" presetClass="entr" presetSubtype="8" decel="100000" fill="hold" nodeType="withEffect">
                                  <p:stCondLst>
                                    <p:cond delay="100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0-#ppt_w/2"/>
                                          </p:val>
                                        </p:tav>
                                        <p:tav tm="100000">
                                          <p:val>
                                            <p:strVal val="#ppt_x"/>
                                          </p:val>
                                        </p:tav>
                                      </p:tavLst>
                                    </p:anim>
                                    <p:anim calcmode="lin" valueType="num">
                                      <p:cBhvr additive="base">
                                        <p:cTn id="56" dur="500" fill="hold"/>
                                        <p:tgtEl>
                                          <p:spTgt spid="72"/>
                                        </p:tgtEl>
                                        <p:attrNameLst>
                                          <p:attrName>ppt_y</p:attrName>
                                        </p:attrNameLst>
                                      </p:cBhvr>
                                      <p:tavLst>
                                        <p:tav tm="0">
                                          <p:val>
                                            <p:strVal val="#ppt_y"/>
                                          </p:val>
                                        </p:tav>
                                        <p:tav tm="100000">
                                          <p:val>
                                            <p:strVal val="#ppt_y"/>
                                          </p:val>
                                        </p:tav>
                                      </p:tavLst>
                                    </p:anim>
                                  </p:childTnLst>
                                </p:cTn>
                              </p:par>
                            </p:childTnLst>
                          </p:cTn>
                        </p:par>
                        <p:par>
                          <p:cTn id="57" fill="hold">
                            <p:stCondLst>
                              <p:cond delay="1000"/>
                            </p:stCondLst>
                            <p:childTnLst>
                              <p:par>
                                <p:cTn id="58" presetID="2" presetClass="entr" presetSubtype="8" decel="100000"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 calcmode="lin" valueType="num">
                                      <p:cBhvr additive="base">
                                        <p:cTn id="60" dur="1000" fill="hold"/>
                                        <p:tgtEl>
                                          <p:spTgt spid="36"/>
                                        </p:tgtEl>
                                        <p:attrNameLst>
                                          <p:attrName>ppt_x</p:attrName>
                                        </p:attrNameLst>
                                      </p:cBhvr>
                                      <p:tavLst>
                                        <p:tav tm="0">
                                          <p:val>
                                            <p:strVal val="0-#ppt_w/2"/>
                                          </p:val>
                                        </p:tav>
                                        <p:tav tm="100000">
                                          <p:val>
                                            <p:strVal val="#ppt_x"/>
                                          </p:val>
                                        </p:tav>
                                      </p:tavLst>
                                    </p:anim>
                                    <p:anim calcmode="lin" valueType="num">
                                      <p:cBhvr additive="base">
                                        <p:cTn id="61" dur="1000" fill="hold"/>
                                        <p:tgtEl>
                                          <p:spTgt spid="36"/>
                                        </p:tgtEl>
                                        <p:attrNameLst>
                                          <p:attrName>ppt_y</p:attrName>
                                        </p:attrNameLst>
                                      </p:cBhvr>
                                      <p:tavLst>
                                        <p:tav tm="0">
                                          <p:val>
                                            <p:strVal val="#ppt_y"/>
                                          </p:val>
                                        </p:tav>
                                        <p:tav tm="100000">
                                          <p:val>
                                            <p:strVal val="#ppt_y"/>
                                          </p:val>
                                        </p:tav>
                                      </p:tavLst>
                                    </p:anim>
                                  </p:childTnLst>
                                </p:cTn>
                              </p:par>
                              <p:par>
                                <p:cTn id="62" presetID="2" presetClass="entr" presetSubtype="8" decel="100000" fill="hold" grpId="0" nodeType="with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additive="base">
                                        <p:cTn id="64" dur="1000" fill="hold"/>
                                        <p:tgtEl>
                                          <p:spTgt spid="37"/>
                                        </p:tgtEl>
                                        <p:attrNameLst>
                                          <p:attrName>ppt_x</p:attrName>
                                        </p:attrNameLst>
                                      </p:cBhvr>
                                      <p:tavLst>
                                        <p:tav tm="0">
                                          <p:val>
                                            <p:strVal val="0-#ppt_w/2"/>
                                          </p:val>
                                        </p:tav>
                                        <p:tav tm="100000">
                                          <p:val>
                                            <p:strVal val="#ppt_x"/>
                                          </p:val>
                                        </p:tav>
                                      </p:tavLst>
                                    </p:anim>
                                    <p:anim calcmode="lin" valueType="num">
                                      <p:cBhvr additive="base">
                                        <p:cTn id="65" dur="1000" fill="hold"/>
                                        <p:tgtEl>
                                          <p:spTgt spid="37"/>
                                        </p:tgtEl>
                                        <p:attrNameLst>
                                          <p:attrName>ppt_y</p:attrName>
                                        </p:attrNameLst>
                                      </p:cBhvr>
                                      <p:tavLst>
                                        <p:tav tm="0">
                                          <p:val>
                                            <p:strVal val="#ppt_y"/>
                                          </p:val>
                                        </p:tav>
                                        <p:tav tm="100000">
                                          <p:val>
                                            <p:strVal val="#ppt_y"/>
                                          </p:val>
                                        </p:tav>
                                      </p:tavLst>
                                    </p:anim>
                                  </p:childTnLst>
                                </p:cTn>
                              </p:par>
                              <p:par>
                                <p:cTn id="66" presetID="2" presetClass="entr" presetSubtype="8" decel="100000" fill="hold" grpId="0" nodeType="withEffect">
                                  <p:stCondLst>
                                    <p:cond delay="0"/>
                                  </p:stCondLst>
                                  <p:childTnLst>
                                    <p:set>
                                      <p:cBhvr>
                                        <p:cTn id="67" dur="1" fill="hold">
                                          <p:stCondLst>
                                            <p:cond delay="0"/>
                                          </p:stCondLst>
                                        </p:cTn>
                                        <p:tgtEl>
                                          <p:spTgt spid="38"/>
                                        </p:tgtEl>
                                        <p:attrNameLst>
                                          <p:attrName>style.visibility</p:attrName>
                                        </p:attrNameLst>
                                      </p:cBhvr>
                                      <p:to>
                                        <p:strVal val="visible"/>
                                      </p:to>
                                    </p:set>
                                    <p:anim calcmode="lin" valueType="num">
                                      <p:cBhvr additive="base">
                                        <p:cTn id="68" dur="1000" fill="hold"/>
                                        <p:tgtEl>
                                          <p:spTgt spid="38"/>
                                        </p:tgtEl>
                                        <p:attrNameLst>
                                          <p:attrName>ppt_x</p:attrName>
                                        </p:attrNameLst>
                                      </p:cBhvr>
                                      <p:tavLst>
                                        <p:tav tm="0">
                                          <p:val>
                                            <p:strVal val="0-#ppt_w/2"/>
                                          </p:val>
                                        </p:tav>
                                        <p:tav tm="100000">
                                          <p:val>
                                            <p:strVal val="#ppt_x"/>
                                          </p:val>
                                        </p:tav>
                                      </p:tavLst>
                                    </p:anim>
                                    <p:anim calcmode="lin" valueType="num">
                                      <p:cBhvr additive="base">
                                        <p:cTn id="69" dur="1000" fill="hold"/>
                                        <p:tgtEl>
                                          <p:spTgt spid="38"/>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0"/>
                                  </p:stCondLst>
                                  <p:childTnLst>
                                    <p:set>
                                      <p:cBhvr>
                                        <p:cTn id="71" dur="1" fill="hold">
                                          <p:stCondLst>
                                            <p:cond delay="0"/>
                                          </p:stCondLst>
                                        </p:cTn>
                                        <p:tgtEl>
                                          <p:spTgt spid="39"/>
                                        </p:tgtEl>
                                        <p:attrNameLst>
                                          <p:attrName>style.visibility</p:attrName>
                                        </p:attrNameLst>
                                      </p:cBhvr>
                                      <p:to>
                                        <p:strVal val="visible"/>
                                      </p:to>
                                    </p:set>
                                    <p:anim calcmode="lin" valueType="num">
                                      <p:cBhvr additive="base">
                                        <p:cTn id="72" dur="1000" fill="hold"/>
                                        <p:tgtEl>
                                          <p:spTgt spid="39"/>
                                        </p:tgtEl>
                                        <p:attrNameLst>
                                          <p:attrName>ppt_x</p:attrName>
                                        </p:attrNameLst>
                                      </p:cBhvr>
                                      <p:tavLst>
                                        <p:tav tm="0">
                                          <p:val>
                                            <p:strVal val="0-#ppt_w/2"/>
                                          </p:val>
                                        </p:tav>
                                        <p:tav tm="100000">
                                          <p:val>
                                            <p:strVal val="#ppt_x"/>
                                          </p:val>
                                        </p:tav>
                                      </p:tavLst>
                                    </p:anim>
                                    <p:anim calcmode="lin" valueType="num">
                                      <p:cBhvr additive="base">
                                        <p:cTn id="73" dur="1000" fill="hold"/>
                                        <p:tgtEl>
                                          <p:spTgt spid="39"/>
                                        </p:tgtEl>
                                        <p:attrNameLst>
                                          <p:attrName>ppt_y</p:attrName>
                                        </p:attrNameLst>
                                      </p:cBhvr>
                                      <p:tavLst>
                                        <p:tav tm="0">
                                          <p:val>
                                            <p:strVal val="#ppt_y"/>
                                          </p:val>
                                        </p:tav>
                                        <p:tav tm="100000">
                                          <p:val>
                                            <p:strVal val="#ppt_y"/>
                                          </p:val>
                                        </p:tav>
                                      </p:tavLst>
                                    </p:anim>
                                  </p:childTnLst>
                                </p:cTn>
                              </p:par>
                              <p:par>
                                <p:cTn id="74" presetID="2" presetClass="entr" presetSubtype="8" decel="100000" fill="hold" grpId="0" nodeType="withEffect">
                                  <p:stCondLst>
                                    <p:cond delay="0"/>
                                  </p:stCondLst>
                                  <p:childTnLst>
                                    <p:set>
                                      <p:cBhvr>
                                        <p:cTn id="75" dur="1" fill="hold">
                                          <p:stCondLst>
                                            <p:cond delay="0"/>
                                          </p:stCondLst>
                                        </p:cTn>
                                        <p:tgtEl>
                                          <p:spTgt spid="40"/>
                                        </p:tgtEl>
                                        <p:attrNameLst>
                                          <p:attrName>style.visibility</p:attrName>
                                        </p:attrNameLst>
                                      </p:cBhvr>
                                      <p:to>
                                        <p:strVal val="visible"/>
                                      </p:to>
                                    </p:set>
                                    <p:anim calcmode="lin" valueType="num">
                                      <p:cBhvr additive="base">
                                        <p:cTn id="76" dur="1000" fill="hold"/>
                                        <p:tgtEl>
                                          <p:spTgt spid="40"/>
                                        </p:tgtEl>
                                        <p:attrNameLst>
                                          <p:attrName>ppt_x</p:attrName>
                                        </p:attrNameLst>
                                      </p:cBhvr>
                                      <p:tavLst>
                                        <p:tav tm="0">
                                          <p:val>
                                            <p:strVal val="0-#ppt_w/2"/>
                                          </p:val>
                                        </p:tav>
                                        <p:tav tm="100000">
                                          <p:val>
                                            <p:strVal val="#ppt_x"/>
                                          </p:val>
                                        </p:tav>
                                      </p:tavLst>
                                    </p:anim>
                                    <p:anim calcmode="lin" valueType="num">
                                      <p:cBhvr additive="base">
                                        <p:cTn id="77" dur="1000" fill="hold"/>
                                        <p:tgtEl>
                                          <p:spTgt spid="40"/>
                                        </p:tgtEl>
                                        <p:attrNameLst>
                                          <p:attrName>ppt_y</p:attrName>
                                        </p:attrNameLst>
                                      </p:cBhvr>
                                      <p:tavLst>
                                        <p:tav tm="0">
                                          <p:val>
                                            <p:strVal val="#ppt_y"/>
                                          </p:val>
                                        </p:tav>
                                        <p:tav tm="100000">
                                          <p:val>
                                            <p:strVal val="#ppt_y"/>
                                          </p:val>
                                        </p:tav>
                                      </p:tavLst>
                                    </p:anim>
                                  </p:childTnLst>
                                </p:cTn>
                              </p:par>
                              <p:par>
                                <p:cTn id="78" presetID="2" presetClass="entr" presetSubtype="8" decel="100000" fill="hold" grpId="0" nodeType="withEffect">
                                  <p:stCondLst>
                                    <p:cond delay="0"/>
                                  </p:stCondLst>
                                  <p:childTnLst>
                                    <p:set>
                                      <p:cBhvr>
                                        <p:cTn id="79" dur="1" fill="hold">
                                          <p:stCondLst>
                                            <p:cond delay="0"/>
                                          </p:stCondLst>
                                        </p:cTn>
                                        <p:tgtEl>
                                          <p:spTgt spid="41"/>
                                        </p:tgtEl>
                                        <p:attrNameLst>
                                          <p:attrName>style.visibility</p:attrName>
                                        </p:attrNameLst>
                                      </p:cBhvr>
                                      <p:to>
                                        <p:strVal val="visible"/>
                                      </p:to>
                                    </p:set>
                                    <p:anim calcmode="lin" valueType="num">
                                      <p:cBhvr additive="base">
                                        <p:cTn id="80" dur="1000" fill="hold"/>
                                        <p:tgtEl>
                                          <p:spTgt spid="41"/>
                                        </p:tgtEl>
                                        <p:attrNameLst>
                                          <p:attrName>ppt_x</p:attrName>
                                        </p:attrNameLst>
                                      </p:cBhvr>
                                      <p:tavLst>
                                        <p:tav tm="0">
                                          <p:val>
                                            <p:strVal val="0-#ppt_w/2"/>
                                          </p:val>
                                        </p:tav>
                                        <p:tav tm="100000">
                                          <p:val>
                                            <p:strVal val="#ppt_x"/>
                                          </p:val>
                                        </p:tav>
                                      </p:tavLst>
                                    </p:anim>
                                    <p:anim calcmode="lin" valueType="num">
                                      <p:cBhvr additive="base">
                                        <p:cTn id="81" dur="1000" fill="hold"/>
                                        <p:tgtEl>
                                          <p:spTgt spid="41"/>
                                        </p:tgtEl>
                                        <p:attrNameLst>
                                          <p:attrName>ppt_y</p:attrName>
                                        </p:attrNameLst>
                                      </p:cBhvr>
                                      <p:tavLst>
                                        <p:tav tm="0">
                                          <p:val>
                                            <p:strVal val="#ppt_y"/>
                                          </p:val>
                                        </p:tav>
                                        <p:tav tm="100000">
                                          <p:val>
                                            <p:strVal val="#ppt_y"/>
                                          </p:val>
                                        </p:tav>
                                      </p:tavLst>
                                    </p:anim>
                                  </p:childTnLst>
                                </p:cTn>
                              </p:par>
                            </p:childTnLst>
                          </p:cTn>
                        </p:par>
                        <p:par>
                          <p:cTn id="82" fill="hold">
                            <p:stCondLst>
                              <p:cond delay="2000"/>
                            </p:stCondLst>
                            <p:childTnLst>
                              <p:par>
                                <p:cTn id="83" presetID="2" presetClass="entr" presetSubtype="2" decel="100000" fill="hold" grpId="0" nodeType="afterEffect">
                                  <p:stCondLst>
                                    <p:cond delay="0"/>
                                  </p:stCondLst>
                                  <p:childTnLst>
                                    <p:set>
                                      <p:cBhvr>
                                        <p:cTn id="84" dur="1" fill="hold">
                                          <p:stCondLst>
                                            <p:cond delay="0"/>
                                          </p:stCondLst>
                                        </p:cTn>
                                        <p:tgtEl>
                                          <p:spTgt spid="44"/>
                                        </p:tgtEl>
                                        <p:attrNameLst>
                                          <p:attrName>style.visibility</p:attrName>
                                        </p:attrNameLst>
                                      </p:cBhvr>
                                      <p:to>
                                        <p:strVal val="visible"/>
                                      </p:to>
                                    </p:set>
                                    <p:anim calcmode="lin" valueType="num">
                                      <p:cBhvr additive="base">
                                        <p:cTn id="85" dur="500" fill="hold"/>
                                        <p:tgtEl>
                                          <p:spTgt spid="44"/>
                                        </p:tgtEl>
                                        <p:attrNameLst>
                                          <p:attrName>ppt_x</p:attrName>
                                        </p:attrNameLst>
                                      </p:cBhvr>
                                      <p:tavLst>
                                        <p:tav tm="0">
                                          <p:val>
                                            <p:strVal val="1+#ppt_w/2"/>
                                          </p:val>
                                        </p:tav>
                                        <p:tav tm="100000">
                                          <p:val>
                                            <p:strVal val="#ppt_x"/>
                                          </p:val>
                                        </p:tav>
                                      </p:tavLst>
                                    </p:anim>
                                    <p:anim calcmode="lin" valueType="num">
                                      <p:cBhvr additive="base">
                                        <p:cTn id="86" dur="500" fill="hold"/>
                                        <p:tgtEl>
                                          <p:spTgt spid="44"/>
                                        </p:tgtEl>
                                        <p:attrNameLst>
                                          <p:attrName>ppt_y</p:attrName>
                                        </p:attrNameLst>
                                      </p:cBhvr>
                                      <p:tavLst>
                                        <p:tav tm="0">
                                          <p:val>
                                            <p:strVal val="#ppt_y"/>
                                          </p:val>
                                        </p:tav>
                                        <p:tav tm="100000">
                                          <p:val>
                                            <p:strVal val="#ppt_y"/>
                                          </p:val>
                                        </p:tav>
                                      </p:tavLst>
                                    </p:anim>
                                  </p:childTnLst>
                                </p:cTn>
                              </p:par>
                              <p:par>
                                <p:cTn id="87" presetID="2" presetClass="entr" presetSubtype="2" decel="100000" fill="hold" grpId="0" nodeType="withEffect">
                                  <p:stCondLst>
                                    <p:cond delay="0"/>
                                  </p:stCondLst>
                                  <p:childTnLst>
                                    <p:set>
                                      <p:cBhvr>
                                        <p:cTn id="88" dur="1" fill="hold">
                                          <p:stCondLst>
                                            <p:cond delay="0"/>
                                          </p:stCondLst>
                                        </p:cTn>
                                        <p:tgtEl>
                                          <p:spTgt spid="47"/>
                                        </p:tgtEl>
                                        <p:attrNameLst>
                                          <p:attrName>style.visibility</p:attrName>
                                        </p:attrNameLst>
                                      </p:cBhvr>
                                      <p:to>
                                        <p:strVal val="visible"/>
                                      </p:to>
                                    </p:set>
                                    <p:anim calcmode="lin" valueType="num">
                                      <p:cBhvr additive="base">
                                        <p:cTn id="89" dur="500" fill="hold"/>
                                        <p:tgtEl>
                                          <p:spTgt spid="47"/>
                                        </p:tgtEl>
                                        <p:attrNameLst>
                                          <p:attrName>ppt_x</p:attrName>
                                        </p:attrNameLst>
                                      </p:cBhvr>
                                      <p:tavLst>
                                        <p:tav tm="0">
                                          <p:val>
                                            <p:strVal val="1+#ppt_w/2"/>
                                          </p:val>
                                        </p:tav>
                                        <p:tav tm="100000">
                                          <p:val>
                                            <p:strVal val="#ppt_x"/>
                                          </p:val>
                                        </p:tav>
                                      </p:tavLst>
                                    </p:anim>
                                    <p:anim calcmode="lin" valueType="num">
                                      <p:cBhvr additive="base">
                                        <p:cTn id="90" dur="500" fill="hold"/>
                                        <p:tgtEl>
                                          <p:spTgt spid="47"/>
                                        </p:tgtEl>
                                        <p:attrNameLst>
                                          <p:attrName>ppt_y</p:attrName>
                                        </p:attrNameLst>
                                      </p:cBhvr>
                                      <p:tavLst>
                                        <p:tav tm="0">
                                          <p:val>
                                            <p:strVal val="#ppt_y"/>
                                          </p:val>
                                        </p:tav>
                                        <p:tav tm="100000">
                                          <p:val>
                                            <p:strVal val="#ppt_y"/>
                                          </p:val>
                                        </p:tav>
                                      </p:tavLst>
                                    </p:anim>
                                  </p:childTnLst>
                                </p:cTn>
                              </p:par>
                            </p:childTnLst>
                          </p:cTn>
                        </p:par>
                        <p:par>
                          <p:cTn id="91" fill="hold">
                            <p:stCondLst>
                              <p:cond delay="2500"/>
                            </p:stCondLst>
                            <p:childTnLst>
                              <p:par>
                                <p:cTn id="92" presetID="22" presetClass="entr" presetSubtype="8" fill="hold" grpId="0" nodeType="afterEffect">
                                  <p:stCondLst>
                                    <p:cond delay="0"/>
                                  </p:stCondLst>
                                  <p:childTnLst>
                                    <p:set>
                                      <p:cBhvr>
                                        <p:cTn id="93" dur="1" fill="hold">
                                          <p:stCondLst>
                                            <p:cond delay="0"/>
                                          </p:stCondLst>
                                        </p:cTn>
                                        <p:tgtEl>
                                          <p:spTgt spid="43"/>
                                        </p:tgtEl>
                                        <p:attrNameLst>
                                          <p:attrName>style.visibility</p:attrName>
                                        </p:attrNameLst>
                                      </p:cBhvr>
                                      <p:to>
                                        <p:strVal val="visible"/>
                                      </p:to>
                                    </p:set>
                                    <p:animEffect transition="in" filter="wipe(left)">
                                      <p:cBhvr>
                                        <p:cTn id="94" dur="500"/>
                                        <p:tgtEl>
                                          <p:spTgt spid="43"/>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46"/>
                                        </p:tgtEl>
                                        <p:attrNameLst>
                                          <p:attrName>style.visibility</p:attrName>
                                        </p:attrNameLst>
                                      </p:cBhvr>
                                      <p:to>
                                        <p:strVal val="visible"/>
                                      </p:to>
                                    </p:set>
                                    <p:animEffect transition="in" filter="wipe(left)">
                                      <p:cBhvr>
                                        <p:cTn id="97" dur="500"/>
                                        <p:tgtEl>
                                          <p:spTgt spid="46"/>
                                        </p:tgtEl>
                                      </p:cBhvr>
                                    </p:animEffect>
                                  </p:childTnLst>
                                </p:cTn>
                              </p:par>
                            </p:childTnLst>
                          </p:cTn>
                        </p:par>
                        <p:par>
                          <p:cTn id="98" fill="hold">
                            <p:stCondLst>
                              <p:cond delay="3000"/>
                            </p:stCondLst>
                            <p:childTnLst>
                              <p:par>
                                <p:cTn id="99" presetID="22" presetClass="entr" presetSubtype="8" fill="hold" grpId="0" nodeType="afterEffect">
                                  <p:stCondLst>
                                    <p:cond delay="0"/>
                                  </p:stCondLst>
                                  <p:childTnLst>
                                    <p:set>
                                      <p:cBhvr>
                                        <p:cTn id="100" dur="1" fill="hold">
                                          <p:stCondLst>
                                            <p:cond delay="0"/>
                                          </p:stCondLst>
                                        </p:cTn>
                                        <p:tgtEl>
                                          <p:spTgt spid="42"/>
                                        </p:tgtEl>
                                        <p:attrNameLst>
                                          <p:attrName>style.visibility</p:attrName>
                                        </p:attrNameLst>
                                      </p:cBhvr>
                                      <p:to>
                                        <p:strVal val="visible"/>
                                      </p:to>
                                    </p:set>
                                    <p:animEffect transition="in" filter="wipe(left)">
                                      <p:cBhvr>
                                        <p:cTn id="101" dur="500"/>
                                        <p:tgtEl>
                                          <p:spTgt spid="42"/>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45"/>
                                        </p:tgtEl>
                                        <p:attrNameLst>
                                          <p:attrName>style.visibility</p:attrName>
                                        </p:attrNameLst>
                                      </p:cBhvr>
                                      <p:to>
                                        <p:strVal val="visible"/>
                                      </p:to>
                                    </p:set>
                                    <p:animEffect transition="in" filter="wipe(left)">
                                      <p:cBhvr>
                                        <p:cTn id="10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2" grpId="0"/>
      <p:bldP spid="43" grpId="0"/>
      <p:bldP spid="44" grpId="0" animBg="1"/>
      <p:bldP spid="45" grpId="0"/>
      <p:bldP spid="46" grpId="0"/>
      <p:bldP spid="47" grpId="0" animBg="1"/>
      <p:bldP spid="82" grpId="0"/>
      <p:bldP spid="83" grpId="0"/>
      <p:bldP spid="84" grpId="0"/>
      <p:bldP spid="85" grpId="0"/>
      <p:bldP spid="86" grpId="0"/>
      <p:bldP spid="87" grpId="0"/>
      <p:bldP spid="8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63069" y="690532"/>
            <a:ext cx="3209927" cy="1774876"/>
          </a:xfrm>
          <a:prstGeom prst="rect">
            <a:avLst/>
          </a:prstGeom>
        </p:spPr>
      </p:pic>
      <p:grpSp>
        <p:nvGrpSpPr>
          <p:cNvPr id="3" name="组合 2"/>
          <p:cNvGrpSpPr/>
          <p:nvPr/>
        </p:nvGrpSpPr>
        <p:grpSpPr>
          <a:xfrm>
            <a:off x="3285301" y="2139889"/>
            <a:ext cx="841964" cy="769441"/>
            <a:chOff x="2958322" y="2276872"/>
            <a:chExt cx="841964" cy="769441"/>
          </a:xfrm>
        </p:grpSpPr>
        <p:sp>
          <p:nvSpPr>
            <p:cNvPr id="21" name="圆角矩形 20"/>
            <p:cNvSpPr/>
            <p:nvPr/>
          </p:nvSpPr>
          <p:spPr>
            <a:xfrm>
              <a:off x="2958322" y="2276872"/>
              <a:ext cx="841964" cy="734030"/>
            </a:xfrm>
            <a:prstGeom prst="roundRect">
              <a:avLst>
                <a:gd name="adj" fmla="val 23588"/>
              </a:avLst>
            </a:prstGeom>
            <a:gradFill flip="none" rotWithShape="1">
              <a:gsLst>
                <a:gs pos="0">
                  <a:srgbClr val="FF0000">
                    <a:lumMod val="95000"/>
                  </a:srgbClr>
                </a:gs>
                <a:gs pos="50000">
                  <a:srgbClr val="C00000">
                    <a:shade val="67500"/>
                    <a:satMod val="115000"/>
                  </a:srgbClr>
                </a:gs>
                <a:gs pos="100000">
                  <a:srgbClr val="C00000">
                    <a:shade val="100000"/>
                    <a:satMod val="115000"/>
                  </a:srgbClr>
                </a:gs>
              </a:gsLst>
              <a:lin ang="2700000" scaled="1"/>
              <a:tileRect/>
            </a:gradFill>
            <a:ln w="3175">
              <a:gradFill>
                <a:gsLst>
                  <a:gs pos="0">
                    <a:srgbClr val="F3AA06"/>
                  </a:gs>
                  <a:gs pos="74000">
                    <a:schemeClr val="tx2">
                      <a:lumMod val="60000"/>
                      <a:lumOff val="40000"/>
                    </a:schemeClr>
                  </a:gs>
                  <a:gs pos="83000">
                    <a:srgbClr val="FFEB57"/>
                  </a:gs>
                  <a:gs pos="100000">
                    <a:srgbClr val="EC793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4" name="Text Box 124"/>
            <p:cNvSpPr txBox="1">
              <a:spLocks noChangeArrowheads="1"/>
            </p:cNvSpPr>
            <p:nvPr/>
          </p:nvSpPr>
          <p:spPr bwMode="auto">
            <a:xfrm>
              <a:off x="3126857" y="2276872"/>
              <a:ext cx="532518" cy="769441"/>
            </a:xfrm>
            <a:prstGeom prst="rect">
              <a:avLst/>
            </a:prstGeom>
            <a:noFill/>
          </p:spPr>
          <p:txBody>
            <a:bodyPr wrap="none" rtlCol="0">
              <a:spAutoFit/>
            </a:bodyPr>
            <a:lstStyle>
              <a:defPPr>
                <a:defRPr lang="zh-CN"/>
              </a:defPPr>
              <a:lvl1pPr>
                <a:defRPr sz="4000" b="1">
                  <a:gradFill flip="none" rotWithShape="1">
                    <a:gsLst>
                      <a:gs pos="100000">
                        <a:schemeClr val="accent2">
                          <a:lumMod val="75000"/>
                          <a:shade val="30000"/>
                          <a:satMod val="115000"/>
                        </a:schemeClr>
                      </a:gs>
                      <a:gs pos="50000">
                        <a:schemeClr val="accent2">
                          <a:lumMod val="60000"/>
                          <a:lumOff val="40000"/>
                        </a:schemeClr>
                      </a:gs>
                      <a:gs pos="0">
                        <a:schemeClr val="accent2"/>
                      </a:gs>
                    </a:gsLst>
                    <a:path path="circle">
                      <a:fillToRect l="50000" t="50000" r="50000" b="50000"/>
                    </a:path>
                    <a:tileRect/>
                  </a:gradFill>
                  <a:effectLst>
                    <a:innerShdw blurRad="63500" dist="50800" dir="13500000">
                      <a:prstClr val="black">
                        <a:alpha val="50000"/>
                      </a:prstClr>
                    </a:innerShdw>
                  </a:effectLst>
                  <a:latin typeface="+mj-ea"/>
                  <a:ea typeface="+mj-ea"/>
                </a:defRPr>
              </a:lvl1pPr>
            </a:lstStyle>
            <a:p>
              <a:r>
                <a:rPr lang="en-US" altLang="zh-CN" sz="4400" dirty="0" smtClean="0"/>
                <a:t>4</a:t>
              </a:r>
              <a:endParaRPr lang="en-US" altLang="zh-CN" sz="4400" dirty="0"/>
            </a:p>
          </p:txBody>
        </p:sp>
      </p:grpSp>
      <p:grpSp>
        <p:nvGrpSpPr>
          <p:cNvPr id="2" name="组合 1"/>
          <p:cNvGrpSpPr/>
          <p:nvPr/>
        </p:nvGrpSpPr>
        <p:grpSpPr>
          <a:xfrm>
            <a:off x="4295800" y="2139889"/>
            <a:ext cx="6159627" cy="734030"/>
            <a:chOff x="3968821" y="2276872"/>
            <a:chExt cx="6159627" cy="734030"/>
          </a:xfrm>
        </p:grpSpPr>
        <p:sp>
          <p:nvSpPr>
            <p:cNvPr id="22" name="圆角矩形 21"/>
            <p:cNvSpPr/>
            <p:nvPr/>
          </p:nvSpPr>
          <p:spPr>
            <a:xfrm>
              <a:off x="3968821" y="2276872"/>
              <a:ext cx="6159627" cy="734030"/>
            </a:xfrm>
            <a:prstGeom prst="roundRect">
              <a:avLst>
                <a:gd name="adj" fmla="val 27048"/>
              </a:avLst>
            </a:prstGeom>
            <a:gradFill flip="none" rotWithShape="1">
              <a:gsLst>
                <a:gs pos="0">
                  <a:srgbClr val="FF0000">
                    <a:lumMod val="95000"/>
                  </a:srgbClr>
                </a:gs>
                <a:gs pos="50000">
                  <a:srgbClr val="C00000">
                    <a:shade val="67500"/>
                    <a:satMod val="115000"/>
                  </a:srgbClr>
                </a:gs>
                <a:gs pos="100000">
                  <a:srgbClr val="C00000">
                    <a:shade val="100000"/>
                    <a:satMod val="115000"/>
                  </a:srgbClr>
                </a:gs>
              </a:gsLst>
              <a:lin ang="2700000" scaled="1"/>
              <a:tileRect/>
            </a:gradFill>
            <a:ln w="3175">
              <a:gradFill>
                <a:gsLst>
                  <a:gs pos="0">
                    <a:srgbClr val="F3AA06"/>
                  </a:gs>
                  <a:gs pos="74000">
                    <a:schemeClr val="tx2">
                      <a:lumMod val="60000"/>
                      <a:lumOff val="40000"/>
                    </a:schemeClr>
                  </a:gs>
                  <a:gs pos="83000">
                    <a:srgbClr val="FFEB57"/>
                  </a:gs>
                  <a:gs pos="100000">
                    <a:srgbClr val="EC793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7" name="Text Box 125"/>
            <p:cNvSpPr txBox="1">
              <a:spLocks noChangeArrowheads="1"/>
            </p:cNvSpPr>
            <p:nvPr/>
          </p:nvSpPr>
          <p:spPr bwMode="auto">
            <a:xfrm>
              <a:off x="4216276" y="2340169"/>
              <a:ext cx="5480123" cy="584775"/>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square">
              <a:spAutoFit/>
              <a:flatTx/>
            </a:bodyPr>
            <a:lstStyle/>
            <a:p>
              <a:pPr eaLnBrk="0" fontAlgn="ctr" hangingPunct="0">
                <a:spcBef>
                  <a:spcPct val="50000"/>
                </a:spcBef>
                <a:buClr>
                  <a:srgbClr val="FF0000"/>
                </a:buClr>
                <a:buSzPct val="70000"/>
              </a:pPr>
              <a:r>
                <a:rPr lang="zh-CN" altLang="en-US" sz="3200" b="1" dirty="0" smtClean="0">
                  <a:solidFill>
                    <a:srgbClr val="FAD133"/>
                  </a:solidFill>
                  <a:latin typeface="+mj-ea"/>
                  <a:ea typeface="+mj-ea"/>
                </a:rPr>
                <a:t>修改输入相关段落主题文字</a:t>
              </a:r>
              <a:endParaRPr lang="zh-CN" altLang="en-US" sz="3200" b="1" dirty="0">
                <a:solidFill>
                  <a:srgbClr val="FAD133"/>
                </a:solidFill>
                <a:latin typeface="+mj-ea"/>
                <a:ea typeface="+mj-ea"/>
              </a:endParaRPr>
            </a:p>
          </p:txBody>
        </p:sp>
      </p:grpSp>
      <p:sp>
        <p:nvSpPr>
          <p:cNvPr id="23" name="Rectangle 16"/>
          <p:cNvSpPr/>
          <p:nvPr/>
        </p:nvSpPr>
        <p:spPr>
          <a:xfrm>
            <a:off x="4508851" y="2992273"/>
            <a:ext cx="5658543" cy="1384995"/>
          </a:xfrm>
          <a:prstGeom prst="rect">
            <a:avLst/>
          </a:prstGeom>
        </p:spPr>
        <p:txBody>
          <a:bodyPr wrap="square">
            <a:spAutoFit/>
          </a:bodyPr>
          <a:lstStyle/>
          <a:p>
            <a:pPr>
              <a:lnSpc>
                <a:spcPct val="150000"/>
              </a:lnSpc>
            </a:pPr>
            <a:r>
              <a:rPr lang="en-US" altLang="zh-CN" sz="1400" dirty="0"/>
              <a:t>The spring and autumn period and the visual studio is one of the enterprises and individuals to provide professional creativity, brand integration design consultants, more than </a:t>
            </a:r>
            <a:r>
              <a:rPr lang="en-US" altLang="zh-CN" sz="1400" dirty="0" smtClean="0"/>
              <a:t>15 </a:t>
            </a:r>
            <a:r>
              <a:rPr lang="en-US" altLang="zh-CN" sz="1400" dirty="0"/>
              <a:t>years working experience. To customers as the benchmark, with wisdom grafting business and the arts.</a:t>
            </a:r>
            <a:endParaRPr lang="zh-CN" altLang="zh-CN" sz="1400" dirty="0"/>
          </a:p>
        </p:txBody>
      </p:sp>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2297" y="4051748"/>
            <a:ext cx="2527007" cy="66262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2" accel="36000" fill="hold" nodeType="afterEffect" p14:presetBounceEnd="36000">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14:bounceEnd="36000">
                                          <p:cBhvr additive="base">
                                            <p:cTn id="13" dur="500" fill="hold"/>
                                            <p:tgtEl>
                                              <p:spTgt spid="2"/>
                                            </p:tgtEl>
                                            <p:attrNameLst>
                                              <p:attrName>ppt_x</p:attrName>
                                            </p:attrNameLst>
                                          </p:cBhvr>
                                          <p:tavLst>
                                            <p:tav tm="0">
                                              <p:val>
                                                <p:strVal val="1+#ppt_w/2"/>
                                              </p:val>
                                            </p:tav>
                                            <p:tav tm="100000">
                                              <p:val>
                                                <p:strVal val="#ppt_x"/>
                                              </p:val>
                                            </p:tav>
                                          </p:tavLst>
                                        </p:anim>
                                        <p:anim calcmode="lin" valueType="num" p14:bounceEnd="36000">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18" presetClass="entr" presetSubtype="6"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strips(downRight)">
                                          <p:cBhvr>
                                            <p:cTn id="1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2" accel="36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18" presetClass="entr" presetSubtype="6"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strips(downRight)">
                                          <p:cBhvr>
                                            <p:cTn id="1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52"/>
          <p:cNvSpPr/>
          <p:nvPr/>
        </p:nvSpPr>
        <p:spPr bwMode="auto">
          <a:xfrm>
            <a:off x="1155868" y="260648"/>
            <a:ext cx="5923360"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单击此处</a:t>
            </a:r>
            <a:r>
              <a:rPr lang="zh-CN" altLang="en-US" sz="3200" b="1" dirty="0" smtClean="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添加页面标题</a:t>
            </a:r>
            <a:endPar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endParaRPr>
          </a:p>
        </p:txBody>
      </p:sp>
      <p:grpSp>
        <p:nvGrpSpPr>
          <p:cNvPr id="28" name="Group 10"/>
          <p:cNvGrpSpPr/>
          <p:nvPr/>
        </p:nvGrpSpPr>
        <p:grpSpPr bwMode="auto">
          <a:xfrm>
            <a:off x="1963185" y="4698354"/>
            <a:ext cx="2163763" cy="1754983"/>
            <a:chOff x="0" y="0"/>
            <a:chExt cx="2726" cy="2211"/>
          </a:xfrm>
        </p:grpSpPr>
        <p:sp>
          <p:nvSpPr>
            <p:cNvPr id="29" name="Rectangle 11"/>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defTabSz="1218565" fontAlgn="base">
                <a:lnSpc>
                  <a:spcPct val="90000"/>
                </a:lnSpc>
                <a:spcBef>
                  <a:spcPct val="0"/>
                </a:spcBef>
                <a:spcAft>
                  <a:spcPct val="0"/>
                </a:spcAft>
              </a:pPr>
              <a:r>
                <a:rPr lang="zh-CN" altLang="en-US" sz="1865" dirty="0">
                  <a:solidFill>
                    <a:srgbClr val="C00000"/>
                  </a:solidFill>
                  <a:latin typeface="Calibri Light"/>
                  <a:cs typeface="+mn-ea"/>
                  <a:sym typeface="+mn-lt"/>
                </a:rPr>
                <a:t>单击此处添加标题</a:t>
              </a:r>
              <a:endParaRPr lang="en-US" sz="1865" dirty="0">
                <a:solidFill>
                  <a:srgbClr val="C00000"/>
                </a:solidFill>
                <a:latin typeface="Calibri Light"/>
                <a:cs typeface="+mn-ea"/>
                <a:sym typeface="+mn-lt"/>
              </a:endParaRPr>
            </a:p>
          </p:txBody>
        </p:sp>
        <p:sp>
          <p:nvSpPr>
            <p:cNvPr id="30" name="Rectangle 12"/>
            <p:cNvSpPr/>
            <p:nvPr/>
          </p:nvSpPr>
          <p:spPr bwMode="auto">
            <a:xfrm>
              <a:off x="0" y="416"/>
              <a:ext cx="2726" cy="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defTabSz="1218565" fontAlgn="base">
                <a:lnSpc>
                  <a:spcPct val="125000"/>
                </a:lnSpc>
                <a:spcBef>
                  <a:spcPct val="0"/>
                </a:spcBef>
                <a:spcAft>
                  <a:spcPct val="0"/>
                </a:spcAft>
              </a:pPr>
              <a:r>
                <a:rPr lang="zh-CN" altLang="en-US" sz="1065" dirty="0">
                  <a:solidFill>
                    <a:srgbClr val="7F7F7F"/>
                  </a:solidFill>
                  <a:latin typeface="Calibri Light"/>
                  <a:cs typeface="+mn-ea"/>
                  <a:sym typeface="+mn-lt"/>
                </a:rPr>
                <a:t>此处添加详细文本描述，建议与标题相关并符合整体语言风格，语言描述尽量简洁生动。尽量将每页幻灯片的字数控制在</a:t>
              </a:r>
              <a:r>
                <a:rPr lang="en-US" altLang="zh-CN" sz="1065" dirty="0">
                  <a:solidFill>
                    <a:srgbClr val="7F7F7F"/>
                  </a:solidFill>
                  <a:latin typeface="Calibri Light"/>
                  <a:cs typeface="+mn-ea"/>
                  <a:sym typeface="+mn-lt"/>
                </a:rPr>
                <a:t>200</a:t>
              </a:r>
              <a:r>
                <a:rPr lang="zh-CN" altLang="en-US" sz="1065" dirty="0">
                  <a:solidFill>
                    <a:srgbClr val="7F7F7F"/>
                  </a:solidFill>
                  <a:latin typeface="Calibri Light"/>
                  <a:cs typeface="+mn-ea"/>
                  <a:sym typeface="+mn-lt"/>
                </a:rPr>
                <a:t>字以内，据统计每页幻灯片的最好控制在</a:t>
              </a:r>
              <a:r>
                <a:rPr lang="en-US" altLang="zh-CN" sz="1065" dirty="0">
                  <a:solidFill>
                    <a:srgbClr val="7F7F7F"/>
                  </a:solidFill>
                  <a:latin typeface="Calibri Light"/>
                  <a:cs typeface="+mn-ea"/>
                  <a:sym typeface="+mn-lt"/>
                </a:rPr>
                <a:t>5</a:t>
              </a:r>
              <a:r>
                <a:rPr lang="zh-CN" altLang="en-US" sz="1065" dirty="0">
                  <a:solidFill>
                    <a:srgbClr val="7F7F7F"/>
                  </a:solidFill>
                  <a:latin typeface="Calibri Light"/>
                  <a:cs typeface="+mn-ea"/>
                  <a:sym typeface="+mn-lt"/>
                </a:rPr>
                <a:t>分钟之内。</a:t>
              </a:r>
              <a:endParaRPr lang="en-US" sz="1065" dirty="0">
                <a:solidFill>
                  <a:srgbClr val="7F7F7F"/>
                </a:solidFill>
                <a:latin typeface="Calibri Light"/>
                <a:cs typeface="+mn-ea"/>
                <a:sym typeface="+mn-lt"/>
              </a:endParaRPr>
            </a:p>
          </p:txBody>
        </p:sp>
      </p:grpSp>
      <p:grpSp>
        <p:nvGrpSpPr>
          <p:cNvPr id="31" name="Group 13"/>
          <p:cNvGrpSpPr/>
          <p:nvPr/>
        </p:nvGrpSpPr>
        <p:grpSpPr bwMode="auto">
          <a:xfrm>
            <a:off x="1292467" y="4681355"/>
            <a:ext cx="464344" cy="463551"/>
            <a:chOff x="0" y="0"/>
            <a:chExt cx="584" cy="584"/>
          </a:xfrm>
        </p:grpSpPr>
        <p:sp>
          <p:nvSpPr>
            <p:cNvPr id="32" name="Oval 14"/>
            <p:cNvSpPr/>
            <p:nvPr/>
          </p:nvSpPr>
          <p:spPr bwMode="auto">
            <a:xfrm>
              <a:off x="0" y="0"/>
              <a:ext cx="584" cy="584"/>
            </a:xfrm>
            <a:prstGeom prst="ellipse">
              <a:avLst/>
            </a:prstGeom>
            <a:solidFill>
              <a:srgbClr val="C00000"/>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gn="ctr" defTabSz="1218565" fontAlgn="base">
                <a:spcBef>
                  <a:spcPct val="0"/>
                </a:spcBef>
                <a:spcAft>
                  <a:spcPct val="0"/>
                </a:spcAft>
                <a:defRPr/>
              </a:pPr>
              <a:endParaRPr lang="en-US" kern="0">
                <a:solidFill>
                  <a:srgbClr val="000000"/>
                </a:solidFill>
                <a:latin typeface="Calibri Light"/>
                <a:cs typeface="+mn-ea"/>
                <a:sym typeface="+mn-lt"/>
              </a:endParaRPr>
            </a:p>
          </p:txBody>
        </p:sp>
        <p:sp>
          <p:nvSpPr>
            <p:cNvPr id="33" name="Rectangle 15"/>
            <p:cNvSpPr/>
            <p:nvPr/>
          </p:nvSpPr>
          <p:spPr bwMode="auto">
            <a:xfrm>
              <a:off x="0"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defTabSz="1218565" fontAlgn="base">
                <a:spcBef>
                  <a:spcPct val="0"/>
                </a:spcBef>
                <a:spcAft>
                  <a:spcPct val="0"/>
                </a:spcAft>
                <a:defRPr/>
              </a:pPr>
              <a:r>
                <a:rPr lang="en-US" sz="1600" kern="0" dirty="0">
                  <a:solidFill>
                    <a:srgbClr val="FFFFFF"/>
                  </a:solidFill>
                  <a:latin typeface="Calibri Light"/>
                  <a:cs typeface="+mn-ea"/>
                  <a:sym typeface="+mn-lt"/>
                </a:rPr>
                <a:t>1</a:t>
              </a:r>
              <a:endParaRPr lang="en-US" sz="1600" kern="0" dirty="0">
                <a:solidFill>
                  <a:srgbClr val="FFFFFF"/>
                </a:solidFill>
                <a:latin typeface="Calibri Light"/>
                <a:cs typeface="+mn-ea"/>
                <a:sym typeface="+mn-lt"/>
              </a:endParaRPr>
            </a:p>
          </p:txBody>
        </p:sp>
      </p:grpSp>
      <p:grpSp>
        <p:nvGrpSpPr>
          <p:cNvPr id="34" name="Group 4"/>
          <p:cNvGrpSpPr/>
          <p:nvPr/>
        </p:nvGrpSpPr>
        <p:grpSpPr>
          <a:xfrm>
            <a:off x="1143342" y="4112989"/>
            <a:ext cx="9793087" cy="284515"/>
            <a:chOff x="899592" y="2852807"/>
            <a:chExt cx="7344815" cy="213386"/>
          </a:xfrm>
          <a:solidFill>
            <a:srgbClr val="C00000"/>
          </a:solidFill>
        </p:grpSpPr>
        <p:sp>
          <p:nvSpPr>
            <p:cNvPr id="35" name="Rectangle 61"/>
            <p:cNvSpPr/>
            <p:nvPr/>
          </p:nvSpPr>
          <p:spPr bwMode="auto">
            <a:xfrm>
              <a:off x="899592" y="2852807"/>
              <a:ext cx="7344815" cy="32031"/>
            </a:xfrm>
            <a:prstGeom prst="rect">
              <a:avLst/>
            </a:prstGeom>
            <a:grpFill/>
            <a:ln w="254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defTabSz="1218565">
                <a:defRPr/>
              </a:pPr>
              <a:endParaRPr lang="en-US" sz="7465" kern="0">
                <a:solidFill>
                  <a:srgbClr val="000000"/>
                </a:solidFill>
                <a:latin typeface="Calibri Light"/>
                <a:cs typeface="+mn-ea"/>
                <a:sym typeface="+mn-lt"/>
              </a:endParaRPr>
            </a:p>
          </p:txBody>
        </p:sp>
        <p:sp>
          <p:nvSpPr>
            <p:cNvPr id="36" name="Flowchart: Merge 3"/>
            <p:cNvSpPr/>
            <p:nvPr/>
          </p:nvSpPr>
          <p:spPr bwMode="auto">
            <a:xfrm>
              <a:off x="1099027"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defTabSz="1218565">
                <a:defRPr/>
              </a:pPr>
              <a:endParaRPr lang="en-US" sz="7465" kern="0">
                <a:solidFill>
                  <a:srgbClr val="000000"/>
                </a:solidFill>
                <a:latin typeface="Calibri Light"/>
                <a:cs typeface="+mn-ea"/>
                <a:sym typeface="+mn-lt"/>
              </a:endParaRPr>
            </a:p>
          </p:txBody>
        </p:sp>
        <p:sp>
          <p:nvSpPr>
            <p:cNvPr id="37" name="Flowchart: Merge 64"/>
            <p:cNvSpPr/>
            <p:nvPr/>
          </p:nvSpPr>
          <p:spPr bwMode="auto">
            <a:xfrm>
              <a:off x="3708663"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defTabSz="1218565">
                <a:defRPr/>
              </a:pPr>
              <a:endParaRPr lang="en-US" sz="7465" kern="0">
                <a:solidFill>
                  <a:srgbClr val="000000"/>
                </a:solidFill>
                <a:latin typeface="Calibri Light"/>
                <a:cs typeface="+mn-ea"/>
                <a:sym typeface="+mn-lt"/>
              </a:endParaRPr>
            </a:p>
          </p:txBody>
        </p:sp>
        <p:sp>
          <p:nvSpPr>
            <p:cNvPr id="38" name="Flowchart: Merge 65"/>
            <p:cNvSpPr/>
            <p:nvPr/>
          </p:nvSpPr>
          <p:spPr bwMode="auto">
            <a:xfrm>
              <a:off x="6174461"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defTabSz="1218565">
                <a:defRPr/>
              </a:pPr>
              <a:endParaRPr lang="en-US" sz="7465" kern="0">
                <a:solidFill>
                  <a:srgbClr val="000000"/>
                </a:solidFill>
                <a:latin typeface="Calibri Light"/>
                <a:cs typeface="+mn-ea"/>
                <a:sym typeface="+mn-lt"/>
              </a:endParaRPr>
            </a:p>
          </p:txBody>
        </p:sp>
      </p:grpSp>
      <p:grpSp>
        <p:nvGrpSpPr>
          <p:cNvPr id="39" name="Group 10"/>
          <p:cNvGrpSpPr/>
          <p:nvPr/>
        </p:nvGrpSpPr>
        <p:grpSpPr bwMode="auto">
          <a:xfrm>
            <a:off x="5467675" y="4698354"/>
            <a:ext cx="2163763" cy="1754983"/>
            <a:chOff x="0" y="0"/>
            <a:chExt cx="2726" cy="2211"/>
          </a:xfrm>
        </p:grpSpPr>
        <p:sp>
          <p:nvSpPr>
            <p:cNvPr id="40" name="Rectangle 11"/>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defTabSz="1218565" fontAlgn="base">
                <a:lnSpc>
                  <a:spcPct val="90000"/>
                </a:lnSpc>
                <a:spcBef>
                  <a:spcPct val="0"/>
                </a:spcBef>
                <a:spcAft>
                  <a:spcPct val="0"/>
                </a:spcAft>
              </a:pPr>
              <a:r>
                <a:rPr lang="zh-CN" altLang="en-US" sz="1865" dirty="0">
                  <a:solidFill>
                    <a:srgbClr val="C00000"/>
                  </a:solidFill>
                  <a:latin typeface="Calibri Light"/>
                  <a:cs typeface="+mn-ea"/>
                  <a:sym typeface="+mn-lt"/>
                </a:rPr>
                <a:t>单击此处添加标题</a:t>
              </a:r>
              <a:endParaRPr lang="en-US" sz="1865" dirty="0">
                <a:solidFill>
                  <a:srgbClr val="C00000"/>
                </a:solidFill>
                <a:latin typeface="Calibri Light"/>
                <a:cs typeface="+mn-ea"/>
                <a:sym typeface="+mn-lt"/>
              </a:endParaRPr>
            </a:p>
          </p:txBody>
        </p:sp>
        <p:sp>
          <p:nvSpPr>
            <p:cNvPr id="41" name="Rectangle 12"/>
            <p:cNvSpPr/>
            <p:nvPr/>
          </p:nvSpPr>
          <p:spPr bwMode="auto">
            <a:xfrm>
              <a:off x="0" y="416"/>
              <a:ext cx="2726" cy="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defTabSz="1218565" fontAlgn="base">
                <a:lnSpc>
                  <a:spcPct val="125000"/>
                </a:lnSpc>
                <a:spcBef>
                  <a:spcPct val="0"/>
                </a:spcBef>
                <a:spcAft>
                  <a:spcPct val="0"/>
                </a:spcAft>
              </a:pPr>
              <a:r>
                <a:rPr lang="zh-CN" altLang="en-US" sz="1065" dirty="0">
                  <a:solidFill>
                    <a:srgbClr val="7F7F7F"/>
                  </a:solidFill>
                  <a:latin typeface="Calibri Light"/>
                  <a:cs typeface="+mn-ea"/>
                  <a:sym typeface="+mn-lt"/>
                </a:rPr>
                <a:t>此处添加详细文本描述，建议与标题相关并符合整体语言风格，语言描述尽量简洁生动。尽量将每页幻灯片的字数控制在</a:t>
              </a:r>
              <a:r>
                <a:rPr lang="en-US" altLang="zh-CN" sz="1065" dirty="0">
                  <a:solidFill>
                    <a:srgbClr val="7F7F7F"/>
                  </a:solidFill>
                  <a:latin typeface="Calibri Light"/>
                  <a:cs typeface="+mn-ea"/>
                  <a:sym typeface="+mn-lt"/>
                </a:rPr>
                <a:t>200</a:t>
              </a:r>
              <a:r>
                <a:rPr lang="zh-CN" altLang="en-US" sz="1065" dirty="0">
                  <a:solidFill>
                    <a:srgbClr val="7F7F7F"/>
                  </a:solidFill>
                  <a:latin typeface="Calibri Light"/>
                  <a:cs typeface="+mn-ea"/>
                  <a:sym typeface="+mn-lt"/>
                </a:rPr>
                <a:t>字以内，据统计每页幻灯片的最好控制在</a:t>
              </a:r>
              <a:r>
                <a:rPr lang="en-US" altLang="zh-CN" sz="1065" dirty="0">
                  <a:solidFill>
                    <a:srgbClr val="7F7F7F"/>
                  </a:solidFill>
                  <a:latin typeface="Calibri Light"/>
                  <a:cs typeface="+mn-ea"/>
                  <a:sym typeface="+mn-lt"/>
                </a:rPr>
                <a:t>5</a:t>
              </a:r>
              <a:r>
                <a:rPr lang="zh-CN" altLang="en-US" sz="1065" dirty="0">
                  <a:solidFill>
                    <a:srgbClr val="7F7F7F"/>
                  </a:solidFill>
                  <a:latin typeface="Calibri Light"/>
                  <a:cs typeface="+mn-ea"/>
                  <a:sym typeface="+mn-lt"/>
                </a:rPr>
                <a:t>分钟之内。</a:t>
              </a:r>
              <a:endParaRPr lang="en-US" sz="1065" dirty="0">
                <a:solidFill>
                  <a:srgbClr val="7F7F7F"/>
                </a:solidFill>
                <a:latin typeface="Calibri Light"/>
                <a:cs typeface="+mn-ea"/>
                <a:sym typeface="+mn-lt"/>
              </a:endParaRPr>
            </a:p>
          </p:txBody>
        </p:sp>
      </p:grpSp>
      <p:grpSp>
        <p:nvGrpSpPr>
          <p:cNvPr id="42" name="Group 13"/>
          <p:cNvGrpSpPr/>
          <p:nvPr/>
        </p:nvGrpSpPr>
        <p:grpSpPr bwMode="auto">
          <a:xfrm>
            <a:off x="4796957" y="4681355"/>
            <a:ext cx="464344" cy="463551"/>
            <a:chOff x="0" y="0"/>
            <a:chExt cx="584" cy="584"/>
          </a:xfrm>
        </p:grpSpPr>
        <p:sp>
          <p:nvSpPr>
            <p:cNvPr id="43" name="Oval 14"/>
            <p:cNvSpPr/>
            <p:nvPr/>
          </p:nvSpPr>
          <p:spPr bwMode="auto">
            <a:xfrm>
              <a:off x="0" y="0"/>
              <a:ext cx="584" cy="584"/>
            </a:xfrm>
            <a:prstGeom prst="ellipse">
              <a:avLst/>
            </a:prstGeom>
            <a:solidFill>
              <a:srgbClr val="C00000"/>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gn="ctr" defTabSz="1218565" fontAlgn="base">
                <a:spcBef>
                  <a:spcPct val="0"/>
                </a:spcBef>
                <a:spcAft>
                  <a:spcPct val="0"/>
                </a:spcAft>
                <a:defRPr/>
              </a:pPr>
              <a:endParaRPr lang="en-US" kern="0">
                <a:solidFill>
                  <a:srgbClr val="000000"/>
                </a:solidFill>
                <a:latin typeface="Calibri Light"/>
                <a:cs typeface="+mn-ea"/>
                <a:sym typeface="+mn-lt"/>
              </a:endParaRPr>
            </a:p>
          </p:txBody>
        </p:sp>
        <p:sp>
          <p:nvSpPr>
            <p:cNvPr id="44" name="Rectangle 15"/>
            <p:cNvSpPr/>
            <p:nvPr/>
          </p:nvSpPr>
          <p:spPr bwMode="auto">
            <a:xfrm>
              <a:off x="0"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defTabSz="1218565" fontAlgn="base">
                <a:spcBef>
                  <a:spcPct val="0"/>
                </a:spcBef>
                <a:spcAft>
                  <a:spcPct val="0"/>
                </a:spcAft>
                <a:defRPr/>
              </a:pPr>
              <a:r>
                <a:rPr lang="en-US" sz="1600" kern="0" dirty="0">
                  <a:solidFill>
                    <a:srgbClr val="FFFFFF"/>
                  </a:solidFill>
                  <a:latin typeface="Calibri Light"/>
                  <a:cs typeface="+mn-ea"/>
                  <a:sym typeface="+mn-lt"/>
                </a:rPr>
                <a:t>2</a:t>
              </a:r>
              <a:endParaRPr lang="en-US" sz="1600" kern="0" dirty="0">
                <a:solidFill>
                  <a:srgbClr val="FFFFFF"/>
                </a:solidFill>
                <a:latin typeface="Calibri Light"/>
                <a:cs typeface="+mn-ea"/>
                <a:sym typeface="+mn-lt"/>
              </a:endParaRPr>
            </a:p>
          </p:txBody>
        </p:sp>
      </p:grpSp>
      <p:grpSp>
        <p:nvGrpSpPr>
          <p:cNvPr id="45" name="Group 10"/>
          <p:cNvGrpSpPr/>
          <p:nvPr/>
        </p:nvGrpSpPr>
        <p:grpSpPr bwMode="auto">
          <a:xfrm>
            <a:off x="8784620" y="4698354"/>
            <a:ext cx="2163763" cy="1754983"/>
            <a:chOff x="0" y="0"/>
            <a:chExt cx="2726" cy="2211"/>
          </a:xfrm>
        </p:grpSpPr>
        <p:sp>
          <p:nvSpPr>
            <p:cNvPr id="46" name="Rectangle 11"/>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defTabSz="1218565" fontAlgn="base">
                <a:lnSpc>
                  <a:spcPct val="90000"/>
                </a:lnSpc>
                <a:spcBef>
                  <a:spcPct val="0"/>
                </a:spcBef>
                <a:spcAft>
                  <a:spcPct val="0"/>
                </a:spcAft>
              </a:pPr>
              <a:r>
                <a:rPr lang="zh-CN" altLang="en-US" sz="1865" dirty="0">
                  <a:solidFill>
                    <a:srgbClr val="C00000"/>
                  </a:solidFill>
                  <a:latin typeface="Calibri Light"/>
                  <a:cs typeface="+mn-ea"/>
                  <a:sym typeface="+mn-lt"/>
                </a:rPr>
                <a:t>单击此处添加标题</a:t>
              </a:r>
              <a:endParaRPr lang="en-US" sz="1865" dirty="0">
                <a:solidFill>
                  <a:srgbClr val="C00000"/>
                </a:solidFill>
                <a:latin typeface="Calibri Light"/>
                <a:cs typeface="+mn-ea"/>
                <a:sym typeface="+mn-lt"/>
              </a:endParaRPr>
            </a:p>
          </p:txBody>
        </p:sp>
        <p:sp>
          <p:nvSpPr>
            <p:cNvPr id="47" name="Rectangle 12"/>
            <p:cNvSpPr/>
            <p:nvPr/>
          </p:nvSpPr>
          <p:spPr bwMode="auto">
            <a:xfrm>
              <a:off x="0" y="416"/>
              <a:ext cx="2726" cy="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defTabSz="1218565" fontAlgn="base">
                <a:lnSpc>
                  <a:spcPct val="125000"/>
                </a:lnSpc>
                <a:spcBef>
                  <a:spcPct val="0"/>
                </a:spcBef>
                <a:spcAft>
                  <a:spcPct val="0"/>
                </a:spcAft>
              </a:pPr>
              <a:r>
                <a:rPr lang="zh-CN" altLang="en-US" sz="1065" dirty="0">
                  <a:solidFill>
                    <a:srgbClr val="7F7F7F"/>
                  </a:solidFill>
                  <a:latin typeface="Calibri Light"/>
                  <a:cs typeface="+mn-ea"/>
                  <a:sym typeface="+mn-lt"/>
                </a:rPr>
                <a:t>此处添加详细文本描述，建议与标题相关并符合整体语言风格，语言描述尽量简洁生动。尽量将每页幻灯片的字数控制在</a:t>
              </a:r>
              <a:r>
                <a:rPr lang="en-US" altLang="zh-CN" sz="1065" dirty="0">
                  <a:solidFill>
                    <a:srgbClr val="7F7F7F"/>
                  </a:solidFill>
                  <a:latin typeface="Calibri Light"/>
                  <a:cs typeface="+mn-ea"/>
                  <a:sym typeface="+mn-lt"/>
                </a:rPr>
                <a:t>200</a:t>
              </a:r>
              <a:r>
                <a:rPr lang="zh-CN" altLang="en-US" sz="1065" dirty="0">
                  <a:solidFill>
                    <a:srgbClr val="7F7F7F"/>
                  </a:solidFill>
                  <a:latin typeface="Calibri Light"/>
                  <a:cs typeface="+mn-ea"/>
                  <a:sym typeface="+mn-lt"/>
                </a:rPr>
                <a:t>字以内，据统计每页幻灯片的最好控制在</a:t>
              </a:r>
              <a:r>
                <a:rPr lang="en-US" altLang="zh-CN" sz="1065" dirty="0">
                  <a:solidFill>
                    <a:srgbClr val="7F7F7F"/>
                  </a:solidFill>
                  <a:latin typeface="Calibri Light"/>
                  <a:cs typeface="+mn-ea"/>
                  <a:sym typeface="+mn-lt"/>
                </a:rPr>
                <a:t>5</a:t>
              </a:r>
              <a:r>
                <a:rPr lang="zh-CN" altLang="en-US" sz="1065" dirty="0">
                  <a:solidFill>
                    <a:srgbClr val="7F7F7F"/>
                  </a:solidFill>
                  <a:latin typeface="Calibri Light"/>
                  <a:cs typeface="+mn-ea"/>
                  <a:sym typeface="+mn-lt"/>
                </a:rPr>
                <a:t>分钟之内。</a:t>
              </a:r>
              <a:endParaRPr lang="en-US" sz="1065" dirty="0">
                <a:solidFill>
                  <a:srgbClr val="7F7F7F"/>
                </a:solidFill>
                <a:latin typeface="Calibri Light"/>
                <a:cs typeface="+mn-ea"/>
                <a:sym typeface="+mn-lt"/>
              </a:endParaRPr>
            </a:p>
          </p:txBody>
        </p:sp>
      </p:grpSp>
      <p:grpSp>
        <p:nvGrpSpPr>
          <p:cNvPr id="48" name="Group 13"/>
          <p:cNvGrpSpPr/>
          <p:nvPr/>
        </p:nvGrpSpPr>
        <p:grpSpPr bwMode="auto">
          <a:xfrm>
            <a:off x="8129805" y="4681357"/>
            <a:ext cx="464345" cy="463551"/>
            <a:chOff x="20" y="0"/>
            <a:chExt cx="584" cy="584"/>
          </a:xfrm>
        </p:grpSpPr>
        <p:sp>
          <p:nvSpPr>
            <p:cNvPr id="49" name="Oval 14"/>
            <p:cNvSpPr/>
            <p:nvPr/>
          </p:nvSpPr>
          <p:spPr bwMode="auto">
            <a:xfrm>
              <a:off x="20" y="0"/>
              <a:ext cx="584" cy="584"/>
            </a:xfrm>
            <a:prstGeom prst="ellipse">
              <a:avLst/>
            </a:prstGeom>
            <a:solidFill>
              <a:srgbClr val="C00000"/>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gn="ctr" defTabSz="1218565" fontAlgn="base">
                <a:spcBef>
                  <a:spcPct val="0"/>
                </a:spcBef>
                <a:spcAft>
                  <a:spcPct val="0"/>
                </a:spcAft>
                <a:defRPr/>
              </a:pPr>
              <a:endParaRPr lang="en-US" kern="0">
                <a:solidFill>
                  <a:srgbClr val="000000"/>
                </a:solidFill>
                <a:latin typeface="Calibri Light"/>
                <a:cs typeface="+mn-ea"/>
                <a:sym typeface="+mn-lt"/>
              </a:endParaRPr>
            </a:p>
          </p:txBody>
        </p:sp>
        <p:sp>
          <p:nvSpPr>
            <p:cNvPr id="50" name="Rectangle 15"/>
            <p:cNvSpPr/>
            <p:nvPr/>
          </p:nvSpPr>
          <p:spPr bwMode="auto">
            <a:xfrm>
              <a:off x="20" y="45"/>
              <a:ext cx="584" cy="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defTabSz="1218565" fontAlgn="base">
                <a:spcBef>
                  <a:spcPct val="0"/>
                </a:spcBef>
                <a:spcAft>
                  <a:spcPct val="0"/>
                </a:spcAft>
                <a:defRPr/>
              </a:pPr>
              <a:r>
                <a:rPr lang="en-US" sz="1600" kern="0" dirty="0">
                  <a:solidFill>
                    <a:srgbClr val="FFFFFF"/>
                  </a:solidFill>
                  <a:latin typeface="Calibri Light"/>
                  <a:cs typeface="+mn-ea"/>
                  <a:sym typeface="+mn-lt"/>
                </a:rPr>
                <a:t>3</a:t>
              </a:r>
              <a:endParaRPr lang="en-US" sz="1600" kern="0" dirty="0">
                <a:solidFill>
                  <a:srgbClr val="FFFFFF"/>
                </a:solidFill>
                <a:latin typeface="Calibri Light"/>
                <a:cs typeface="+mn-ea"/>
                <a:sym typeface="+mn-lt"/>
              </a:endParaRPr>
            </a:p>
          </p:txBody>
        </p:sp>
      </p:grpSp>
      <p:sp>
        <p:nvSpPr>
          <p:cNvPr id="51" name="Rectangle 59"/>
          <p:cNvSpPr/>
          <p:nvPr/>
        </p:nvSpPr>
        <p:spPr bwMode="auto">
          <a:xfrm>
            <a:off x="1448121" y="1268760"/>
            <a:ext cx="9259879" cy="2712949"/>
          </a:xfrm>
          <a:prstGeom prst="rect">
            <a:avLst/>
          </a:prstGeom>
          <a:blipFill>
            <a:blip r:embed="rId1"/>
            <a:srcRect/>
            <a:stretch>
              <a:fillRect/>
            </a:stretch>
          </a:blipFill>
          <a:ln w="25400" cap="flat" cmpd="sng" algn="ctr">
            <a:noFill/>
            <a:prstDash val="solid"/>
            <a:round/>
            <a:headEnd type="none" w="med" len="med"/>
            <a:tailEnd type="none" w="med" len="med"/>
          </a:ln>
          <a:effectLst/>
        </p:spPr>
        <p:txBody>
          <a:bodyPr vert="horz" wrap="square" lIns="121912" tIns="60956" rIns="121912" bIns="60956" numCol="1" rtlCol="0" anchor="t" anchorCtr="0" compatLnSpc="1"/>
          <a:lstStyle/>
          <a:p>
            <a:pPr defTabSz="1218565"/>
            <a:endParaRPr lang="en-US" sz="7465">
              <a:solidFill>
                <a:srgbClr val="FFFFFF"/>
              </a:solidFill>
              <a:latin typeface="Calibri Ligh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barn(outVertical)">
                                      <p:cBhvr>
                                        <p:cTn id="11" dur="200"/>
                                        <p:tgtEl>
                                          <p:spTgt spid="5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200"/>
                                        <p:tgtEl>
                                          <p:spTgt spid="34"/>
                                        </p:tgtEl>
                                      </p:cBhvr>
                                    </p:animEffect>
                                  </p:childTnLst>
                                </p:cTn>
                              </p:par>
                              <p:par>
                                <p:cTn id="16" presetID="23" presetClass="entr" presetSubtype="16" fill="hold" nodeType="with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200" fill="hold"/>
                                        <p:tgtEl>
                                          <p:spTgt spid="31"/>
                                        </p:tgtEl>
                                        <p:attrNameLst>
                                          <p:attrName>ppt_w</p:attrName>
                                        </p:attrNameLst>
                                      </p:cBhvr>
                                      <p:tavLst>
                                        <p:tav tm="0">
                                          <p:val>
                                            <p:fltVal val="0"/>
                                          </p:val>
                                        </p:tav>
                                        <p:tav tm="100000">
                                          <p:val>
                                            <p:strVal val="#ppt_w"/>
                                          </p:val>
                                        </p:tav>
                                      </p:tavLst>
                                    </p:anim>
                                    <p:anim calcmode="lin" valueType="num">
                                      <p:cBhvr>
                                        <p:cTn id="19" dur="200" fill="hold"/>
                                        <p:tgtEl>
                                          <p:spTgt spid="31"/>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200"/>
                                        <p:tgtEl>
                                          <p:spTgt spid="28"/>
                                        </p:tgtEl>
                                      </p:cBhvr>
                                    </p:animEffect>
                                  </p:childTnLst>
                                </p:cTn>
                              </p:par>
                              <p:par>
                                <p:cTn id="24" presetID="23" presetClass="entr" presetSubtype="16" fill="hold" nodeType="with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p:cTn id="26" dur="200" fill="hold"/>
                                        <p:tgtEl>
                                          <p:spTgt spid="42"/>
                                        </p:tgtEl>
                                        <p:attrNameLst>
                                          <p:attrName>ppt_w</p:attrName>
                                        </p:attrNameLst>
                                      </p:cBhvr>
                                      <p:tavLst>
                                        <p:tav tm="0">
                                          <p:val>
                                            <p:fltVal val="0"/>
                                          </p:val>
                                        </p:tav>
                                        <p:tav tm="100000">
                                          <p:val>
                                            <p:strVal val="#ppt_w"/>
                                          </p:val>
                                        </p:tav>
                                      </p:tavLst>
                                    </p:anim>
                                    <p:anim calcmode="lin" valueType="num">
                                      <p:cBhvr>
                                        <p:cTn id="27" dur="200" fill="hold"/>
                                        <p:tgtEl>
                                          <p:spTgt spid="42"/>
                                        </p:tgtEl>
                                        <p:attrNameLst>
                                          <p:attrName>ppt_h</p:attrName>
                                        </p:attrNameLst>
                                      </p:cBhvr>
                                      <p:tavLst>
                                        <p:tav tm="0">
                                          <p:val>
                                            <p:fltVal val="0"/>
                                          </p:val>
                                        </p:tav>
                                        <p:tav tm="100000">
                                          <p:val>
                                            <p:strVal val="#ppt_h"/>
                                          </p:val>
                                        </p:tav>
                                      </p:tavLst>
                                    </p:anim>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left)">
                                      <p:cBhvr>
                                        <p:cTn id="31" dur="200"/>
                                        <p:tgtEl>
                                          <p:spTgt spid="39"/>
                                        </p:tgtEl>
                                      </p:cBhvr>
                                    </p:animEffect>
                                  </p:childTnLst>
                                </p:cTn>
                              </p:par>
                              <p:par>
                                <p:cTn id="32" presetID="23" presetClass="entr" presetSubtype="16" fill="hold" nodeType="withEffect">
                                  <p:stCondLst>
                                    <p:cond delay="0"/>
                                  </p:stCondLst>
                                  <p:childTnLst>
                                    <p:set>
                                      <p:cBhvr>
                                        <p:cTn id="33" dur="1" fill="hold">
                                          <p:stCondLst>
                                            <p:cond delay="0"/>
                                          </p:stCondLst>
                                        </p:cTn>
                                        <p:tgtEl>
                                          <p:spTgt spid="48"/>
                                        </p:tgtEl>
                                        <p:attrNameLst>
                                          <p:attrName>style.visibility</p:attrName>
                                        </p:attrNameLst>
                                      </p:cBhvr>
                                      <p:to>
                                        <p:strVal val="visible"/>
                                      </p:to>
                                    </p:set>
                                    <p:anim calcmode="lin" valueType="num">
                                      <p:cBhvr>
                                        <p:cTn id="34" dur="200" fill="hold"/>
                                        <p:tgtEl>
                                          <p:spTgt spid="48"/>
                                        </p:tgtEl>
                                        <p:attrNameLst>
                                          <p:attrName>ppt_w</p:attrName>
                                        </p:attrNameLst>
                                      </p:cBhvr>
                                      <p:tavLst>
                                        <p:tav tm="0">
                                          <p:val>
                                            <p:fltVal val="0"/>
                                          </p:val>
                                        </p:tav>
                                        <p:tav tm="100000">
                                          <p:val>
                                            <p:strVal val="#ppt_w"/>
                                          </p:val>
                                        </p:tav>
                                      </p:tavLst>
                                    </p:anim>
                                    <p:anim calcmode="lin" valueType="num">
                                      <p:cBhvr>
                                        <p:cTn id="35" dur="200" fill="hold"/>
                                        <p:tgtEl>
                                          <p:spTgt spid="48"/>
                                        </p:tgtEl>
                                        <p:attrNameLst>
                                          <p:attrName>ppt_h</p:attrName>
                                        </p:attrNameLst>
                                      </p:cBhvr>
                                      <p:tavLst>
                                        <p:tav tm="0">
                                          <p:val>
                                            <p:fltVal val="0"/>
                                          </p:val>
                                        </p:tav>
                                        <p:tav tm="100000">
                                          <p:val>
                                            <p:strVal val="#ppt_h"/>
                                          </p:val>
                                        </p:tav>
                                      </p:tavLst>
                                    </p:anim>
                                  </p:childTnLst>
                                </p:cTn>
                              </p:par>
                            </p:childTnLst>
                          </p:cTn>
                        </p:par>
                        <p:par>
                          <p:cTn id="36" fill="hold">
                            <p:stCondLst>
                              <p:cond delay="2500"/>
                            </p:stCondLst>
                            <p:childTnLst>
                              <p:par>
                                <p:cTn id="37" presetID="22" presetClass="entr" presetSubtype="8" fill="hold"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wipe(left)">
                                      <p:cBhvr>
                                        <p:cTn id="39" dur="2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9"/>
          <p:cNvSpPr/>
          <p:nvPr/>
        </p:nvSpPr>
        <p:spPr>
          <a:xfrm>
            <a:off x="1829757" y="2344131"/>
            <a:ext cx="4060249" cy="437213"/>
          </a:xfrm>
          <a:custGeom>
            <a:avLst/>
            <a:gdLst>
              <a:gd name="connsiteX0" fmla="*/ 0 w 2287299"/>
              <a:gd name="connsiteY0" fmla="*/ 522296 h 522296"/>
              <a:gd name="connsiteX1" fmla="*/ 953765 w 2287299"/>
              <a:gd name="connsiteY1" fmla="*/ 0 h 522296"/>
              <a:gd name="connsiteX2" fmla="*/ 2287299 w 2287299"/>
              <a:gd name="connsiteY2" fmla="*/ 0 h 522296"/>
              <a:gd name="connsiteX3" fmla="*/ 1333534 w 2287299"/>
              <a:gd name="connsiteY3" fmla="*/ 522296 h 522296"/>
              <a:gd name="connsiteX4" fmla="*/ 0 w 2287299"/>
              <a:gd name="connsiteY4" fmla="*/ 522296 h 522296"/>
              <a:gd name="connsiteX0-1" fmla="*/ 0 w 2396156"/>
              <a:gd name="connsiteY0-2" fmla="*/ 453353 h 522296"/>
              <a:gd name="connsiteX1-3" fmla="*/ 1062622 w 2396156"/>
              <a:gd name="connsiteY1-4" fmla="*/ 0 h 522296"/>
              <a:gd name="connsiteX2-5" fmla="*/ 2396156 w 2396156"/>
              <a:gd name="connsiteY2-6" fmla="*/ 0 h 522296"/>
              <a:gd name="connsiteX3-7" fmla="*/ 1442391 w 2396156"/>
              <a:gd name="connsiteY3-8" fmla="*/ 522296 h 522296"/>
              <a:gd name="connsiteX4-9" fmla="*/ 0 w 2396156"/>
              <a:gd name="connsiteY4-10" fmla="*/ 453353 h 522296"/>
              <a:gd name="connsiteX0-11" fmla="*/ 0 w 2396156"/>
              <a:gd name="connsiteY0-12" fmla="*/ 453353 h 456981"/>
              <a:gd name="connsiteX1-13" fmla="*/ 1062622 w 2396156"/>
              <a:gd name="connsiteY1-14" fmla="*/ 0 h 456981"/>
              <a:gd name="connsiteX2-15" fmla="*/ 2396156 w 2396156"/>
              <a:gd name="connsiteY2-16" fmla="*/ 0 h 456981"/>
              <a:gd name="connsiteX3-17" fmla="*/ 1779848 w 2396156"/>
              <a:gd name="connsiteY3-18" fmla="*/ 456981 h 456981"/>
              <a:gd name="connsiteX4-19" fmla="*/ 0 w 2396156"/>
              <a:gd name="connsiteY4-20" fmla="*/ 453353 h 456981"/>
              <a:gd name="connsiteX0-21" fmla="*/ 0 w 2628384"/>
              <a:gd name="connsiteY0-22" fmla="*/ 453353 h 456981"/>
              <a:gd name="connsiteX1-23" fmla="*/ 1062622 w 2628384"/>
              <a:gd name="connsiteY1-24" fmla="*/ 0 h 456981"/>
              <a:gd name="connsiteX2-25" fmla="*/ 2628384 w 2628384"/>
              <a:gd name="connsiteY2-26" fmla="*/ 159657 h 456981"/>
              <a:gd name="connsiteX3-27" fmla="*/ 1779848 w 2628384"/>
              <a:gd name="connsiteY3-28" fmla="*/ 456981 h 456981"/>
              <a:gd name="connsiteX4-29" fmla="*/ 0 w 2628384"/>
              <a:gd name="connsiteY4-30" fmla="*/ 453353 h 456981"/>
              <a:gd name="connsiteX0-31" fmla="*/ 0 w 2628384"/>
              <a:gd name="connsiteY0-32" fmla="*/ 297324 h 300952"/>
              <a:gd name="connsiteX1-33" fmla="*/ 696136 w 2628384"/>
              <a:gd name="connsiteY1-34" fmla="*/ 0 h 300952"/>
              <a:gd name="connsiteX2-35" fmla="*/ 2628384 w 2628384"/>
              <a:gd name="connsiteY2-36" fmla="*/ 3628 h 300952"/>
              <a:gd name="connsiteX3-37" fmla="*/ 1779848 w 2628384"/>
              <a:gd name="connsiteY3-38" fmla="*/ 300952 h 300952"/>
              <a:gd name="connsiteX4-39" fmla="*/ 0 w 2628384"/>
              <a:gd name="connsiteY4-40" fmla="*/ 297324 h 300952"/>
              <a:gd name="connsiteX0-41" fmla="*/ 0 w 2628384"/>
              <a:gd name="connsiteY0-42" fmla="*/ 293696 h 297324"/>
              <a:gd name="connsiteX1-43" fmla="*/ 721536 w 2628384"/>
              <a:gd name="connsiteY1-44" fmla="*/ 0 h 297324"/>
              <a:gd name="connsiteX2-45" fmla="*/ 2628384 w 2628384"/>
              <a:gd name="connsiteY2-46" fmla="*/ 0 h 297324"/>
              <a:gd name="connsiteX3-47" fmla="*/ 1779848 w 2628384"/>
              <a:gd name="connsiteY3-48" fmla="*/ 297324 h 297324"/>
              <a:gd name="connsiteX4-49" fmla="*/ 0 w 2628384"/>
              <a:gd name="connsiteY4-50" fmla="*/ 293696 h 297324"/>
              <a:gd name="connsiteX0-51" fmla="*/ 0 w 2628384"/>
              <a:gd name="connsiteY0-52" fmla="*/ 293696 h 304581"/>
              <a:gd name="connsiteX1-53" fmla="*/ 721536 w 2628384"/>
              <a:gd name="connsiteY1-54" fmla="*/ 0 h 304581"/>
              <a:gd name="connsiteX2-55" fmla="*/ 2628384 w 2628384"/>
              <a:gd name="connsiteY2-56" fmla="*/ 0 h 304581"/>
              <a:gd name="connsiteX3-57" fmla="*/ 1750820 w 2628384"/>
              <a:gd name="connsiteY3-58" fmla="*/ 304581 h 304581"/>
              <a:gd name="connsiteX4-59" fmla="*/ 0 w 2628384"/>
              <a:gd name="connsiteY4-60" fmla="*/ 293696 h 304581"/>
              <a:gd name="connsiteX0-61" fmla="*/ 0 w 2628384"/>
              <a:gd name="connsiteY0-62" fmla="*/ 293696 h 297324"/>
              <a:gd name="connsiteX1-63" fmla="*/ 721536 w 2628384"/>
              <a:gd name="connsiteY1-64" fmla="*/ 0 h 297324"/>
              <a:gd name="connsiteX2-65" fmla="*/ 2628384 w 2628384"/>
              <a:gd name="connsiteY2-66" fmla="*/ 0 h 297324"/>
              <a:gd name="connsiteX3-67" fmla="*/ 1750820 w 2628384"/>
              <a:gd name="connsiteY3-68" fmla="*/ 297324 h 297324"/>
              <a:gd name="connsiteX4-69" fmla="*/ 0 w 2628384"/>
              <a:gd name="connsiteY4-70" fmla="*/ 293696 h 29732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28384" h="297324">
                <a:moveTo>
                  <a:pt x="0" y="293696"/>
                </a:moveTo>
                <a:lnTo>
                  <a:pt x="721536" y="0"/>
                </a:lnTo>
                <a:lnTo>
                  <a:pt x="2628384" y="0"/>
                </a:lnTo>
                <a:lnTo>
                  <a:pt x="1750820" y="297324"/>
                </a:lnTo>
                <a:lnTo>
                  <a:pt x="0" y="293696"/>
                </a:lnTo>
                <a:close/>
              </a:path>
            </a:pathLst>
          </a:custGeom>
          <a:gradFill>
            <a:gsLst>
              <a:gs pos="0">
                <a:sysClr val="windowText" lastClr="000000">
                  <a:lumMod val="50000"/>
                  <a:lumOff val="50000"/>
                </a:sysClr>
              </a:gs>
              <a:gs pos="100000">
                <a:srgbClr val="969696"/>
              </a:gs>
              <a:gs pos="47000">
                <a:sysClr val="window" lastClr="FFFFFF">
                  <a:lumMod val="75000"/>
                </a:sysClr>
              </a:gs>
            </a:gsLst>
            <a:lin ang="21594000" scaled="0"/>
          </a:gradFill>
          <a:ln w="25400" cap="flat" cmpd="sng" algn="ctr">
            <a:noFill/>
            <a:prstDash val="solid"/>
          </a:ln>
          <a:effectLst/>
        </p:spPr>
        <p:txBody>
          <a:bodyPr rtlCol="0" anchor="ctr"/>
          <a:lstStyle/>
          <a:p>
            <a:pPr algn="ctr" defTabSz="1218565">
              <a:defRPr/>
            </a:pPr>
            <a:endParaRPr lang="zh-CN" altLang="en-US" sz="3200" kern="0">
              <a:solidFill>
                <a:sysClr val="window" lastClr="FFFFFF"/>
              </a:solidFill>
              <a:latin typeface="Calibri"/>
              <a:ea typeface="宋体" pitchFamily="2" charset="-122"/>
            </a:endParaRPr>
          </a:p>
        </p:txBody>
      </p:sp>
      <p:sp>
        <p:nvSpPr>
          <p:cNvPr id="4" name="平行四边形 9"/>
          <p:cNvSpPr/>
          <p:nvPr/>
        </p:nvSpPr>
        <p:spPr>
          <a:xfrm>
            <a:off x="1615208" y="4776836"/>
            <a:ext cx="4060249" cy="431609"/>
          </a:xfrm>
          <a:custGeom>
            <a:avLst/>
            <a:gdLst>
              <a:gd name="connsiteX0" fmla="*/ 0 w 2287299"/>
              <a:gd name="connsiteY0" fmla="*/ 522296 h 522296"/>
              <a:gd name="connsiteX1" fmla="*/ 953765 w 2287299"/>
              <a:gd name="connsiteY1" fmla="*/ 0 h 522296"/>
              <a:gd name="connsiteX2" fmla="*/ 2287299 w 2287299"/>
              <a:gd name="connsiteY2" fmla="*/ 0 h 522296"/>
              <a:gd name="connsiteX3" fmla="*/ 1333534 w 2287299"/>
              <a:gd name="connsiteY3" fmla="*/ 522296 h 522296"/>
              <a:gd name="connsiteX4" fmla="*/ 0 w 2287299"/>
              <a:gd name="connsiteY4" fmla="*/ 522296 h 522296"/>
              <a:gd name="connsiteX0-1" fmla="*/ 0 w 2396156"/>
              <a:gd name="connsiteY0-2" fmla="*/ 453353 h 522296"/>
              <a:gd name="connsiteX1-3" fmla="*/ 1062622 w 2396156"/>
              <a:gd name="connsiteY1-4" fmla="*/ 0 h 522296"/>
              <a:gd name="connsiteX2-5" fmla="*/ 2396156 w 2396156"/>
              <a:gd name="connsiteY2-6" fmla="*/ 0 h 522296"/>
              <a:gd name="connsiteX3-7" fmla="*/ 1442391 w 2396156"/>
              <a:gd name="connsiteY3-8" fmla="*/ 522296 h 522296"/>
              <a:gd name="connsiteX4-9" fmla="*/ 0 w 2396156"/>
              <a:gd name="connsiteY4-10" fmla="*/ 453353 h 522296"/>
              <a:gd name="connsiteX0-11" fmla="*/ 0 w 2396156"/>
              <a:gd name="connsiteY0-12" fmla="*/ 453353 h 456981"/>
              <a:gd name="connsiteX1-13" fmla="*/ 1062622 w 2396156"/>
              <a:gd name="connsiteY1-14" fmla="*/ 0 h 456981"/>
              <a:gd name="connsiteX2-15" fmla="*/ 2396156 w 2396156"/>
              <a:gd name="connsiteY2-16" fmla="*/ 0 h 456981"/>
              <a:gd name="connsiteX3-17" fmla="*/ 1779848 w 2396156"/>
              <a:gd name="connsiteY3-18" fmla="*/ 456981 h 456981"/>
              <a:gd name="connsiteX4-19" fmla="*/ 0 w 2396156"/>
              <a:gd name="connsiteY4-20" fmla="*/ 453353 h 456981"/>
              <a:gd name="connsiteX0-21" fmla="*/ 0 w 2628384"/>
              <a:gd name="connsiteY0-22" fmla="*/ 453353 h 456981"/>
              <a:gd name="connsiteX1-23" fmla="*/ 1062622 w 2628384"/>
              <a:gd name="connsiteY1-24" fmla="*/ 0 h 456981"/>
              <a:gd name="connsiteX2-25" fmla="*/ 2628384 w 2628384"/>
              <a:gd name="connsiteY2-26" fmla="*/ 159657 h 456981"/>
              <a:gd name="connsiteX3-27" fmla="*/ 1779848 w 2628384"/>
              <a:gd name="connsiteY3-28" fmla="*/ 456981 h 456981"/>
              <a:gd name="connsiteX4-29" fmla="*/ 0 w 2628384"/>
              <a:gd name="connsiteY4-30" fmla="*/ 453353 h 456981"/>
              <a:gd name="connsiteX0-31" fmla="*/ 0 w 2628384"/>
              <a:gd name="connsiteY0-32" fmla="*/ 297324 h 300952"/>
              <a:gd name="connsiteX1-33" fmla="*/ 696136 w 2628384"/>
              <a:gd name="connsiteY1-34" fmla="*/ 0 h 300952"/>
              <a:gd name="connsiteX2-35" fmla="*/ 2628384 w 2628384"/>
              <a:gd name="connsiteY2-36" fmla="*/ 3628 h 300952"/>
              <a:gd name="connsiteX3-37" fmla="*/ 1779848 w 2628384"/>
              <a:gd name="connsiteY3-38" fmla="*/ 300952 h 300952"/>
              <a:gd name="connsiteX4-39" fmla="*/ 0 w 2628384"/>
              <a:gd name="connsiteY4-40" fmla="*/ 297324 h 300952"/>
              <a:gd name="connsiteX0-41" fmla="*/ 0 w 2628384"/>
              <a:gd name="connsiteY0-42" fmla="*/ 293696 h 297324"/>
              <a:gd name="connsiteX1-43" fmla="*/ 721536 w 2628384"/>
              <a:gd name="connsiteY1-44" fmla="*/ 0 h 297324"/>
              <a:gd name="connsiteX2-45" fmla="*/ 2628384 w 2628384"/>
              <a:gd name="connsiteY2-46" fmla="*/ 0 h 297324"/>
              <a:gd name="connsiteX3-47" fmla="*/ 1779848 w 2628384"/>
              <a:gd name="connsiteY3-48" fmla="*/ 297324 h 297324"/>
              <a:gd name="connsiteX4-49" fmla="*/ 0 w 2628384"/>
              <a:gd name="connsiteY4-50" fmla="*/ 293696 h 297324"/>
              <a:gd name="connsiteX0-51" fmla="*/ 0 w 2628384"/>
              <a:gd name="connsiteY0-52" fmla="*/ 293696 h 304581"/>
              <a:gd name="connsiteX1-53" fmla="*/ 721536 w 2628384"/>
              <a:gd name="connsiteY1-54" fmla="*/ 0 h 304581"/>
              <a:gd name="connsiteX2-55" fmla="*/ 2628384 w 2628384"/>
              <a:gd name="connsiteY2-56" fmla="*/ 0 h 304581"/>
              <a:gd name="connsiteX3-57" fmla="*/ 1750820 w 2628384"/>
              <a:gd name="connsiteY3-58" fmla="*/ 304581 h 304581"/>
              <a:gd name="connsiteX4-59" fmla="*/ 0 w 2628384"/>
              <a:gd name="connsiteY4-60" fmla="*/ 293696 h 304581"/>
              <a:gd name="connsiteX0-61" fmla="*/ 0 w 2628384"/>
              <a:gd name="connsiteY0-62" fmla="*/ 293696 h 297324"/>
              <a:gd name="connsiteX1-63" fmla="*/ 721536 w 2628384"/>
              <a:gd name="connsiteY1-64" fmla="*/ 0 h 297324"/>
              <a:gd name="connsiteX2-65" fmla="*/ 2628384 w 2628384"/>
              <a:gd name="connsiteY2-66" fmla="*/ 0 h 297324"/>
              <a:gd name="connsiteX3-67" fmla="*/ 1750820 w 2628384"/>
              <a:gd name="connsiteY3-68" fmla="*/ 297324 h 297324"/>
              <a:gd name="connsiteX4-69" fmla="*/ 0 w 2628384"/>
              <a:gd name="connsiteY4-70" fmla="*/ 293696 h 29732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28384" h="297324">
                <a:moveTo>
                  <a:pt x="0" y="293696"/>
                </a:moveTo>
                <a:lnTo>
                  <a:pt x="721536" y="0"/>
                </a:lnTo>
                <a:lnTo>
                  <a:pt x="2628384" y="0"/>
                </a:lnTo>
                <a:lnTo>
                  <a:pt x="1750820" y="297324"/>
                </a:lnTo>
                <a:lnTo>
                  <a:pt x="0" y="293696"/>
                </a:lnTo>
                <a:close/>
              </a:path>
            </a:pathLst>
          </a:custGeom>
          <a:gradFill>
            <a:gsLst>
              <a:gs pos="0">
                <a:sysClr val="windowText" lastClr="000000">
                  <a:lumMod val="50000"/>
                  <a:lumOff val="50000"/>
                </a:sysClr>
              </a:gs>
              <a:gs pos="100000">
                <a:srgbClr val="969696"/>
              </a:gs>
              <a:gs pos="47000">
                <a:sysClr val="window" lastClr="FFFFFF">
                  <a:lumMod val="75000"/>
                </a:sysClr>
              </a:gs>
            </a:gsLst>
            <a:lin ang="21594000" scaled="0"/>
          </a:gradFill>
          <a:ln w="25400" cap="flat" cmpd="sng" algn="ctr">
            <a:noFill/>
            <a:prstDash val="solid"/>
          </a:ln>
          <a:effectLst/>
        </p:spPr>
        <p:txBody>
          <a:bodyPr rtlCol="0" anchor="ctr"/>
          <a:lstStyle/>
          <a:p>
            <a:pPr algn="ctr" defTabSz="1218565">
              <a:defRPr/>
            </a:pPr>
            <a:endParaRPr lang="zh-CN" altLang="en-US" sz="3200" kern="0">
              <a:solidFill>
                <a:sysClr val="window" lastClr="FFFFFF"/>
              </a:solidFill>
              <a:latin typeface="Calibri"/>
              <a:ea typeface="宋体" pitchFamily="2" charset="-122"/>
            </a:endParaRPr>
          </a:p>
        </p:txBody>
      </p:sp>
      <p:sp>
        <p:nvSpPr>
          <p:cNvPr id="5" name="平行四边形 9"/>
          <p:cNvSpPr/>
          <p:nvPr/>
        </p:nvSpPr>
        <p:spPr>
          <a:xfrm>
            <a:off x="1829400" y="3570709"/>
            <a:ext cx="3846053" cy="431609"/>
          </a:xfrm>
          <a:custGeom>
            <a:avLst/>
            <a:gdLst>
              <a:gd name="connsiteX0" fmla="*/ 0 w 2287299"/>
              <a:gd name="connsiteY0" fmla="*/ 522296 h 522296"/>
              <a:gd name="connsiteX1" fmla="*/ 953765 w 2287299"/>
              <a:gd name="connsiteY1" fmla="*/ 0 h 522296"/>
              <a:gd name="connsiteX2" fmla="*/ 2287299 w 2287299"/>
              <a:gd name="connsiteY2" fmla="*/ 0 h 522296"/>
              <a:gd name="connsiteX3" fmla="*/ 1333534 w 2287299"/>
              <a:gd name="connsiteY3" fmla="*/ 522296 h 522296"/>
              <a:gd name="connsiteX4" fmla="*/ 0 w 2287299"/>
              <a:gd name="connsiteY4" fmla="*/ 522296 h 522296"/>
              <a:gd name="connsiteX0-1" fmla="*/ 0 w 2396156"/>
              <a:gd name="connsiteY0-2" fmla="*/ 453353 h 522296"/>
              <a:gd name="connsiteX1-3" fmla="*/ 1062622 w 2396156"/>
              <a:gd name="connsiteY1-4" fmla="*/ 0 h 522296"/>
              <a:gd name="connsiteX2-5" fmla="*/ 2396156 w 2396156"/>
              <a:gd name="connsiteY2-6" fmla="*/ 0 h 522296"/>
              <a:gd name="connsiteX3-7" fmla="*/ 1442391 w 2396156"/>
              <a:gd name="connsiteY3-8" fmla="*/ 522296 h 522296"/>
              <a:gd name="connsiteX4-9" fmla="*/ 0 w 2396156"/>
              <a:gd name="connsiteY4-10" fmla="*/ 453353 h 522296"/>
              <a:gd name="connsiteX0-11" fmla="*/ 0 w 2396156"/>
              <a:gd name="connsiteY0-12" fmla="*/ 453353 h 456981"/>
              <a:gd name="connsiteX1-13" fmla="*/ 1062622 w 2396156"/>
              <a:gd name="connsiteY1-14" fmla="*/ 0 h 456981"/>
              <a:gd name="connsiteX2-15" fmla="*/ 2396156 w 2396156"/>
              <a:gd name="connsiteY2-16" fmla="*/ 0 h 456981"/>
              <a:gd name="connsiteX3-17" fmla="*/ 1779848 w 2396156"/>
              <a:gd name="connsiteY3-18" fmla="*/ 456981 h 456981"/>
              <a:gd name="connsiteX4-19" fmla="*/ 0 w 2396156"/>
              <a:gd name="connsiteY4-20" fmla="*/ 453353 h 456981"/>
              <a:gd name="connsiteX0-21" fmla="*/ 0 w 2628384"/>
              <a:gd name="connsiteY0-22" fmla="*/ 453353 h 456981"/>
              <a:gd name="connsiteX1-23" fmla="*/ 1062622 w 2628384"/>
              <a:gd name="connsiteY1-24" fmla="*/ 0 h 456981"/>
              <a:gd name="connsiteX2-25" fmla="*/ 2628384 w 2628384"/>
              <a:gd name="connsiteY2-26" fmla="*/ 159657 h 456981"/>
              <a:gd name="connsiteX3-27" fmla="*/ 1779848 w 2628384"/>
              <a:gd name="connsiteY3-28" fmla="*/ 456981 h 456981"/>
              <a:gd name="connsiteX4-29" fmla="*/ 0 w 2628384"/>
              <a:gd name="connsiteY4-30" fmla="*/ 453353 h 456981"/>
              <a:gd name="connsiteX0-31" fmla="*/ 0 w 2628384"/>
              <a:gd name="connsiteY0-32" fmla="*/ 297324 h 300952"/>
              <a:gd name="connsiteX1-33" fmla="*/ 696136 w 2628384"/>
              <a:gd name="connsiteY1-34" fmla="*/ 0 h 300952"/>
              <a:gd name="connsiteX2-35" fmla="*/ 2628384 w 2628384"/>
              <a:gd name="connsiteY2-36" fmla="*/ 3628 h 300952"/>
              <a:gd name="connsiteX3-37" fmla="*/ 1779848 w 2628384"/>
              <a:gd name="connsiteY3-38" fmla="*/ 300952 h 300952"/>
              <a:gd name="connsiteX4-39" fmla="*/ 0 w 2628384"/>
              <a:gd name="connsiteY4-40" fmla="*/ 297324 h 300952"/>
              <a:gd name="connsiteX0-41" fmla="*/ 0 w 2628384"/>
              <a:gd name="connsiteY0-42" fmla="*/ 293696 h 297324"/>
              <a:gd name="connsiteX1-43" fmla="*/ 721536 w 2628384"/>
              <a:gd name="connsiteY1-44" fmla="*/ 0 h 297324"/>
              <a:gd name="connsiteX2-45" fmla="*/ 2628384 w 2628384"/>
              <a:gd name="connsiteY2-46" fmla="*/ 0 h 297324"/>
              <a:gd name="connsiteX3-47" fmla="*/ 1779848 w 2628384"/>
              <a:gd name="connsiteY3-48" fmla="*/ 297324 h 297324"/>
              <a:gd name="connsiteX4-49" fmla="*/ 0 w 2628384"/>
              <a:gd name="connsiteY4-50" fmla="*/ 293696 h 297324"/>
              <a:gd name="connsiteX0-51" fmla="*/ 0 w 2628384"/>
              <a:gd name="connsiteY0-52" fmla="*/ 293696 h 304581"/>
              <a:gd name="connsiteX1-53" fmla="*/ 721536 w 2628384"/>
              <a:gd name="connsiteY1-54" fmla="*/ 0 h 304581"/>
              <a:gd name="connsiteX2-55" fmla="*/ 2628384 w 2628384"/>
              <a:gd name="connsiteY2-56" fmla="*/ 0 h 304581"/>
              <a:gd name="connsiteX3-57" fmla="*/ 1750820 w 2628384"/>
              <a:gd name="connsiteY3-58" fmla="*/ 304581 h 304581"/>
              <a:gd name="connsiteX4-59" fmla="*/ 0 w 2628384"/>
              <a:gd name="connsiteY4-60" fmla="*/ 293696 h 304581"/>
              <a:gd name="connsiteX0-61" fmla="*/ 0 w 2628384"/>
              <a:gd name="connsiteY0-62" fmla="*/ 293696 h 297324"/>
              <a:gd name="connsiteX1-63" fmla="*/ 721536 w 2628384"/>
              <a:gd name="connsiteY1-64" fmla="*/ 0 h 297324"/>
              <a:gd name="connsiteX2-65" fmla="*/ 2628384 w 2628384"/>
              <a:gd name="connsiteY2-66" fmla="*/ 0 h 297324"/>
              <a:gd name="connsiteX3-67" fmla="*/ 1750820 w 2628384"/>
              <a:gd name="connsiteY3-68" fmla="*/ 297324 h 297324"/>
              <a:gd name="connsiteX4-69" fmla="*/ 0 w 2628384"/>
              <a:gd name="connsiteY4-70" fmla="*/ 293696 h 29732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28384" h="297324">
                <a:moveTo>
                  <a:pt x="0" y="293696"/>
                </a:moveTo>
                <a:lnTo>
                  <a:pt x="721536" y="0"/>
                </a:lnTo>
                <a:lnTo>
                  <a:pt x="2628384" y="0"/>
                </a:lnTo>
                <a:lnTo>
                  <a:pt x="1750820" y="297324"/>
                </a:lnTo>
                <a:lnTo>
                  <a:pt x="0" y="293696"/>
                </a:lnTo>
                <a:close/>
              </a:path>
            </a:pathLst>
          </a:custGeom>
          <a:gradFill>
            <a:gsLst>
              <a:gs pos="0">
                <a:sysClr val="windowText" lastClr="000000">
                  <a:lumMod val="50000"/>
                  <a:lumOff val="50000"/>
                </a:sysClr>
              </a:gs>
              <a:gs pos="100000">
                <a:srgbClr val="969696"/>
              </a:gs>
              <a:gs pos="47000">
                <a:sysClr val="window" lastClr="FFFFFF">
                  <a:lumMod val="75000"/>
                </a:sysClr>
              </a:gs>
            </a:gsLst>
            <a:lin ang="21594000" scaled="0"/>
          </a:gradFill>
          <a:ln w="25400" cap="flat" cmpd="sng" algn="ctr">
            <a:noFill/>
            <a:prstDash val="solid"/>
          </a:ln>
          <a:effectLst/>
        </p:spPr>
        <p:txBody>
          <a:bodyPr rtlCol="0" anchor="ctr"/>
          <a:lstStyle/>
          <a:p>
            <a:pPr algn="ctr" defTabSz="1218565">
              <a:defRPr/>
            </a:pPr>
            <a:endParaRPr lang="zh-CN" altLang="en-US" sz="3200" kern="0">
              <a:solidFill>
                <a:sysClr val="window" lastClr="FFFFFF"/>
              </a:solidFill>
              <a:latin typeface="Calibri"/>
              <a:ea typeface="宋体" pitchFamily="2" charset="-122"/>
            </a:endParaRPr>
          </a:p>
        </p:txBody>
      </p:sp>
      <p:grpSp>
        <p:nvGrpSpPr>
          <p:cNvPr id="6" name="组合 5"/>
          <p:cNvGrpSpPr/>
          <p:nvPr/>
        </p:nvGrpSpPr>
        <p:grpSpPr>
          <a:xfrm>
            <a:off x="1620915" y="5195123"/>
            <a:ext cx="4479784" cy="766559"/>
            <a:chOff x="5589165" y="4040863"/>
            <a:chExt cx="2899968" cy="496228"/>
          </a:xfrm>
          <a:effectLst>
            <a:outerShdw blurRad="63500" dist="63500" dir="2700000" algn="tl" rotWithShape="0">
              <a:prstClr val="black">
                <a:alpha val="40000"/>
              </a:prstClr>
            </a:outerShdw>
          </a:effectLst>
        </p:grpSpPr>
        <p:sp>
          <p:nvSpPr>
            <p:cNvPr id="7" name="五边形 6"/>
            <p:cNvSpPr/>
            <p:nvPr/>
          </p:nvSpPr>
          <p:spPr>
            <a:xfrm>
              <a:off x="5589165" y="4040863"/>
              <a:ext cx="2899968" cy="496228"/>
            </a:xfrm>
            <a:prstGeom prst="homePlate">
              <a:avLst>
                <a:gd name="adj" fmla="val 57298"/>
              </a:avLst>
            </a:prstGeom>
            <a:solidFill>
              <a:srgbClr val="C00000"/>
            </a:solidFill>
            <a:ln w="25400" cap="flat" cmpd="sng" algn="ctr">
              <a:noFill/>
              <a:prstDash val="solid"/>
            </a:ln>
            <a:effectLst/>
          </p:spPr>
          <p:txBody>
            <a:bodyPr rtlCol="0" anchor="ctr"/>
            <a:lstStyle/>
            <a:p>
              <a:pPr algn="ctr" defTabSz="1218565">
                <a:defRPr/>
              </a:pPr>
              <a:endParaRPr lang="zh-CN" altLang="en-US" sz="3200" kern="0">
                <a:solidFill>
                  <a:sysClr val="window" lastClr="FFFFFF"/>
                </a:solidFill>
                <a:latin typeface="Calibri"/>
                <a:ea typeface="宋体" pitchFamily="2" charset="-122"/>
              </a:endParaRPr>
            </a:p>
          </p:txBody>
        </p:sp>
        <p:sp>
          <p:nvSpPr>
            <p:cNvPr id="8" name="五边形 14"/>
            <p:cNvSpPr/>
            <p:nvPr/>
          </p:nvSpPr>
          <p:spPr>
            <a:xfrm>
              <a:off x="5643327" y="4048536"/>
              <a:ext cx="2832225" cy="242318"/>
            </a:xfrm>
            <a:custGeom>
              <a:avLst/>
              <a:gdLst/>
              <a:ahLst/>
              <a:cxnLst/>
              <a:rect l="l" t="t" r="r" b="b"/>
              <a:pathLst>
                <a:path w="2899968" h="248114">
                  <a:moveTo>
                    <a:pt x="0" y="0"/>
                  </a:moveTo>
                  <a:lnTo>
                    <a:pt x="2615639" y="0"/>
                  </a:lnTo>
                  <a:lnTo>
                    <a:pt x="2899968" y="248114"/>
                  </a:lnTo>
                  <a:lnTo>
                    <a:pt x="0" y="248114"/>
                  </a:lnTo>
                  <a:close/>
                </a:path>
              </a:pathLst>
            </a:custGeom>
            <a:gradFill>
              <a:gsLst>
                <a:gs pos="0">
                  <a:sysClr val="window" lastClr="FFFFFF">
                    <a:alpha val="13000"/>
                  </a:sysClr>
                </a:gs>
                <a:gs pos="70000">
                  <a:sysClr val="window" lastClr="FFFFFF">
                    <a:alpha val="0"/>
                  </a:sysClr>
                </a:gs>
              </a:gsLst>
              <a:lin ang="13500000" scaled="0"/>
            </a:gradFill>
            <a:ln w="25400" cap="flat" cmpd="sng" algn="ctr">
              <a:noFill/>
              <a:prstDash val="solid"/>
            </a:ln>
            <a:effectLst/>
          </p:spPr>
          <p:txBody>
            <a:bodyPr rtlCol="0" anchor="ctr"/>
            <a:lstStyle/>
            <a:p>
              <a:pPr algn="ctr" defTabSz="1218565">
                <a:defRPr/>
              </a:pPr>
              <a:endParaRPr lang="zh-CN" altLang="en-US" sz="3200" kern="0">
                <a:solidFill>
                  <a:sysClr val="window" lastClr="FFFFFF"/>
                </a:solidFill>
                <a:latin typeface="Calibri"/>
                <a:ea typeface="宋体" pitchFamily="2" charset="-122"/>
              </a:endParaRPr>
            </a:p>
          </p:txBody>
        </p:sp>
      </p:grpSp>
      <p:grpSp>
        <p:nvGrpSpPr>
          <p:cNvPr id="9" name="组合 8"/>
          <p:cNvGrpSpPr/>
          <p:nvPr/>
        </p:nvGrpSpPr>
        <p:grpSpPr>
          <a:xfrm flipH="1">
            <a:off x="1405437" y="1590853"/>
            <a:ext cx="4479784" cy="766559"/>
            <a:chOff x="5589165" y="4040863"/>
            <a:chExt cx="2899968" cy="496228"/>
          </a:xfrm>
          <a:effectLst>
            <a:outerShdw blurRad="63500" dist="63500" dir="2700000" algn="tl" rotWithShape="0">
              <a:prstClr val="black">
                <a:alpha val="40000"/>
              </a:prstClr>
            </a:outerShdw>
          </a:effectLst>
        </p:grpSpPr>
        <p:sp>
          <p:nvSpPr>
            <p:cNvPr id="10" name="五边形 9"/>
            <p:cNvSpPr/>
            <p:nvPr/>
          </p:nvSpPr>
          <p:spPr>
            <a:xfrm>
              <a:off x="5589165" y="4040863"/>
              <a:ext cx="2899968" cy="496228"/>
            </a:xfrm>
            <a:prstGeom prst="homePlate">
              <a:avLst>
                <a:gd name="adj" fmla="val 57298"/>
              </a:avLst>
            </a:prstGeom>
            <a:solidFill>
              <a:srgbClr val="C00000"/>
            </a:solidFill>
            <a:ln w="25400" cap="flat" cmpd="sng" algn="ctr">
              <a:noFill/>
              <a:prstDash val="solid"/>
            </a:ln>
            <a:effectLst/>
          </p:spPr>
          <p:txBody>
            <a:bodyPr rtlCol="0" anchor="ctr"/>
            <a:lstStyle/>
            <a:p>
              <a:pPr algn="ctr" defTabSz="1218565">
                <a:defRPr/>
              </a:pPr>
              <a:endParaRPr lang="zh-CN" altLang="en-US" sz="3200" kern="0">
                <a:solidFill>
                  <a:sysClr val="window" lastClr="FFFFFF"/>
                </a:solidFill>
                <a:latin typeface="Calibri"/>
                <a:ea typeface="宋体" pitchFamily="2" charset="-122"/>
              </a:endParaRPr>
            </a:p>
          </p:txBody>
        </p:sp>
        <p:sp>
          <p:nvSpPr>
            <p:cNvPr id="11" name="五边形 14"/>
            <p:cNvSpPr/>
            <p:nvPr/>
          </p:nvSpPr>
          <p:spPr>
            <a:xfrm>
              <a:off x="5643327" y="4048536"/>
              <a:ext cx="2832225" cy="242318"/>
            </a:xfrm>
            <a:custGeom>
              <a:avLst/>
              <a:gdLst/>
              <a:ahLst/>
              <a:cxnLst/>
              <a:rect l="l" t="t" r="r" b="b"/>
              <a:pathLst>
                <a:path w="2899968" h="248114">
                  <a:moveTo>
                    <a:pt x="0" y="0"/>
                  </a:moveTo>
                  <a:lnTo>
                    <a:pt x="2615639" y="0"/>
                  </a:lnTo>
                  <a:lnTo>
                    <a:pt x="2899968" y="248114"/>
                  </a:lnTo>
                  <a:lnTo>
                    <a:pt x="0" y="248114"/>
                  </a:lnTo>
                  <a:close/>
                </a:path>
              </a:pathLst>
            </a:custGeom>
            <a:gradFill>
              <a:gsLst>
                <a:gs pos="0">
                  <a:sysClr val="window" lastClr="FFFFFF">
                    <a:alpha val="13000"/>
                  </a:sysClr>
                </a:gs>
                <a:gs pos="70000">
                  <a:sysClr val="window" lastClr="FFFFFF">
                    <a:alpha val="0"/>
                  </a:sysClr>
                </a:gs>
              </a:gsLst>
              <a:lin ang="13500000" scaled="0"/>
            </a:gradFill>
            <a:ln w="25400" cap="flat" cmpd="sng" algn="ctr">
              <a:noFill/>
              <a:prstDash val="solid"/>
            </a:ln>
            <a:effectLst/>
          </p:spPr>
          <p:txBody>
            <a:bodyPr rtlCol="0" anchor="ctr"/>
            <a:lstStyle/>
            <a:p>
              <a:pPr algn="ctr" defTabSz="1218565">
                <a:defRPr/>
              </a:pPr>
              <a:endParaRPr lang="zh-CN" altLang="en-US" sz="3200" kern="0">
                <a:solidFill>
                  <a:sysClr val="window" lastClr="FFFFFF"/>
                </a:solidFill>
                <a:latin typeface="Calibri"/>
                <a:ea typeface="宋体" pitchFamily="2" charset="-122"/>
              </a:endParaRPr>
            </a:p>
          </p:txBody>
        </p:sp>
      </p:grpSp>
      <p:grpSp>
        <p:nvGrpSpPr>
          <p:cNvPr id="12" name="组合 11"/>
          <p:cNvGrpSpPr/>
          <p:nvPr/>
        </p:nvGrpSpPr>
        <p:grpSpPr>
          <a:xfrm>
            <a:off x="1829401" y="2768526"/>
            <a:ext cx="3870379" cy="802183"/>
            <a:chOff x="1303560" y="2406327"/>
            <a:chExt cx="2505472" cy="519289"/>
          </a:xfrm>
          <a:effectLst>
            <a:outerShdw blurRad="63500" dist="63500" dir="2700000" algn="tl" rotWithShape="0">
              <a:prstClr val="black">
                <a:alpha val="40000"/>
              </a:prstClr>
            </a:outerShdw>
          </a:effectLst>
        </p:grpSpPr>
        <p:sp>
          <p:nvSpPr>
            <p:cNvPr id="13" name="矩形 12"/>
            <p:cNvSpPr/>
            <p:nvPr/>
          </p:nvSpPr>
          <p:spPr>
            <a:xfrm>
              <a:off x="1303560" y="2406327"/>
              <a:ext cx="2505472" cy="519289"/>
            </a:xfrm>
            <a:prstGeom prst="rect">
              <a:avLst/>
            </a:prstGeom>
            <a:solidFill>
              <a:srgbClr val="C00000"/>
            </a:solidFill>
            <a:ln w="25400" cap="flat" cmpd="sng" algn="ctr">
              <a:noFill/>
              <a:prstDash val="solid"/>
            </a:ln>
            <a:effectLst/>
          </p:spPr>
          <p:txBody>
            <a:bodyPr rtlCol="0" anchor="ctr"/>
            <a:lstStyle/>
            <a:p>
              <a:pPr algn="ctr" defTabSz="1218565">
                <a:defRPr/>
              </a:pPr>
              <a:endParaRPr lang="zh-CN" altLang="en-US" sz="3200" kern="0">
                <a:solidFill>
                  <a:sysClr val="window" lastClr="FFFFFF"/>
                </a:solidFill>
                <a:latin typeface="Calibri"/>
                <a:ea typeface="宋体" pitchFamily="2" charset="-122"/>
              </a:endParaRPr>
            </a:p>
          </p:txBody>
        </p:sp>
        <p:sp>
          <p:nvSpPr>
            <p:cNvPr id="14" name="矩形 26"/>
            <p:cNvSpPr/>
            <p:nvPr/>
          </p:nvSpPr>
          <p:spPr>
            <a:xfrm>
              <a:off x="1303560" y="2406327"/>
              <a:ext cx="2505472" cy="484941"/>
            </a:xfrm>
            <a:custGeom>
              <a:avLst/>
              <a:gdLst/>
              <a:ahLst/>
              <a:cxnLst/>
              <a:rect l="l" t="t" r="r" b="b"/>
              <a:pathLst>
                <a:path w="2505472" h="484941">
                  <a:moveTo>
                    <a:pt x="0" y="0"/>
                  </a:moveTo>
                  <a:lnTo>
                    <a:pt x="2505472" y="0"/>
                  </a:lnTo>
                  <a:lnTo>
                    <a:pt x="2505472" y="114060"/>
                  </a:lnTo>
                  <a:cubicBezTo>
                    <a:pt x="2252774" y="53470"/>
                    <a:pt x="1976570" y="20647"/>
                    <a:pt x="1687305" y="20647"/>
                  </a:cubicBezTo>
                  <a:cubicBezTo>
                    <a:pt x="1009077" y="20647"/>
                    <a:pt x="402653" y="201086"/>
                    <a:pt x="0" y="484941"/>
                  </a:cubicBezTo>
                  <a:close/>
                </a:path>
              </a:pathLst>
            </a:custGeom>
            <a:gradFill>
              <a:gsLst>
                <a:gs pos="0">
                  <a:sysClr val="window" lastClr="FFFFFF">
                    <a:alpha val="6000"/>
                  </a:sysClr>
                </a:gs>
                <a:gs pos="70000">
                  <a:sysClr val="window" lastClr="FFFFFF">
                    <a:alpha val="15000"/>
                  </a:sysClr>
                </a:gs>
              </a:gsLst>
              <a:lin ang="21594000" scaled="0"/>
            </a:gradFill>
            <a:ln w="25400" cap="flat" cmpd="sng" algn="ctr">
              <a:noFill/>
              <a:prstDash val="solid"/>
            </a:ln>
            <a:effectLst/>
          </p:spPr>
          <p:txBody>
            <a:bodyPr rtlCol="0" anchor="ctr"/>
            <a:lstStyle/>
            <a:p>
              <a:pPr algn="ctr" defTabSz="1218565">
                <a:defRPr/>
              </a:pPr>
              <a:endParaRPr lang="zh-CN" altLang="en-US" sz="3200" kern="0">
                <a:solidFill>
                  <a:sysClr val="window" lastClr="FFFFFF"/>
                </a:solidFill>
                <a:latin typeface="Calibri"/>
                <a:ea typeface="宋体" pitchFamily="2" charset="-122"/>
              </a:endParaRPr>
            </a:p>
          </p:txBody>
        </p:sp>
      </p:grpSp>
      <p:grpSp>
        <p:nvGrpSpPr>
          <p:cNvPr id="15" name="组合 14"/>
          <p:cNvGrpSpPr/>
          <p:nvPr/>
        </p:nvGrpSpPr>
        <p:grpSpPr>
          <a:xfrm>
            <a:off x="1829401" y="3981825"/>
            <a:ext cx="3870379" cy="802183"/>
            <a:chOff x="1303560" y="3191750"/>
            <a:chExt cx="2505472" cy="519289"/>
          </a:xfrm>
          <a:effectLst>
            <a:outerShdw blurRad="63500" dist="63500" dir="2700000" algn="tl" rotWithShape="0">
              <a:prstClr val="black">
                <a:alpha val="40000"/>
              </a:prstClr>
            </a:outerShdw>
          </a:effectLst>
        </p:grpSpPr>
        <p:sp>
          <p:nvSpPr>
            <p:cNvPr id="16" name="矩形 15"/>
            <p:cNvSpPr/>
            <p:nvPr/>
          </p:nvSpPr>
          <p:spPr>
            <a:xfrm>
              <a:off x="1303560" y="3191750"/>
              <a:ext cx="2505472" cy="519289"/>
            </a:xfrm>
            <a:prstGeom prst="rect">
              <a:avLst/>
            </a:prstGeom>
            <a:solidFill>
              <a:srgbClr val="C00000"/>
            </a:solidFill>
            <a:ln w="25400" cap="flat" cmpd="sng" algn="ctr">
              <a:noFill/>
              <a:prstDash val="solid"/>
            </a:ln>
            <a:effectLst/>
          </p:spPr>
          <p:txBody>
            <a:bodyPr rtlCol="0" anchor="ctr"/>
            <a:lstStyle/>
            <a:p>
              <a:pPr algn="ctr" defTabSz="1218565">
                <a:defRPr/>
              </a:pPr>
              <a:endParaRPr lang="zh-CN" altLang="en-US" sz="3200" kern="0">
                <a:solidFill>
                  <a:sysClr val="window" lastClr="FFFFFF"/>
                </a:solidFill>
                <a:latin typeface="Calibri"/>
                <a:ea typeface="宋体" pitchFamily="2" charset="-122"/>
              </a:endParaRPr>
            </a:p>
          </p:txBody>
        </p:sp>
        <p:sp>
          <p:nvSpPr>
            <p:cNvPr id="17" name="矩形 26"/>
            <p:cNvSpPr/>
            <p:nvPr/>
          </p:nvSpPr>
          <p:spPr>
            <a:xfrm>
              <a:off x="1303560" y="3191750"/>
              <a:ext cx="2505472" cy="484941"/>
            </a:xfrm>
            <a:custGeom>
              <a:avLst/>
              <a:gdLst/>
              <a:ahLst/>
              <a:cxnLst/>
              <a:rect l="l" t="t" r="r" b="b"/>
              <a:pathLst>
                <a:path w="2505472" h="484941">
                  <a:moveTo>
                    <a:pt x="0" y="0"/>
                  </a:moveTo>
                  <a:lnTo>
                    <a:pt x="2505472" y="0"/>
                  </a:lnTo>
                  <a:lnTo>
                    <a:pt x="2505472" y="114060"/>
                  </a:lnTo>
                  <a:cubicBezTo>
                    <a:pt x="2252774" y="53470"/>
                    <a:pt x="1976570" y="20647"/>
                    <a:pt x="1687305" y="20647"/>
                  </a:cubicBezTo>
                  <a:cubicBezTo>
                    <a:pt x="1009077" y="20647"/>
                    <a:pt x="402653" y="201086"/>
                    <a:pt x="0" y="484941"/>
                  </a:cubicBezTo>
                  <a:close/>
                </a:path>
              </a:pathLst>
            </a:custGeom>
            <a:gradFill>
              <a:gsLst>
                <a:gs pos="0">
                  <a:sysClr val="window" lastClr="FFFFFF">
                    <a:alpha val="6000"/>
                  </a:sysClr>
                </a:gs>
                <a:gs pos="70000">
                  <a:sysClr val="window" lastClr="FFFFFF">
                    <a:alpha val="15000"/>
                  </a:sysClr>
                </a:gs>
              </a:gsLst>
              <a:lin ang="21594000" scaled="0"/>
            </a:gradFill>
            <a:ln w="25400" cap="flat" cmpd="sng" algn="ctr">
              <a:noFill/>
              <a:prstDash val="solid"/>
            </a:ln>
            <a:effectLst/>
          </p:spPr>
          <p:txBody>
            <a:bodyPr rtlCol="0" anchor="ctr"/>
            <a:lstStyle/>
            <a:p>
              <a:pPr algn="ctr" defTabSz="1218565">
                <a:defRPr/>
              </a:pPr>
              <a:endParaRPr lang="zh-CN" altLang="en-US" sz="3200" kern="0">
                <a:solidFill>
                  <a:sysClr val="window" lastClr="FFFFFF"/>
                </a:solidFill>
                <a:latin typeface="Calibri"/>
                <a:ea typeface="宋体" pitchFamily="2" charset="-122"/>
              </a:endParaRPr>
            </a:p>
          </p:txBody>
        </p:sp>
      </p:grpSp>
      <p:sp>
        <p:nvSpPr>
          <p:cNvPr id="18" name="Freeform 6"/>
          <p:cNvSpPr>
            <a:spLocks noEditPoints="1"/>
          </p:cNvSpPr>
          <p:nvPr/>
        </p:nvSpPr>
        <p:spPr bwMode="auto">
          <a:xfrm>
            <a:off x="4885062" y="1729222"/>
            <a:ext cx="377223" cy="489817"/>
          </a:xfrm>
          <a:custGeom>
            <a:avLst/>
            <a:gdLst>
              <a:gd name="T0" fmla="*/ 33 w 251"/>
              <a:gd name="T1" fmla="*/ 298 h 326"/>
              <a:gd name="T2" fmla="*/ 26 w 251"/>
              <a:gd name="T3" fmla="*/ 180 h 326"/>
              <a:gd name="T4" fmla="*/ 44 w 251"/>
              <a:gd name="T5" fmla="*/ 150 h 326"/>
              <a:gd name="T6" fmla="*/ 77 w 251"/>
              <a:gd name="T7" fmla="*/ 141 h 326"/>
              <a:gd name="T8" fmla="*/ 83 w 251"/>
              <a:gd name="T9" fmla="*/ 170 h 326"/>
              <a:gd name="T10" fmla="*/ 76 w 251"/>
              <a:gd name="T11" fmla="*/ 178 h 326"/>
              <a:gd name="T12" fmla="*/ 54 w 251"/>
              <a:gd name="T13" fmla="*/ 197 h 326"/>
              <a:gd name="T14" fmla="*/ 45 w 251"/>
              <a:gd name="T15" fmla="*/ 298 h 326"/>
              <a:gd name="T16" fmla="*/ 58 w 251"/>
              <a:gd name="T17" fmla="*/ 297 h 326"/>
              <a:gd name="T18" fmla="*/ 198 w 251"/>
              <a:gd name="T19" fmla="*/ 210 h 326"/>
              <a:gd name="T20" fmla="*/ 82 w 251"/>
              <a:gd name="T21" fmla="*/ 92 h 326"/>
              <a:gd name="T22" fmla="*/ 134 w 251"/>
              <a:gd name="T23" fmla="*/ 47 h 326"/>
              <a:gd name="T24" fmla="*/ 164 w 251"/>
              <a:gd name="T25" fmla="*/ 92 h 326"/>
              <a:gd name="T26" fmla="*/ 171 w 251"/>
              <a:gd name="T27" fmla="*/ 25 h 326"/>
              <a:gd name="T28" fmla="*/ 75 w 251"/>
              <a:gd name="T29" fmla="*/ 21 h 326"/>
              <a:gd name="T30" fmla="*/ 82 w 251"/>
              <a:gd name="T31" fmla="*/ 92 h 326"/>
              <a:gd name="T32" fmla="*/ 215 w 251"/>
              <a:gd name="T33" fmla="*/ 311 h 326"/>
              <a:gd name="T34" fmla="*/ 49 w 251"/>
              <a:gd name="T35" fmla="*/ 326 h 326"/>
              <a:gd name="T36" fmla="*/ 225 w 251"/>
              <a:gd name="T37" fmla="*/ 180 h 326"/>
              <a:gd name="T38" fmla="*/ 218 w 251"/>
              <a:gd name="T39" fmla="*/ 298 h 326"/>
              <a:gd name="T40" fmla="*/ 211 w 251"/>
              <a:gd name="T41" fmla="*/ 206 h 326"/>
              <a:gd name="T42" fmla="*/ 167 w 251"/>
              <a:gd name="T43" fmla="*/ 197 h 326"/>
              <a:gd name="T44" fmla="*/ 177 w 251"/>
              <a:gd name="T45" fmla="*/ 177 h 326"/>
              <a:gd name="T46" fmla="*/ 179 w 251"/>
              <a:gd name="T47" fmla="*/ 171 h 326"/>
              <a:gd name="T48" fmla="*/ 208 w 251"/>
              <a:gd name="T49" fmla="*/ 149 h 326"/>
              <a:gd name="T50" fmla="*/ 211 w 251"/>
              <a:gd name="T51" fmla="*/ 152 h 326"/>
              <a:gd name="T52" fmla="*/ 225 w 251"/>
              <a:gd name="T53" fmla="*/ 180 h 326"/>
              <a:gd name="T54" fmla="*/ 172 w 251"/>
              <a:gd name="T55" fmla="*/ 178 h 326"/>
              <a:gd name="T56" fmla="*/ 164 w 251"/>
              <a:gd name="T57" fmla="*/ 165 h 326"/>
              <a:gd name="T58" fmla="*/ 174 w 251"/>
              <a:gd name="T59" fmla="*/ 141 h 326"/>
              <a:gd name="T60" fmla="*/ 155 w 251"/>
              <a:gd name="T61" fmla="*/ 145 h 326"/>
              <a:gd name="T62" fmla="*/ 162 w 251"/>
              <a:gd name="T63" fmla="*/ 197 h 326"/>
              <a:gd name="T64" fmla="*/ 78 w 251"/>
              <a:gd name="T65" fmla="*/ 166 h 326"/>
              <a:gd name="T66" fmla="*/ 90 w 251"/>
              <a:gd name="T67" fmla="*/ 168 h 326"/>
              <a:gd name="T68" fmla="*/ 91 w 251"/>
              <a:gd name="T69" fmla="*/ 197 h 326"/>
              <a:gd name="T70" fmla="*/ 96 w 251"/>
              <a:gd name="T71" fmla="*/ 145 h 326"/>
              <a:gd name="T72" fmla="*/ 79 w 251"/>
              <a:gd name="T73" fmla="*/ 141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1" h="326">
                <a:moveTo>
                  <a:pt x="45" y="298"/>
                </a:moveTo>
                <a:cubicBezTo>
                  <a:pt x="33" y="298"/>
                  <a:pt x="33" y="298"/>
                  <a:pt x="33" y="298"/>
                </a:cubicBezTo>
                <a:cubicBezTo>
                  <a:pt x="4" y="298"/>
                  <a:pt x="0" y="279"/>
                  <a:pt x="7" y="253"/>
                </a:cubicBezTo>
                <a:cubicBezTo>
                  <a:pt x="26" y="180"/>
                  <a:pt x="26" y="180"/>
                  <a:pt x="26" y="180"/>
                </a:cubicBezTo>
                <a:cubicBezTo>
                  <a:pt x="29" y="168"/>
                  <a:pt x="35" y="158"/>
                  <a:pt x="42" y="151"/>
                </a:cubicBezTo>
                <a:cubicBezTo>
                  <a:pt x="44" y="150"/>
                  <a:pt x="44" y="150"/>
                  <a:pt x="44" y="150"/>
                </a:cubicBezTo>
                <a:cubicBezTo>
                  <a:pt x="45" y="149"/>
                  <a:pt x="45" y="149"/>
                  <a:pt x="45" y="149"/>
                </a:cubicBezTo>
                <a:cubicBezTo>
                  <a:pt x="77" y="141"/>
                  <a:pt x="77" y="141"/>
                  <a:pt x="77" y="141"/>
                </a:cubicBezTo>
                <a:cubicBezTo>
                  <a:pt x="74" y="171"/>
                  <a:pt x="74" y="171"/>
                  <a:pt x="74" y="171"/>
                </a:cubicBezTo>
                <a:cubicBezTo>
                  <a:pt x="83" y="170"/>
                  <a:pt x="83" y="170"/>
                  <a:pt x="83" y="170"/>
                </a:cubicBezTo>
                <a:cubicBezTo>
                  <a:pt x="76" y="177"/>
                  <a:pt x="76" y="177"/>
                  <a:pt x="76" y="177"/>
                </a:cubicBezTo>
                <a:cubicBezTo>
                  <a:pt x="76" y="178"/>
                  <a:pt x="76" y="178"/>
                  <a:pt x="76" y="178"/>
                </a:cubicBezTo>
                <a:cubicBezTo>
                  <a:pt x="77" y="178"/>
                  <a:pt x="81" y="186"/>
                  <a:pt x="87" y="197"/>
                </a:cubicBezTo>
                <a:cubicBezTo>
                  <a:pt x="54" y="197"/>
                  <a:pt x="54" y="197"/>
                  <a:pt x="54" y="197"/>
                </a:cubicBezTo>
                <a:cubicBezTo>
                  <a:pt x="45" y="206"/>
                  <a:pt x="45" y="206"/>
                  <a:pt x="45" y="206"/>
                </a:cubicBezTo>
                <a:cubicBezTo>
                  <a:pt x="45" y="298"/>
                  <a:pt x="45" y="298"/>
                  <a:pt x="45" y="298"/>
                </a:cubicBezTo>
                <a:close/>
                <a:moveTo>
                  <a:pt x="58" y="210"/>
                </a:moveTo>
                <a:cubicBezTo>
                  <a:pt x="58" y="297"/>
                  <a:pt x="58" y="297"/>
                  <a:pt x="58" y="297"/>
                </a:cubicBezTo>
                <a:cubicBezTo>
                  <a:pt x="198" y="297"/>
                  <a:pt x="198" y="297"/>
                  <a:pt x="198" y="297"/>
                </a:cubicBezTo>
                <a:cubicBezTo>
                  <a:pt x="198" y="210"/>
                  <a:pt x="198" y="210"/>
                  <a:pt x="198" y="210"/>
                </a:cubicBezTo>
                <a:cubicBezTo>
                  <a:pt x="58" y="210"/>
                  <a:pt x="58" y="210"/>
                  <a:pt x="58" y="210"/>
                </a:cubicBezTo>
                <a:close/>
                <a:moveTo>
                  <a:pt x="82" y="92"/>
                </a:moveTo>
                <a:cubicBezTo>
                  <a:pt x="80" y="74"/>
                  <a:pt x="79" y="66"/>
                  <a:pt x="85" y="48"/>
                </a:cubicBezTo>
                <a:cubicBezTo>
                  <a:pt x="96" y="56"/>
                  <a:pt x="123" y="52"/>
                  <a:pt x="134" y="47"/>
                </a:cubicBezTo>
                <a:cubicBezTo>
                  <a:pt x="140" y="56"/>
                  <a:pt x="151" y="58"/>
                  <a:pt x="161" y="55"/>
                </a:cubicBezTo>
                <a:cubicBezTo>
                  <a:pt x="164" y="70"/>
                  <a:pt x="164" y="72"/>
                  <a:pt x="164" y="92"/>
                </a:cubicBezTo>
                <a:cubicBezTo>
                  <a:pt x="164" y="92"/>
                  <a:pt x="175" y="82"/>
                  <a:pt x="177" y="74"/>
                </a:cubicBezTo>
                <a:cubicBezTo>
                  <a:pt x="179" y="65"/>
                  <a:pt x="175" y="32"/>
                  <a:pt x="171" y="25"/>
                </a:cubicBezTo>
                <a:cubicBezTo>
                  <a:pt x="167" y="14"/>
                  <a:pt x="154" y="6"/>
                  <a:pt x="132" y="9"/>
                </a:cubicBezTo>
                <a:cubicBezTo>
                  <a:pt x="111" y="0"/>
                  <a:pt x="86" y="9"/>
                  <a:pt x="75" y="21"/>
                </a:cubicBezTo>
                <a:cubicBezTo>
                  <a:pt x="71" y="27"/>
                  <a:pt x="65" y="74"/>
                  <a:pt x="70" y="81"/>
                </a:cubicBezTo>
                <a:cubicBezTo>
                  <a:pt x="76" y="88"/>
                  <a:pt x="82" y="92"/>
                  <a:pt x="82" y="92"/>
                </a:cubicBezTo>
                <a:close/>
                <a:moveTo>
                  <a:pt x="40" y="311"/>
                </a:moveTo>
                <a:cubicBezTo>
                  <a:pt x="215" y="311"/>
                  <a:pt x="215" y="311"/>
                  <a:pt x="215" y="311"/>
                </a:cubicBezTo>
                <a:cubicBezTo>
                  <a:pt x="205" y="326"/>
                  <a:pt x="205" y="326"/>
                  <a:pt x="205" y="326"/>
                </a:cubicBezTo>
                <a:cubicBezTo>
                  <a:pt x="49" y="326"/>
                  <a:pt x="49" y="326"/>
                  <a:pt x="49" y="326"/>
                </a:cubicBezTo>
                <a:cubicBezTo>
                  <a:pt x="40" y="311"/>
                  <a:pt x="40" y="311"/>
                  <a:pt x="40" y="311"/>
                </a:cubicBezTo>
                <a:close/>
                <a:moveTo>
                  <a:pt x="225" y="180"/>
                </a:moveTo>
                <a:cubicBezTo>
                  <a:pt x="244" y="253"/>
                  <a:pt x="244" y="253"/>
                  <a:pt x="244" y="253"/>
                </a:cubicBezTo>
                <a:cubicBezTo>
                  <a:pt x="251" y="279"/>
                  <a:pt x="248" y="298"/>
                  <a:pt x="218" y="298"/>
                </a:cubicBezTo>
                <a:cubicBezTo>
                  <a:pt x="211" y="298"/>
                  <a:pt x="211" y="298"/>
                  <a:pt x="211" y="298"/>
                </a:cubicBezTo>
                <a:cubicBezTo>
                  <a:pt x="211" y="206"/>
                  <a:pt x="211" y="206"/>
                  <a:pt x="211" y="206"/>
                </a:cubicBezTo>
                <a:cubicBezTo>
                  <a:pt x="201" y="197"/>
                  <a:pt x="201" y="197"/>
                  <a:pt x="201" y="197"/>
                </a:cubicBezTo>
                <a:cubicBezTo>
                  <a:pt x="167" y="197"/>
                  <a:pt x="167" y="197"/>
                  <a:pt x="167" y="197"/>
                </a:cubicBezTo>
                <a:cubicBezTo>
                  <a:pt x="172" y="186"/>
                  <a:pt x="177" y="178"/>
                  <a:pt x="177" y="178"/>
                </a:cubicBezTo>
                <a:cubicBezTo>
                  <a:pt x="177" y="177"/>
                  <a:pt x="177" y="177"/>
                  <a:pt x="177" y="177"/>
                </a:cubicBezTo>
                <a:cubicBezTo>
                  <a:pt x="170" y="170"/>
                  <a:pt x="170" y="170"/>
                  <a:pt x="170" y="170"/>
                </a:cubicBezTo>
                <a:cubicBezTo>
                  <a:pt x="179" y="171"/>
                  <a:pt x="179" y="171"/>
                  <a:pt x="179" y="171"/>
                </a:cubicBezTo>
                <a:cubicBezTo>
                  <a:pt x="177" y="142"/>
                  <a:pt x="177" y="142"/>
                  <a:pt x="177" y="142"/>
                </a:cubicBezTo>
                <a:cubicBezTo>
                  <a:pt x="208" y="149"/>
                  <a:pt x="208" y="149"/>
                  <a:pt x="208" y="149"/>
                </a:cubicBezTo>
                <a:cubicBezTo>
                  <a:pt x="210" y="150"/>
                  <a:pt x="210" y="150"/>
                  <a:pt x="210" y="150"/>
                </a:cubicBezTo>
                <a:cubicBezTo>
                  <a:pt x="211" y="152"/>
                  <a:pt x="211" y="152"/>
                  <a:pt x="211" y="152"/>
                </a:cubicBezTo>
                <a:cubicBezTo>
                  <a:pt x="218" y="160"/>
                  <a:pt x="222" y="170"/>
                  <a:pt x="224" y="180"/>
                </a:cubicBezTo>
                <a:cubicBezTo>
                  <a:pt x="225" y="180"/>
                  <a:pt x="225" y="180"/>
                  <a:pt x="225" y="180"/>
                </a:cubicBezTo>
                <a:close/>
                <a:moveTo>
                  <a:pt x="162" y="197"/>
                </a:moveTo>
                <a:cubicBezTo>
                  <a:pt x="167" y="188"/>
                  <a:pt x="171" y="181"/>
                  <a:pt x="172" y="178"/>
                </a:cubicBezTo>
                <a:cubicBezTo>
                  <a:pt x="163" y="168"/>
                  <a:pt x="163" y="168"/>
                  <a:pt x="163" y="168"/>
                </a:cubicBezTo>
                <a:cubicBezTo>
                  <a:pt x="164" y="165"/>
                  <a:pt x="164" y="165"/>
                  <a:pt x="164" y="165"/>
                </a:cubicBezTo>
                <a:cubicBezTo>
                  <a:pt x="175" y="166"/>
                  <a:pt x="175" y="166"/>
                  <a:pt x="175" y="166"/>
                </a:cubicBezTo>
                <a:cubicBezTo>
                  <a:pt x="174" y="141"/>
                  <a:pt x="174" y="141"/>
                  <a:pt x="174" y="141"/>
                </a:cubicBezTo>
                <a:cubicBezTo>
                  <a:pt x="164" y="138"/>
                  <a:pt x="164" y="138"/>
                  <a:pt x="164" y="138"/>
                </a:cubicBezTo>
                <a:cubicBezTo>
                  <a:pt x="155" y="145"/>
                  <a:pt x="155" y="145"/>
                  <a:pt x="155" y="145"/>
                </a:cubicBezTo>
                <a:cubicBezTo>
                  <a:pt x="133" y="197"/>
                  <a:pt x="133" y="197"/>
                  <a:pt x="133" y="197"/>
                </a:cubicBezTo>
                <a:cubicBezTo>
                  <a:pt x="162" y="197"/>
                  <a:pt x="162" y="197"/>
                  <a:pt x="162" y="197"/>
                </a:cubicBezTo>
                <a:close/>
                <a:moveTo>
                  <a:pt x="79" y="141"/>
                </a:moveTo>
                <a:cubicBezTo>
                  <a:pt x="78" y="166"/>
                  <a:pt x="78" y="166"/>
                  <a:pt x="78" y="166"/>
                </a:cubicBezTo>
                <a:cubicBezTo>
                  <a:pt x="89" y="165"/>
                  <a:pt x="89" y="165"/>
                  <a:pt x="89" y="165"/>
                </a:cubicBezTo>
                <a:cubicBezTo>
                  <a:pt x="90" y="168"/>
                  <a:pt x="90" y="168"/>
                  <a:pt x="90" y="168"/>
                </a:cubicBezTo>
                <a:cubicBezTo>
                  <a:pt x="81" y="178"/>
                  <a:pt x="81" y="178"/>
                  <a:pt x="81" y="178"/>
                </a:cubicBezTo>
                <a:cubicBezTo>
                  <a:pt x="82" y="181"/>
                  <a:pt x="86" y="188"/>
                  <a:pt x="91" y="197"/>
                </a:cubicBezTo>
                <a:cubicBezTo>
                  <a:pt x="121" y="197"/>
                  <a:pt x="121" y="197"/>
                  <a:pt x="121" y="197"/>
                </a:cubicBezTo>
                <a:cubicBezTo>
                  <a:pt x="96" y="145"/>
                  <a:pt x="96" y="145"/>
                  <a:pt x="96" y="145"/>
                </a:cubicBezTo>
                <a:cubicBezTo>
                  <a:pt x="88" y="138"/>
                  <a:pt x="88" y="138"/>
                  <a:pt x="88" y="138"/>
                </a:cubicBezTo>
                <a:lnTo>
                  <a:pt x="79" y="141"/>
                </a:lnTo>
                <a:close/>
              </a:path>
            </a:pathLst>
          </a:custGeom>
          <a:solidFill>
            <a:schemeClr val="accent2">
              <a:lumMod val="40000"/>
              <a:lumOff val="60000"/>
            </a:schemeClr>
          </a:solidFill>
          <a:ln>
            <a:noFill/>
          </a:ln>
        </p:spPr>
        <p:txBody>
          <a:bodyPr vert="horz" wrap="square" lIns="121920" tIns="60960" rIns="121920" bIns="60960" numCol="1" anchor="t" anchorCtr="0" compatLnSpc="1"/>
          <a:lstStyle/>
          <a:p>
            <a:pPr defTabSz="1218565">
              <a:defRPr/>
            </a:pPr>
            <a:endParaRPr lang="zh-CN" altLang="en-US" sz="3200" kern="0">
              <a:solidFill>
                <a:sysClr val="windowText" lastClr="000000"/>
              </a:solidFill>
            </a:endParaRPr>
          </a:p>
        </p:txBody>
      </p:sp>
      <p:sp>
        <p:nvSpPr>
          <p:cNvPr id="19" name="Freeform 11"/>
          <p:cNvSpPr>
            <a:spLocks noEditPoints="1"/>
          </p:cNvSpPr>
          <p:nvPr/>
        </p:nvSpPr>
        <p:spPr bwMode="auto">
          <a:xfrm>
            <a:off x="4839695" y="2984789"/>
            <a:ext cx="467956" cy="384751"/>
          </a:xfrm>
          <a:custGeom>
            <a:avLst/>
            <a:gdLst>
              <a:gd name="T0" fmla="*/ 99 w 355"/>
              <a:gd name="T1" fmla="*/ 172 h 292"/>
              <a:gd name="T2" fmla="*/ 58 w 355"/>
              <a:gd name="T3" fmla="*/ 191 h 292"/>
              <a:gd name="T4" fmla="*/ 0 w 355"/>
              <a:gd name="T5" fmla="*/ 155 h 292"/>
              <a:gd name="T6" fmla="*/ 56 w 355"/>
              <a:gd name="T7" fmla="*/ 76 h 292"/>
              <a:gd name="T8" fmla="*/ 65 w 355"/>
              <a:gd name="T9" fmla="*/ 76 h 292"/>
              <a:gd name="T10" fmla="*/ 100 w 355"/>
              <a:gd name="T11" fmla="*/ 73 h 292"/>
              <a:gd name="T12" fmla="*/ 134 w 355"/>
              <a:gd name="T13" fmla="*/ 80 h 292"/>
              <a:gd name="T14" fmla="*/ 321 w 355"/>
              <a:gd name="T15" fmla="*/ 80 h 292"/>
              <a:gd name="T16" fmla="*/ 134 w 355"/>
              <a:gd name="T17" fmla="*/ 132 h 292"/>
              <a:gd name="T18" fmla="*/ 330 w 355"/>
              <a:gd name="T19" fmla="*/ 214 h 292"/>
              <a:gd name="T20" fmla="*/ 355 w 355"/>
              <a:gd name="T21" fmla="*/ 80 h 292"/>
              <a:gd name="T22" fmla="*/ 234 w 355"/>
              <a:gd name="T23" fmla="*/ 162 h 292"/>
              <a:gd name="T24" fmla="*/ 240 w 355"/>
              <a:gd name="T25" fmla="*/ 180 h 292"/>
              <a:gd name="T26" fmla="*/ 226 w 355"/>
              <a:gd name="T27" fmla="*/ 95 h 292"/>
              <a:gd name="T28" fmla="*/ 223 w 355"/>
              <a:gd name="T29" fmla="*/ 114 h 292"/>
              <a:gd name="T30" fmla="*/ 195 w 355"/>
              <a:gd name="T31" fmla="*/ 130 h 292"/>
              <a:gd name="T32" fmla="*/ 176 w 355"/>
              <a:gd name="T33" fmla="*/ 142 h 292"/>
              <a:gd name="T34" fmla="*/ 182 w 355"/>
              <a:gd name="T35" fmla="*/ 165 h 292"/>
              <a:gd name="T36" fmla="*/ 232 w 355"/>
              <a:gd name="T37" fmla="*/ 156 h 292"/>
              <a:gd name="T38" fmla="*/ 254 w 355"/>
              <a:gd name="T39" fmla="*/ 110 h 292"/>
              <a:gd name="T40" fmla="*/ 179 w 355"/>
              <a:gd name="T41" fmla="*/ 172 h 292"/>
              <a:gd name="T42" fmla="*/ 167 w 355"/>
              <a:gd name="T43" fmla="*/ 180 h 292"/>
              <a:gd name="T44" fmla="*/ 173 w 355"/>
              <a:gd name="T45" fmla="*/ 180 h 292"/>
              <a:gd name="T46" fmla="*/ 195 w 355"/>
              <a:gd name="T47" fmla="*/ 171 h 292"/>
              <a:gd name="T48" fmla="*/ 200 w 355"/>
              <a:gd name="T49" fmla="*/ 180 h 292"/>
              <a:gd name="T50" fmla="*/ 207 w 355"/>
              <a:gd name="T51" fmla="*/ 180 h 292"/>
              <a:gd name="T52" fmla="*/ 218 w 355"/>
              <a:gd name="T53" fmla="*/ 165 h 292"/>
              <a:gd name="T54" fmla="*/ 223 w 355"/>
              <a:gd name="T55" fmla="*/ 167 h 292"/>
              <a:gd name="T56" fmla="*/ 285 w 355"/>
              <a:gd name="T57" fmla="*/ 123 h 292"/>
              <a:gd name="T58" fmla="*/ 313 w 355"/>
              <a:gd name="T59" fmla="*/ 162 h 292"/>
              <a:gd name="T60" fmla="*/ 285 w 355"/>
              <a:gd name="T61" fmla="*/ 181 h 292"/>
              <a:gd name="T62" fmla="*/ 256 w 355"/>
              <a:gd name="T63" fmla="*/ 148 h 292"/>
              <a:gd name="T64" fmla="*/ 280 w 355"/>
              <a:gd name="T65" fmla="*/ 126 h 292"/>
              <a:gd name="T66" fmla="*/ 284 w 355"/>
              <a:gd name="T67" fmla="*/ 123 h 292"/>
              <a:gd name="T68" fmla="*/ 306 w 355"/>
              <a:gd name="T69" fmla="*/ 162 h 292"/>
              <a:gd name="T70" fmla="*/ 285 w 355"/>
              <a:gd name="T71" fmla="*/ 176 h 292"/>
              <a:gd name="T72" fmla="*/ 294 w 355"/>
              <a:gd name="T73" fmla="*/ 130 h 292"/>
              <a:gd name="T74" fmla="*/ 301 w 355"/>
              <a:gd name="T75" fmla="*/ 134 h 292"/>
              <a:gd name="T76" fmla="*/ 274 w 355"/>
              <a:gd name="T77" fmla="*/ 173 h 292"/>
              <a:gd name="T78" fmla="*/ 274 w 355"/>
              <a:gd name="T79" fmla="*/ 173 h 292"/>
              <a:gd name="T80" fmla="*/ 309 w 355"/>
              <a:gd name="T81" fmla="*/ 152 h 292"/>
              <a:gd name="T82" fmla="*/ 265 w 355"/>
              <a:gd name="T83" fmla="*/ 165 h 292"/>
              <a:gd name="T84" fmla="*/ 264 w 355"/>
              <a:gd name="T85" fmla="*/ 163 h 292"/>
              <a:gd name="T86" fmla="*/ 264 w 355"/>
              <a:gd name="T87" fmla="*/ 163 h 292"/>
              <a:gd name="T88" fmla="*/ 307 w 355"/>
              <a:gd name="T89" fmla="*/ 143 h 292"/>
              <a:gd name="T90" fmla="*/ 262 w 355"/>
              <a:gd name="T91" fmla="*/ 157 h 292"/>
              <a:gd name="T92" fmla="*/ 288 w 355"/>
              <a:gd name="T93" fmla="*/ 149 h 292"/>
              <a:gd name="T94" fmla="*/ 288 w 355"/>
              <a:gd name="T95" fmla="*/ 149 h 292"/>
              <a:gd name="T96" fmla="*/ 267 w 355"/>
              <a:gd name="T97" fmla="*/ 152 h 292"/>
              <a:gd name="T98" fmla="*/ 303 w 355"/>
              <a:gd name="T99" fmla="*/ 136 h 292"/>
              <a:gd name="T100" fmla="*/ 286 w 355"/>
              <a:gd name="T101" fmla="*/ 128 h 292"/>
              <a:gd name="T102" fmla="*/ 258 w 355"/>
              <a:gd name="T103" fmla="*/ 123 h 292"/>
              <a:gd name="T104" fmla="*/ 278 w 355"/>
              <a:gd name="T105" fmla="*/ 140 h 292"/>
              <a:gd name="T106" fmla="*/ 251 w 355"/>
              <a:gd name="T107" fmla="*/ 137 h 292"/>
              <a:gd name="T108" fmla="*/ 257 w 355"/>
              <a:gd name="T109" fmla="*/ 135 h 292"/>
              <a:gd name="T110" fmla="*/ 282 w 355"/>
              <a:gd name="T111" fmla="*/ 285 h 292"/>
              <a:gd name="T112" fmla="*/ 210 w 355"/>
              <a:gd name="T113" fmla="*/ 253 h 292"/>
              <a:gd name="T114" fmla="*/ 227 w 355"/>
              <a:gd name="T115" fmla="*/ 226 h 292"/>
              <a:gd name="T116" fmla="*/ 227 w 355"/>
              <a:gd name="T117" fmla="*/ 226 h 292"/>
              <a:gd name="T118" fmla="*/ 78 w 355"/>
              <a:gd name="T119" fmla="*/ 4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5" h="292">
                <a:moveTo>
                  <a:pt x="165" y="123"/>
                </a:moveTo>
                <a:cubicBezTo>
                  <a:pt x="159" y="133"/>
                  <a:pt x="159" y="133"/>
                  <a:pt x="159" y="133"/>
                </a:cubicBezTo>
                <a:cubicBezTo>
                  <a:pt x="105" y="116"/>
                  <a:pt x="105" y="116"/>
                  <a:pt x="105" y="116"/>
                </a:cubicBezTo>
                <a:cubicBezTo>
                  <a:pt x="99" y="172"/>
                  <a:pt x="99" y="172"/>
                  <a:pt x="99" y="172"/>
                </a:cubicBezTo>
                <a:cubicBezTo>
                  <a:pt x="101" y="212"/>
                  <a:pt x="97" y="252"/>
                  <a:pt x="99" y="292"/>
                </a:cubicBezTo>
                <a:cubicBezTo>
                  <a:pt x="88" y="292"/>
                  <a:pt x="84" y="292"/>
                  <a:pt x="73" y="292"/>
                </a:cubicBezTo>
                <a:cubicBezTo>
                  <a:pt x="71" y="258"/>
                  <a:pt x="67" y="224"/>
                  <a:pt x="65" y="191"/>
                </a:cubicBezTo>
                <a:cubicBezTo>
                  <a:pt x="60" y="191"/>
                  <a:pt x="63" y="191"/>
                  <a:pt x="58" y="191"/>
                </a:cubicBezTo>
                <a:cubicBezTo>
                  <a:pt x="56" y="224"/>
                  <a:pt x="49" y="258"/>
                  <a:pt x="48" y="292"/>
                </a:cubicBezTo>
                <a:cubicBezTo>
                  <a:pt x="37" y="292"/>
                  <a:pt x="32" y="292"/>
                  <a:pt x="21" y="292"/>
                </a:cubicBezTo>
                <a:cubicBezTo>
                  <a:pt x="24" y="252"/>
                  <a:pt x="20" y="212"/>
                  <a:pt x="22" y="172"/>
                </a:cubicBezTo>
                <a:cubicBezTo>
                  <a:pt x="15" y="167"/>
                  <a:pt x="7" y="161"/>
                  <a:pt x="0" y="155"/>
                </a:cubicBezTo>
                <a:cubicBezTo>
                  <a:pt x="3" y="127"/>
                  <a:pt x="7" y="99"/>
                  <a:pt x="17" y="73"/>
                </a:cubicBezTo>
                <a:cubicBezTo>
                  <a:pt x="23" y="73"/>
                  <a:pt x="29" y="73"/>
                  <a:pt x="35" y="73"/>
                </a:cubicBezTo>
                <a:cubicBezTo>
                  <a:pt x="52" y="101"/>
                  <a:pt x="52" y="101"/>
                  <a:pt x="52" y="101"/>
                </a:cubicBezTo>
                <a:cubicBezTo>
                  <a:pt x="56" y="76"/>
                  <a:pt x="56" y="76"/>
                  <a:pt x="56" y="76"/>
                </a:cubicBezTo>
                <a:cubicBezTo>
                  <a:pt x="55" y="76"/>
                  <a:pt x="55" y="76"/>
                  <a:pt x="55" y="76"/>
                </a:cubicBezTo>
                <a:cubicBezTo>
                  <a:pt x="55" y="69"/>
                  <a:pt x="55" y="69"/>
                  <a:pt x="55" y="69"/>
                </a:cubicBezTo>
                <a:cubicBezTo>
                  <a:pt x="65" y="69"/>
                  <a:pt x="65" y="69"/>
                  <a:pt x="65" y="69"/>
                </a:cubicBezTo>
                <a:cubicBezTo>
                  <a:pt x="65" y="76"/>
                  <a:pt x="65" y="76"/>
                  <a:pt x="65" y="76"/>
                </a:cubicBezTo>
                <a:cubicBezTo>
                  <a:pt x="64" y="76"/>
                  <a:pt x="64" y="76"/>
                  <a:pt x="64" y="76"/>
                </a:cubicBezTo>
                <a:cubicBezTo>
                  <a:pt x="70" y="101"/>
                  <a:pt x="70" y="101"/>
                  <a:pt x="70" y="101"/>
                </a:cubicBezTo>
                <a:cubicBezTo>
                  <a:pt x="85" y="73"/>
                  <a:pt x="85" y="73"/>
                  <a:pt x="85" y="73"/>
                </a:cubicBezTo>
                <a:cubicBezTo>
                  <a:pt x="90" y="73"/>
                  <a:pt x="95" y="73"/>
                  <a:pt x="100" y="73"/>
                </a:cubicBezTo>
                <a:cubicBezTo>
                  <a:pt x="126" y="90"/>
                  <a:pt x="135" y="92"/>
                  <a:pt x="165" y="123"/>
                </a:cubicBezTo>
                <a:close/>
                <a:moveTo>
                  <a:pt x="120" y="46"/>
                </a:moveTo>
                <a:cubicBezTo>
                  <a:pt x="120" y="80"/>
                  <a:pt x="120" y="80"/>
                  <a:pt x="120" y="80"/>
                </a:cubicBezTo>
                <a:cubicBezTo>
                  <a:pt x="134" y="80"/>
                  <a:pt x="134" y="80"/>
                  <a:pt x="134" y="80"/>
                </a:cubicBezTo>
                <a:cubicBezTo>
                  <a:pt x="134" y="87"/>
                  <a:pt x="134" y="87"/>
                  <a:pt x="134" y="87"/>
                </a:cubicBezTo>
                <a:cubicBezTo>
                  <a:pt x="151" y="100"/>
                  <a:pt x="151" y="100"/>
                  <a:pt x="151" y="100"/>
                </a:cubicBezTo>
                <a:cubicBezTo>
                  <a:pt x="151" y="80"/>
                  <a:pt x="151" y="80"/>
                  <a:pt x="151" y="80"/>
                </a:cubicBezTo>
                <a:cubicBezTo>
                  <a:pt x="321" y="80"/>
                  <a:pt x="321" y="80"/>
                  <a:pt x="321" y="80"/>
                </a:cubicBezTo>
                <a:cubicBezTo>
                  <a:pt x="321" y="196"/>
                  <a:pt x="321" y="196"/>
                  <a:pt x="321" y="196"/>
                </a:cubicBezTo>
                <a:cubicBezTo>
                  <a:pt x="151" y="196"/>
                  <a:pt x="151" y="196"/>
                  <a:pt x="151" y="196"/>
                </a:cubicBezTo>
                <a:cubicBezTo>
                  <a:pt x="151" y="137"/>
                  <a:pt x="151" y="137"/>
                  <a:pt x="151" y="137"/>
                </a:cubicBezTo>
                <a:cubicBezTo>
                  <a:pt x="134" y="132"/>
                  <a:pt x="134" y="132"/>
                  <a:pt x="134" y="132"/>
                </a:cubicBezTo>
                <a:cubicBezTo>
                  <a:pt x="134" y="205"/>
                  <a:pt x="134" y="205"/>
                  <a:pt x="134" y="205"/>
                </a:cubicBezTo>
                <a:cubicBezTo>
                  <a:pt x="134" y="214"/>
                  <a:pt x="134" y="214"/>
                  <a:pt x="134" y="214"/>
                </a:cubicBezTo>
                <a:cubicBezTo>
                  <a:pt x="142" y="214"/>
                  <a:pt x="142" y="214"/>
                  <a:pt x="142" y="214"/>
                </a:cubicBezTo>
                <a:cubicBezTo>
                  <a:pt x="330" y="214"/>
                  <a:pt x="330" y="214"/>
                  <a:pt x="330" y="214"/>
                </a:cubicBezTo>
                <a:cubicBezTo>
                  <a:pt x="338" y="214"/>
                  <a:pt x="338" y="214"/>
                  <a:pt x="338" y="214"/>
                </a:cubicBezTo>
                <a:cubicBezTo>
                  <a:pt x="338" y="205"/>
                  <a:pt x="338" y="205"/>
                  <a:pt x="338" y="205"/>
                </a:cubicBezTo>
                <a:cubicBezTo>
                  <a:pt x="338" y="80"/>
                  <a:pt x="338" y="80"/>
                  <a:pt x="338" y="80"/>
                </a:cubicBezTo>
                <a:cubicBezTo>
                  <a:pt x="355" y="80"/>
                  <a:pt x="355" y="80"/>
                  <a:pt x="355" y="80"/>
                </a:cubicBezTo>
                <a:cubicBezTo>
                  <a:pt x="355" y="46"/>
                  <a:pt x="355" y="46"/>
                  <a:pt x="355" y="46"/>
                </a:cubicBezTo>
                <a:cubicBezTo>
                  <a:pt x="120" y="46"/>
                  <a:pt x="120" y="46"/>
                  <a:pt x="120" y="46"/>
                </a:cubicBezTo>
                <a:close/>
                <a:moveTo>
                  <a:pt x="234" y="180"/>
                </a:moveTo>
                <a:cubicBezTo>
                  <a:pt x="234" y="162"/>
                  <a:pt x="234" y="162"/>
                  <a:pt x="234" y="162"/>
                </a:cubicBezTo>
                <a:cubicBezTo>
                  <a:pt x="236" y="161"/>
                  <a:pt x="236" y="161"/>
                  <a:pt x="236" y="161"/>
                </a:cubicBezTo>
                <a:cubicBezTo>
                  <a:pt x="238" y="137"/>
                  <a:pt x="238" y="137"/>
                  <a:pt x="238" y="137"/>
                </a:cubicBezTo>
                <a:cubicBezTo>
                  <a:pt x="240" y="136"/>
                  <a:pt x="240" y="136"/>
                  <a:pt x="240" y="136"/>
                </a:cubicBezTo>
                <a:cubicBezTo>
                  <a:pt x="240" y="180"/>
                  <a:pt x="240" y="180"/>
                  <a:pt x="240" y="180"/>
                </a:cubicBezTo>
                <a:cubicBezTo>
                  <a:pt x="234" y="180"/>
                  <a:pt x="234" y="180"/>
                  <a:pt x="234" y="180"/>
                </a:cubicBezTo>
                <a:close/>
                <a:moveTo>
                  <a:pt x="263" y="94"/>
                </a:moveTo>
                <a:cubicBezTo>
                  <a:pt x="244" y="94"/>
                  <a:pt x="244" y="94"/>
                  <a:pt x="244" y="94"/>
                </a:cubicBezTo>
                <a:cubicBezTo>
                  <a:pt x="226" y="95"/>
                  <a:pt x="226" y="95"/>
                  <a:pt x="226" y="95"/>
                </a:cubicBezTo>
                <a:cubicBezTo>
                  <a:pt x="232" y="105"/>
                  <a:pt x="232" y="105"/>
                  <a:pt x="232" y="105"/>
                </a:cubicBezTo>
                <a:cubicBezTo>
                  <a:pt x="225" y="110"/>
                  <a:pt x="225" y="110"/>
                  <a:pt x="225" y="110"/>
                </a:cubicBezTo>
                <a:cubicBezTo>
                  <a:pt x="223" y="111"/>
                  <a:pt x="223" y="111"/>
                  <a:pt x="223" y="111"/>
                </a:cubicBezTo>
                <a:cubicBezTo>
                  <a:pt x="223" y="114"/>
                  <a:pt x="223" y="114"/>
                  <a:pt x="223" y="114"/>
                </a:cubicBezTo>
                <a:cubicBezTo>
                  <a:pt x="221" y="143"/>
                  <a:pt x="221" y="143"/>
                  <a:pt x="221" y="143"/>
                </a:cubicBezTo>
                <a:cubicBezTo>
                  <a:pt x="205" y="128"/>
                  <a:pt x="205" y="128"/>
                  <a:pt x="205" y="128"/>
                </a:cubicBezTo>
                <a:cubicBezTo>
                  <a:pt x="199" y="122"/>
                  <a:pt x="199" y="122"/>
                  <a:pt x="199" y="122"/>
                </a:cubicBezTo>
                <a:cubicBezTo>
                  <a:pt x="195" y="130"/>
                  <a:pt x="195" y="130"/>
                  <a:pt x="195" y="130"/>
                </a:cubicBezTo>
                <a:cubicBezTo>
                  <a:pt x="186" y="149"/>
                  <a:pt x="186" y="149"/>
                  <a:pt x="186" y="149"/>
                </a:cubicBezTo>
                <a:cubicBezTo>
                  <a:pt x="183" y="145"/>
                  <a:pt x="183" y="145"/>
                  <a:pt x="183" y="145"/>
                </a:cubicBezTo>
                <a:cubicBezTo>
                  <a:pt x="180" y="141"/>
                  <a:pt x="180" y="141"/>
                  <a:pt x="180" y="141"/>
                </a:cubicBezTo>
                <a:cubicBezTo>
                  <a:pt x="176" y="142"/>
                  <a:pt x="176" y="142"/>
                  <a:pt x="176" y="142"/>
                </a:cubicBezTo>
                <a:cubicBezTo>
                  <a:pt x="157" y="148"/>
                  <a:pt x="157" y="148"/>
                  <a:pt x="157" y="148"/>
                </a:cubicBezTo>
                <a:cubicBezTo>
                  <a:pt x="160" y="159"/>
                  <a:pt x="160" y="159"/>
                  <a:pt x="160" y="159"/>
                </a:cubicBezTo>
                <a:cubicBezTo>
                  <a:pt x="175" y="155"/>
                  <a:pt x="175" y="155"/>
                  <a:pt x="175" y="155"/>
                </a:cubicBezTo>
                <a:cubicBezTo>
                  <a:pt x="182" y="165"/>
                  <a:pt x="182" y="165"/>
                  <a:pt x="182" y="165"/>
                </a:cubicBezTo>
                <a:cubicBezTo>
                  <a:pt x="192" y="164"/>
                  <a:pt x="192" y="164"/>
                  <a:pt x="192" y="164"/>
                </a:cubicBezTo>
                <a:cubicBezTo>
                  <a:pt x="203" y="142"/>
                  <a:pt x="203" y="142"/>
                  <a:pt x="203" y="142"/>
                </a:cubicBezTo>
                <a:cubicBezTo>
                  <a:pt x="222" y="160"/>
                  <a:pt x="222" y="160"/>
                  <a:pt x="222" y="160"/>
                </a:cubicBezTo>
                <a:cubicBezTo>
                  <a:pt x="232" y="156"/>
                  <a:pt x="232" y="156"/>
                  <a:pt x="232" y="156"/>
                </a:cubicBezTo>
                <a:cubicBezTo>
                  <a:pt x="234" y="118"/>
                  <a:pt x="234" y="118"/>
                  <a:pt x="234" y="118"/>
                </a:cubicBezTo>
                <a:cubicBezTo>
                  <a:pt x="239" y="115"/>
                  <a:pt x="239" y="115"/>
                  <a:pt x="239" y="115"/>
                </a:cubicBezTo>
                <a:cubicBezTo>
                  <a:pt x="246" y="126"/>
                  <a:pt x="246" y="126"/>
                  <a:pt x="246" y="126"/>
                </a:cubicBezTo>
                <a:cubicBezTo>
                  <a:pt x="254" y="110"/>
                  <a:pt x="254" y="110"/>
                  <a:pt x="254" y="110"/>
                </a:cubicBezTo>
                <a:cubicBezTo>
                  <a:pt x="263" y="94"/>
                  <a:pt x="263" y="94"/>
                  <a:pt x="263" y="94"/>
                </a:cubicBezTo>
                <a:close/>
                <a:moveTo>
                  <a:pt x="178" y="180"/>
                </a:moveTo>
                <a:cubicBezTo>
                  <a:pt x="178" y="171"/>
                  <a:pt x="178" y="171"/>
                  <a:pt x="178" y="171"/>
                </a:cubicBezTo>
                <a:cubicBezTo>
                  <a:pt x="179" y="172"/>
                  <a:pt x="179" y="172"/>
                  <a:pt x="179" y="172"/>
                </a:cubicBezTo>
                <a:cubicBezTo>
                  <a:pt x="184" y="172"/>
                  <a:pt x="184" y="172"/>
                  <a:pt x="184" y="172"/>
                </a:cubicBezTo>
                <a:cubicBezTo>
                  <a:pt x="184" y="180"/>
                  <a:pt x="184" y="180"/>
                  <a:pt x="184" y="180"/>
                </a:cubicBezTo>
                <a:cubicBezTo>
                  <a:pt x="182" y="180"/>
                  <a:pt x="180" y="180"/>
                  <a:pt x="178" y="180"/>
                </a:cubicBezTo>
                <a:close/>
                <a:moveTo>
                  <a:pt x="167" y="180"/>
                </a:moveTo>
                <a:cubicBezTo>
                  <a:pt x="167" y="165"/>
                  <a:pt x="167" y="165"/>
                  <a:pt x="167" y="165"/>
                </a:cubicBezTo>
                <a:cubicBezTo>
                  <a:pt x="173" y="163"/>
                  <a:pt x="173" y="163"/>
                  <a:pt x="173" y="163"/>
                </a:cubicBezTo>
                <a:cubicBezTo>
                  <a:pt x="173" y="163"/>
                  <a:pt x="173" y="163"/>
                  <a:pt x="173" y="163"/>
                </a:cubicBezTo>
                <a:cubicBezTo>
                  <a:pt x="173" y="180"/>
                  <a:pt x="173" y="180"/>
                  <a:pt x="173" y="180"/>
                </a:cubicBezTo>
                <a:cubicBezTo>
                  <a:pt x="167" y="180"/>
                  <a:pt x="167" y="180"/>
                  <a:pt x="167" y="180"/>
                </a:cubicBezTo>
                <a:close/>
                <a:moveTo>
                  <a:pt x="189" y="180"/>
                </a:moveTo>
                <a:cubicBezTo>
                  <a:pt x="189" y="172"/>
                  <a:pt x="189" y="172"/>
                  <a:pt x="189" y="172"/>
                </a:cubicBezTo>
                <a:cubicBezTo>
                  <a:pt x="195" y="171"/>
                  <a:pt x="195" y="171"/>
                  <a:pt x="195" y="171"/>
                </a:cubicBezTo>
                <a:cubicBezTo>
                  <a:pt x="196" y="171"/>
                  <a:pt x="196" y="171"/>
                  <a:pt x="196" y="171"/>
                </a:cubicBezTo>
                <a:cubicBezTo>
                  <a:pt x="196" y="180"/>
                  <a:pt x="196" y="180"/>
                  <a:pt x="196" y="180"/>
                </a:cubicBezTo>
                <a:cubicBezTo>
                  <a:pt x="193" y="180"/>
                  <a:pt x="191" y="180"/>
                  <a:pt x="189" y="180"/>
                </a:cubicBezTo>
                <a:close/>
                <a:moveTo>
                  <a:pt x="200" y="180"/>
                </a:moveTo>
                <a:cubicBezTo>
                  <a:pt x="200" y="160"/>
                  <a:pt x="200" y="160"/>
                  <a:pt x="200" y="160"/>
                </a:cubicBezTo>
                <a:cubicBezTo>
                  <a:pt x="204" y="152"/>
                  <a:pt x="204" y="152"/>
                  <a:pt x="204" y="152"/>
                </a:cubicBezTo>
                <a:cubicBezTo>
                  <a:pt x="207" y="155"/>
                  <a:pt x="207" y="155"/>
                  <a:pt x="207" y="155"/>
                </a:cubicBezTo>
                <a:cubicBezTo>
                  <a:pt x="207" y="180"/>
                  <a:pt x="207" y="180"/>
                  <a:pt x="207" y="180"/>
                </a:cubicBezTo>
                <a:cubicBezTo>
                  <a:pt x="205" y="180"/>
                  <a:pt x="203" y="180"/>
                  <a:pt x="200" y="180"/>
                </a:cubicBezTo>
                <a:close/>
                <a:moveTo>
                  <a:pt x="212" y="180"/>
                </a:moveTo>
                <a:cubicBezTo>
                  <a:pt x="212" y="159"/>
                  <a:pt x="212" y="159"/>
                  <a:pt x="212" y="159"/>
                </a:cubicBezTo>
                <a:cubicBezTo>
                  <a:pt x="218" y="165"/>
                  <a:pt x="218" y="165"/>
                  <a:pt x="218" y="165"/>
                </a:cubicBezTo>
                <a:cubicBezTo>
                  <a:pt x="218" y="180"/>
                  <a:pt x="218" y="180"/>
                  <a:pt x="218" y="180"/>
                </a:cubicBezTo>
                <a:cubicBezTo>
                  <a:pt x="216" y="180"/>
                  <a:pt x="214" y="180"/>
                  <a:pt x="212" y="180"/>
                </a:cubicBezTo>
                <a:close/>
                <a:moveTo>
                  <a:pt x="223" y="180"/>
                </a:moveTo>
                <a:cubicBezTo>
                  <a:pt x="223" y="167"/>
                  <a:pt x="223" y="167"/>
                  <a:pt x="223" y="167"/>
                </a:cubicBezTo>
                <a:cubicBezTo>
                  <a:pt x="229" y="164"/>
                  <a:pt x="229" y="164"/>
                  <a:pt x="229" y="164"/>
                </a:cubicBezTo>
                <a:cubicBezTo>
                  <a:pt x="229" y="180"/>
                  <a:pt x="229" y="180"/>
                  <a:pt x="229" y="180"/>
                </a:cubicBezTo>
                <a:cubicBezTo>
                  <a:pt x="227" y="180"/>
                  <a:pt x="225" y="180"/>
                  <a:pt x="223" y="180"/>
                </a:cubicBezTo>
                <a:close/>
                <a:moveTo>
                  <a:pt x="285" y="123"/>
                </a:moveTo>
                <a:cubicBezTo>
                  <a:pt x="293" y="123"/>
                  <a:pt x="301" y="126"/>
                  <a:pt x="306" y="131"/>
                </a:cubicBezTo>
                <a:cubicBezTo>
                  <a:pt x="311" y="137"/>
                  <a:pt x="314" y="144"/>
                  <a:pt x="314" y="152"/>
                </a:cubicBezTo>
                <a:cubicBezTo>
                  <a:pt x="314" y="156"/>
                  <a:pt x="314" y="159"/>
                  <a:pt x="313" y="162"/>
                </a:cubicBezTo>
                <a:cubicBezTo>
                  <a:pt x="313" y="162"/>
                  <a:pt x="313" y="162"/>
                  <a:pt x="313" y="162"/>
                </a:cubicBezTo>
                <a:cubicBezTo>
                  <a:pt x="313" y="162"/>
                  <a:pt x="313" y="162"/>
                  <a:pt x="313" y="162"/>
                </a:cubicBezTo>
                <a:cubicBezTo>
                  <a:pt x="313" y="162"/>
                  <a:pt x="313" y="162"/>
                  <a:pt x="313" y="162"/>
                </a:cubicBezTo>
                <a:cubicBezTo>
                  <a:pt x="311" y="166"/>
                  <a:pt x="309" y="170"/>
                  <a:pt x="306" y="173"/>
                </a:cubicBezTo>
                <a:cubicBezTo>
                  <a:pt x="301" y="178"/>
                  <a:pt x="293" y="181"/>
                  <a:pt x="285" y="181"/>
                </a:cubicBezTo>
                <a:cubicBezTo>
                  <a:pt x="277" y="181"/>
                  <a:pt x="270" y="178"/>
                  <a:pt x="265" y="173"/>
                </a:cubicBezTo>
                <a:cubicBezTo>
                  <a:pt x="259" y="167"/>
                  <a:pt x="256" y="160"/>
                  <a:pt x="256" y="152"/>
                </a:cubicBezTo>
                <a:cubicBezTo>
                  <a:pt x="256" y="151"/>
                  <a:pt x="256" y="151"/>
                  <a:pt x="256" y="150"/>
                </a:cubicBezTo>
                <a:cubicBezTo>
                  <a:pt x="256" y="149"/>
                  <a:pt x="256" y="149"/>
                  <a:pt x="256" y="148"/>
                </a:cubicBezTo>
                <a:cubicBezTo>
                  <a:pt x="257" y="145"/>
                  <a:pt x="257" y="145"/>
                  <a:pt x="257" y="145"/>
                </a:cubicBezTo>
                <a:cubicBezTo>
                  <a:pt x="259" y="146"/>
                  <a:pt x="259" y="146"/>
                  <a:pt x="259" y="146"/>
                </a:cubicBezTo>
                <a:cubicBezTo>
                  <a:pt x="268" y="147"/>
                  <a:pt x="277" y="148"/>
                  <a:pt x="282" y="149"/>
                </a:cubicBezTo>
                <a:cubicBezTo>
                  <a:pt x="280" y="126"/>
                  <a:pt x="280" y="126"/>
                  <a:pt x="280" y="126"/>
                </a:cubicBezTo>
                <a:cubicBezTo>
                  <a:pt x="280" y="123"/>
                  <a:pt x="280" y="123"/>
                  <a:pt x="280" y="123"/>
                </a:cubicBezTo>
                <a:cubicBezTo>
                  <a:pt x="283" y="123"/>
                  <a:pt x="283" y="123"/>
                  <a:pt x="283" y="123"/>
                </a:cubicBezTo>
                <a:cubicBezTo>
                  <a:pt x="283" y="123"/>
                  <a:pt x="283" y="123"/>
                  <a:pt x="284" y="123"/>
                </a:cubicBezTo>
                <a:cubicBezTo>
                  <a:pt x="284" y="123"/>
                  <a:pt x="284" y="123"/>
                  <a:pt x="284" y="123"/>
                </a:cubicBezTo>
                <a:cubicBezTo>
                  <a:pt x="284" y="123"/>
                  <a:pt x="285" y="123"/>
                  <a:pt x="285" y="123"/>
                </a:cubicBezTo>
                <a:close/>
                <a:moveTo>
                  <a:pt x="281" y="175"/>
                </a:moveTo>
                <a:cubicBezTo>
                  <a:pt x="279" y="175"/>
                  <a:pt x="278" y="175"/>
                  <a:pt x="277" y="174"/>
                </a:cubicBezTo>
                <a:cubicBezTo>
                  <a:pt x="306" y="162"/>
                  <a:pt x="306" y="162"/>
                  <a:pt x="306" y="162"/>
                </a:cubicBezTo>
                <a:cubicBezTo>
                  <a:pt x="306" y="164"/>
                  <a:pt x="305" y="165"/>
                  <a:pt x="305" y="165"/>
                </a:cubicBezTo>
                <a:cubicBezTo>
                  <a:pt x="281" y="175"/>
                  <a:pt x="281" y="175"/>
                  <a:pt x="281" y="175"/>
                </a:cubicBezTo>
                <a:close/>
                <a:moveTo>
                  <a:pt x="302" y="169"/>
                </a:moveTo>
                <a:cubicBezTo>
                  <a:pt x="297" y="173"/>
                  <a:pt x="292" y="176"/>
                  <a:pt x="285" y="176"/>
                </a:cubicBezTo>
                <a:cubicBezTo>
                  <a:pt x="302" y="169"/>
                  <a:pt x="302" y="169"/>
                  <a:pt x="302" y="169"/>
                </a:cubicBezTo>
                <a:close/>
                <a:moveTo>
                  <a:pt x="286" y="135"/>
                </a:moveTo>
                <a:cubicBezTo>
                  <a:pt x="286" y="133"/>
                  <a:pt x="286" y="133"/>
                  <a:pt x="286" y="133"/>
                </a:cubicBezTo>
                <a:cubicBezTo>
                  <a:pt x="294" y="130"/>
                  <a:pt x="294" y="130"/>
                  <a:pt x="294" y="130"/>
                </a:cubicBezTo>
                <a:cubicBezTo>
                  <a:pt x="295" y="130"/>
                  <a:pt x="296" y="131"/>
                  <a:pt x="297" y="131"/>
                </a:cubicBezTo>
                <a:cubicBezTo>
                  <a:pt x="286" y="135"/>
                  <a:pt x="286" y="135"/>
                  <a:pt x="286" y="135"/>
                </a:cubicBezTo>
                <a:close/>
                <a:moveTo>
                  <a:pt x="299" y="133"/>
                </a:moveTo>
                <a:cubicBezTo>
                  <a:pt x="300" y="133"/>
                  <a:pt x="300" y="134"/>
                  <a:pt x="301" y="134"/>
                </a:cubicBezTo>
                <a:cubicBezTo>
                  <a:pt x="287" y="140"/>
                  <a:pt x="287" y="140"/>
                  <a:pt x="287" y="140"/>
                </a:cubicBezTo>
                <a:cubicBezTo>
                  <a:pt x="287" y="138"/>
                  <a:pt x="287" y="138"/>
                  <a:pt x="287" y="138"/>
                </a:cubicBezTo>
                <a:cubicBezTo>
                  <a:pt x="299" y="133"/>
                  <a:pt x="299" y="133"/>
                  <a:pt x="299" y="133"/>
                </a:cubicBezTo>
                <a:close/>
                <a:moveTo>
                  <a:pt x="274" y="173"/>
                </a:moveTo>
                <a:cubicBezTo>
                  <a:pt x="274" y="173"/>
                  <a:pt x="273" y="172"/>
                  <a:pt x="272" y="172"/>
                </a:cubicBezTo>
                <a:cubicBezTo>
                  <a:pt x="308" y="157"/>
                  <a:pt x="308" y="157"/>
                  <a:pt x="308" y="157"/>
                </a:cubicBezTo>
                <a:cubicBezTo>
                  <a:pt x="308" y="158"/>
                  <a:pt x="308" y="159"/>
                  <a:pt x="308" y="160"/>
                </a:cubicBezTo>
                <a:cubicBezTo>
                  <a:pt x="274" y="173"/>
                  <a:pt x="274" y="173"/>
                  <a:pt x="274" y="173"/>
                </a:cubicBezTo>
                <a:close/>
                <a:moveTo>
                  <a:pt x="270" y="170"/>
                </a:moveTo>
                <a:cubicBezTo>
                  <a:pt x="269" y="170"/>
                  <a:pt x="269" y="169"/>
                  <a:pt x="268" y="169"/>
                </a:cubicBezTo>
                <a:cubicBezTo>
                  <a:pt x="268" y="169"/>
                  <a:pt x="268" y="169"/>
                  <a:pt x="268" y="169"/>
                </a:cubicBezTo>
                <a:cubicBezTo>
                  <a:pt x="309" y="152"/>
                  <a:pt x="309" y="152"/>
                  <a:pt x="309" y="152"/>
                </a:cubicBezTo>
                <a:cubicBezTo>
                  <a:pt x="309" y="153"/>
                  <a:pt x="309" y="154"/>
                  <a:pt x="309" y="154"/>
                </a:cubicBezTo>
                <a:cubicBezTo>
                  <a:pt x="270" y="170"/>
                  <a:pt x="270" y="170"/>
                  <a:pt x="270" y="170"/>
                </a:cubicBezTo>
                <a:close/>
                <a:moveTo>
                  <a:pt x="267" y="167"/>
                </a:moveTo>
                <a:cubicBezTo>
                  <a:pt x="266" y="166"/>
                  <a:pt x="266" y="166"/>
                  <a:pt x="265" y="165"/>
                </a:cubicBezTo>
                <a:cubicBezTo>
                  <a:pt x="308" y="148"/>
                  <a:pt x="308" y="148"/>
                  <a:pt x="308" y="148"/>
                </a:cubicBezTo>
                <a:cubicBezTo>
                  <a:pt x="309" y="148"/>
                  <a:pt x="309" y="149"/>
                  <a:pt x="309" y="150"/>
                </a:cubicBezTo>
                <a:cubicBezTo>
                  <a:pt x="267" y="167"/>
                  <a:pt x="267" y="167"/>
                  <a:pt x="267" y="167"/>
                </a:cubicBezTo>
                <a:close/>
                <a:moveTo>
                  <a:pt x="264" y="163"/>
                </a:moveTo>
                <a:cubicBezTo>
                  <a:pt x="264" y="162"/>
                  <a:pt x="264" y="162"/>
                  <a:pt x="263" y="161"/>
                </a:cubicBezTo>
                <a:cubicBezTo>
                  <a:pt x="281" y="154"/>
                  <a:pt x="281" y="154"/>
                  <a:pt x="281" y="154"/>
                </a:cubicBezTo>
                <a:cubicBezTo>
                  <a:pt x="283" y="155"/>
                  <a:pt x="285" y="155"/>
                  <a:pt x="285" y="155"/>
                </a:cubicBezTo>
                <a:cubicBezTo>
                  <a:pt x="264" y="163"/>
                  <a:pt x="264" y="163"/>
                  <a:pt x="264" y="163"/>
                </a:cubicBezTo>
                <a:close/>
                <a:moveTo>
                  <a:pt x="285" y="155"/>
                </a:moveTo>
                <a:cubicBezTo>
                  <a:pt x="288" y="152"/>
                  <a:pt x="288" y="152"/>
                  <a:pt x="288" y="152"/>
                </a:cubicBezTo>
                <a:cubicBezTo>
                  <a:pt x="288" y="151"/>
                  <a:pt x="288" y="151"/>
                  <a:pt x="288" y="151"/>
                </a:cubicBezTo>
                <a:cubicBezTo>
                  <a:pt x="307" y="143"/>
                  <a:pt x="307" y="143"/>
                  <a:pt x="307" y="143"/>
                </a:cubicBezTo>
                <a:cubicBezTo>
                  <a:pt x="308" y="144"/>
                  <a:pt x="308" y="145"/>
                  <a:pt x="308" y="145"/>
                </a:cubicBezTo>
                <a:cubicBezTo>
                  <a:pt x="285" y="155"/>
                  <a:pt x="285" y="155"/>
                  <a:pt x="285" y="155"/>
                </a:cubicBezTo>
                <a:close/>
                <a:moveTo>
                  <a:pt x="263" y="159"/>
                </a:moveTo>
                <a:cubicBezTo>
                  <a:pt x="262" y="158"/>
                  <a:pt x="262" y="158"/>
                  <a:pt x="262" y="157"/>
                </a:cubicBezTo>
                <a:cubicBezTo>
                  <a:pt x="272" y="153"/>
                  <a:pt x="272" y="153"/>
                  <a:pt x="272" y="153"/>
                </a:cubicBezTo>
                <a:cubicBezTo>
                  <a:pt x="273" y="153"/>
                  <a:pt x="275" y="153"/>
                  <a:pt x="276" y="154"/>
                </a:cubicBezTo>
                <a:cubicBezTo>
                  <a:pt x="263" y="159"/>
                  <a:pt x="263" y="159"/>
                  <a:pt x="263" y="159"/>
                </a:cubicBezTo>
                <a:close/>
                <a:moveTo>
                  <a:pt x="288" y="149"/>
                </a:moveTo>
                <a:cubicBezTo>
                  <a:pt x="288" y="147"/>
                  <a:pt x="288" y="147"/>
                  <a:pt x="288" y="147"/>
                </a:cubicBezTo>
                <a:cubicBezTo>
                  <a:pt x="305" y="140"/>
                  <a:pt x="305" y="140"/>
                  <a:pt x="305" y="140"/>
                </a:cubicBezTo>
                <a:cubicBezTo>
                  <a:pt x="306" y="140"/>
                  <a:pt x="306" y="141"/>
                  <a:pt x="306" y="141"/>
                </a:cubicBezTo>
                <a:cubicBezTo>
                  <a:pt x="288" y="149"/>
                  <a:pt x="288" y="149"/>
                  <a:pt x="288" y="149"/>
                </a:cubicBezTo>
                <a:close/>
                <a:moveTo>
                  <a:pt x="262" y="155"/>
                </a:moveTo>
                <a:cubicBezTo>
                  <a:pt x="262" y="154"/>
                  <a:pt x="262" y="153"/>
                  <a:pt x="262" y="153"/>
                </a:cubicBezTo>
                <a:cubicBezTo>
                  <a:pt x="263" y="152"/>
                  <a:pt x="263" y="152"/>
                  <a:pt x="263" y="152"/>
                </a:cubicBezTo>
                <a:cubicBezTo>
                  <a:pt x="265" y="152"/>
                  <a:pt x="266" y="152"/>
                  <a:pt x="267" y="152"/>
                </a:cubicBezTo>
                <a:cubicBezTo>
                  <a:pt x="262" y="155"/>
                  <a:pt x="262" y="155"/>
                  <a:pt x="262" y="155"/>
                </a:cubicBezTo>
                <a:close/>
                <a:moveTo>
                  <a:pt x="287" y="144"/>
                </a:moveTo>
                <a:cubicBezTo>
                  <a:pt x="287" y="142"/>
                  <a:pt x="287" y="142"/>
                  <a:pt x="287" y="142"/>
                </a:cubicBezTo>
                <a:cubicBezTo>
                  <a:pt x="303" y="136"/>
                  <a:pt x="303" y="136"/>
                  <a:pt x="303" y="136"/>
                </a:cubicBezTo>
                <a:cubicBezTo>
                  <a:pt x="303" y="136"/>
                  <a:pt x="304" y="137"/>
                  <a:pt x="304" y="138"/>
                </a:cubicBezTo>
                <a:cubicBezTo>
                  <a:pt x="287" y="144"/>
                  <a:pt x="287" y="144"/>
                  <a:pt x="287" y="144"/>
                </a:cubicBezTo>
                <a:close/>
                <a:moveTo>
                  <a:pt x="286" y="131"/>
                </a:moveTo>
                <a:cubicBezTo>
                  <a:pt x="286" y="128"/>
                  <a:pt x="286" y="128"/>
                  <a:pt x="286" y="128"/>
                </a:cubicBezTo>
                <a:cubicBezTo>
                  <a:pt x="287" y="128"/>
                  <a:pt x="289" y="129"/>
                  <a:pt x="291" y="129"/>
                </a:cubicBezTo>
                <a:cubicBezTo>
                  <a:pt x="286" y="131"/>
                  <a:pt x="286" y="131"/>
                  <a:pt x="286" y="131"/>
                </a:cubicBezTo>
                <a:close/>
                <a:moveTo>
                  <a:pt x="251" y="137"/>
                </a:moveTo>
                <a:cubicBezTo>
                  <a:pt x="252" y="132"/>
                  <a:pt x="255" y="127"/>
                  <a:pt x="258" y="123"/>
                </a:cubicBezTo>
                <a:cubicBezTo>
                  <a:pt x="262" y="119"/>
                  <a:pt x="267" y="117"/>
                  <a:pt x="273" y="116"/>
                </a:cubicBezTo>
                <a:cubicBezTo>
                  <a:pt x="276" y="116"/>
                  <a:pt x="276" y="116"/>
                  <a:pt x="276" y="116"/>
                </a:cubicBezTo>
                <a:cubicBezTo>
                  <a:pt x="276" y="119"/>
                  <a:pt x="276" y="119"/>
                  <a:pt x="276" y="119"/>
                </a:cubicBezTo>
                <a:cubicBezTo>
                  <a:pt x="278" y="140"/>
                  <a:pt x="278" y="140"/>
                  <a:pt x="278" y="140"/>
                </a:cubicBezTo>
                <a:cubicBezTo>
                  <a:pt x="275" y="143"/>
                  <a:pt x="275" y="143"/>
                  <a:pt x="275" y="143"/>
                </a:cubicBezTo>
                <a:cubicBezTo>
                  <a:pt x="275" y="143"/>
                  <a:pt x="263" y="142"/>
                  <a:pt x="254" y="140"/>
                </a:cubicBezTo>
                <a:cubicBezTo>
                  <a:pt x="251" y="140"/>
                  <a:pt x="251" y="140"/>
                  <a:pt x="251" y="140"/>
                </a:cubicBezTo>
                <a:cubicBezTo>
                  <a:pt x="251" y="137"/>
                  <a:pt x="251" y="137"/>
                  <a:pt x="251" y="137"/>
                </a:cubicBezTo>
                <a:close/>
                <a:moveTo>
                  <a:pt x="262" y="127"/>
                </a:moveTo>
                <a:cubicBezTo>
                  <a:pt x="265" y="125"/>
                  <a:pt x="268" y="123"/>
                  <a:pt x="271" y="122"/>
                </a:cubicBezTo>
                <a:cubicBezTo>
                  <a:pt x="272" y="137"/>
                  <a:pt x="272" y="137"/>
                  <a:pt x="272" y="137"/>
                </a:cubicBezTo>
                <a:cubicBezTo>
                  <a:pt x="269" y="137"/>
                  <a:pt x="263" y="136"/>
                  <a:pt x="257" y="135"/>
                </a:cubicBezTo>
                <a:cubicBezTo>
                  <a:pt x="258" y="132"/>
                  <a:pt x="260" y="129"/>
                  <a:pt x="262" y="127"/>
                </a:cubicBezTo>
                <a:close/>
                <a:moveTo>
                  <a:pt x="252" y="253"/>
                </a:moveTo>
                <a:cubicBezTo>
                  <a:pt x="265" y="253"/>
                  <a:pt x="265" y="253"/>
                  <a:pt x="265" y="253"/>
                </a:cubicBezTo>
                <a:cubicBezTo>
                  <a:pt x="282" y="285"/>
                  <a:pt x="282" y="285"/>
                  <a:pt x="282" y="285"/>
                </a:cubicBezTo>
                <a:cubicBezTo>
                  <a:pt x="270" y="285"/>
                  <a:pt x="270" y="285"/>
                  <a:pt x="270" y="285"/>
                </a:cubicBezTo>
                <a:cubicBezTo>
                  <a:pt x="252" y="253"/>
                  <a:pt x="252" y="253"/>
                  <a:pt x="252" y="253"/>
                </a:cubicBezTo>
                <a:close/>
                <a:moveTo>
                  <a:pt x="222" y="253"/>
                </a:moveTo>
                <a:cubicBezTo>
                  <a:pt x="210" y="253"/>
                  <a:pt x="210" y="253"/>
                  <a:pt x="210" y="253"/>
                </a:cubicBezTo>
                <a:cubicBezTo>
                  <a:pt x="193" y="285"/>
                  <a:pt x="193" y="285"/>
                  <a:pt x="193" y="285"/>
                </a:cubicBezTo>
                <a:cubicBezTo>
                  <a:pt x="205" y="285"/>
                  <a:pt x="205" y="285"/>
                  <a:pt x="205" y="285"/>
                </a:cubicBezTo>
                <a:cubicBezTo>
                  <a:pt x="222" y="253"/>
                  <a:pt x="222" y="253"/>
                  <a:pt x="222" y="253"/>
                </a:cubicBezTo>
                <a:close/>
                <a:moveTo>
                  <a:pt x="227" y="226"/>
                </a:moveTo>
                <a:cubicBezTo>
                  <a:pt x="247" y="226"/>
                  <a:pt x="247" y="226"/>
                  <a:pt x="247" y="226"/>
                </a:cubicBezTo>
                <a:cubicBezTo>
                  <a:pt x="247" y="286"/>
                  <a:pt x="247" y="286"/>
                  <a:pt x="247" y="286"/>
                </a:cubicBezTo>
                <a:cubicBezTo>
                  <a:pt x="227" y="286"/>
                  <a:pt x="227" y="286"/>
                  <a:pt x="227" y="286"/>
                </a:cubicBezTo>
                <a:cubicBezTo>
                  <a:pt x="227" y="226"/>
                  <a:pt x="227" y="226"/>
                  <a:pt x="227" y="226"/>
                </a:cubicBezTo>
                <a:close/>
                <a:moveTo>
                  <a:pt x="41" y="45"/>
                </a:moveTo>
                <a:cubicBezTo>
                  <a:pt x="40" y="36"/>
                  <a:pt x="40" y="31"/>
                  <a:pt x="42" y="22"/>
                </a:cubicBezTo>
                <a:cubicBezTo>
                  <a:pt x="52" y="35"/>
                  <a:pt x="66" y="26"/>
                  <a:pt x="77" y="23"/>
                </a:cubicBezTo>
                <a:cubicBezTo>
                  <a:pt x="78" y="30"/>
                  <a:pt x="79" y="35"/>
                  <a:pt x="78" y="45"/>
                </a:cubicBezTo>
                <a:cubicBezTo>
                  <a:pt x="87" y="38"/>
                  <a:pt x="87" y="19"/>
                  <a:pt x="82" y="12"/>
                </a:cubicBezTo>
                <a:cubicBezTo>
                  <a:pt x="74" y="0"/>
                  <a:pt x="46" y="0"/>
                  <a:pt x="38" y="10"/>
                </a:cubicBezTo>
                <a:cubicBezTo>
                  <a:pt x="35" y="14"/>
                  <a:pt x="30" y="39"/>
                  <a:pt x="41" y="45"/>
                </a:cubicBezTo>
                <a:close/>
              </a:path>
            </a:pathLst>
          </a:custGeom>
          <a:solidFill>
            <a:schemeClr val="accent2">
              <a:lumMod val="40000"/>
              <a:lumOff val="60000"/>
            </a:schemeClr>
          </a:solidFill>
          <a:ln>
            <a:noFill/>
          </a:ln>
        </p:spPr>
        <p:txBody>
          <a:bodyPr vert="horz" wrap="square" lIns="121920" tIns="60960" rIns="121920" bIns="60960" numCol="1" anchor="t" anchorCtr="0" compatLnSpc="1"/>
          <a:lstStyle/>
          <a:p>
            <a:pPr defTabSz="1218565">
              <a:defRPr/>
            </a:pPr>
            <a:endParaRPr lang="zh-CN" altLang="en-US" sz="3200" kern="0">
              <a:solidFill>
                <a:sysClr val="windowText" lastClr="000000"/>
              </a:solidFill>
            </a:endParaRPr>
          </a:p>
        </p:txBody>
      </p:sp>
      <p:sp>
        <p:nvSpPr>
          <p:cNvPr id="20" name="Freeform 16"/>
          <p:cNvSpPr>
            <a:spLocks noEditPoints="1"/>
          </p:cNvSpPr>
          <p:nvPr/>
        </p:nvSpPr>
        <p:spPr bwMode="auto">
          <a:xfrm>
            <a:off x="4825011" y="4177018"/>
            <a:ext cx="497320" cy="411793"/>
          </a:xfrm>
          <a:custGeom>
            <a:avLst/>
            <a:gdLst>
              <a:gd name="T0" fmla="*/ 245 w 332"/>
              <a:gd name="T1" fmla="*/ 23 h 275"/>
              <a:gd name="T2" fmla="*/ 283 w 332"/>
              <a:gd name="T3" fmla="*/ 47 h 275"/>
              <a:gd name="T4" fmla="*/ 241 w 332"/>
              <a:gd name="T5" fmla="*/ 10 h 275"/>
              <a:gd name="T6" fmla="*/ 113 w 332"/>
              <a:gd name="T7" fmla="*/ 203 h 275"/>
              <a:gd name="T8" fmla="*/ 70 w 332"/>
              <a:gd name="T9" fmla="*/ 223 h 275"/>
              <a:gd name="T10" fmla="*/ 90 w 332"/>
              <a:gd name="T11" fmla="*/ 267 h 275"/>
              <a:gd name="T12" fmla="*/ 35 w 332"/>
              <a:gd name="T13" fmla="*/ 275 h 275"/>
              <a:gd name="T14" fmla="*/ 54 w 332"/>
              <a:gd name="T15" fmla="*/ 252 h 275"/>
              <a:gd name="T16" fmla="*/ 15 w 332"/>
              <a:gd name="T17" fmla="*/ 223 h 275"/>
              <a:gd name="T18" fmla="*/ 21 w 332"/>
              <a:gd name="T19" fmla="*/ 199 h 275"/>
              <a:gd name="T20" fmla="*/ 0 w 332"/>
              <a:gd name="T21" fmla="*/ 116 h 275"/>
              <a:gd name="T22" fmla="*/ 43 w 332"/>
              <a:gd name="T23" fmla="*/ 182 h 275"/>
              <a:gd name="T24" fmla="*/ 45 w 332"/>
              <a:gd name="T25" fmla="*/ 198 h 275"/>
              <a:gd name="T26" fmla="*/ 50 w 332"/>
              <a:gd name="T27" fmla="*/ 81 h 275"/>
              <a:gd name="T28" fmla="*/ 52 w 332"/>
              <a:gd name="T29" fmla="*/ 69 h 275"/>
              <a:gd name="T30" fmla="*/ 90 w 332"/>
              <a:gd name="T31" fmla="*/ 26 h 275"/>
              <a:gd name="T32" fmla="*/ 92 w 332"/>
              <a:gd name="T33" fmla="*/ 36 h 275"/>
              <a:gd name="T34" fmla="*/ 92 w 332"/>
              <a:gd name="T35" fmla="*/ 48 h 275"/>
              <a:gd name="T36" fmla="*/ 93 w 332"/>
              <a:gd name="T37" fmla="*/ 61 h 275"/>
              <a:gd name="T38" fmla="*/ 90 w 332"/>
              <a:gd name="T39" fmla="*/ 73 h 275"/>
              <a:gd name="T40" fmla="*/ 80 w 332"/>
              <a:gd name="T41" fmla="*/ 88 h 275"/>
              <a:gd name="T42" fmla="*/ 165 w 332"/>
              <a:gd name="T43" fmla="*/ 108 h 275"/>
              <a:gd name="T44" fmla="*/ 181 w 332"/>
              <a:gd name="T45" fmla="*/ 120 h 275"/>
              <a:gd name="T46" fmla="*/ 208 w 332"/>
              <a:gd name="T47" fmla="*/ 79 h 275"/>
              <a:gd name="T48" fmla="*/ 234 w 332"/>
              <a:gd name="T49" fmla="*/ 88 h 275"/>
              <a:gd name="T50" fmla="*/ 235 w 332"/>
              <a:gd name="T51" fmla="*/ 92 h 275"/>
              <a:gd name="T52" fmla="*/ 249 w 332"/>
              <a:gd name="T53" fmla="*/ 117 h 275"/>
              <a:gd name="T54" fmla="*/ 238 w 332"/>
              <a:gd name="T55" fmla="*/ 92 h 275"/>
              <a:gd name="T56" fmla="*/ 242 w 332"/>
              <a:gd name="T57" fmla="*/ 85 h 275"/>
              <a:gd name="T58" fmla="*/ 237 w 332"/>
              <a:gd name="T59" fmla="*/ 69 h 275"/>
              <a:gd name="T60" fmla="*/ 249 w 332"/>
              <a:gd name="T61" fmla="*/ 62 h 275"/>
              <a:gd name="T62" fmla="*/ 256 w 332"/>
              <a:gd name="T63" fmla="*/ 97 h 275"/>
              <a:gd name="T64" fmla="*/ 258 w 332"/>
              <a:gd name="T65" fmla="*/ 75 h 275"/>
              <a:gd name="T66" fmla="*/ 267 w 332"/>
              <a:gd name="T67" fmla="*/ 70 h 275"/>
              <a:gd name="T68" fmla="*/ 267 w 332"/>
              <a:gd name="T69" fmla="*/ 78 h 275"/>
              <a:gd name="T70" fmla="*/ 278 w 332"/>
              <a:gd name="T71" fmla="*/ 79 h 275"/>
              <a:gd name="T72" fmla="*/ 289 w 332"/>
              <a:gd name="T73" fmla="*/ 69 h 275"/>
              <a:gd name="T74" fmla="*/ 284 w 332"/>
              <a:gd name="T75" fmla="*/ 85 h 275"/>
              <a:gd name="T76" fmla="*/ 288 w 332"/>
              <a:gd name="T77" fmla="*/ 92 h 275"/>
              <a:gd name="T78" fmla="*/ 276 w 332"/>
              <a:gd name="T79" fmla="*/ 115 h 275"/>
              <a:gd name="T80" fmla="*/ 273 w 332"/>
              <a:gd name="T81" fmla="*/ 119 h 275"/>
              <a:gd name="T82" fmla="*/ 290 w 332"/>
              <a:gd name="T83" fmla="*/ 92 h 275"/>
              <a:gd name="T84" fmla="*/ 287 w 332"/>
              <a:gd name="T85" fmla="*/ 88 h 275"/>
              <a:gd name="T86" fmla="*/ 290 w 332"/>
              <a:gd name="T87" fmla="*/ 69 h 275"/>
              <a:gd name="T88" fmla="*/ 322 w 332"/>
              <a:gd name="T89" fmla="*/ 120 h 275"/>
              <a:gd name="T90" fmla="*/ 332 w 332"/>
              <a:gd name="T91" fmla="*/ 139 h 275"/>
              <a:gd name="T92" fmla="*/ 332 w 332"/>
              <a:gd name="T93" fmla="*/ 274 h 275"/>
              <a:gd name="T94" fmla="*/ 190 w 332"/>
              <a:gd name="T95" fmla="*/ 147 h 275"/>
              <a:gd name="T96" fmla="*/ 147 w 332"/>
              <a:gd name="T97" fmla="*/ 124 h 275"/>
              <a:gd name="T98" fmla="*/ 102 w 332"/>
              <a:gd name="T99" fmla="*/ 166 h 275"/>
              <a:gd name="T100" fmla="*/ 131 w 332"/>
              <a:gd name="T101" fmla="*/ 275 h 275"/>
              <a:gd name="T102" fmla="*/ 130 w 332"/>
              <a:gd name="T103" fmla="*/ 204 h 275"/>
              <a:gd name="T104" fmla="*/ 226 w 332"/>
              <a:gd name="T105" fmla="*/ 120 h 275"/>
              <a:gd name="T106" fmla="*/ 227 w 332"/>
              <a:gd name="T107" fmla="*/ 107 h 275"/>
              <a:gd name="T108" fmla="*/ 226 w 332"/>
              <a:gd name="T109" fmla="*/ 120 h 275"/>
              <a:gd name="T110" fmla="*/ 301 w 332"/>
              <a:gd name="T111" fmla="*/ 120 h 275"/>
              <a:gd name="T112" fmla="*/ 300 w 332"/>
              <a:gd name="T113" fmla="*/ 10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2" h="275">
                <a:moveTo>
                  <a:pt x="244" y="46"/>
                </a:moveTo>
                <a:cubicBezTo>
                  <a:pt x="243" y="38"/>
                  <a:pt x="243" y="32"/>
                  <a:pt x="245" y="23"/>
                </a:cubicBezTo>
                <a:cubicBezTo>
                  <a:pt x="255" y="37"/>
                  <a:pt x="270" y="27"/>
                  <a:pt x="281" y="24"/>
                </a:cubicBezTo>
                <a:cubicBezTo>
                  <a:pt x="283" y="31"/>
                  <a:pt x="283" y="37"/>
                  <a:pt x="283" y="47"/>
                </a:cubicBezTo>
                <a:cubicBezTo>
                  <a:pt x="291" y="39"/>
                  <a:pt x="291" y="19"/>
                  <a:pt x="286" y="12"/>
                </a:cubicBezTo>
                <a:cubicBezTo>
                  <a:pt x="278" y="1"/>
                  <a:pt x="249" y="0"/>
                  <a:pt x="241" y="10"/>
                </a:cubicBezTo>
                <a:cubicBezTo>
                  <a:pt x="237" y="14"/>
                  <a:pt x="233" y="41"/>
                  <a:pt x="244" y="46"/>
                </a:cubicBezTo>
                <a:close/>
                <a:moveTo>
                  <a:pt x="113" y="203"/>
                </a:moveTo>
                <a:cubicBezTo>
                  <a:pt x="113" y="211"/>
                  <a:pt x="113" y="211"/>
                  <a:pt x="113" y="211"/>
                </a:cubicBezTo>
                <a:cubicBezTo>
                  <a:pt x="70" y="223"/>
                  <a:pt x="70" y="223"/>
                  <a:pt x="70" y="223"/>
                </a:cubicBezTo>
                <a:cubicBezTo>
                  <a:pt x="70" y="252"/>
                  <a:pt x="70" y="252"/>
                  <a:pt x="70" y="252"/>
                </a:cubicBezTo>
                <a:cubicBezTo>
                  <a:pt x="90" y="267"/>
                  <a:pt x="90" y="267"/>
                  <a:pt x="90" y="267"/>
                </a:cubicBezTo>
                <a:cubicBezTo>
                  <a:pt x="90" y="275"/>
                  <a:pt x="90" y="275"/>
                  <a:pt x="90" y="275"/>
                </a:cubicBezTo>
                <a:cubicBezTo>
                  <a:pt x="35" y="275"/>
                  <a:pt x="35" y="275"/>
                  <a:pt x="35" y="275"/>
                </a:cubicBezTo>
                <a:cubicBezTo>
                  <a:pt x="35" y="266"/>
                  <a:pt x="35" y="266"/>
                  <a:pt x="35" y="266"/>
                </a:cubicBezTo>
                <a:cubicBezTo>
                  <a:pt x="54" y="252"/>
                  <a:pt x="54" y="252"/>
                  <a:pt x="54" y="252"/>
                </a:cubicBezTo>
                <a:cubicBezTo>
                  <a:pt x="54" y="223"/>
                  <a:pt x="54" y="223"/>
                  <a:pt x="54" y="223"/>
                </a:cubicBezTo>
                <a:cubicBezTo>
                  <a:pt x="15" y="223"/>
                  <a:pt x="15" y="223"/>
                  <a:pt x="15" y="223"/>
                </a:cubicBezTo>
                <a:cubicBezTo>
                  <a:pt x="12" y="202"/>
                  <a:pt x="12" y="202"/>
                  <a:pt x="12" y="202"/>
                </a:cubicBezTo>
                <a:cubicBezTo>
                  <a:pt x="21" y="199"/>
                  <a:pt x="21" y="199"/>
                  <a:pt x="21" y="199"/>
                </a:cubicBezTo>
                <a:cubicBezTo>
                  <a:pt x="9" y="182"/>
                  <a:pt x="9" y="182"/>
                  <a:pt x="9" y="182"/>
                </a:cubicBezTo>
                <a:cubicBezTo>
                  <a:pt x="0" y="116"/>
                  <a:pt x="0" y="116"/>
                  <a:pt x="0" y="116"/>
                </a:cubicBezTo>
                <a:cubicBezTo>
                  <a:pt x="33" y="116"/>
                  <a:pt x="33" y="116"/>
                  <a:pt x="33" y="116"/>
                </a:cubicBezTo>
                <a:cubicBezTo>
                  <a:pt x="43" y="182"/>
                  <a:pt x="43" y="182"/>
                  <a:pt x="43" y="182"/>
                </a:cubicBezTo>
                <a:cubicBezTo>
                  <a:pt x="34" y="198"/>
                  <a:pt x="34" y="198"/>
                  <a:pt x="34" y="198"/>
                </a:cubicBezTo>
                <a:cubicBezTo>
                  <a:pt x="45" y="198"/>
                  <a:pt x="45" y="198"/>
                  <a:pt x="45" y="198"/>
                </a:cubicBezTo>
                <a:cubicBezTo>
                  <a:pt x="50" y="198"/>
                  <a:pt x="50" y="198"/>
                  <a:pt x="50" y="198"/>
                </a:cubicBezTo>
                <a:cubicBezTo>
                  <a:pt x="48" y="124"/>
                  <a:pt x="33" y="112"/>
                  <a:pt x="50" y="81"/>
                </a:cubicBezTo>
                <a:cubicBezTo>
                  <a:pt x="54" y="82"/>
                  <a:pt x="54" y="82"/>
                  <a:pt x="54" y="82"/>
                </a:cubicBezTo>
                <a:cubicBezTo>
                  <a:pt x="54" y="77"/>
                  <a:pt x="53" y="73"/>
                  <a:pt x="52" y="69"/>
                </a:cubicBezTo>
                <a:cubicBezTo>
                  <a:pt x="29" y="56"/>
                  <a:pt x="37" y="26"/>
                  <a:pt x="57" y="20"/>
                </a:cubicBezTo>
                <a:cubicBezTo>
                  <a:pt x="68" y="16"/>
                  <a:pt x="81" y="17"/>
                  <a:pt x="90" y="26"/>
                </a:cubicBezTo>
                <a:cubicBezTo>
                  <a:pt x="97" y="33"/>
                  <a:pt x="93" y="35"/>
                  <a:pt x="93" y="35"/>
                </a:cubicBezTo>
                <a:cubicBezTo>
                  <a:pt x="92" y="36"/>
                  <a:pt x="92" y="36"/>
                  <a:pt x="92" y="36"/>
                </a:cubicBezTo>
                <a:cubicBezTo>
                  <a:pt x="93" y="39"/>
                  <a:pt x="94" y="45"/>
                  <a:pt x="94" y="46"/>
                </a:cubicBezTo>
                <a:cubicBezTo>
                  <a:pt x="94" y="47"/>
                  <a:pt x="92" y="48"/>
                  <a:pt x="92" y="48"/>
                </a:cubicBezTo>
                <a:cubicBezTo>
                  <a:pt x="96" y="59"/>
                  <a:pt x="96" y="59"/>
                  <a:pt x="96" y="59"/>
                </a:cubicBezTo>
                <a:cubicBezTo>
                  <a:pt x="93" y="61"/>
                  <a:pt x="93" y="61"/>
                  <a:pt x="93" y="61"/>
                </a:cubicBezTo>
                <a:cubicBezTo>
                  <a:pt x="94" y="64"/>
                  <a:pt x="94" y="67"/>
                  <a:pt x="94" y="71"/>
                </a:cubicBezTo>
                <a:cubicBezTo>
                  <a:pt x="93" y="71"/>
                  <a:pt x="91" y="73"/>
                  <a:pt x="90" y="73"/>
                </a:cubicBezTo>
                <a:cubicBezTo>
                  <a:pt x="80" y="74"/>
                  <a:pt x="80" y="74"/>
                  <a:pt x="80" y="74"/>
                </a:cubicBezTo>
                <a:cubicBezTo>
                  <a:pt x="80" y="88"/>
                  <a:pt x="80" y="88"/>
                  <a:pt x="80" y="88"/>
                </a:cubicBezTo>
                <a:cubicBezTo>
                  <a:pt x="149" y="105"/>
                  <a:pt x="149" y="105"/>
                  <a:pt x="149" y="105"/>
                </a:cubicBezTo>
                <a:cubicBezTo>
                  <a:pt x="159" y="106"/>
                  <a:pt x="154" y="107"/>
                  <a:pt x="165" y="108"/>
                </a:cubicBezTo>
                <a:cubicBezTo>
                  <a:pt x="172" y="109"/>
                  <a:pt x="179" y="116"/>
                  <a:pt x="180" y="120"/>
                </a:cubicBezTo>
                <a:cubicBezTo>
                  <a:pt x="181" y="120"/>
                  <a:pt x="181" y="120"/>
                  <a:pt x="181" y="120"/>
                </a:cubicBezTo>
                <a:cubicBezTo>
                  <a:pt x="203" y="120"/>
                  <a:pt x="203" y="120"/>
                  <a:pt x="203" y="120"/>
                </a:cubicBezTo>
                <a:cubicBezTo>
                  <a:pt x="202" y="100"/>
                  <a:pt x="204" y="86"/>
                  <a:pt x="208" y="79"/>
                </a:cubicBezTo>
                <a:cubicBezTo>
                  <a:pt x="218" y="75"/>
                  <a:pt x="226" y="73"/>
                  <a:pt x="236" y="69"/>
                </a:cubicBezTo>
                <a:cubicBezTo>
                  <a:pt x="234" y="88"/>
                  <a:pt x="234" y="88"/>
                  <a:pt x="234" y="88"/>
                </a:cubicBezTo>
                <a:cubicBezTo>
                  <a:pt x="239" y="88"/>
                  <a:pt x="239" y="88"/>
                  <a:pt x="239" y="88"/>
                </a:cubicBezTo>
                <a:cubicBezTo>
                  <a:pt x="235" y="92"/>
                  <a:pt x="235" y="92"/>
                  <a:pt x="235" y="92"/>
                </a:cubicBezTo>
                <a:cubicBezTo>
                  <a:pt x="235" y="92"/>
                  <a:pt x="235" y="92"/>
                  <a:pt x="235" y="92"/>
                </a:cubicBezTo>
                <a:cubicBezTo>
                  <a:pt x="235" y="92"/>
                  <a:pt x="243" y="107"/>
                  <a:pt x="249" y="117"/>
                </a:cubicBezTo>
                <a:cubicBezTo>
                  <a:pt x="250" y="118"/>
                  <a:pt x="252" y="118"/>
                  <a:pt x="252" y="119"/>
                </a:cubicBezTo>
                <a:cubicBezTo>
                  <a:pt x="248" y="111"/>
                  <a:pt x="240" y="96"/>
                  <a:pt x="238" y="92"/>
                </a:cubicBezTo>
                <a:cubicBezTo>
                  <a:pt x="243" y="87"/>
                  <a:pt x="243" y="87"/>
                  <a:pt x="243" y="87"/>
                </a:cubicBezTo>
                <a:cubicBezTo>
                  <a:pt x="242" y="85"/>
                  <a:pt x="242" y="85"/>
                  <a:pt x="242" y="85"/>
                </a:cubicBezTo>
                <a:cubicBezTo>
                  <a:pt x="236" y="86"/>
                  <a:pt x="236" y="86"/>
                  <a:pt x="236" y="86"/>
                </a:cubicBezTo>
                <a:cubicBezTo>
                  <a:pt x="237" y="69"/>
                  <a:pt x="237" y="69"/>
                  <a:pt x="237" y="69"/>
                </a:cubicBezTo>
                <a:cubicBezTo>
                  <a:pt x="239" y="67"/>
                  <a:pt x="246" y="64"/>
                  <a:pt x="248" y="62"/>
                </a:cubicBezTo>
                <a:cubicBezTo>
                  <a:pt x="249" y="62"/>
                  <a:pt x="249" y="62"/>
                  <a:pt x="249" y="62"/>
                </a:cubicBezTo>
                <a:cubicBezTo>
                  <a:pt x="249" y="79"/>
                  <a:pt x="249" y="79"/>
                  <a:pt x="249" y="79"/>
                </a:cubicBezTo>
                <a:cubicBezTo>
                  <a:pt x="256" y="97"/>
                  <a:pt x="256" y="97"/>
                  <a:pt x="256" y="97"/>
                </a:cubicBezTo>
                <a:cubicBezTo>
                  <a:pt x="260" y="78"/>
                  <a:pt x="260" y="78"/>
                  <a:pt x="260" y="78"/>
                </a:cubicBezTo>
                <a:cubicBezTo>
                  <a:pt x="258" y="75"/>
                  <a:pt x="258" y="75"/>
                  <a:pt x="258" y="75"/>
                </a:cubicBezTo>
                <a:cubicBezTo>
                  <a:pt x="260" y="70"/>
                  <a:pt x="260" y="70"/>
                  <a:pt x="260" y="70"/>
                </a:cubicBezTo>
                <a:cubicBezTo>
                  <a:pt x="267" y="70"/>
                  <a:pt x="267" y="70"/>
                  <a:pt x="267" y="70"/>
                </a:cubicBezTo>
                <a:cubicBezTo>
                  <a:pt x="270" y="75"/>
                  <a:pt x="270" y="75"/>
                  <a:pt x="270" y="75"/>
                </a:cubicBezTo>
                <a:cubicBezTo>
                  <a:pt x="267" y="78"/>
                  <a:pt x="267" y="78"/>
                  <a:pt x="267" y="78"/>
                </a:cubicBezTo>
                <a:cubicBezTo>
                  <a:pt x="272" y="97"/>
                  <a:pt x="272" y="97"/>
                  <a:pt x="272" y="97"/>
                </a:cubicBezTo>
                <a:cubicBezTo>
                  <a:pt x="278" y="79"/>
                  <a:pt x="278" y="79"/>
                  <a:pt x="278" y="79"/>
                </a:cubicBezTo>
                <a:cubicBezTo>
                  <a:pt x="279" y="63"/>
                  <a:pt x="279" y="63"/>
                  <a:pt x="279" y="63"/>
                </a:cubicBezTo>
                <a:cubicBezTo>
                  <a:pt x="282" y="65"/>
                  <a:pt x="287" y="67"/>
                  <a:pt x="289" y="69"/>
                </a:cubicBezTo>
                <a:cubicBezTo>
                  <a:pt x="289" y="86"/>
                  <a:pt x="289" y="86"/>
                  <a:pt x="289" y="86"/>
                </a:cubicBezTo>
                <a:cubicBezTo>
                  <a:pt x="284" y="85"/>
                  <a:pt x="284" y="85"/>
                  <a:pt x="284" y="85"/>
                </a:cubicBezTo>
                <a:cubicBezTo>
                  <a:pt x="283" y="87"/>
                  <a:pt x="283" y="87"/>
                  <a:pt x="283" y="87"/>
                </a:cubicBezTo>
                <a:cubicBezTo>
                  <a:pt x="288" y="92"/>
                  <a:pt x="288" y="92"/>
                  <a:pt x="288" y="92"/>
                </a:cubicBezTo>
                <a:cubicBezTo>
                  <a:pt x="286" y="95"/>
                  <a:pt x="280" y="107"/>
                  <a:pt x="276" y="115"/>
                </a:cubicBezTo>
                <a:cubicBezTo>
                  <a:pt x="276" y="115"/>
                  <a:pt x="276" y="115"/>
                  <a:pt x="276" y="115"/>
                </a:cubicBezTo>
                <a:cubicBezTo>
                  <a:pt x="276" y="115"/>
                  <a:pt x="276" y="115"/>
                  <a:pt x="276" y="115"/>
                </a:cubicBezTo>
                <a:cubicBezTo>
                  <a:pt x="275" y="116"/>
                  <a:pt x="274" y="118"/>
                  <a:pt x="273" y="119"/>
                </a:cubicBezTo>
                <a:cubicBezTo>
                  <a:pt x="274" y="118"/>
                  <a:pt x="275" y="118"/>
                  <a:pt x="276" y="117"/>
                </a:cubicBezTo>
                <a:cubicBezTo>
                  <a:pt x="282" y="107"/>
                  <a:pt x="290" y="92"/>
                  <a:pt x="290" y="92"/>
                </a:cubicBezTo>
                <a:cubicBezTo>
                  <a:pt x="291" y="92"/>
                  <a:pt x="291" y="92"/>
                  <a:pt x="291" y="92"/>
                </a:cubicBezTo>
                <a:cubicBezTo>
                  <a:pt x="287" y="88"/>
                  <a:pt x="287" y="88"/>
                  <a:pt x="287" y="88"/>
                </a:cubicBezTo>
                <a:cubicBezTo>
                  <a:pt x="292" y="88"/>
                  <a:pt x="292" y="88"/>
                  <a:pt x="292" y="88"/>
                </a:cubicBezTo>
                <a:cubicBezTo>
                  <a:pt x="290" y="69"/>
                  <a:pt x="290" y="69"/>
                  <a:pt x="290" y="69"/>
                </a:cubicBezTo>
                <a:cubicBezTo>
                  <a:pt x="316" y="79"/>
                  <a:pt x="316" y="79"/>
                  <a:pt x="316" y="79"/>
                </a:cubicBezTo>
                <a:cubicBezTo>
                  <a:pt x="322" y="89"/>
                  <a:pt x="322" y="104"/>
                  <a:pt x="322" y="120"/>
                </a:cubicBezTo>
                <a:cubicBezTo>
                  <a:pt x="332" y="120"/>
                  <a:pt x="332" y="120"/>
                  <a:pt x="332" y="120"/>
                </a:cubicBezTo>
                <a:cubicBezTo>
                  <a:pt x="332" y="139"/>
                  <a:pt x="332" y="139"/>
                  <a:pt x="332" y="139"/>
                </a:cubicBezTo>
                <a:cubicBezTo>
                  <a:pt x="332" y="147"/>
                  <a:pt x="332" y="147"/>
                  <a:pt x="332" y="147"/>
                </a:cubicBezTo>
                <a:cubicBezTo>
                  <a:pt x="332" y="274"/>
                  <a:pt x="332" y="274"/>
                  <a:pt x="332" y="274"/>
                </a:cubicBezTo>
                <a:cubicBezTo>
                  <a:pt x="190" y="274"/>
                  <a:pt x="190" y="274"/>
                  <a:pt x="190" y="274"/>
                </a:cubicBezTo>
                <a:cubicBezTo>
                  <a:pt x="190" y="147"/>
                  <a:pt x="190" y="147"/>
                  <a:pt x="190" y="147"/>
                </a:cubicBezTo>
                <a:cubicBezTo>
                  <a:pt x="147" y="147"/>
                  <a:pt x="147" y="147"/>
                  <a:pt x="147" y="147"/>
                </a:cubicBezTo>
                <a:cubicBezTo>
                  <a:pt x="147" y="124"/>
                  <a:pt x="147" y="124"/>
                  <a:pt x="147" y="124"/>
                </a:cubicBezTo>
                <a:cubicBezTo>
                  <a:pt x="133" y="124"/>
                  <a:pt x="120" y="124"/>
                  <a:pt x="106" y="123"/>
                </a:cubicBezTo>
                <a:cubicBezTo>
                  <a:pt x="105" y="138"/>
                  <a:pt x="103" y="152"/>
                  <a:pt x="102" y="166"/>
                </a:cubicBezTo>
                <a:cubicBezTo>
                  <a:pt x="128" y="168"/>
                  <a:pt x="152" y="175"/>
                  <a:pt x="172" y="189"/>
                </a:cubicBezTo>
                <a:cubicBezTo>
                  <a:pt x="158" y="217"/>
                  <a:pt x="144" y="246"/>
                  <a:pt x="131" y="275"/>
                </a:cubicBezTo>
                <a:cubicBezTo>
                  <a:pt x="123" y="275"/>
                  <a:pt x="116" y="275"/>
                  <a:pt x="108" y="275"/>
                </a:cubicBezTo>
                <a:cubicBezTo>
                  <a:pt x="117" y="250"/>
                  <a:pt x="110" y="228"/>
                  <a:pt x="130" y="204"/>
                </a:cubicBezTo>
                <a:cubicBezTo>
                  <a:pt x="125" y="204"/>
                  <a:pt x="119" y="203"/>
                  <a:pt x="113" y="203"/>
                </a:cubicBezTo>
                <a:close/>
                <a:moveTo>
                  <a:pt x="226" y="120"/>
                </a:moveTo>
                <a:cubicBezTo>
                  <a:pt x="231" y="120"/>
                  <a:pt x="231" y="120"/>
                  <a:pt x="231" y="120"/>
                </a:cubicBezTo>
                <a:cubicBezTo>
                  <a:pt x="227" y="107"/>
                  <a:pt x="227" y="107"/>
                  <a:pt x="227" y="107"/>
                </a:cubicBezTo>
                <a:cubicBezTo>
                  <a:pt x="226" y="107"/>
                  <a:pt x="226" y="107"/>
                  <a:pt x="226" y="107"/>
                </a:cubicBezTo>
                <a:cubicBezTo>
                  <a:pt x="226" y="120"/>
                  <a:pt x="226" y="120"/>
                  <a:pt x="226" y="120"/>
                </a:cubicBezTo>
                <a:close/>
                <a:moveTo>
                  <a:pt x="296" y="120"/>
                </a:moveTo>
                <a:cubicBezTo>
                  <a:pt x="301" y="120"/>
                  <a:pt x="301" y="120"/>
                  <a:pt x="301" y="120"/>
                </a:cubicBezTo>
                <a:cubicBezTo>
                  <a:pt x="302" y="107"/>
                  <a:pt x="302" y="107"/>
                  <a:pt x="302" y="107"/>
                </a:cubicBezTo>
                <a:cubicBezTo>
                  <a:pt x="300" y="107"/>
                  <a:pt x="300" y="107"/>
                  <a:pt x="300" y="107"/>
                </a:cubicBezTo>
                <a:lnTo>
                  <a:pt x="296" y="120"/>
                </a:lnTo>
                <a:close/>
              </a:path>
            </a:pathLst>
          </a:custGeom>
          <a:solidFill>
            <a:schemeClr val="accent2">
              <a:lumMod val="40000"/>
              <a:lumOff val="60000"/>
            </a:schemeClr>
          </a:solidFill>
          <a:ln>
            <a:noFill/>
          </a:ln>
        </p:spPr>
        <p:txBody>
          <a:bodyPr vert="horz" wrap="square" lIns="121920" tIns="60960" rIns="121920" bIns="60960" numCol="1" anchor="t" anchorCtr="0" compatLnSpc="1"/>
          <a:lstStyle/>
          <a:p>
            <a:pPr defTabSz="1218565">
              <a:defRPr/>
            </a:pPr>
            <a:endParaRPr lang="zh-CN" altLang="en-US" sz="3200" kern="0">
              <a:solidFill>
                <a:sysClr val="windowText" lastClr="000000"/>
              </a:solidFill>
            </a:endParaRPr>
          </a:p>
        </p:txBody>
      </p:sp>
      <p:sp>
        <p:nvSpPr>
          <p:cNvPr id="21" name="Freeform 21"/>
          <p:cNvSpPr>
            <a:spLocks noEditPoints="1"/>
          </p:cNvSpPr>
          <p:nvPr/>
        </p:nvSpPr>
        <p:spPr bwMode="auto">
          <a:xfrm>
            <a:off x="4812871" y="5394139"/>
            <a:ext cx="521600" cy="342164"/>
          </a:xfrm>
          <a:custGeom>
            <a:avLst/>
            <a:gdLst>
              <a:gd name="T0" fmla="*/ 228 w 357"/>
              <a:gd name="T1" fmla="*/ 170 h 234"/>
              <a:gd name="T2" fmla="*/ 273 w 357"/>
              <a:gd name="T3" fmla="*/ 180 h 234"/>
              <a:gd name="T4" fmla="*/ 80 w 357"/>
              <a:gd name="T5" fmla="*/ 18 h 234"/>
              <a:gd name="T6" fmla="*/ 0 w 357"/>
              <a:gd name="T7" fmla="*/ 124 h 234"/>
              <a:gd name="T8" fmla="*/ 52 w 357"/>
              <a:gd name="T9" fmla="*/ 118 h 234"/>
              <a:gd name="T10" fmla="*/ 141 w 357"/>
              <a:gd name="T11" fmla="*/ 86 h 234"/>
              <a:gd name="T12" fmla="*/ 208 w 357"/>
              <a:gd name="T13" fmla="*/ 101 h 234"/>
              <a:gd name="T14" fmla="*/ 195 w 357"/>
              <a:gd name="T15" fmla="*/ 44 h 234"/>
              <a:gd name="T16" fmla="*/ 90 w 357"/>
              <a:gd name="T17" fmla="*/ 48 h 234"/>
              <a:gd name="T18" fmla="*/ 69 w 357"/>
              <a:gd name="T19" fmla="*/ 76 h 234"/>
              <a:gd name="T20" fmla="*/ 75 w 357"/>
              <a:gd name="T21" fmla="*/ 38 h 234"/>
              <a:gd name="T22" fmla="*/ 280 w 357"/>
              <a:gd name="T23" fmla="*/ 0 h 234"/>
              <a:gd name="T24" fmla="*/ 249 w 357"/>
              <a:gd name="T25" fmla="*/ 38 h 234"/>
              <a:gd name="T26" fmla="*/ 279 w 357"/>
              <a:gd name="T27" fmla="*/ 75 h 234"/>
              <a:gd name="T28" fmla="*/ 233 w 357"/>
              <a:gd name="T29" fmla="*/ 42 h 234"/>
              <a:gd name="T30" fmla="*/ 234 w 357"/>
              <a:gd name="T31" fmla="*/ 89 h 234"/>
              <a:gd name="T32" fmla="*/ 167 w 357"/>
              <a:gd name="T33" fmla="*/ 85 h 234"/>
              <a:gd name="T34" fmla="*/ 69 w 357"/>
              <a:gd name="T35" fmla="*/ 160 h 234"/>
              <a:gd name="T36" fmla="*/ 141 w 357"/>
              <a:gd name="T37" fmla="*/ 139 h 234"/>
              <a:gd name="T38" fmla="*/ 96 w 357"/>
              <a:gd name="T39" fmla="*/ 192 h 234"/>
              <a:gd name="T40" fmla="*/ 158 w 357"/>
              <a:gd name="T41" fmla="*/ 178 h 234"/>
              <a:gd name="T42" fmla="*/ 139 w 357"/>
              <a:gd name="T43" fmla="*/ 214 h 234"/>
              <a:gd name="T44" fmla="*/ 193 w 357"/>
              <a:gd name="T45" fmla="*/ 193 h 234"/>
              <a:gd name="T46" fmla="*/ 185 w 357"/>
              <a:gd name="T47" fmla="*/ 222 h 234"/>
              <a:gd name="T48" fmla="*/ 223 w 357"/>
              <a:gd name="T49" fmla="*/ 217 h 234"/>
              <a:gd name="T50" fmla="*/ 212 w 357"/>
              <a:gd name="T51" fmla="*/ 188 h 234"/>
              <a:gd name="T52" fmla="*/ 285 w 357"/>
              <a:gd name="T53" fmla="*/ 144 h 234"/>
              <a:gd name="T54" fmla="*/ 320 w 357"/>
              <a:gd name="T55" fmla="*/ 126 h 234"/>
              <a:gd name="T56" fmla="*/ 280 w 357"/>
              <a:gd name="T57" fmla="*/ 0 h 234"/>
              <a:gd name="T58" fmla="*/ 260 w 357"/>
              <a:gd name="T59" fmla="*/ 146 h 234"/>
              <a:gd name="T60" fmla="*/ 279 w 357"/>
              <a:gd name="T61" fmla="*/ 172 h 234"/>
              <a:gd name="T62" fmla="*/ 236 w 357"/>
              <a:gd name="T63" fmla="*/ 218 h 234"/>
              <a:gd name="T64" fmla="*/ 229 w 357"/>
              <a:gd name="T65" fmla="*/ 183 h 234"/>
              <a:gd name="T66" fmla="*/ 236 w 357"/>
              <a:gd name="T67" fmla="*/ 21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7" h="234">
                <a:moveTo>
                  <a:pt x="259" y="196"/>
                </a:moveTo>
                <a:cubicBezTo>
                  <a:pt x="228" y="170"/>
                  <a:pt x="228" y="170"/>
                  <a:pt x="228" y="170"/>
                </a:cubicBezTo>
                <a:cubicBezTo>
                  <a:pt x="239" y="158"/>
                  <a:pt x="239" y="158"/>
                  <a:pt x="239" y="158"/>
                </a:cubicBezTo>
                <a:cubicBezTo>
                  <a:pt x="273" y="180"/>
                  <a:pt x="273" y="180"/>
                  <a:pt x="273" y="180"/>
                </a:cubicBezTo>
                <a:cubicBezTo>
                  <a:pt x="269" y="185"/>
                  <a:pt x="264" y="191"/>
                  <a:pt x="259" y="196"/>
                </a:cubicBezTo>
                <a:close/>
                <a:moveTo>
                  <a:pt x="80" y="18"/>
                </a:moveTo>
                <a:cubicBezTo>
                  <a:pt x="34" y="5"/>
                  <a:pt x="34" y="5"/>
                  <a:pt x="34" y="5"/>
                </a:cubicBezTo>
                <a:cubicBezTo>
                  <a:pt x="0" y="124"/>
                  <a:pt x="0" y="124"/>
                  <a:pt x="0" y="124"/>
                </a:cubicBezTo>
                <a:cubicBezTo>
                  <a:pt x="47" y="137"/>
                  <a:pt x="47" y="137"/>
                  <a:pt x="47" y="137"/>
                </a:cubicBezTo>
                <a:cubicBezTo>
                  <a:pt x="52" y="118"/>
                  <a:pt x="52" y="118"/>
                  <a:pt x="52" y="118"/>
                </a:cubicBezTo>
                <a:cubicBezTo>
                  <a:pt x="78" y="139"/>
                  <a:pt x="78" y="139"/>
                  <a:pt x="78" y="139"/>
                </a:cubicBezTo>
                <a:cubicBezTo>
                  <a:pt x="141" y="86"/>
                  <a:pt x="141" y="86"/>
                  <a:pt x="141" y="86"/>
                </a:cubicBezTo>
                <a:cubicBezTo>
                  <a:pt x="167" y="77"/>
                  <a:pt x="167" y="77"/>
                  <a:pt x="167" y="77"/>
                </a:cubicBezTo>
                <a:cubicBezTo>
                  <a:pt x="208" y="101"/>
                  <a:pt x="208" y="101"/>
                  <a:pt x="208" y="101"/>
                </a:cubicBezTo>
                <a:cubicBezTo>
                  <a:pt x="221" y="90"/>
                  <a:pt x="221" y="90"/>
                  <a:pt x="221" y="90"/>
                </a:cubicBezTo>
                <a:cubicBezTo>
                  <a:pt x="195" y="44"/>
                  <a:pt x="195" y="44"/>
                  <a:pt x="195" y="44"/>
                </a:cubicBezTo>
                <a:cubicBezTo>
                  <a:pt x="135" y="41"/>
                  <a:pt x="135" y="41"/>
                  <a:pt x="135" y="41"/>
                </a:cubicBezTo>
                <a:cubicBezTo>
                  <a:pt x="90" y="48"/>
                  <a:pt x="90" y="48"/>
                  <a:pt x="90" y="48"/>
                </a:cubicBezTo>
                <a:cubicBezTo>
                  <a:pt x="85" y="46"/>
                  <a:pt x="85" y="46"/>
                  <a:pt x="85" y="46"/>
                </a:cubicBezTo>
                <a:cubicBezTo>
                  <a:pt x="69" y="76"/>
                  <a:pt x="69" y="76"/>
                  <a:pt x="69" y="76"/>
                </a:cubicBezTo>
                <a:cubicBezTo>
                  <a:pt x="64" y="74"/>
                  <a:pt x="64" y="74"/>
                  <a:pt x="64" y="74"/>
                </a:cubicBezTo>
                <a:cubicBezTo>
                  <a:pt x="75" y="38"/>
                  <a:pt x="75" y="38"/>
                  <a:pt x="75" y="38"/>
                </a:cubicBezTo>
                <a:cubicBezTo>
                  <a:pt x="80" y="18"/>
                  <a:pt x="80" y="18"/>
                  <a:pt x="80" y="18"/>
                </a:cubicBezTo>
                <a:close/>
                <a:moveTo>
                  <a:pt x="280" y="0"/>
                </a:moveTo>
                <a:cubicBezTo>
                  <a:pt x="243" y="30"/>
                  <a:pt x="243" y="30"/>
                  <a:pt x="243" y="30"/>
                </a:cubicBezTo>
                <a:cubicBezTo>
                  <a:pt x="249" y="38"/>
                  <a:pt x="249" y="38"/>
                  <a:pt x="249" y="38"/>
                </a:cubicBezTo>
                <a:cubicBezTo>
                  <a:pt x="249" y="38"/>
                  <a:pt x="249" y="38"/>
                  <a:pt x="249" y="38"/>
                </a:cubicBezTo>
                <a:cubicBezTo>
                  <a:pt x="279" y="75"/>
                  <a:pt x="279" y="75"/>
                  <a:pt x="279" y="75"/>
                </a:cubicBezTo>
                <a:cubicBezTo>
                  <a:pt x="274" y="79"/>
                  <a:pt x="274" y="79"/>
                  <a:pt x="274" y="79"/>
                </a:cubicBezTo>
                <a:cubicBezTo>
                  <a:pt x="233" y="42"/>
                  <a:pt x="233" y="42"/>
                  <a:pt x="233" y="42"/>
                </a:cubicBezTo>
                <a:cubicBezTo>
                  <a:pt x="226" y="44"/>
                  <a:pt x="219" y="48"/>
                  <a:pt x="210" y="52"/>
                </a:cubicBezTo>
                <a:cubicBezTo>
                  <a:pt x="234" y="89"/>
                  <a:pt x="234" y="89"/>
                  <a:pt x="234" y="89"/>
                </a:cubicBezTo>
                <a:cubicBezTo>
                  <a:pt x="210" y="109"/>
                  <a:pt x="210" y="109"/>
                  <a:pt x="210" y="109"/>
                </a:cubicBezTo>
                <a:cubicBezTo>
                  <a:pt x="167" y="85"/>
                  <a:pt x="167" y="85"/>
                  <a:pt x="167" y="85"/>
                </a:cubicBezTo>
                <a:cubicBezTo>
                  <a:pt x="151" y="90"/>
                  <a:pt x="151" y="90"/>
                  <a:pt x="151" y="90"/>
                </a:cubicBezTo>
                <a:cubicBezTo>
                  <a:pt x="121" y="112"/>
                  <a:pt x="92" y="137"/>
                  <a:pt x="69" y="160"/>
                </a:cubicBezTo>
                <a:cubicBezTo>
                  <a:pt x="71" y="170"/>
                  <a:pt x="78" y="177"/>
                  <a:pt x="90" y="181"/>
                </a:cubicBezTo>
                <a:cubicBezTo>
                  <a:pt x="103" y="169"/>
                  <a:pt x="127" y="150"/>
                  <a:pt x="141" y="139"/>
                </a:cubicBezTo>
                <a:cubicBezTo>
                  <a:pt x="143" y="145"/>
                  <a:pt x="143" y="145"/>
                  <a:pt x="143" y="145"/>
                </a:cubicBezTo>
                <a:cubicBezTo>
                  <a:pt x="129" y="158"/>
                  <a:pt x="108" y="175"/>
                  <a:pt x="96" y="192"/>
                </a:cubicBezTo>
                <a:cubicBezTo>
                  <a:pt x="118" y="210"/>
                  <a:pt x="118" y="210"/>
                  <a:pt x="118" y="210"/>
                </a:cubicBezTo>
                <a:cubicBezTo>
                  <a:pt x="128" y="207"/>
                  <a:pt x="143" y="192"/>
                  <a:pt x="158" y="178"/>
                </a:cubicBezTo>
                <a:cubicBezTo>
                  <a:pt x="161" y="181"/>
                  <a:pt x="161" y="181"/>
                  <a:pt x="161" y="181"/>
                </a:cubicBezTo>
                <a:cubicBezTo>
                  <a:pt x="157" y="187"/>
                  <a:pt x="140" y="206"/>
                  <a:pt x="139" y="214"/>
                </a:cubicBezTo>
                <a:cubicBezTo>
                  <a:pt x="145" y="217"/>
                  <a:pt x="152" y="221"/>
                  <a:pt x="158" y="225"/>
                </a:cubicBezTo>
                <a:cubicBezTo>
                  <a:pt x="167" y="219"/>
                  <a:pt x="186" y="201"/>
                  <a:pt x="193" y="193"/>
                </a:cubicBezTo>
                <a:cubicBezTo>
                  <a:pt x="196" y="195"/>
                  <a:pt x="196" y="195"/>
                  <a:pt x="196" y="195"/>
                </a:cubicBezTo>
                <a:cubicBezTo>
                  <a:pt x="194" y="199"/>
                  <a:pt x="186" y="211"/>
                  <a:pt x="185" y="222"/>
                </a:cubicBezTo>
                <a:cubicBezTo>
                  <a:pt x="191" y="226"/>
                  <a:pt x="198" y="230"/>
                  <a:pt x="204" y="234"/>
                </a:cubicBezTo>
                <a:cubicBezTo>
                  <a:pt x="211" y="229"/>
                  <a:pt x="218" y="223"/>
                  <a:pt x="223" y="217"/>
                </a:cubicBezTo>
                <a:cubicBezTo>
                  <a:pt x="227" y="213"/>
                  <a:pt x="227" y="213"/>
                  <a:pt x="227" y="213"/>
                </a:cubicBezTo>
                <a:cubicBezTo>
                  <a:pt x="212" y="188"/>
                  <a:pt x="212" y="188"/>
                  <a:pt x="212" y="188"/>
                </a:cubicBezTo>
                <a:cubicBezTo>
                  <a:pt x="217" y="169"/>
                  <a:pt x="240" y="147"/>
                  <a:pt x="258" y="139"/>
                </a:cubicBezTo>
                <a:cubicBezTo>
                  <a:pt x="285" y="144"/>
                  <a:pt x="285" y="144"/>
                  <a:pt x="285" y="144"/>
                </a:cubicBezTo>
                <a:cubicBezTo>
                  <a:pt x="310" y="114"/>
                  <a:pt x="310" y="114"/>
                  <a:pt x="310" y="114"/>
                </a:cubicBezTo>
                <a:cubicBezTo>
                  <a:pt x="320" y="126"/>
                  <a:pt x="320" y="126"/>
                  <a:pt x="320" y="126"/>
                </a:cubicBezTo>
                <a:cubicBezTo>
                  <a:pt x="357" y="96"/>
                  <a:pt x="357" y="96"/>
                  <a:pt x="357" y="96"/>
                </a:cubicBezTo>
                <a:cubicBezTo>
                  <a:pt x="280" y="0"/>
                  <a:pt x="280" y="0"/>
                  <a:pt x="280" y="0"/>
                </a:cubicBezTo>
                <a:close/>
                <a:moveTo>
                  <a:pt x="291" y="151"/>
                </a:moveTo>
                <a:cubicBezTo>
                  <a:pt x="260" y="146"/>
                  <a:pt x="260" y="146"/>
                  <a:pt x="260" y="146"/>
                </a:cubicBezTo>
                <a:cubicBezTo>
                  <a:pt x="253" y="155"/>
                  <a:pt x="253" y="155"/>
                  <a:pt x="253" y="155"/>
                </a:cubicBezTo>
                <a:cubicBezTo>
                  <a:pt x="279" y="172"/>
                  <a:pt x="279" y="172"/>
                  <a:pt x="279" y="172"/>
                </a:cubicBezTo>
                <a:cubicBezTo>
                  <a:pt x="283" y="165"/>
                  <a:pt x="287" y="158"/>
                  <a:pt x="291" y="151"/>
                </a:cubicBezTo>
                <a:close/>
                <a:moveTo>
                  <a:pt x="236" y="218"/>
                </a:moveTo>
                <a:cubicBezTo>
                  <a:pt x="242" y="213"/>
                  <a:pt x="248" y="207"/>
                  <a:pt x="254" y="201"/>
                </a:cubicBezTo>
                <a:cubicBezTo>
                  <a:pt x="229" y="183"/>
                  <a:pt x="229" y="183"/>
                  <a:pt x="229" y="183"/>
                </a:cubicBezTo>
                <a:cubicBezTo>
                  <a:pt x="220" y="190"/>
                  <a:pt x="220" y="190"/>
                  <a:pt x="220" y="190"/>
                </a:cubicBezTo>
                <a:lnTo>
                  <a:pt x="236" y="218"/>
                </a:lnTo>
                <a:close/>
              </a:path>
            </a:pathLst>
          </a:custGeom>
          <a:solidFill>
            <a:schemeClr val="accent2">
              <a:lumMod val="40000"/>
              <a:lumOff val="60000"/>
            </a:schemeClr>
          </a:solidFill>
          <a:ln>
            <a:noFill/>
          </a:ln>
        </p:spPr>
        <p:txBody>
          <a:bodyPr vert="horz" wrap="square" lIns="121920" tIns="60960" rIns="121920" bIns="60960" numCol="1" anchor="t" anchorCtr="0" compatLnSpc="1"/>
          <a:lstStyle/>
          <a:p>
            <a:pPr defTabSz="1218565">
              <a:defRPr/>
            </a:pPr>
            <a:endParaRPr lang="zh-CN" altLang="en-US" sz="3200" kern="0">
              <a:solidFill>
                <a:sysClr val="windowText" lastClr="000000"/>
              </a:solidFill>
            </a:endParaRPr>
          </a:p>
        </p:txBody>
      </p:sp>
      <p:sp>
        <p:nvSpPr>
          <p:cNvPr id="22" name="TextBox 46"/>
          <p:cNvSpPr txBox="1"/>
          <p:nvPr/>
        </p:nvSpPr>
        <p:spPr>
          <a:xfrm>
            <a:off x="2828444" y="1726595"/>
            <a:ext cx="1120820" cy="369332"/>
          </a:xfrm>
          <a:prstGeom prst="rect">
            <a:avLst/>
          </a:prstGeom>
          <a:noFill/>
        </p:spPr>
        <p:txBody>
          <a:bodyPr wrap="none" rtlCol="0">
            <a:spAutoFit/>
          </a:bodyPr>
          <a:lstStyle/>
          <a:p>
            <a:pPr fontAlgn="base">
              <a:spcBef>
                <a:spcPct val="0"/>
              </a:spcBef>
              <a:spcAft>
                <a:spcPct val="0"/>
              </a:spcAft>
            </a:pPr>
            <a:r>
              <a:rPr lang="en-US" altLang="zh-CN" sz="1800" dirty="0">
                <a:solidFill>
                  <a:schemeClr val="accent2">
                    <a:lumMod val="40000"/>
                    <a:lumOff val="60000"/>
                  </a:schemeClr>
                </a:solidFill>
                <a:latin typeface="Impact" pitchFamily="34" charset="0"/>
              </a:rPr>
              <a:t>KEY WORD</a:t>
            </a:r>
            <a:endParaRPr lang="zh-CN" altLang="en-US" sz="1800" dirty="0">
              <a:solidFill>
                <a:schemeClr val="accent2">
                  <a:lumMod val="40000"/>
                  <a:lumOff val="60000"/>
                </a:schemeClr>
              </a:solidFill>
              <a:latin typeface="Impact" pitchFamily="34" charset="0"/>
            </a:endParaRPr>
          </a:p>
        </p:txBody>
      </p:sp>
      <p:sp>
        <p:nvSpPr>
          <p:cNvPr id="23" name="TextBox 47"/>
          <p:cNvSpPr txBox="1"/>
          <p:nvPr/>
        </p:nvSpPr>
        <p:spPr>
          <a:xfrm>
            <a:off x="2828444" y="2896864"/>
            <a:ext cx="1120820" cy="369332"/>
          </a:xfrm>
          <a:prstGeom prst="rect">
            <a:avLst/>
          </a:prstGeom>
          <a:noFill/>
        </p:spPr>
        <p:txBody>
          <a:bodyPr wrap="none" rtlCol="0">
            <a:spAutoFit/>
          </a:bodyPr>
          <a:lstStyle/>
          <a:p>
            <a:pPr fontAlgn="base">
              <a:spcBef>
                <a:spcPct val="0"/>
              </a:spcBef>
              <a:spcAft>
                <a:spcPct val="0"/>
              </a:spcAft>
            </a:pPr>
            <a:r>
              <a:rPr lang="en-US" altLang="zh-CN" sz="1800" dirty="0">
                <a:solidFill>
                  <a:schemeClr val="accent2">
                    <a:lumMod val="40000"/>
                    <a:lumOff val="60000"/>
                  </a:schemeClr>
                </a:solidFill>
                <a:latin typeface="Impact" pitchFamily="34" charset="0"/>
              </a:rPr>
              <a:t>KEY WORD</a:t>
            </a:r>
            <a:endParaRPr lang="zh-CN" altLang="en-US" sz="1800" dirty="0">
              <a:solidFill>
                <a:schemeClr val="accent2">
                  <a:lumMod val="40000"/>
                  <a:lumOff val="60000"/>
                </a:schemeClr>
              </a:solidFill>
              <a:latin typeface="Impact" pitchFamily="34" charset="0"/>
            </a:endParaRPr>
          </a:p>
        </p:txBody>
      </p:sp>
      <p:sp>
        <p:nvSpPr>
          <p:cNvPr id="24" name="TextBox 48"/>
          <p:cNvSpPr txBox="1"/>
          <p:nvPr/>
        </p:nvSpPr>
        <p:spPr>
          <a:xfrm>
            <a:off x="2828444" y="4136692"/>
            <a:ext cx="1120820" cy="369332"/>
          </a:xfrm>
          <a:prstGeom prst="rect">
            <a:avLst/>
          </a:prstGeom>
          <a:noFill/>
        </p:spPr>
        <p:txBody>
          <a:bodyPr wrap="none" rtlCol="0">
            <a:spAutoFit/>
          </a:bodyPr>
          <a:lstStyle/>
          <a:p>
            <a:pPr fontAlgn="base">
              <a:spcBef>
                <a:spcPct val="0"/>
              </a:spcBef>
              <a:spcAft>
                <a:spcPct val="0"/>
              </a:spcAft>
            </a:pPr>
            <a:r>
              <a:rPr lang="en-US" altLang="zh-CN" sz="1800" dirty="0">
                <a:solidFill>
                  <a:schemeClr val="accent2">
                    <a:lumMod val="40000"/>
                    <a:lumOff val="60000"/>
                  </a:schemeClr>
                </a:solidFill>
                <a:latin typeface="Impact" pitchFamily="34" charset="0"/>
              </a:rPr>
              <a:t>KEY WORD</a:t>
            </a:r>
            <a:endParaRPr lang="zh-CN" altLang="en-US" sz="1800" dirty="0">
              <a:solidFill>
                <a:schemeClr val="accent2">
                  <a:lumMod val="40000"/>
                  <a:lumOff val="60000"/>
                </a:schemeClr>
              </a:solidFill>
              <a:latin typeface="Impact" pitchFamily="34" charset="0"/>
            </a:endParaRPr>
          </a:p>
        </p:txBody>
      </p:sp>
      <p:sp>
        <p:nvSpPr>
          <p:cNvPr id="25" name="TextBox 49"/>
          <p:cNvSpPr txBox="1"/>
          <p:nvPr/>
        </p:nvSpPr>
        <p:spPr>
          <a:xfrm>
            <a:off x="2828444" y="5318997"/>
            <a:ext cx="1120820" cy="369332"/>
          </a:xfrm>
          <a:prstGeom prst="rect">
            <a:avLst/>
          </a:prstGeom>
          <a:noFill/>
        </p:spPr>
        <p:txBody>
          <a:bodyPr wrap="none" rtlCol="0">
            <a:spAutoFit/>
          </a:bodyPr>
          <a:lstStyle/>
          <a:p>
            <a:pPr fontAlgn="base">
              <a:spcBef>
                <a:spcPct val="0"/>
              </a:spcBef>
              <a:spcAft>
                <a:spcPct val="0"/>
              </a:spcAft>
            </a:pPr>
            <a:r>
              <a:rPr lang="en-US" altLang="zh-CN" sz="1800" dirty="0">
                <a:solidFill>
                  <a:schemeClr val="accent2">
                    <a:lumMod val="40000"/>
                    <a:lumOff val="60000"/>
                  </a:schemeClr>
                </a:solidFill>
                <a:latin typeface="Impact" pitchFamily="34" charset="0"/>
              </a:rPr>
              <a:t>KEY WORD</a:t>
            </a:r>
            <a:endParaRPr lang="zh-CN" altLang="en-US" sz="1800" dirty="0">
              <a:solidFill>
                <a:schemeClr val="accent2">
                  <a:lumMod val="40000"/>
                  <a:lumOff val="60000"/>
                </a:schemeClr>
              </a:solidFill>
              <a:latin typeface="Impact" pitchFamily="34" charset="0"/>
            </a:endParaRPr>
          </a:p>
        </p:txBody>
      </p:sp>
      <p:cxnSp>
        <p:nvCxnSpPr>
          <p:cNvPr id="26" name="直接连接符 25"/>
          <p:cNvCxnSpPr/>
          <p:nvPr/>
        </p:nvCxnSpPr>
        <p:spPr>
          <a:xfrm>
            <a:off x="5586524" y="1977029"/>
            <a:ext cx="1757891" cy="0"/>
          </a:xfrm>
          <a:prstGeom prst="line">
            <a:avLst/>
          </a:prstGeom>
          <a:noFill/>
          <a:ln w="9525" cap="flat" cmpd="sng" algn="ctr">
            <a:solidFill>
              <a:sysClr val="windowText" lastClr="000000"/>
            </a:solidFill>
            <a:prstDash val="sysDash"/>
            <a:headEnd type="oval"/>
            <a:tailEnd type="oval"/>
          </a:ln>
          <a:effectLst/>
        </p:spPr>
      </p:cxnSp>
      <p:cxnSp>
        <p:nvCxnSpPr>
          <p:cNvPr id="27" name="直接连接符 26"/>
          <p:cNvCxnSpPr/>
          <p:nvPr/>
        </p:nvCxnSpPr>
        <p:spPr>
          <a:xfrm>
            <a:off x="5586524" y="5554225"/>
            <a:ext cx="1757891" cy="0"/>
          </a:xfrm>
          <a:prstGeom prst="line">
            <a:avLst/>
          </a:prstGeom>
          <a:noFill/>
          <a:ln w="9525" cap="flat" cmpd="sng" algn="ctr">
            <a:solidFill>
              <a:sysClr val="windowText" lastClr="000000"/>
            </a:solidFill>
            <a:prstDash val="sysDash"/>
            <a:headEnd type="oval"/>
            <a:tailEnd type="oval"/>
          </a:ln>
          <a:effectLst/>
        </p:spPr>
      </p:cxnSp>
      <p:cxnSp>
        <p:nvCxnSpPr>
          <p:cNvPr id="28" name="直接连接符 27"/>
          <p:cNvCxnSpPr/>
          <p:nvPr/>
        </p:nvCxnSpPr>
        <p:spPr>
          <a:xfrm>
            <a:off x="5586524" y="4382913"/>
            <a:ext cx="1757891" cy="0"/>
          </a:xfrm>
          <a:prstGeom prst="line">
            <a:avLst/>
          </a:prstGeom>
          <a:noFill/>
          <a:ln w="9525" cap="flat" cmpd="sng" algn="ctr">
            <a:solidFill>
              <a:sysClr val="windowText" lastClr="000000"/>
            </a:solidFill>
            <a:prstDash val="sysDash"/>
            <a:headEnd type="oval"/>
            <a:tailEnd type="oval"/>
          </a:ln>
          <a:effectLst/>
        </p:spPr>
      </p:cxnSp>
      <p:cxnSp>
        <p:nvCxnSpPr>
          <p:cNvPr id="29" name="直接连接符 28"/>
          <p:cNvCxnSpPr/>
          <p:nvPr/>
        </p:nvCxnSpPr>
        <p:spPr>
          <a:xfrm>
            <a:off x="5586524" y="3204553"/>
            <a:ext cx="1757891" cy="0"/>
          </a:xfrm>
          <a:prstGeom prst="line">
            <a:avLst/>
          </a:prstGeom>
          <a:noFill/>
          <a:ln w="9525" cap="flat" cmpd="sng" algn="ctr">
            <a:solidFill>
              <a:sysClr val="windowText" lastClr="000000"/>
            </a:solidFill>
            <a:prstDash val="sysDash"/>
            <a:headEnd type="oval"/>
            <a:tailEnd type="oval"/>
          </a:ln>
          <a:effectLst/>
        </p:spPr>
      </p:cxnSp>
      <p:sp>
        <p:nvSpPr>
          <p:cNvPr id="30" name="矩形 29"/>
          <p:cNvSpPr/>
          <p:nvPr/>
        </p:nvSpPr>
        <p:spPr>
          <a:xfrm>
            <a:off x="7728456" y="1604798"/>
            <a:ext cx="2688024" cy="707886"/>
          </a:xfrm>
          <a:prstGeom prst="rect">
            <a:avLst/>
          </a:prstGeom>
        </p:spPr>
        <p:txBody>
          <a:bodyPr wrap="square">
            <a:spAutoFit/>
          </a:bodyPr>
          <a:lstStyle/>
          <a:p>
            <a:pPr algn="just">
              <a:lnSpc>
                <a:spcPts val="1600"/>
              </a:lnSpc>
            </a:pPr>
            <a:r>
              <a:rPr lang="zh-CN" altLang="en-US" sz="1335" dirty="0">
                <a:latin typeface="微软雅黑" pitchFamily="34" charset="-122"/>
                <a:ea typeface="微软雅黑" pitchFamily="34" charset="-122"/>
              </a:rPr>
              <a:t>随着计算机技术的发展及印刷技术的进步，平面设计在视觉感观领域的表现和应用也越来越丰富。</a:t>
            </a:r>
            <a:endParaRPr lang="zh-CN" altLang="en-US" sz="1335" dirty="0">
              <a:latin typeface="微软雅黑" pitchFamily="34" charset="-122"/>
              <a:ea typeface="微软雅黑" pitchFamily="34" charset="-122"/>
            </a:endParaRPr>
          </a:p>
        </p:txBody>
      </p:sp>
      <p:sp>
        <p:nvSpPr>
          <p:cNvPr id="31" name="矩形 30"/>
          <p:cNvSpPr/>
          <p:nvPr/>
        </p:nvSpPr>
        <p:spPr>
          <a:xfrm>
            <a:off x="7728456" y="2835222"/>
            <a:ext cx="2688024" cy="707886"/>
          </a:xfrm>
          <a:prstGeom prst="rect">
            <a:avLst/>
          </a:prstGeom>
        </p:spPr>
        <p:txBody>
          <a:bodyPr wrap="square">
            <a:spAutoFit/>
          </a:bodyPr>
          <a:lstStyle/>
          <a:p>
            <a:pPr algn="just">
              <a:lnSpc>
                <a:spcPts val="1600"/>
              </a:lnSpc>
            </a:pPr>
            <a:r>
              <a:rPr lang="zh-CN" altLang="en-US" sz="1335" dirty="0">
                <a:latin typeface="微软雅黑" pitchFamily="34" charset="-122"/>
                <a:ea typeface="微软雅黑" pitchFamily="34" charset="-122"/>
              </a:rPr>
              <a:t>随着计算机技术的发展及印刷技术的进步，平面设计在视觉感观领域的表现和应用也越来越丰富。</a:t>
            </a:r>
            <a:endParaRPr lang="zh-CN" altLang="en-US" sz="1335" dirty="0">
              <a:latin typeface="微软雅黑" pitchFamily="34" charset="-122"/>
              <a:ea typeface="微软雅黑" pitchFamily="34" charset="-122"/>
            </a:endParaRPr>
          </a:p>
        </p:txBody>
      </p:sp>
      <p:sp>
        <p:nvSpPr>
          <p:cNvPr id="32" name="矩形 31"/>
          <p:cNvSpPr/>
          <p:nvPr/>
        </p:nvSpPr>
        <p:spPr>
          <a:xfrm>
            <a:off x="7728456" y="4013582"/>
            <a:ext cx="2688024" cy="707886"/>
          </a:xfrm>
          <a:prstGeom prst="rect">
            <a:avLst/>
          </a:prstGeom>
        </p:spPr>
        <p:txBody>
          <a:bodyPr wrap="square">
            <a:spAutoFit/>
          </a:bodyPr>
          <a:lstStyle/>
          <a:p>
            <a:pPr algn="just">
              <a:lnSpc>
                <a:spcPts val="1600"/>
              </a:lnSpc>
            </a:pPr>
            <a:r>
              <a:rPr lang="zh-CN" altLang="en-US" sz="1335" dirty="0">
                <a:latin typeface="微软雅黑" pitchFamily="34" charset="-122"/>
                <a:ea typeface="微软雅黑" pitchFamily="34" charset="-122"/>
              </a:rPr>
              <a:t>随着计算机技术的发展及印刷技术的进步，平面设计在视觉感观领域的表现和应用也越来越丰富。</a:t>
            </a:r>
            <a:endParaRPr lang="zh-CN" altLang="en-US" sz="1335" dirty="0">
              <a:latin typeface="微软雅黑" pitchFamily="34" charset="-122"/>
              <a:ea typeface="微软雅黑" pitchFamily="34" charset="-122"/>
            </a:endParaRPr>
          </a:p>
        </p:txBody>
      </p:sp>
      <p:sp>
        <p:nvSpPr>
          <p:cNvPr id="33" name="矩形 32"/>
          <p:cNvSpPr/>
          <p:nvPr/>
        </p:nvSpPr>
        <p:spPr>
          <a:xfrm>
            <a:off x="7728456" y="5182171"/>
            <a:ext cx="2688024" cy="707886"/>
          </a:xfrm>
          <a:prstGeom prst="rect">
            <a:avLst/>
          </a:prstGeom>
        </p:spPr>
        <p:txBody>
          <a:bodyPr wrap="square">
            <a:spAutoFit/>
          </a:bodyPr>
          <a:lstStyle/>
          <a:p>
            <a:pPr algn="just">
              <a:lnSpc>
                <a:spcPts val="1600"/>
              </a:lnSpc>
            </a:pPr>
            <a:r>
              <a:rPr lang="zh-CN" altLang="en-US" sz="1335" dirty="0">
                <a:latin typeface="微软雅黑" pitchFamily="34" charset="-122"/>
                <a:ea typeface="微软雅黑" pitchFamily="34" charset="-122"/>
              </a:rPr>
              <a:t>随着计算机技术的发展及印刷技术的进步，平面设计在视觉感观领域的表现和应用也越来越丰富。</a:t>
            </a:r>
            <a:endParaRPr lang="zh-CN" altLang="en-US" sz="1335" dirty="0">
              <a:latin typeface="微软雅黑" pitchFamily="34" charset="-122"/>
              <a:ea typeface="微软雅黑" pitchFamily="34" charset="-122"/>
            </a:endParaRPr>
          </a:p>
        </p:txBody>
      </p:sp>
      <p:sp>
        <p:nvSpPr>
          <p:cNvPr id="34" name="标题 52"/>
          <p:cNvSpPr/>
          <p:nvPr/>
        </p:nvSpPr>
        <p:spPr bwMode="auto">
          <a:xfrm>
            <a:off x="1155868" y="260648"/>
            <a:ext cx="5923360"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单击此处</a:t>
            </a:r>
            <a:r>
              <a:rPr lang="zh-CN" altLang="en-US" sz="3200" b="1" dirty="0" smtClean="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添加页面标题</a:t>
            </a:r>
            <a:endPar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400"/>
                                            <p:tgtEl>
                                              <p:spTgt spid="9"/>
                                            </p:tgtEl>
                                          </p:cBhvr>
                                        </p:animEffect>
                                      </p:childTnLst>
                                    </p:cTn>
                                  </p:par>
                                  <p:par>
                                    <p:cTn id="12" presetID="22" presetClass="entr" presetSubtype="8"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400"/>
                                            <p:tgtEl>
                                              <p:spTgt spid="6"/>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400"/>
                                            <p:tgtEl>
                                              <p:spTgt spid="3"/>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400"/>
                                            <p:tgtEl>
                                              <p:spTgt spid="4"/>
                                            </p:tgtEl>
                                          </p:cBhvr>
                                        </p:animEffect>
                                      </p:childTnLst>
                                    </p:cTn>
                                  </p:par>
                                </p:childTnLst>
                              </p:cTn>
                            </p:par>
                            <p:par>
                              <p:cTn id="22" fill="hold">
                                <p:stCondLst>
                                  <p:cond delay="1500"/>
                                </p:stCondLst>
                                <p:childTnLst>
                                  <p:par>
                                    <p:cTn id="23" presetID="22" presetClass="entr" presetSubtype="2"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right)">
                                          <p:cBhvr>
                                            <p:cTn id="25" dur="400"/>
                                            <p:tgtEl>
                                              <p:spTgt spid="15"/>
                                            </p:tgtEl>
                                          </p:cBhvr>
                                        </p:animEffect>
                                      </p:childTnLst>
                                    </p:cTn>
                                  </p:par>
                                  <p:par>
                                    <p:cTn id="26" presetID="22" presetClass="entr" presetSubtype="8"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400"/>
                                            <p:tgtEl>
                                              <p:spTgt spid="12"/>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400"/>
                                            <p:tgtEl>
                                              <p:spTgt spid="5"/>
                                            </p:tgtEl>
                                          </p:cBhvr>
                                        </p:animEffect>
                                      </p:childTnLst>
                                    </p:cTn>
                                  </p:par>
                                </p:childTnLst>
                              </p:cTn>
                            </p:par>
                            <p:par>
                              <p:cTn id="33" fill="hold">
                                <p:stCondLst>
                                  <p:cond delay="2500"/>
                                </p:stCondLst>
                                <p:childTnLst>
                                  <p:par>
                                    <p:cTn id="34" presetID="12" presetClass="entr" presetSubtype="1"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400"/>
                                            <p:tgtEl>
                                              <p:spTgt spid="18"/>
                                            </p:tgtEl>
                                            <p:attrNameLst>
                                              <p:attrName>ppt_y</p:attrName>
                                            </p:attrNameLst>
                                          </p:cBhvr>
                                          <p:tavLst>
                                            <p:tav tm="0">
                                              <p:val>
                                                <p:strVal val="#ppt_y-#ppt_h*1.125000"/>
                                              </p:val>
                                            </p:tav>
                                            <p:tav tm="100000">
                                              <p:val>
                                                <p:strVal val="#ppt_y"/>
                                              </p:val>
                                            </p:tav>
                                          </p:tavLst>
                                        </p:anim>
                                        <p:animEffect transition="in" filter="wipe(down)">
                                          <p:cBhvr>
                                            <p:cTn id="37" dur="400"/>
                                            <p:tgtEl>
                                              <p:spTgt spid="18"/>
                                            </p:tgtEl>
                                          </p:cBhvr>
                                        </p:animEffect>
                                      </p:childTnLst>
                                    </p:cTn>
                                  </p:par>
                                  <p:par>
                                    <p:cTn id="38" presetID="12" presetClass="entr" presetSubtype="1"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400"/>
                                            <p:tgtEl>
                                              <p:spTgt spid="19"/>
                                            </p:tgtEl>
                                            <p:attrNameLst>
                                              <p:attrName>ppt_y</p:attrName>
                                            </p:attrNameLst>
                                          </p:cBhvr>
                                          <p:tavLst>
                                            <p:tav tm="0">
                                              <p:val>
                                                <p:strVal val="#ppt_y-#ppt_h*1.125000"/>
                                              </p:val>
                                            </p:tav>
                                            <p:tav tm="100000">
                                              <p:val>
                                                <p:strVal val="#ppt_y"/>
                                              </p:val>
                                            </p:tav>
                                          </p:tavLst>
                                        </p:anim>
                                        <p:animEffect transition="in" filter="wipe(down)">
                                          <p:cBhvr>
                                            <p:cTn id="41" dur="400"/>
                                            <p:tgtEl>
                                              <p:spTgt spid="19"/>
                                            </p:tgtEl>
                                          </p:cBhvr>
                                        </p:animEffect>
                                      </p:childTnLst>
                                    </p:cTn>
                                  </p:par>
                                  <p:par>
                                    <p:cTn id="42" presetID="12" presetClass="entr" presetSubtype="1"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400"/>
                                            <p:tgtEl>
                                              <p:spTgt spid="20"/>
                                            </p:tgtEl>
                                            <p:attrNameLst>
                                              <p:attrName>ppt_y</p:attrName>
                                            </p:attrNameLst>
                                          </p:cBhvr>
                                          <p:tavLst>
                                            <p:tav tm="0">
                                              <p:val>
                                                <p:strVal val="#ppt_y-#ppt_h*1.125000"/>
                                              </p:val>
                                            </p:tav>
                                            <p:tav tm="100000">
                                              <p:val>
                                                <p:strVal val="#ppt_y"/>
                                              </p:val>
                                            </p:tav>
                                          </p:tavLst>
                                        </p:anim>
                                        <p:animEffect transition="in" filter="wipe(down)">
                                          <p:cBhvr>
                                            <p:cTn id="45" dur="400"/>
                                            <p:tgtEl>
                                              <p:spTgt spid="20"/>
                                            </p:tgtEl>
                                          </p:cBhvr>
                                        </p:animEffect>
                                      </p:childTnLst>
                                    </p:cTn>
                                  </p:par>
                                  <p:par>
                                    <p:cTn id="46" presetID="12" presetClass="entr" presetSubtype="1"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400"/>
                                            <p:tgtEl>
                                              <p:spTgt spid="21"/>
                                            </p:tgtEl>
                                            <p:attrNameLst>
                                              <p:attrName>ppt_y</p:attrName>
                                            </p:attrNameLst>
                                          </p:cBhvr>
                                          <p:tavLst>
                                            <p:tav tm="0">
                                              <p:val>
                                                <p:strVal val="#ppt_y-#ppt_h*1.125000"/>
                                              </p:val>
                                            </p:tav>
                                            <p:tav tm="100000">
                                              <p:val>
                                                <p:strVal val="#ppt_y"/>
                                              </p:val>
                                            </p:tav>
                                          </p:tavLst>
                                        </p:anim>
                                        <p:animEffect transition="in" filter="wipe(down)">
                                          <p:cBhvr>
                                            <p:cTn id="49" dur="400"/>
                                            <p:tgtEl>
                                              <p:spTgt spid="21"/>
                                            </p:tgtEl>
                                          </p:cBhvr>
                                        </p:animEffect>
                                      </p:childTnLst>
                                    </p:cTn>
                                  </p:par>
                                </p:childTnLst>
                              </p:cTn>
                            </p:par>
                            <p:par>
                              <p:cTn id="50" fill="hold">
                                <p:stCondLst>
                                  <p:cond delay="3000"/>
                                </p:stCondLst>
                                <p:childTnLst>
                                  <p:par>
                                    <p:cTn id="51" presetID="2" presetClass="entr" presetSubtype="8" fill="hold" grpId="0" nodeType="afterEffect" p14:presetBounceEnd="47000">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14:bounceEnd="47000">
                                          <p:cBhvr additive="base">
                                            <p:cTn id="53" dur="400" fill="hold"/>
                                            <p:tgtEl>
                                              <p:spTgt spid="22"/>
                                            </p:tgtEl>
                                            <p:attrNameLst>
                                              <p:attrName>ppt_x</p:attrName>
                                            </p:attrNameLst>
                                          </p:cBhvr>
                                          <p:tavLst>
                                            <p:tav tm="0">
                                              <p:val>
                                                <p:strVal val="0-#ppt_w/2"/>
                                              </p:val>
                                            </p:tav>
                                            <p:tav tm="100000">
                                              <p:val>
                                                <p:strVal val="#ppt_x"/>
                                              </p:val>
                                            </p:tav>
                                          </p:tavLst>
                                        </p:anim>
                                        <p:anim calcmode="lin" valueType="num" p14:bounceEnd="47000">
                                          <p:cBhvr additive="base">
                                            <p:cTn id="54" dur="400" fill="hold"/>
                                            <p:tgtEl>
                                              <p:spTgt spid="22"/>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14:presetBounceEnd="47000">
                                      <p:stCondLst>
                                        <p:cond delay="200"/>
                                      </p:stCondLst>
                                      <p:childTnLst>
                                        <p:set>
                                          <p:cBhvr>
                                            <p:cTn id="56" dur="1" fill="hold">
                                              <p:stCondLst>
                                                <p:cond delay="0"/>
                                              </p:stCondLst>
                                            </p:cTn>
                                            <p:tgtEl>
                                              <p:spTgt spid="23"/>
                                            </p:tgtEl>
                                            <p:attrNameLst>
                                              <p:attrName>style.visibility</p:attrName>
                                            </p:attrNameLst>
                                          </p:cBhvr>
                                          <p:to>
                                            <p:strVal val="visible"/>
                                          </p:to>
                                        </p:set>
                                        <p:anim calcmode="lin" valueType="num" p14:bounceEnd="47000">
                                          <p:cBhvr additive="base">
                                            <p:cTn id="57" dur="400" fill="hold"/>
                                            <p:tgtEl>
                                              <p:spTgt spid="23"/>
                                            </p:tgtEl>
                                            <p:attrNameLst>
                                              <p:attrName>ppt_x</p:attrName>
                                            </p:attrNameLst>
                                          </p:cBhvr>
                                          <p:tavLst>
                                            <p:tav tm="0">
                                              <p:val>
                                                <p:strVal val="0-#ppt_w/2"/>
                                              </p:val>
                                            </p:tav>
                                            <p:tav tm="100000">
                                              <p:val>
                                                <p:strVal val="#ppt_x"/>
                                              </p:val>
                                            </p:tav>
                                          </p:tavLst>
                                        </p:anim>
                                        <p:anim calcmode="lin" valueType="num" p14:bounceEnd="47000">
                                          <p:cBhvr additive="base">
                                            <p:cTn id="58" dur="400" fill="hold"/>
                                            <p:tgtEl>
                                              <p:spTgt spid="23"/>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14:presetBounceEnd="47000">
                                      <p:stCondLst>
                                        <p:cond delay="400"/>
                                      </p:stCondLst>
                                      <p:childTnLst>
                                        <p:set>
                                          <p:cBhvr>
                                            <p:cTn id="60" dur="1" fill="hold">
                                              <p:stCondLst>
                                                <p:cond delay="0"/>
                                              </p:stCondLst>
                                            </p:cTn>
                                            <p:tgtEl>
                                              <p:spTgt spid="24"/>
                                            </p:tgtEl>
                                            <p:attrNameLst>
                                              <p:attrName>style.visibility</p:attrName>
                                            </p:attrNameLst>
                                          </p:cBhvr>
                                          <p:to>
                                            <p:strVal val="visible"/>
                                          </p:to>
                                        </p:set>
                                        <p:anim calcmode="lin" valueType="num" p14:bounceEnd="47000">
                                          <p:cBhvr additive="base">
                                            <p:cTn id="61" dur="400" fill="hold"/>
                                            <p:tgtEl>
                                              <p:spTgt spid="24"/>
                                            </p:tgtEl>
                                            <p:attrNameLst>
                                              <p:attrName>ppt_x</p:attrName>
                                            </p:attrNameLst>
                                          </p:cBhvr>
                                          <p:tavLst>
                                            <p:tav tm="0">
                                              <p:val>
                                                <p:strVal val="0-#ppt_w/2"/>
                                              </p:val>
                                            </p:tav>
                                            <p:tav tm="100000">
                                              <p:val>
                                                <p:strVal val="#ppt_x"/>
                                              </p:val>
                                            </p:tav>
                                          </p:tavLst>
                                        </p:anim>
                                        <p:anim calcmode="lin" valueType="num" p14:bounceEnd="47000">
                                          <p:cBhvr additive="base">
                                            <p:cTn id="62" dur="400" fill="hold"/>
                                            <p:tgtEl>
                                              <p:spTgt spid="24"/>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14:presetBounceEnd="47000">
                                      <p:stCondLst>
                                        <p:cond delay="600"/>
                                      </p:stCondLst>
                                      <p:childTnLst>
                                        <p:set>
                                          <p:cBhvr>
                                            <p:cTn id="64" dur="1" fill="hold">
                                              <p:stCondLst>
                                                <p:cond delay="0"/>
                                              </p:stCondLst>
                                            </p:cTn>
                                            <p:tgtEl>
                                              <p:spTgt spid="25"/>
                                            </p:tgtEl>
                                            <p:attrNameLst>
                                              <p:attrName>style.visibility</p:attrName>
                                            </p:attrNameLst>
                                          </p:cBhvr>
                                          <p:to>
                                            <p:strVal val="visible"/>
                                          </p:to>
                                        </p:set>
                                        <p:anim calcmode="lin" valueType="num" p14:bounceEnd="47000">
                                          <p:cBhvr additive="base">
                                            <p:cTn id="65" dur="400" fill="hold"/>
                                            <p:tgtEl>
                                              <p:spTgt spid="25"/>
                                            </p:tgtEl>
                                            <p:attrNameLst>
                                              <p:attrName>ppt_x</p:attrName>
                                            </p:attrNameLst>
                                          </p:cBhvr>
                                          <p:tavLst>
                                            <p:tav tm="0">
                                              <p:val>
                                                <p:strVal val="0-#ppt_w/2"/>
                                              </p:val>
                                            </p:tav>
                                            <p:tav tm="100000">
                                              <p:val>
                                                <p:strVal val="#ppt_x"/>
                                              </p:val>
                                            </p:tav>
                                          </p:tavLst>
                                        </p:anim>
                                        <p:anim calcmode="lin" valueType="num" p14:bounceEnd="47000">
                                          <p:cBhvr additive="base">
                                            <p:cTn id="66" dur="400" fill="hold"/>
                                            <p:tgtEl>
                                              <p:spTgt spid="25"/>
                                            </p:tgtEl>
                                            <p:attrNameLst>
                                              <p:attrName>ppt_y</p:attrName>
                                            </p:attrNameLst>
                                          </p:cBhvr>
                                          <p:tavLst>
                                            <p:tav tm="0">
                                              <p:val>
                                                <p:strVal val="#ppt_y"/>
                                              </p:val>
                                            </p:tav>
                                            <p:tav tm="100000">
                                              <p:val>
                                                <p:strVal val="#ppt_y"/>
                                              </p:val>
                                            </p:tav>
                                          </p:tavLst>
                                        </p:anim>
                                      </p:childTnLst>
                                    </p:cTn>
                                  </p:par>
                                </p:childTnLst>
                              </p:cTn>
                            </p:par>
                            <p:par>
                              <p:cTn id="67" fill="hold">
                                <p:stCondLst>
                                  <p:cond delay="3500"/>
                                </p:stCondLst>
                                <p:childTnLst>
                                  <p:par>
                                    <p:cTn id="68" presetID="22" presetClass="entr" presetSubtype="8" fill="hold" nodeType="after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wipe(left)">
                                          <p:cBhvr>
                                            <p:cTn id="70" dur="300"/>
                                            <p:tgtEl>
                                              <p:spTgt spid="26"/>
                                            </p:tgtEl>
                                          </p:cBhvr>
                                        </p:animEffect>
                                      </p:childTnLst>
                                    </p:cTn>
                                  </p:par>
                                  <p:par>
                                    <p:cTn id="71" presetID="22" presetClass="entr" presetSubtype="8" fill="hold" nodeType="withEffect">
                                      <p:stCondLst>
                                        <p:cond delay="100"/>
                                      </p:stCondLst>
                                      <p:childTnLst>
                                        <p:set>
                                          <p:cBhvr>
                                            <p:cTn id="72" dur="1" fill="hold">
                                              <p:stCondLst>
                                                <p:cond delay="0"/>
                                              </p:stCondLst>
                                            </p:cTn>
                                            <p:tgtEl>
                                              <p:spTgt spid="29"/>
                                            </p:tgtEl>
                                            <p:attrNameLst>
                                              <p:attrName>style.visibility</p:attrName>
                                            </p:attrNameLst>
                                          </p:cBhvr>
                                          <p:to>
                                            <p:strVal val="visible"/>
                                          </p:to>
                                        </p:set>
                                        <p:animEffect transition="in" filter="wipe(left)">
                                          <p:cBhvr>
                                            <p:cTn id="73" dur="300"/>
                                            <p:tgtEl>
                                              <p:spTgt spid="29"/>
                                            </p:tgtEl>
                                          </p:cBhvr>
                                        </p:animEffect>
                                      </p:childTnLst>
                                    </p:cTn>
                                  </p:par>
                                  <p:par>
                                    <p:cTn id="74" presetID="22" presetClass="entr" presetSubtype="8" fill="hold" nodeType="withEffect">
                                      <p:stCondLst>
                                        <p:cond delay="200"/>
                                      </p:stCondLst>
                                      <p:childTnLst>
                                        <p:set>
                                          <p:cBhvr>
                                            <p:cTn id="75" dur="1" fill="hold">
                                              <p:stCondLst>
                                                <p:cond delay="0"/>
                                              </p:stCondLst>
                                            </p:cTn>
                                            <p:tgtEl>
                                              <p:spTgt spid="28"/>
                                            </p:tgtEl>
                                            <p:attrNameLst>
                                              <p:attrName>style.visibility</p:attrName>
                                            </p:attrNameLst>
                                          </p:cBhvr>
                                          <p:to>
                                            <p:strVal val="visible"/>
                                          </p:to>
                                        </p:set>
                                        <p:animEffect transition="in" filter="wipe(left)">
                                          <p:cBhvr>
                                            <p:cTn id="76" dur="300"/>
                                            <p:tgtEl>
                                              <p:spTgt spid="28"/>
                                            </p:tgtEl>
                                          </p:cBhvr>
                                        </p:animEffect>
                                      </p:childTnLst>
                                    </p:cTn>
                                  </p:par>
                                  <p:par>
                                    <p:cTn id="77" presetID="22" presetClass="entr" presetSubtype="8" fill="hold" nodeType="withEffect">
                                      <p:stCondLst>
                                        <p:cond delay="300"/>
                                      </p:stCondLst>
                                      <p:childTnLst>
                                        <p:set>
                                          <p:cBhvr>
                                            <p:cTn id="78" dur="1" fill="hold">
                                              <p:stCondLst>
                                                <p:cond delay="0"/>
                                              </p:stCondLst>
                                            </p:cTn>
                                            <p:tgtEl>
                                              <p:spTgt spid="27"/>
                                            </p:tgtEl>
                                            <p:attrNameLst>
                                              <p:attrName>style.visibility</p:attrName>
                                            </p:attrNameLst>
                                          </p:cBhvr>
                                          <p:to>
                                            <p:strVal val="visible"/>
                                          </p:to>
                                        </p:set>
                                        <p:animEffect transition="in" filter="wipe(left)">
                                          <p:cBhvr>
                                            <p:cTn id="79" dur="300"/>
                                            <p:tgtEl>
                                              <p:spTgt spid="27"/>
                                            </p:tgtEl>
                                          </p:cBhvr>
                                        </p:animEffect>
                                      </p:childTnLst>
                                    </p:cTn>
                                  </p:par>
                                </p:childTnLst>
                              </p:cTn>
                            </p:par>
                            <p:par>
                              <p:cTn id="80" fill="hold">
                                <p:stCondLst>
                                  <p:cond delay="4000"/>
                                </p:stCondLst>
                                <p:childTnLst>
                                  <p:par>
                                    <p:cTn id="81" presetID="2" presetClass="entr" presetSubtype="2" fill="hold" grpId="0" nodeType="afterEffect" p14:presetBounceEnd="56000">
                                      <p:stCondLst>
                                        <p:cond delay="0"/>
                                      </p:stCondLst>
                                      <p:childTnLst>
                                        <p:set>
                                          <p:cBhvr>
                                            <p:cTn id="82" dur="1" fill="hold">
                                              <p:stCondLst>
                                                <p:cond delay="0"/>
                                              </p:stCondLst>
                                            </p:cTn>
                                            <p:tgtEl>
                                              <p:spTgt spid="30"/>
                                            </p:tgtEl>
                                            <p:attrNameLst>
                                              <p:attrName>style.visibility</p:attrName>
                                            </p:attrNameLst>
                                          </p:cBhvr>
                                          <p:to>
                                            <p:strVal val="visible"/>
                                          </p:to>
                                        </p:set>
                                        <p:anim calcmode="lin" valueType="num" p14:bounceEnd="56000">
                                          <p:cBhvr additive="base">
                                            <p:cTn id="83" dur="300" fill="hold"/>
                                            <p:tgtEl>
                                              <p:spTgt spid="30"/>
                                            </p:tgtEl>
                                            <p:attrNameLst>
                                              <p:attrName>ppt_x</p:attrName>
                                            </p:attrNameLst>
                                          </p:cBhvr>
                                          <p:tavLst>
                                            <p:tav tm="0">
                                              <p:val>
                                                <p:strVal val="1+#ppt_w/2"/>
                                              </p:val>
                                            </p:tav>
                                            <p:tav tm="100000">
                                              <p:val>
                                                <p:strVal val="#ppt_x"/>
                                              </p:val>
                                            </p:tav>
                                          </p:tavLst>
                                        </p:anim>
                                        <p:anim calcmode="lin" valueType="num" p14:bounceEnd="56000">
                                          <p:cBhvr additive="base">
                                            <p:cTn id="84" dur="300" fill="hold"/>
                                            <p:tgtEl>
                                              <p:spTgt spid="30"/>
                                            </p:tgtEl>
                                            <p:attrNameLst>
                                              <p:attrName>ppt_y</p:attrName>
                                            </p:attrNameLst>
                                          </p:cBhvr>
                                          <p:tavLst>
                                            <p:tav tm="0">
                                              <p:val>
                                                <p:strVal val="#ppt_y"/>
                                              </p:val>
                                            </p:tav>
                                            <p:tav tm="100000">
                                              <p:val>
                                                <p:strVal val="#ppt_y"/>
                                              </p:val>
                                            </p:tav>
                                          </p:tavLst>
                                        </p:anim>
                                      </p:childTnLst>
                                    </p:cTn>
                                  </p:par>
                                </p:childTnLst>
                              </p:cTn>
                            </p:par>
                            <p:par>
                              <p:cTn id="85" fill="hold">
                                <p:stCondLst>
                                  <p:cond delay="4500"/>
                                </p:stCondLst>
                                <p:childTnLst>
                                  <p:par>
                                    <p:cTn id="86" presetID="2" presetClass="entr" presetSubtype="2" fill="hold" grpId="0" nodeType="afterEffect" p14:presetBounceEnd="56000">
                                      <p:stCondLst>
                                        <p:cond delay="0"/>
                                      </p:stCondLst>
                                      <p:childTnLst>
                                        <p:set>
                                          <p:cBhvr>
                                            <p:cTn id="87" dur="1" fill="hold">
                                              <p:stCondLst>
                                                <p:cond delay="0"/>
                                              </p:stCondLst>
                                            </p:cTn>
                                            <p:tgtEl>
                                              <p:spTgt spid="31"/>
                                            </p:tgtEl>
                                            <p:attrNameLst>
                                              <p:attrName>style.visibility</p:attrName>
                                            </p:attrNameLst>
                                          </p:cBhvr>
                                          <p:to>
                                            <p:strVal val="visible"/>
                                          </p:to>
                                        </p:set>
                                        <p:anim calcmode="lin" valueType="num" p14:bounceEnd="56000">
                                          <p:cBhvr additive="base">
                                            <p:cTn id="88" dur="300" fill="hold"/>
                                            <p:tgtEl>
                                              <p:spTgt spid="31"/>
                                            </p:tgtEl>
                                            <p:attrNameLst>
                                              <p:attrName>ppt_x</p:attrName>
                                            </p:attrNameLst>
                                          </p:cBhvr>
                                          <p:tavLst>
                                            <p:tav tm="0">
                                              <p:val>
                                                <p:strVal val="1+#ppt_w/2"/>
                                              </p:val>
                                            </p:tav>
                                            <p:tav tm="100000">
                                              <p:val>
                                                <p:strVal val="#ppt_x"/>
                                              </p:val>
                                            </p:tav>
                                          </p:tavLst>
                                        </p:anim>
                                        <p:anim calcmode="lin" valueType="num" p14:bounceEnd="56000">
                                          <p:cBhvr additive="base">
                                            <p:cTn id="89" dur="300" fill="hold"/>
                                            <p:tgtEl>
                                              <p:spTgt spid="31"/>
                                            </p:tgtEl>
                                            <p:attrNameLst>
                                              <p:attrName>ppt_y</p:attrName>
                                            </p:attrNameLst>
                                          </p:cBhvr>
                                          <p:tavLst>
                                            <p:tav tm="0">
                                              <p:val>
                                                <p:strVal val="#ppt_y"/>
                                              </p:val>
                                            </p:tav>
                                            <p:tav tm="100000">
                                              <p:val>
                                                <p:strVal val="#ppt_y"/>
                                              </p:val>
                                            </p:tav>
                                          </p:tavLst>
                                        </p:anim>
                                      </p:childTnLst>
                                    </p:cTn>
                                  </p:par>
                                </p:childTnLst>
                              </p:cTn>
                            </p:par>
                            <p:par>
                              <p:cTn id="90" fill="hold">
                                <p:stCondLst>
                                  <p:cond delay="5000"/>
                                </p:stCondLst>
                                <p:childTnLst>
                                  <p:par>
                                    <p:cTn id="91" presetID="2" presetClass="entr" presetSubtype="2" fill="hold" grpId="0" nodeType="afterEffect" p14:presetBounceEnd="56000">
                                      <p:stCondLst>
                                        <p:cond delay="0"/>
                                      </p:stCondLst>
                                      <p:childTnLst>
                                        <p:set>
                                          <p:cBhvr>
                                            <p:cTn id="92" dur="1" fill="hold">
                                              <p:stCondLst>
                                                <p:cond delay="0"/>
                                              </p:stCondLst>
                                            </p:cTn>
                                            <p:tgtEl>
                                              <p:spTgt spid="32"/>
                                            </p:tgtEl>
                                            <p:attrNameLst>
                                              <p:attrName>style.visibility</p:attrName>
                                            </p:attrNameLst>
                                          </p:cBhvr>
                                          <p:to>
                                            <p:strVal val="visible"/>
                                          </p:to>
                                        </p:set>
                                        <p:anim calcmode="lin" valueType="num" p14:bounceEnd="56000">
                                          <p:cBhvr additive="base">
                                            <p:cTn id="93" dur="300" fill="hold"/>
                                            <p:tgtEl>
                                              <p:spTgt spid="32"/>
                                            </p:tgtEl>
                                            <p:attrNameLst>
                                              <p:attrName>ppt_x</p:attrName>
                                            </p:attrNameLst>
                                          </p:cBhvr>
                                          <p:tavLst>
                                            <p:tav tm="0">
                                              <p:val>
                                                <p:strVal val="1+#ppt_w/2"/>
                                              </p:val>
                                            </p:tav>
                                            <p:tav tm="100000">
                                              <p:val>
                                                <p:strVal val="#ppt_x"/>
                                              </p:val>
                                            </p:tav>
                                          </p:tavLst>
                                        </p:anim>
                                        <p:anim calcmode="lin" valueType="num" p14:bounceEnd="56000">
                                          <p:cBhvr additive="base">
                                            <p:cTn id="94" dur="300" fill="hold"/>
                                            <p:tgtEl>
                                              <p:spTgt spid="32"/>
                                            </p:tgtEl>
                                            <p:attrNameLst>
                                              <p:attrName>ppt_y</p:attrName>
                                            </p:attrNameLst>
                                          </p:cBhvr>
                                          <p:tavLst>
                                            <p:tav tm="0">
                                              <p:val>
                                                <p:strVal val="#ppt_y"/>
                                              </p:val>
                                            </p:tav>
                                            <p:tav tm="100000">
                                              <p:val>
                                                <p:strVal val="#ppt_y"/>
                                              </p:val>
                                            </p:tav>
                                          </p:tavLst>
                                        </p:anim>
                                      </p:childTnLst>
                                    </p:cTn>
                                  </p:par>
                                </p:childTnLst>
                              </p:cTn>
                            </p:par>
                            <p:par>
                              <p:cTn id="95" fill="hold">
                                <p:stCondLst>
                                  <p:cond delay="5500"/>
                                </p:stCondLst>
                                <p:childTnLst>
                                  <p:par>
                                    <p:cTn id="96" presetID="2" presetClass="entr" presetSubtype="2" fill="hold" grpId="0" nodeType="afterEffect" p14:presetBounceEnd="56000">
                                      <p:stCondLst>
                                        <p:cond delay="0"/>
                                      </p:stCondLst>
                                      <p:childTnLst>
                                        <p:set>
                                          <p:cBhvr>
                                            <p:cTn id="97" dur="1" fill="hold">
                                              <p:stCondLst>
                                                <p:cond delay="0"/>
                                              </p:stCondLst>
                                            </p:cTn>
                                            <p:tgtEl>
                                              <p:spTgt spid="33"/>
                                            </p:tgtEl>
                                            <p:attrNameLst>
                                              <p:attrName>style.visibility</p:attrName>
                                            </p:attrNameLst>
                                          </p:cBhvr>
                                          <p:to>
                                            <p:strVal val="visible"/>
                                          </p:to>
                                        </p:set>
                                        <p:anim calcmode="lin" valueType="num" p14:bounceEnd="56000">
                                          <p:cBhvr additive="base">
                                            <p:cTn id="98" dur="300" fill="hold"/>
                                            <p:tgtEl>
                                              <p:spTgt spid="33"/>
                                            </p:tgtEl>
                                            <p:attrNameLst>
                                              <p:attrName>ppt_x</p:attrName>
                                            </p:attrNameLst>
                                          </p:cBhvr>
                                          <p:tavLst>
                                            <p:tav tm="0">
                                              <p:val>
                                                <p:strVal val="1+#ppt_w/2"/>
                                              </p:val>
                                            </p:tav>
                                            <p:tav tm="100000">
                                              <p:val>
                                                <p:strVal val="#ppt_x"/>
                                              </p:val>
                                            </p:tav>
                                          </p:tavLst>
                                        </p:anim>
                                        <p:anim calcmode="lin" valueType="num" p14:bounceEnd="56000">
                                          <p:cBhvr additive="base">
                                            <p:cTn id="99" dur="3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8" grpId="0" animBg="1"/>
          <p:bldP spid="19" grpId="0" animBg="1"/>
          <p:bldP spid="20" grpId="0" animBg="1"/>
          <p:bldP spid="21" grpId="0" animBg="1"/>
          <p:bldP spid="22" grpId="0"/>
          <p:bldP spid="23" grpId="0"/>
          <p:bldP spid="24" grpId="0"/>
          <p:bldP spid="25" grpId="0"/>
          <p:bldP spid="30" grpId="0"/>
          <p:bldP spid="31" grpId="0"/>
          <p:bldP spid="32" grpId="0"/>
          <p:bldP spid="33" grpId="0"/>
          <p:bldP spid="3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400"/>
                                            <p:tgtEl>
                                              <p:spTgt spid="9"/>
                                            </p:tgtEl>
                                          </p:cBhvr>
                                        </p:animEffect>
                                      </p:childTnLst>
                                    </p:cTn>
                                  </p:par>
                                  <p:par>
                                    <p:cTn id="12" presetID="22" presetClass="entr" presetSubtype="8"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400"/>
                                            <p:tgtEl>
                                              <p:spTgt spid="6"/>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400"/>
                                            <p:tgtEl>
                                              <p:spTgt spid="3"/>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400"/>
                                            <p:tgtEl>
                                              <p:spTgt spid="4"/>
                                            </p:tgtEl>
                                          </p:cBhvr>
                                        </p:animEffect>
                                      </p:childTnLst>
                                    </p:cTn>
                                  </p:par>
                                </p:childTnLst>
                              </p:cTn>
                            </p:par>
                            <p:par>
                              <p:cTn id="22" fill="hold">
                                <p:stCondLst>
                                  <p:cond delay="1500"/>
                                </p:stCondLst>
                                <p:childTnLst>
                                  <p:par>
                                    <p:cTn id="23" presetID="22" presetClass="entr" presetSubtype="2"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right)">
                                          <p:cBhvr>
                                            <p:cTn id="25" dur="400"/>
                                            <p:tgtEl>
                                              <p:spTgt spid="15"/>
                                            </p:tgtEl>
                                          </p:cBhvr>
                                        </p:animEffect>
                                      </p:childTnLst>
                                    </p:cTn>
                                  </p:par>
                                  <p:par>
                                    <p:cTn id="26" presetID="22" presetClass="entr" presetSubtype="8"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400"/>
                                            <p:tgtEl>
                                              <p:spTgt spid="12"/>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400"/>
                                            <p:tgtEl>
                                              <p:spTgt spid="5"/>
                                            </p:tgtEl>
                                          </p:cBhvr>
                                        </p:animEffect>
                                      </p:childTnLst>
                                    </p:cTn>
                                  </p:par>
                                </p:childTnLst>
                              </p:cTn>
                            </p:par>
                            <p:par>
                              <p:cTn id="33" fill="hold">
                                <p:stCondLst>
                                  <p:cond delay="2500"/>
                                </p:stCondLst>
                                <p:childTnLst>
                                  <p:par>
                                    <p:cTn id="34" presetID="12" presetClass="entr" presetSubtype="1"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400"/>
                                            <p:tgtEl>
                                              <p:spTgt spid="18"/>
                                            </p:tgtEl>
                                            <p:attrNameLst>
                                              <p:attrName>ppt_y</p:attrName>
                                            </p:attrNameLst>
                                          </p:cBhvr>
                                          <p:tavLst>
                                            <p:tav tm="0">
                                              <p:val>
                                                <p:strVal val="#ppt_y-#ppt_h*1.125000"/>
                                              </p:val>
                                            </p:tav>
                                            <p:tav tm="100000">
                                              <p:val>
                                                <p:strVal val="#ppt_y"/>
                                              </p:val>
                                            </p:tav>
                                          </p:tavLst>
                                        </p:anim>
                                        <p:animEffect transition="in" filter="wipe(down)">
                                          <p:cBhvr>
                                            <p:cTn id="37" dur="400"/>
                                            <p:tgtEl>
                                              <p:spTgt spid="18"/>
                                            </p:tgtEl>
                                          </p:cBhvr>
                                        </p:animEffect>
                                      </p:childTnLst>
                                    </p:cTn>
                                  </p:par>
                                  <p:par>
                                    <p:cTn id="38" presetID="12" presetClass="entr" presetSubtype="1"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400"/>
                                            <p:tgtEl>
                                              <p:spTgt spid="19"/>
                                            </p:tgtEl>
                                            <p:attrNameLst>
                                              <p:attrName>ppt_y</p:attrName>
                                            </p:attrNameLst>
                                          </p:cBhvr>
                                          <p:tavLst>
                                            <p:tav tm="0">
                                              <p:val>
                                                <p:strVal val="#ppt_y-#ppt_h*1.125000"/>
                                              </p:val>
                                            </p:tav>
                                            <p:tav tm="100000">
                                              <p:val>
                                                <p:strVal val="#ppt_y"/>
                                              </p:val>
                                            </p:tav>
                                          </p:tavLst>
                                        </p:anim>
                                        <p:animEffect transition="in" filter="wipe(down)">
                                          <p:cBhvr>
                                            <p:cTn id="41" dur="400"/>
                                            <p:tgtEl>
                                              <p:spTgt spid="19"/>
                                            </p:tgtEl>
                                          </p:cBhvr>
                                        </p:animEffect>
                                      </p:childTnLst>
                                    </p:cTn>
                                  </p:par>
                                  <p:par>
                                    <p:cTn id="42" presetID="12" presetClass="entr" presetSubtype="1"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400"/>
                                            <p:tgtEl>
                                              <p:spTgt spid="20"/>
                                            </p:tgtEl>
                                            <p:attrNameLst>
                                              <p:attrName>ppt_y</p:attrName>
                                            </p:attrNameLst>
                                          </p:cBhvr>
                                          <p:tavLst>
                                            <p:tav tm="0">
                                              <p:val>
                                                <p:strVal val="#ppt_y-#ppt_h*1.125000"/>
                                              </p:val>
                                            </p:tav>
                                            <p:tav tm="100000">
                                              <p:val>
                                                <p:strVal val="#ppt_y"/>
                                              </p:val>
                                            </p:tav>
                                          </p:tavLst>
                                        </p:anim>
                                        <p:animEffect transition="in" filter="wipe(down)">
                                          <p:cBhvr>
                                            <p:cTn id="45" dur="400"/>
                                            <p:tgtEl>
                                              <p:spTgt spid="20"/>
                                            </p:tgtEl>
                                          </p:cBhvr>
                                        </p:animEffect>
                                      </p:childTnLst>
                                    </p:cTn>
                                  </p:par>
                                  <p:par>
                                    <p:cTn id="46" presetID="12" presetClass="entr" presetSubtype="1"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400"/>
                                            <p:tgtEl>
                                              <p:spTgt spid="21"/>
                                            </p:tgtEl>
                                            <p:attrNameLst>
                                              <p:attrName>ppt_y</p:attrName>
                                            </p:attrNameLst>
                                          </p:cBhvr>
                                          <p:tavLst>
                                            <p:tav tm="0">
                                              <p:val>
                                                <p:strVal val="#ppt_y-#ppt_h*1.125000"/>
                                              </p:val>
                                            </p:tav>
                                            <p:tav tm="100000">
                                              <p:val>
                                                <p:strVal val="#ppt_y"/>
                                              </p:val>
                                            </p:tav>
                                          </p:tavLst>
                                        </p:anim>
                                        <p:animEffect transition="in" filter="wipe(down)">
                                          <p:cBhvr>
                                            <p:cTn id="49" dur="400"/>
                                            <p:tgtEl>
                                              <p:spTgt spid="21"/>
                                            </p:tgtEl>
                                          </p:cBhvr>
                                        </p:animEffect>
                                      </p:childTnLst>
                                    </p:cTn>
                                  </p:par>
                                </p:childTnLst>
                              </p:cTn>
                            </p:par>
                            <p:par>
                              <p:cTn id="50" fill="hold">
                                <p:stCondLst>
                                  <p:cond delay="3000"/>
                                </p:stCondLst>
                                <p:childTnLst>
                                  <p:par>
                                    <p:cTn id="51" presetID="2" presetClass="entr" presetSubtype="8"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400" fill="hold"/>
                                            <p:tgtEl>
                                              <p:spTgt spid="22"/>
                                            </p:tgtEl>
                                            <p:attrNameLst>
                                              <p:attrName>ppt_x</p:attrName>
                                            </p:attrNameLst>
                                          </p:cBhvr>
                                          <p:tavLst>
                                            <p:tav tm="0">
                                              <p:val>
                                                <p:strVal val="0-#ppt_w/2"/>
                                              </p:val>
                                            </p:tav>
                                            <p:tav tm="100000">
                                              <p:val>
                                                <p:strVal val="#ppt_x"/>
                                              </p:val>
                                            </p:tav>
                                          </p:tavLst>
                                        </p:anim>
                                        <p:anim calcmode="lin" valueType="num">
                                          <p:cBhvr additive="base">
                                            <p:cTn id="54" dur="400" fill="hold"/>
                                            <p:tgtEl>
                                              <p:spTgt spid="22"/>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20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400" fill="hold"/>
                                            <p:tgtEl>
                                              <p:spTgt spid="23"/>
                                            </p:tgtEl>
                                            <p:attrNameLst>
                                              <p:attrName>ppt_x</p:attrName>
                                            </p:attrNameLst>
                                          </p:cBhvr>
                                          <p:tavLst>
                                            <p:tav tm="0">
                                              <p:val>
                                                <p:strVal val="0-#ppt_w/2"/>
                                              </p:val>
                                            </p:tav>
                                            <p:tav tm="100000">
                                              <p:val>
                                                <p:strVal val="#ppt_x"/>
                                              </p:val>
                                            </p:tav>
                                          </p:tavLst>
                                        </p:anim>
                                        <p:anim calcmode="lin" valueType="num">
                                          <p:cBhvr additive="base">
                                            <p:cTn id="58" dur="400" fill="hold"/>
                                            <p:tgtEl>
                                              <p:spTgt spid="23"/>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40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400" fill="hold"/>
                                            <p:tgtEl>
                                              <p:spTgt spid="24"/>
                                            </p:tgtEl>
                                            <p:attrNameLst>
                                              <p:attrName>ppt_x</p:attrName>
                                            </p:attrNameLst>
                                          </p:cBhvr>
                                          <p:tavLst>
                                            <p:tav tm="0">
                                              <p:val>
                                                <p:strVal val="0-#ppt_w/2"/>
                                              </p:val>
                                            </p:tav>
                                            <p:tav tm="100000">
                                              <p:val>
                                                <p:strVal val="#ppt_x"/>
                                              </p:val>
                                            </p:tav>
                                          </p:tavLst>
                                        </p:anim>
                                        <p:anim calcmode="lin" valueType="num">
                                          <p:cBhvr additive="base">
                                            <p:cTn id="62" dur="400" fill="hold"/>
                                            <p:tgtEl>
                                              <p:spTgt spid="24"/>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60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400" fill="hold"/>
                                            <p:tgtEl>
                                              <p:spTgt spid="25"/>
                                            </p:tgtEl>
                                            <p:attrNameLst>
                                              <p:attrName>ppt_x</p:attrName>
                                            </p:attrNameLst>
                                          </p:cBhvr>
                                          <p:tavLst>
                                            <p:tav tm="0">
                                              <p:val>
                                                <p:strVal val="0-#ppt_w/2"/>
                                              </p:val>
                                            </p:tav>
                                            <p:tav tm="100000">
                                              <p:val>
                                                <p:strVal val="#ppt_x"/>
                                              </p:val>
                                            </p:tav>
                                          </p:tavLst>
                                        </p:anim>
                                        <p:anim calcmode="lin" valueType="num">
                                          <p:cBhvr additive="base">
                                            <p:cTn id="66" dur="400" fill="hold"/>
                                            <p:tgtEl>
                                              <p:spTgt spid="25"/>
                                            </p:tgtEl>
                                            <p:attrNameLst>
                                              <p:attrName>ppt_y</p:attrName>
                                            </p:attrNameLst>
                                          </p:cBhvr>
                                          <p:tavLst>
                                            <p:tav tm="0">
                                              <p:val>
                                                <p:strVal val="#ppt_y"/>
                                              </p:val>
                                            </p:tav>
                                            <p:tav tm="100000">
                                              <p:val>
                                                <p:strVal val="#ppt_y"/>
                                              </p:val>
                                            </p:tav>
                                          </p:tavLst>
                                        </p:anim>
                                      </p:childTnLst>
                                    </p:cTn>
                                  </p:par>
                                </p:childTnLst>
                              </p:cTn>
                            </p:par>
                            <p:par>
                              <p:cTn id="67" fill="hold">
                                <p:stCondLst>
                                  <p:cond delay="3500"/>
                                </p:stCondLst>
                                <p:childTnLst>
                                  <p:par>
                                    <p:cTn id="68" presetID="22" presetClass="entr" presetSubtype="8" fill="hold" nodeType="after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wipe(left)">
                                          <p:cBhvr>
                                            <p:cTn id="70" dur="300"/>
                                            <p:tgtEl>
                                              <p:spTgt spid="26"/>
                                            </p:tgtEl>
                                          </p:cBhvr>
                                        </p:animEffect>
                                      </p:childTnLst>
                                    </p:cTn>
                                  </p:par>
                                  <p:par>
                                    <p:cTn id="71" presetID="22" presetClass="entr" presetSubtype="8" fill="hold" nodeType="withEffect">
                                      <p:stCondLst>
                                        <p:cond delay="100"/>
                                      </p:stCondLst>
                                      <p:childTnLst>
                                        <p:set>
                                          <p:cBhvr>
                                            <p:cTn id="72" dur="1" fill="hold">
                                              <p:stCondLst>
                                                <p:cond delay="0"/>
                                              </p:stCondLst>
                                            </p:cTn>
                                            <p:tgtEl>
                                              <p:spTgt spid="29"/>
                                            </p:tgtEl>
                                            <p:attrNameLst>
                                              <p:attrName>style.visibility</p:attrName>
                                            </p:attrNameLst>
                                          </p:cBhvr>
                                          <p:to>
                                            <p:strVal val="visible"/>
                                          </p:to>
                                        </p:set>
                                        <p:animEffect transition="in" filter="wipe(left)">
                                          <p:cBhvr>
                                            <p:cTn id="73" dur="300"/>
                                            <p:tgtEl>
                                              <p:spTgt spid="29"/>
                                            </p:tgtEl>
                                          </p:cBhvr>
                                        </p:animEffect>
                                      </p:childTnLst>
                                    </p:cTn>
                                  </p:par>
                                  <p:par>
                                    <p:cTn id="74" presetID="22" presetClass="entr" presetSubtype="8" fill="hold" nodeType="withEffect">
                                      <p:stCondLst>
                                        <p:cond delay="200"/>
                                      </p:stCondLst>
                                      <p:childTnLst>
                                        <p:set>
                                          <p:cBhvr>
                                            <p:cTn id="75" dur="1" fill="hold">
                                              <p:stCondLst>
                                                <p:cond delay="0"/>
                                              </p:stCondLst>
                                            </p:cTn>
                                            <p:tgtEl>
                                              <p:spTgt spid="28"/>
                                            </p:tgtEl>
                                            <p:attrNameLst>
                                              <p:attrName>style.visibility</p:attrName>
                                            </p:attrNameLst>
                                          </p:cBhvr>
                                          <p:to>
                                            <p:strVal val="visible"/>
                                          </p:to>
                                        </p:set>
                                        <p:animEffect transition="in" filter="wipe(left)">
                                          <p:cBhvr>
                                            <p:cTn id="76" dur="300"/>
                                            <p:tgtEl>
                                              <p:spTgt spid="28"/>
                                            </p:tgtEl>
                                          </p:cBhvr>
                                        </p:animEffect>
                                      </p:childTnLst>
                                    </p:cTn>
                                  </p:par>
                                  <p:par>
                                    <p:cTn id="77" presetID="22" presetClass="entr" presetSubtype="8" fill="hold" nodeType="withEffect">
                                      <p:stCondLst>
                                        <p:cond delay="300"/>
                                      </p:stCondLst>
                                      <p:childTnLst>
                                        <p:set>
                                          <p:cBhvr>
                                            <p:cTn id="78" dur="1" fill="hold">
                                              <p:stCondLst>
                                                <p:cond delay="0"/>
                                              </p:stCondLst>
                                            </p:cTn>
                                            <p:tgtEl>
                                              <p:spTgt spid="27"/>
                                            </p:tgtEl>
                                            <p:attrNameLst>
                                              <p:attrName>style.visibility</p:attrName>
                                            </p:attrNameLst>
                                          </p:cBhvr>
                                          <p:to>
                                            <p:strVal val="visible"/>
                                          </p:to>
                                        </p:set>
                                        <p:animEffect transition="in" filter="wipe(left)">
                                          <p:cBhvr>
                                            <p:cTn id="79" dur="300"/>
                                            <p:tgtEl>
                                              <p:spTgt spid="27"/>
                                            </p:tgtEl>
                                          </p:cBhvr>
                                        </p:animEffect>
                                      </p:childTnLst>
                                    </p:cTn>
                                  </p:par>
                                </p:childTnLst>
                              </p:cTn>
                            </p:par>
                            <p:par>
                              <p:cTn id="80" fill="hold">
                                <p:stCondLst>
                                  <p:cond delay="4000"/>
                                </p:stCondLst>
                                <p:childTnLst>
                                  <p:par>
                                    <p:cTn id="81" presetID="2" presetClass="entr" presetSubtype="2"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 calcmode="lin" valueType="num">
                                          <p:cBhvr additive="base">
                                            <p:cTn id="83" dur="300" fill="hold"/>
                                            <p:tgtEl>
                                              <p:spTgt spid="30"/>
                                            </p:tgtEl>
                                            <p:attrNameLst>
                                              <p:attrName>ppt_x</p:attrName>
                                            </p:attrNameLst>
                                          </p:cBhvr>
                                          <p:tavLst>
                                            <p:tav tm="0">
                                              <p:val>
                                                <p:strVal val="1+#ppt_w/2"/>
                                              </p:val>
                                            </p:tav>
                                            <p:tav tm="100000">
                                              <p:val>
                                                <p:strVal val="#ppt_x"/>
                                              </p:val>
                                            </p:tav>
                                          </p:tavLst>
                                        </p:anim>
                                        <p:anim calcmode="lin" valueType="num">
                                          <p:cBhvr additive="base">
                                            <p:cTn id="84" dur="300" fill="hold"/>
                                            <p:tgtEl>
                                              <p:spTgt spid="30"/>
                                            </p:tgtEl>
                                            <p:attrNameLst>
                                              <p:attrName>ppt_y</p:attrName>
                                            </p:attrNameLst>
                                          </p:cBhvr>
                                          <p:tavLst>
                                            <p:tav tm="0">
                                              <p:val>
                                                <p:strVal val="#ppt_y"/>
                                              </p:val>
                                            </p:tav>
                                            <p:tav tm="100000">
                                              <p:val>
                                                <p:strVal val="#ppt_y"/>
                                              </p:val>
                                            </p:tav>
                                          </p:tavLst>
                                        </p:anim>
                                      </p:childTnLst>
                                    </p:cTn>
                                  </p:par>
                                </p:childTnLst>
                              </p:cTn>
                            </p:par>
                            <p:par>
                              <p:cTn id="85" fill="hold">
                                <p:stCondLst>
                                  <p:cond delay="4500"/>
                                </p:stCondLst>
                                <p:childTnLst>
                                  <p:par>
                                    <p:cTn id="86" presetID="2" presetClass="entr" presetSubtype="2" fill="hold" grpId="0" nodeType="afterEffect">
                                      <p:stCondLst>
                                        <p:cond delay="0"/>
                                      </p:stCondLst>
                                      <p:childTnLst>
                                        <p:set>
                                          <p:cBhvr>
                                            <p:cTn id="87" dur="1" fill="hold">
                                              <p:stCondLst>
                                                <p:cond delay="0"/>
                                              </p:stCondLst>
                                            </p:cTn>
                                            <p:tgtEl>
                                              <p:spTgt spid="31"/>
                                            </p:tgtEl>
                                            <p:attrNameLst>
                                              <p:attrName>style.visibility</p:attrName>
                                            </p:attrNameLst>
                                          </p:cBhvr>
                                          <p:to>
                                            <p:strVal val="visible"/>
                                          </p:to>
                                        </p:set>
                                        <p:anim calcmode="lin" valueType="num">
                                          <p:cBhvr additive="base">
                                            <p:cTn id="88" dur="300" fill="hold"/>
                                            <p:tgtEl>
                                              <p:spTgt spid="31"/>
                                            </p:tgtEl>
                                            <p:attrNameLst>
                                              <p:attrName>ppt_x</p:attrName>
                                            </p:attrNameLst>
                                          </p:cBhvr>
                                          <p:tavLst>
                                            <p:tav tm="0">
                                              <p:val>
                                                <p:strVal val="1+#ppt_w/2"/>
                                              </p:val>
                                            </p:tav>
                                            <p:tav tm="100000">
                                              <p:val>
                                                <p:strVal val="#ppt_x"/>
                                              </p:val>
                                            </p:tav>
                                          </p:tavLst>
                                        </p:anim>
                                        <p:anim calcmode="lin" valueType="num">
                                          <p:cBhvr additive="base">
                                            <p:cTn id="89" dur="300" fill="hold"/>
                                            <p:tgtEl>
                                              <p:spTgt spid="31"/>
                                            </p:tgtEl>
                                            <p:attrNameLst>
                                              <p:attrName>ppt_y</p:attrName>
                                            </p:attrNameLst>
                                          </p:cBhvr>
                                          <p:tavLst>
                                            <p:tav tm="0">
                                              <p:val>
                                                <p:strVal val="#ppt_y"/>
                                              </p:val>
                                            </p:tav>
                                            <p:tav tm="100000">
                                              <p:val>
                                                <p:strVal val="#ppt_y"/>
                                              </p:val>
                                            </p:tav>
                                          </p:tavLst>
                                        </p:anim>
                                      </p:childTnLst>
                                    </p:cTn>
                                  </p:par>
                                </p:childTnLst>
                              </p:cTn>
                            </p:par>
                            <p:par>
                              <p:cTn id="90" fill="hold">
                                <p:stCondLst>
                                  <p:cond delay="5000"/>
                                </p:stCondLst>
                                <p:childTnLst>
                                  <p:par>
                                    <p:cTn id="91" presetID="2" presetClass="entr" presetSubtype="2" fill="hold" grpId="0" nodeType="afterEffect">
                                      <p:stCondLst>
                                        <p:cond delay="0"/>
                                      </p:stCondLst>
                                      <p:childTnLst>
                                        <p:set>
                                          <p:cBhvr>
                                            <p:cTn id="92" dur="1" fill="hold">
                                              <p:stCondLst>
                                                <p:cond delay="0"/>
                                              </p:stCondLst>
                                            </p:cTn>
                                            <p:tgtEl>
                                              <p:spTgt spid="32"/>
                                            </p:tgtEl>
                                            <p:attrNameLst>
                                              <p:attrName>style.visibility</p:attrName>
                                            </p:attrNameLst>
                                          </p:cBhvr>
                                          <p:to>
                                            <p:strVal val="visible"/>
                                          </p:to>
                                        </p:set>
                                        <p:anim calcmode="lin" valueType="num">
                                          <p:cBhvr additive="base">
                                            <p:cTn id="93" dur="300" fill="hold"/>
                                            <p:tgtEl>
                                              <p:spTgt spid="32"/>
                                            </p:tgtEl>
                                            <p:attrNameLst>
                                              <p:attrName>ppt_x</p:attrName>
                                            </p:attrNameLst>
                                          </p:cBhvr>
                                          <p:tavLst>
                                            <p:tav tm="0">
                                              <p:val>
                                                <p:strVal val="1+#ppt_w/2"/>
                                              </p:val>
                                            </p:tav>
                                            <p:tav tm="100000">
                                              <p:val>
                                                <p:strVal val="#ppt_x"/>
                                              </p:val>
                                            </p:tav>
                                          </p:tavLst>
                                        </p:anim>
                                        <p:anim calcmode="lin" valueType="num">
                                          <p:cBhvr additive="base">
                                            <p:cTn id="94" dur="300" fill="hold"/>
                                            <p:tgtEl>
                                              <p:spTgt spid="32"/>
                                            </p:tgtEl>
                                            <p:attrNameLst>
                                              <p:attrName>ppt_y</p:attrName>
                                            </p:attrNameLst>
                                          </p:cBhvr>
                                          <p:tavLst>
                                            <p:tav tm="0">
                                              <p:val>
                                                <p:strVal val="#ppt_y"/>
                                              </p:val>
                                            </p:tav>
                                            <p:tav tm="100000">
                                              <p:val>
                                                <p:strVal val="#ppt_y"/>
                                              </p:val>
                                            </p:tav>
                                          </p:tavLst>
                                        </p:anim>
                                      </p:childTnLst>
                                    </p:cTn>
                                  </p:par>
                                </p:childTnLst>
                              </p:cTn>
                            </p:par>
                            <p:par>
                              <p:cTn id="95" fill="hold">
                                <p:stCondLst>
                                  <p:cond delay="5500"/>
                                </p:stCondLst>
                                <p:childTnLst>
                                  <p:par>
                                    <p:cTn id="96" presetID="2" presetClass="entr" presetSubtype="2" fill="hold" grpId="0" nodeType="afterEffect">
                                      <p:stCondLst>
                                        <p:cond delay="0"/>
                                      </p:stCondLst>
                                      <p:childTnLst>
                                        <p:set>
                                          <p:cBhvr>
                                            <p:cTn id="97" dur="1" fill="hold">
                                              <p:stCondLst>
                                                <p:cond delay="0"/>
                                              </p:stCondLst>
                                            </p:cTn>
                                            <p:tgtEl>
                                              <p:spTgt spid="33"/>
                                            </p:tgtEl>
                                            <p:attrNameLst>
                                              <p:attrName>style.visibility</p:attrName>
                                            </p:attrNameLst>
                                          </p:cBhvr>
                                          <p:to>
                                            <p:strVal val="visible"/>
                                          </p:to>
                                        </p:set>
                                        <p:anim calcmode="lin" valueType="num">
                                          <p:cBhvr additive="base">
                                            <p:cTn id="98" dur="300" fill="hold"/>
                                            <p:tgtEl>
                                              <p:spTgt spid="33"/>
                                            </p:tgtEl>
                                            <p:attrNameLst>
                                              <p:attrName>ppt_x</p:attrName>
                                            </p:attrNameLst>
                                          </p:cBhvr>
                                          <p:tavLst>
                                            <p:tav tm="0">
                                              <p:val>
                                                <p:strVal val="1+#ppt_w/2"/>
                                              </p:val>
                                            </p:tav>
                                            <p:tav tm="100000">
                                              <p:val>
                                                <p:strVal val="#ppt_x"/>
                                              </p:val>
                                            </p:tav>
                                          </p:tavLst>
                                        </p:anim>
                                        <p:anim calcmode="lin" valueType="num">
                                          <p:cBhvr additive="base">
                                            <p:cTn id="99" dur="3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8" grpId="0" animBg="1"/>
          <p:bldP spid="19" grpId="0" animBg="1"/>
          <p:bldP spid="20" grpId="0" animBg="1"/>
          <p:bldP spid="21" grpId="0" animBg="1"/>
          <p:bldP spid="22" grpId="0"/>
          <p:bldP spid="23" grpId="0"/>
          <p:bldP spid="24" grpId="0"/>
          <p:bldP spid="25" grpId="0"/>
          <p:bldP spid="30" grpId="0"/>
          <p:bldP spid="31" grpId="0"/>
          <p:bldP spid="32" grpId="0"/>
          <p:bldP spid="33" grpId="0"/>
          <p:bldP spid="34"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52"/>
          <p:cNvSpPr/>
          <p:nvPr/>
        </p:nvSpPr>
        <p:spPr bwMode="auto">
          <a:xfrm>
            <a:off x="1155868" y="260648"/>
            <a:ext cx="5923360"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单击此处</a:t>
            </a:r>
            <a:r>
              <a:rPr lang="zh-CN" altLang="en-US" sz="3200" b="1" dirty="0" smtClean="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添加页面标题</a:t>
            </a:r>
            <a:endPar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endParaRPr>
          </a:p>
        </p:txBody>
      </p:sp>
      <p:sp>
        <p:nvSpPr>
          <p:cNvPr id="23" name="椭圆 22"/>
          <p:cNvSpPr/>
          <p:nvPr/>
        </p:nvSpPr>
        <p:spPr>
          <a:xfrm>
            <a:off x="1154171" y="1821840"/>
            <a:ext cx="1856085" cy="1856085"/>
          </a:xfrm>
          <a:prstGeom prst="ellipse">
            <a:avLst/>
          </a:prstGeom>
          <a:blipFill>
            <a:blip r:embed="rId1"/>
            <a:stretch>
              <a:fillRect l="-2300" t="-12495" r="-1319" b="-14092"/>
            </a:stretch>
          </a:blipFill>
          <a:ln w="76200">
            <a:solidFill>
              <a:srgbClr val="B7020B"/>
            </a:solidFill>
          </a:ln>
          <a:effectLst>
            <a:outerShdw blurRad="241300" dist="38100" dir="5400000" algn="t" rotWithShape="0">
              <a:prstClr val="black">
                <a:alpha val="4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4" name="椭圆 23"/>
          <p:cNvSpPr/>
          <p:nvPr/>
        </p:nvSpPr>
        <p:spPr>
          <a:xfrm>
            <a:off x="8832304" y="1628800"/>
            <a:ext cx="1856085" cy="1856085"/>
          </a:xfrm>
          <a:prstGeom prst="ellipse">
            <a:avLst/>
          </a:prstGeom>
          <a:blipFill>
            <a:blip r:embed="rId1"/>
            <a:stretch>
              <a:fillRect l="-2300" t="-12495" r="-1319" b="-14092"/>
            </a:stretch>
          </a:blipFill>
          <a:ln w="76200">
            <a:solidFill>
              <a:srgbClr val="B7020B"/>
            </a:solidFill>
          </a:ln>
          <a:effectLst>
            <a:outerShdw blurRad="241300" dist="38100" dir="5400000" algn="t" rotWithShape="0">
              <a:prstClr val="black">
                <a:alpha val="4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5" name="椭圆 24"/>
          <p:cNvSpPr/>
          <p:nvPr/>
        </p:nvSpPr>
        <p:spPr>
          <a:xfrm>
            <a:off x="2905829" y="1439567"/>
            <a:ext cx="2327252" cy="2327252"/>
          </a:xfrm>
          <a:prstGeom prst="ellipse">
            <a:avLst/>
          </a:prstGeom>
          <a:blipFill>
            <a:blip r:embed="rId2"/>
            <a:stretch>
              <a:fillRect l="-2300" t="-12495" r="-1319" b="-14092"/>
            </a:stretch>
          </a:blipFill>
          <a:ln w="76200">
            <a:solidFill>
              <a:srgbClr val="B7020B"/>
            </a:solidFill>
          </a:ln>
          <a:effectLst>
            <a:outerShdw blurRad="241300" dist="38100" dir="5400000" algn="t" rotWithShape="0">
              <a:prstClr val="black">
                <a:alpha val="4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6" name="椭圆 25"/>
          <p:cNvSpPr/>
          <p:nvPr/>
        </p:nvSpPr>
        <p:spPr>
          <a:xfrm>
            <a:off x="6797109" y="1388767"/>
            <a:ext cx="2327252" cy="2327252"/>
          </a:xfrm>
          <a:prstGeom prst="ellipse">
            <a:avLst/>
          </a:prstGeom>
          <a:blipFill>
            <a:blip r:embed="rId2"/>
            <a:stretch>
              <a:fillRect l="-2300" t="-12495" r="-1319" b="-14092"/>
            </a:stretch>
          </a:blipFill>
          <a:ln w="76200">
            <a:solidFill>
              <a:srgbClr val="B7020B"/>
            </a:solidFill>
          </a:ln>
          <a:effectLst>
            <a:outerShdw blurRad="241300" dist="38100" dir="5400000" algn="t" rotWithShape="0">
              <a:prstClr val="black">
                <a:alpha val="4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27" name="组合 26"/>
          <p:cNvGrpSpPr/>
          <p:nvPr/>
        </p:nvGrpSpPr>
        <p:grpSpPr>
          <a:xfrm>
            <a:off x="1058260" y="4552144"/>
            <a:ext cx="1800200" cy="1133477"/>
            <a:chOff x="1559496" y="4809488"/>
            <a:chExt cx="1800200" cy="1133477"/>
          </a:xfrm>
        </p:grpSpPr>
        <p:sp>
          <p:nvSpPr>
            <p:cNvPr id="28" name="文本框 8"/>
            <p:cNvSpPr txBox="1"/>
            <p:nvPr/>
          </p:nvSpPr>
          <p:spPr>
            <a:xfrm>
              <a:off x="1783036" y="4809488"/>
              <a:ext cx="1407881" cy="33855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spcBef>
                  <a:spcPct val="20000"/>
                </a:spcBef>
                <a:defRPr/>
              </a:pPr>
              <a:r>
                <a:rPr lang="zh-CN" altLang="en-US" sz="1600" b="1" kern="0" dirty="0">
                  <a:solidFill>
                    <a:srgbClr val="292A25"/>
                  </a:solidFill>
                  <a:latin typeface="微软雅黑" pitchFamily="34" charset="-122"/>
                  <a:ea typeface="微软雅黑" pitchFamily="34" charset="-122"/>
                  <a:cs typeface="Raleway"/>
                </a:rPr>
                <a:t>输入你的</a:t>
              </a:r>
              <a:r>
                <a:rPr lang="zh-CN" altLang="en-US" sz="1600" b="1" kern="0" dirty="0" smtClean="0">
                  <a:solidFill>
                    <a:srgbClr val="292A25"/>
                  </a:solidFill>
                  <a:latin typeface="微软雅黑" pitchFamily="34" charset="-122"/>
                  <a:ea typeface="微软雅黑" pitchFamily="34" charset="-122"/>
                  <a:cs typeface="Raleway"/>
                </a:rPr>
                <a:t>标题</a:t>
              </a:r>
              <a:endParaRPr lang="en-US" altLang="zh-CN" sz="1600" b="1" kern="0" dirty="0">
                <a:solidFill>
                  <a:srgbClr val="292A25"/>
                </a:solidFill>
                <a:latin typeface="微软雅黑" pitchFamily="34" charset="-122"/>
                <a:ea typeface="微软雅黑" pitchFamily="34" charset="-122"/>
                <a:cs typeface="Raleway"/>
              </a:endParaRPr>
            </a:p>
          </p:txBody>
        </p:sp>
        <p:sp>
          <p:nvSpPr>
            <p:cNvPr id="29" name="文本框 8"/>
            <p:cNvSpPr txBox="1"/>
            <p:nvPr/>
          </p:nvSpPr>
          <p:spPr>
            <a:xfrm>
              <a:off x="1559496" y="5111968"/>
              <a:ext cx="1800200" cy="8309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spcBef>
                  <a:spcPct val="20000"/>
                </a:spcBef>
                <a:defRPr/>
              </a:pPr>
              <a:r>
                <a:rPr lang="zh-CN" altLang="en-US" sz="1200" b="0" kern="0" dirty="0" smtClean="0">
                  <a:solidFill>
                    <a:srgbClr val="292A25"/>
                  </a:solidFill>
                  <a:latin typeface="微软雅黑" pitchFamily="34" charset="-122"/>
                  <a:ea typeface="微软雅黑" pitchFamily="34" charset="-122"/>
                  <a:cs typeface="Raleway Light"/>
                </a:rPr>
                <a:t>这里</a:t>
              </a:r>
              <a:r>
                <a:rPr lang="zh-CN" altLang="en-US" sz="1200" b="0" kern="0" dirty="0">
                  <a:solidFill>
                    <a:srgbClr val="292A25"/>
                  </a:solidFill>
                  <a:latin typeface="微软雅黑" pitchFamily="34" charset="-122"/>
                  <a:ea typeface="微软雅黑" pitchFamily="34" charset="-122"/>
                  <a:cs typeface="Raleway Light"/>
                </a:rPr>
                <a:t>输入简单的文字概述里输入简单文字概述输入简单的文字概述里输入输入里这里输入</a:t>
              </a:r>
              <a:endParaRPr lang="en-US" altLang="zh-CN" sz="1200" b="0" kern="0" dirty="0">
                <a:solidFill>
                  <a:srgbClr val="292A25"/>
                </a:solidFill>
                <a:latin typeface="微软雅黑" pitchFamily="34" charset="-122"/>
                <a:ea typeface="微软雅黑" pitchFamily="34" charset="-122"/>
                <a:cs typeface="Raleway Light"/>
              </a:endParaRPr>
            </a:p>
          </p:txBody>
        </p:sp>
      </p:grpSp>
      <p:grpSp>
        <p:nvGrpSpPr>
          <p:cNvPr id="30" name="组合 29"/>
          <p:cNvGrpSpPr/>
          <p:nvPr/>
        </p:nvGrpSpPr>
        <p:grpSpPr>
          <a:xfrm>
            <a:off x="1983767" y="3952856"/>
            <a:ext cx="8002298" cy="573737"/>
            <a:chOff x="1875133" y="4219603"/>
            <a:chExt cx="8002298" cy="573737"/>
          </a:xfrm>
        </p:grpSpPr>
        <p:sp>
          <p:nvSpPr>
            <p:cNvPr id="31" name="椭圆 30"/>
            <p:cNvSpPr/>
            <p:nvPr/>
          </p:nvSpPr>
          <p:spPr>
            <a:xfrm>
              <a:off x="9615968" y="4219605"/>
              <a:ext cx="261463" cy="2614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32" name="椭圆 31"/>
            <p:cNvSpPr/>
            <p:nvPr/>
          </p:nvSpPr>
          <p:spPr>
            <a:xfrm>
              <a:off x="9660231" y="4620405"/>
              <a:ext cx="172935" cy="17293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33" name="椭圆 32"/>
            <p:cNvSpPr/>
            <p:nvPr/>
          </p:nvSpPr>
          <p:spPr>
            <a:xfrm>
              <a:off x="7654390" y="4219603"/>
              <a:ext cx="261463" cy="261463"/>
            </a:xfrm>
            <a:prstGeom prst="ellipse">
              <a:avLst/>
            </a:prstGeom>
            <a:solidFill>
              <a:srgbClr val="292A2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34" name="椭圆 33"/>
            <p:cNvSpPr/>
            <p:nvPr/>
          </p:nvSpPr>
          <p:spPr>
            <a:xfrm>
              <a:off x="7698653" y="4620403"/>
              <a:ext cx="172935" cy="172935"/>
            </a:xfrm>
            <a:prstGeom prst="ellipse">
              <a:avLst/>
            </a:prstGeom>
            <a:solidFill>
              <a:srgbClr val="292A2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35" name="椭圆 34"/>
            <p:cNvSpPr/>
            <p:nvPr/>
          </p:nvSpPr>
          <p:spPr>
            <a:xfrm>
              <a:off x="1875133" y="4219605"/>
              <a:ext cx="261463" cy="2614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36" name="椭圆 35"/>
            <p:cNvSpPr/>
            <p:nvPr/>
          </p:nvSpPr>
          <p:spPr>
            <a:xfrm>
              <a:off x="1919397" y="4620405"/>
              <a:ext cx="172935" cy="17293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37" name="椭圆 36"/>
            <p:cNvSpPr/>
            <p:nvPr/>
          </p:nvSpPr>
          <p:spPr>
            <a:xfrm>
              <a:off x="3831063" y="4219603"/>
              <a:ext cx="261463" cy="261463"/>
            </a:xfrm>
            <a:prstGeom prst="ellipse">
              <a:avLst/>
            </a:prstGeom>
            <a:solidFill>
              <a:srgbClr val="292A2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38" name="椭圆 37"/>
            <p:cNvSpPr/>
            <p:nvPr/>
          </p:nvSpPr>
          <p:spPr>
            <a:xfrm>
              <a:off x="3875325" y="4620403"/>
              <a:ext cx="172935" cy="172935"/>
            </a:xfrm>
            <a:prstGeom prst="ellipse">
              <a:avLst/>
            </a:prstGeom>
            <a:solidFill>
              <a:srgbClr val="292A2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39" name="椭圆 38"/>
            <p:cNvSpPr/>
            <p:nvPr/>
          </p:nvSpPr>
          <p:spPr>
            <a:xfrm>
              <a:off x="5742242" y="4219605"/>
              <a:ext cx="261463" cy="2614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40" name="椭圆 39"/>
            <p:cNvSpPr/>
            <p:nvPr/>
          </p:nvSpPr>
          <p:spPr>
            <a:xfrm>
              <a:off x="5786503" y="4620405"/>
              <a:ext cx="172935" cy="17293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grpSp>
      <p:sp>
        <p:nvSpPr>
          <p:cNvPr id="41" name="椭圆 40"/>
          <p:cNvSpPr/>
          <p:nvPr/>
        </p:nvSpPr>
        <p:spPr>
          <a:xfrm>
            <a:off x="4791783" y="1146030"/>
            <a:ext cx="2641111" cy="2641111"/>
          </a:xfrm>
          <a:prstGeom prst="ellipse">
            <a:avLst/>
          </a:prstGeom>
          <a:blipFill>
            <a:blip r:embed="rId1"/>
            <a:stretch>
              <a:fillRect l="-2300" t="-12495" r="-1319" b="-14092"/>
            </a:stretch>
          </a:blipFill>
          <a:ln w="76200">
            <a:solidFill>
              <a:srgbClr val="B7020B"/>
            </a:solidFill>
          </a:ln>
          <a:effectLst>
            <a:outerShdw blurRad="241300" dist="38100" dir="5400000" algn="t" rotWithShape="0">
              <a:prstClr val="black">
                <a:alpha val="4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42" name="组合 41"/>
          <p:cNvGrpSpPr/>
          <p:nvPr/>
        </p:nvGrpSpPr>
        <p:grpSpPr>
          <a:xfrm>
            <a:off x="3169355" y="4552144"/>
            <a:ext cx="1800200" cy="1133477"/>
            <a:chOff x="1559496" y="4809488"/>
            <a:chExt cx="1800200" cy="1133477"/>
          </a:xfrm>
        </p:grpSpPr>
        <p:sp>
          <p:nvSpPr>
            <p:cNvPr id="43" name="文本框 8"/>
            <p:cNvSpPr txBox="1"/>
            <p:nvPr/>
          </p:nvSpPr>
          <p:spPr>
            <a:xfrm>
              <a:off x="1783036" y="4809488"/>
              <a:ext cx="1407881" cy="33855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spcBef>
                  <a:spcPct val="20000"/>
                </a:spcBef>
                <a:defRPr/>
              </a:pPr>
              <a:r>
                <a:rPr lang="zh-CN" altLang="en-US" sz="1600" b="1" kern="0" dirty="0">
                  <a:solidFill>
                    <a:srgbClr val="292A25"/>
                  </a:solidFill>
                  <a:latin typeface="微软雅黑" pitchFamily="34" charset="-122"/>
                  <a:ea typeface="微软雅黑" pitchFamily="34" charset="-122"/>
                  <a:cs typeface="Raleway"/>
                </a:rPr>
                <a:t>输入你的</a:t>
              </a:r>
              <a:r>
                <a:rPr lang="zh-CN" altLang="en-US" sz="1600" b="1" kern="0" dirty="0" smtClean="0">
                  <a:solidFill>
                    <a:srgbClr val="292A25"/>
                  </a:solidFill>
                  <a:latin typeface="微软雅黑" pitchFamily="34" charset="-122"/>
                  <a:ea typeface="微软雅黑" pitchFamily="34" charset="-122"/>
                  <a:cs typeface="Raleway"/>
                </a:rPr>
                <a:t>标题</a:t>
              </a:r>
              <a:endParaRPr lang="en-US" altLang="zh-CN" sz="1600" b="1" kern="0" dirty="0">
                <a:solidFill>
                  <a:srgbClr val="292A25"/>
                </a:solidFill>
                <a:latin typeface="微软雅黑" pitchFamily="34" charset="-122"/>
                <a:ea typeface="微软雅黑" pitchFamily="34" charset="-122"/>
                <a:cs typeface="Raleway"/>
              </a:endParaRPr>
            </a:p>
          </p:txBody>
        </p:sp>
        <p:sp>
          <p:nvSpPr>
            <p:cNvPr id="44" name="文本框 8"/>
            <p:cNvSpPr txBox="1"/>
            <p:nvPr/>
          </p:nvSpPr>
          <p:spPr>
            <a:xfrm>
              <a:off x="1559496" y="5111968"/>
              <a:ext cx="1800200" cy="8309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spcBef>
                  <a:spcPct val="20000"/>
                </a:spcBef>
                <a:defRPr/>
              </a:pPr>
              <a:r>
                <a:rPr lang="zh-CN" altLang="en-US" sz="1200" b="0" kern="0" dirty="0" smtClean="0">
                  <a:solidFill>
                    <a:srgbClr val="292A25"/>
                  </a:solidFill>
                  <a:latin typeface="微软雅黑" pitchFamily="34" charset="-122"/>
                  <a:ea typeface="微软雅黑" pitchFamily="34" charset="-122"/>
                  <a:cs typeface="Raleway Light"/>
                </a:rPr>
                <a:t>这里</a:t>
              </a:r>
              <a:r>
                <a:rPr lang="zh-CN" altLang="en-US" sz="1200" b="0" kern="0" dirty="0">
                  <a:solidFill>
                    <a:srgbClr val="292A25"/>
                  </a:solidFill>
                  <a:latin typeface="微软雅黑" pitchFamily="34" charset="-122"/>
                  <a:ea typeface="微软雅黑" pitchFamily="34" charset="-122"/>
                  <a:cs typeface="Raleway Light"/>
                </a:rPr>
                <a:t>输入简单的文字概述里输入简单文字概述输入简单的文字概述里输入输入里这里输入</a:t>
              </a:r>
              <a:endParaRPr lang="en-US" altLang="zh-CN" sz="1200" b="0" kern="0" dirty="0">
                <a:solidFill>
                  <a:srgbClr val="292A25"/>
                </a:solidFill>
                <a:latin typeface="微软雅黑" pitchFamily="34" charset="-122"/>
                <a:ea typeface="微软雅黑" pitchFamily="34" charset="-122"/>
                <a:cs typeface="Raleway Light"/>
              </a:endParaRPr>
            </a:p>
          </p:txBody>
        </p:sp>
      </p:grpSp>
      <p:grpSp>
        <p:nvGrpSpPr>
          <p:cNvPr id="45" name="组合 44"/>
          <p:cNvGrpSpPr/>
          <p:nvPr/>
        </p:nvGrpSpPr>
        <p:grpSpPr>
          <a:xfrm>
            <a:off x="5081504" y="4552144"/>
            <a:ext cx="1800200" cy="1133477"/>
            <a:chOff x="1559496" y="4809488"/>
            <a:chExt cx="1800200" cy="1133477"/>
          </a:xfrm>
        </p:grpSpPr>
        <p:sp>
          <p:nvSpPr>
            <p:cNvPr id="46" name="文本框 8"/>
            <p:cNvSpPr txBox="1"/>
            <p:nvPr/>
          </p:nvSpPr>
          <p:spPr>
            <a:xfrm>
              <a:off x="1783036" y="4809488"/>
              <a:ext cx="1407881" cy="33855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spcBef>
                  <a:spcPct val="20000"/>
                </a:spcBef>
                <a:defRPr/>
              </a:pPr>
              <a:r>
                <a:rPr lang="zh-CN" altLang="en-US" sz="1600" b="1" kern="0" dirty="0">
                  <a:solidFill>
                    <a:srgbClr val="292A25"/>
                  </a:solidFill>
                  <a:latin typeface="微软雅黑" pitchFamily="34" charset="-122"/>
                  <a:ea typeface="微软雅黑" pitchFamily="34" charset="-122"/>
                  <a:cs typeface="Raleway"/>
                </a:rPr>
                <a:t>输入你的</a:t>
              </a:r>
              <a:r>
                <a:rPr lang="zh-CN" altLang="en-US" sz="1600" b="1" kern="0" dirty="0" smtClean="0">
                  <a:solidFill>
                    <a:srgbClr val="292A25"/>
                  </a:solidFill>
                  <a:latin typeface="微软雅黑" pitchFamily="34" charset="-122"/>
                  <a:ea typeface="微软雅黑" pitchFamily="34" charset="-122"/>
                  <a:cs typeface="Raleway"/>
                </a:rPr>
                <a:t>标题</a:t>
              </a:r>
              <a:endParaRPr lang="en-US" altLang="zh-CN" sz="1600" b="1" kern="0" dirty="0">
                <a:solidFill>
                  <a:srgbClr val="292A25"/>
                </a:solidFill>
                <a:latin typeface="微软雅黑" pitchFamily="34" charset="-122"/>
                <a:ea typeface="微软雅黑" pitchFamily="34" charset="-122"/>
                <a:cs typeface="Raleway"/>
              </a:endParaRPr>
            </a:p>
          </p:txBody>
        </p:sp>
        <p:sp>
          <p:nvSpPr>
            <p:cNvPr id="47" name="文本框 8"/>
            <p:cNvSpPr txBox="1"/>
            <p:nvPr/>
          </p:nvSpPr>
          <p:spPr>
            <a:xfrm>
              <a:off x="1559496" y="5111968"/>
              <a:ext cx="1800200" cy="8309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spcBef>
                  <a:spcPct val="20000"/>
                </a:spcBef>
                <a:defRPr/>
              </a:pPr>
              <a:r>
                <a:rPr lang="zh-CN" altLang="en-US" sz="1200" b="0" kern="0" dirty="0" smtClean="0">
                  <a:solidFill>
                    <a:srgbClr val="292A25"/>
                  </a:solidFill>
                  <a:latin typeface="微软雅黑" pitchFamily="34" charset="-122"/>
                  <a:ea typeface="微软雅黑" pitchFamily="34" charset="-122"/>
                  <a:cs typeface="Raleway Light"/>
                </a:rPr>
                <a:t>这里</a:t>
              </a:r>
              <a:r>
                <a:rPr lang="zh-CN" altLang="en-US" sz="1200" b="0" kern="0" dirty="0">
                  <a:solidFill>
                    <a:srgbClr val="292A25"/>
                  </a:solidFill>
                  <a:latin typeface="微软雅黑" pitchFamily="34" charset="-122"/>
                  <a:ea typeface="微软雅黑" pitchFamily="34" charset="-122"/>
                  <a:cs typeface="Raleway Light"/>
                </a:rPr>
                <a:t>输入简单的文字概述里输入简单文字概述输入简单的文字概述里输入输入里这里输入</a:t>
              </a:r>
              <a:endParaRPr lang="en-US" altLang="zh-CN" sz="1200" b="0" kern="0" dirty="0">
                <a:solidFill>
                  <a:srgbClr val="292A25"/>
                </a:solidFill>
                <a:latin typeface="微软雅黑" pitchFamily="34" charset="-122"/>
                <a:ea typeface="微软雅黑" pitchFamily="34" charset="-122"/>
                <a:cs typeface="Raleway Light"/>
              </a:endParaRPr>
            </a:p>
          </p:txBody>
        </p:sp>
      </p:grpSp>
      <p:grpSp>
        <p:nvGrpSpPr>
          <p:cNvPr id="48" name="组合 47"/>
          <p:cNvGrpSpPr/>
          <p:nvPr/>
        </p:nvGrpSpPr>
        <p:grpSpPr>
          <a:xfrm>
            <a:off x="6993654" y="4552144"/>
            <a:ext cx="1800200" cy="1133477"/>
            <a:chOff x="1559496" y="4809488"/>
            <a:chExt cx="1800200" cy="1133477"/>
          </a:xfrm>
        </p:grpSpPr>
        <p:sp>
          <p:nvSpPr>
            <p:cNvPr id="49" name="文本框 8"/>
            <p:cNvSpPr txBox="1"/>
            <p:nvPr/>
          </p:nvSpPr>
          <p:spPr>
            <a:xfrm>
              <a:off x="1783036" y="4809488"/>
              <a:ext cx="1407881" cy="33855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spcBef>
                  <a:spcPct val="20000"/>
                </a:spcBef>
                <a:defRPr/>
              </a:pPr>
              <a:r>
                <a:rPr lang="zh-CN" altLang="en-US" sz="1600" b="1" kern="0" dirty="0">
                  <a:solidFill>
                    <a:srgbClr val="292A25"/>
                  </a:solidFill>
                  <a:latin typeface="微软雅黑" pitchFamily="34" charset="-122"/>
                  <a:ea typeface="微软雅黑" pitchFamily="34" charset="-122"/>
                  <a:cs typeface="Raleway"/>
                </a:rPr>
                <a:t>输入你的</a:t>
              </a:r>
              <a:r>
                <a:rPr lang="zh-CN" altLang="en-US" sz="1600" b="1" kern="0" dirty="0" smtClean="0">
                  <a:solidFill>
                    <a:srgbClr val="292A25"/>
                  </a:solidFill>
                  <a:latin typeface="微软雅黑" pitchFamily="34" charset="-122"/>
                  <a:ea typeface="微软雅黑" pitchFamily="34" charset="-122"/>
                  <a:cs typeface="Raleway"/>
                </a:rPr>
                <a:t>标题</a:t>
              </a:r>
              <a:endParaRPr lang="en-US" altLang="zh-CN" sz="1600" b="1" kern="0" dirty="0">
                <a:solidFill>
                  <a:srgbClr val="292A25"/>
                </a:solidFill>
                <a:latin typeface="微软雅黑" pitchFamily="34" charset="-122"/>
                <a:ea typeface="微软雅黑" pitchFamily="34" charset="-122"/>
                <a:cs typeface="Raleway"/>
              </a:endParaRPr>
            </a:p>
          </p:txBody>
        </p:sp>
        <p:sp>
          <p:nvSpPr>
            <p:cNvPr id="50" name="文本框 8"/>
            <p:cNvSpPr txBox="1"/>
            <p:nvPr/>
          </p:nvSpPr>
          <p:spPr>
            <a:xfrm>
              <a:off x="1559496" y="5111968"/>
              <a:ext cx="1800200" cy="8309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spcBef>
                  <a:spcPct val="20000"/>
                </a:spcBef>
                <a:defRPr/>
              </a:pPr>
              <a:r>
                <a:rPr lang="zh-CN" altLang="en-US" sz="1200" b="0" kern="0" dirty="0" smtClean="0">
                  <a:solidFill>
                    <a:srgbClr val="292A25"/>
                  </a:solidFill>
                  <a:latin typeface="微软雅黑" pitchFamily="34" charset="-122"/>
                  <a:ea typeface="微软雅黑" pitchFamily="34" charset="-122"/>
                  <a:cs typeface="Raleway Light"/>
                </a:rPr>
                <a:t>这里</a:t>
              </a:r>
              <a:r>
                <a:rPr lang="zh-CN" altLang="en-US" sz="1200" b="0" kern="0" dirty="0">
                  <a:solidFill>
                    <a:srgbClr val="292A25"/>
                  </a:solidFill>
                  <a:latin typeface="微软雅黑" pitchFamily="34" charset="-122"/>
                  <a:ea typeface="微软雅黑" pitchFamily="34" charset="-122"/>
                  <a:cs typeface="Raleway Light"/>
                </a:rPr>
                <a:t>输入简单的文字概述里输入简单文字概述输入简单的文字概述里输入输入里这里输入</a:t>
              </a:r>
              <a:endParaRPr lang="en-US" altLang="zh-CN" sz="1200" b="0" kern="0" dirty="0">
                <a:solidFill>
                  <a:srgbClr val="292A25"/>
                </a:solidFill>
                <a:latin typeface="微软雅黑" pitchFamily="34" charset="-122"/>
                <a:ea typeface="微软雅黑" pitchFamily="34" charset="-122"/>
                <a:cs typeface="Raleway Light"/>
              </a:endParaRPr>
            </a:p>
          </p:txBody>
        </p:sp>
      </p:grpSp>
      <p:grpSp>
        <p:nvGrpSpPr>
          <p:cNvPr id="51" name="组合 50"/>
          <p:cNvGrpSpPr/>
          <p:nvPr/>
        </p:nvGrpSpPr>
        <p:grpSpPr>
          <a:xfrm>
            <a:off x="8955232" y="4552144"/>
            <a:ext cx="1800200" cy="1133477"/>
            <a:chOff x="1559496" y="4809488"/>
            <a:chExt cx="1800200" cy="1133477"/>
          </a:xfrm>
        </p:grpSpPr>
        <p:sp>
          <p:nvSpPr>
            <p:cNvPr id="52" name="文本框 8"/>
            <p:cNvSpPr txBox="1"/>
            <p:nvPr/>
          </p:nvSpPr>
          <p:spPr>
            <a:xfrm>
              <a:off x="1783036" y="4809488"/>
              <a:ext cx="1407881" cy="33855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spcBef>
                  <a:spcPct val="20000"/>
                </a:spcBef>
                <a:defRPr/>
              </a:pPr>
              <a:r>
                <a:rPr lang="zh-CN" altLang="en-US" sz="1600" b="1" kern="0" dirty="0">
                  <a:solidFill>
                    <a:srgbClr val="292A25"/>
                  </a:solidFill>
                  <a:latin typeface="微软雅黑" pitchFamily="34" charset="-122"/>
                  <a:ea typeface="微软雅黑" pitchFamily="34" charset="-122"/>
                  <a:cs typeface="Raleway"/>
                </a:rPr>
                <a:t>输入你的</a:t>
              </a:r>
              <a:r>
                <a:rPr lang="zh-CN" altLang="en-US" sz="1600" b="1" kern="0" dirty="0" smtClean="0">
                  <a:solidFill>
                    <a:srgbClr val="292A25"/>
                  </a:solidFill>
                  <a:latin typeface="微软雅黑" pitchFamily="34" charset="-122"/>
                  <a:ea typeface="微软雅黑" pitchFamily="34" charset="-122"/>
                  <a:cs typeface="Raleway"/>
                </a:rPr>
                <a:t>标题</a:t>
              </a:r>
              <a:endParaRPr lang="en-US" altLang="zh-CN" sz="1600" b="1" kern="0" dirty="0">
                <a:solidFill>
                  <a:srgbClr val="292A25"/>
                </a:solidFill>
                <a:latin typeface="微软雅黑" pitchFamily="34" charset="-122"/>
                <a:ea typeface="微软雅黑" pitchFamily="34" charset="-122"/>
                <a:cs typeface="Raleway"/>
              </a:endParaRPr>
            </a:p>
          </p:txBody>
        </p:sp>
        <p:sp>
          <p:nvSpPr>
            <p:cNvPr id="53" name="文本框 8"/>
            <p:cNvSpPr txBox="1"/>
            <p:nvPr/>
          </p:nvSpPr>
          <p:spPr>
            <a:xfrm>
              <a:off x="1559496" y="5111968"/>
              <a:ext cx="1800200" cy="8309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spcBef>
                  <a:spcPct val="20000"/>
                </a:spcBef>
                <a:defRPr/>
              </a:pPr>
              <a:r>
                <a:rPr lang="zh-CN" altLang="en-US" sz="1200" b="0" kern="0" dirty="0" smtClean="0">
                  <a:solidFill>
                    <a:srgbClr val="292A25"/>
                  </a:solidFill>
                  <a:latin typeface="微软雅黑" pitchFamily="34" charset="-122"/>
                  <a:ea typeface="微软雅黑" pitchFamily="34" charset="-122"/>
                  <a:cs typeface="Raleway Light"/>
                </a:rPr>
                <a:t>这里</a:t>
              </a:r>
              <a:r>
                <a:rPr lang="zh-CN" altLang="en-US" sz="1200" b="0" kern="0" dirty="0">
                  <a:solidFill>
                    <a:srgbClr val="292A25"/>
                  </a:solidFill>
                  <a:latin typeface="微软雅黑" pitchFamily="34" charset="-122"/>
                  <a:ea typeface="微软雅黑" pitchFamily="34" charset="-122"/>
                  <a:cs typeface="Raleway Light"/>
                </a:rPr>
                <a:t>输入简单的文字概述里输入简单文字概述输入简单的文字概述里输入输入里这里输入</a:t>
              </a:r>
              <a:endParaRPr lang="en-US" altLang="zh-CN" sz="1200" b="0" kern="0" dirty="0">
                <a:solidFill>
                  <a:srgbClr val="292A25"/>
                </a:solidFill>
                <a:latin typeface="微软雅黑" pitchFamily="34" charset="-122"/>
                <a:ea typeface="微软雅黑" pitchFamily="34" charset="-122"/>
                <a:cs typeface="Raleway Ligh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p:cTn id="11" dur="500" fill="hold"/>
                                        <p:tgtEl>
                                          <p:spTgt spid="41"/>
                                        </p:tgtEl>
                                        <p:attrNameLst>
                                          <p:attrName>ppt_w</p:attrName>
                                        </p:attrNameLst>
                                      </p:cBhvr>
                                      <p:tavLst>
                                        <p:tav tm="0">
                                          <p:val>
                                            <p:fltVal val="0"/>
                                          </p:val>
                                        </p:tav>
                                        <p:tav tm="100000">
                                          <p:val>
                                            <p:strVal val="#ppt_w"/>
                                          </p:val>
                                        </p:tav>
                                      </p:tavLst>
                                    </p:anim>
                                    <p:anim calcmode="lin" valueType="num">
                                      <p:cBhvr>
                                        <p:cTn id="12" dur="500" fill="hold"/>
                                        <p:tgtEl>
                                          <p:spTgt spid="41"/>
                                        </p:tgtEl>
                                        <p:attrNameLst>
                                          <p:attrName>ppt_h</p:attrName>
                                        </p:attrNameLst>
                                      </p:cBhvr>
                                      <p:tavLst>
                                        <p:tav tm="0">
                                          <p:val>
                                            <p:fltVal val="0"/>
                                          </p:val>
                                        </p:tav>
                                        <p:tav tm="100000">
                                          <p:val>
                                            <p:strVal val="#ppt_h"/>
                                          </p:val>
                                        </p:tav>
                                      </p:tavLst>
                                    </p:anim>
                                    <p:animEffect transition="in" filter="fade">
                                      <p:cBhvr>
                                        <p:cTn id="13" dur="500"/>
                                        <p:tgtEl>
                                          <p:spTgt spid="41"/>
                                        </p:tgtEl>
                                      </p:cBhvr>
                                    </p:animEffect>
                                  </p:childTnLst>
                                </p:cTn>
                              </p:par>
                              <p:par>
                                <p:cTn id="14" presetID="53" presetClass="entr" presetSubtype="16" fill="hold" grpId="0" nodeType="withEffect">
                                  <p:stCondLst>
                                    <p:cond delay="10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animEffect transition="in" filter="fade">
                                      <p:cBhvr>
                                        <p:cTn id="18" dur="500"/>
                                        <p:tgtEl>
                                          <p:spTgt spid="25"/>
                                        </p:tgtEl>
                                      </p:cBhvr>
                                    </p:animEffect>
                                  </p:childTnLst>
                                </p:cTn>
                              </p:par>
                              <p:par>
                                <p:cTn id="19" presetID="53" presetClass="entr" presetSubtype="16" fill="hold" grpId="0" nodeType="withEffect">
                                  <p:stCondLst>
                                    <p:cond delay="20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Effect transition="in" filter="fade">
                                      <p:cBhvr>
                                        <p:cTn id="23" dur="500"/>
                                        <p:tgtEl>
                                          <p:spTgt spid="23"/>
                                        </p:tgtEl>
                                      </p:cBhvr>
                                    </p:animEffect>
                                  </p:childTnLst>
                                </p:cTn>
                              </p:par>
                              <p:par>
                                <p:cTn id="24" presetID="53" presetClass="entr" presetSubtype="16" fill="hold" grpId="0" nodeType="withEffect">
                                  <p:stCondLst>
                                    <p:cond delay="10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fltVal val="0"/>
                                          </p:val>
                                        </p:tav>
                                        <p:tav tm="100000">
                                          <p:val>
                                            <p:strVal val="#ppt_w"/>
                                          </p:val>
                                        </p:tav>
                                      </p:tavLst>
                                    </p:anim>
                                    <p:anim calcmode="lin" valueType="num">
                                      <p:cBhvr>
                                        <p:cTn id="27" dur="500" fill="hold"/>
                                        <p:tgtEl>
                                          <p:spTgt spid="26"/>
                                        </p:tgtEl>
                                        <p:attrNameLst>
                                          <p:attrName>ppt_h</p:attrName>
                                        </p:attrNameLst>
                                      </p:cBhvr>
                                      <p:tavLst>
                                        <p:tav tm="0">
                                          <p:val>
                                            <p:fltVal val="0"/>
                                          </p:val>
                                        </p:tav>
                                        <p:tav tm="100000">
                                          <p:val>
                                            <p:strVal val="#ppt_h"/>
                                          </p:val>
                                        </p:tav>
                                      </p:tavLst>
                                    </p:anim>
                                    <p:animEffect transition="in" filter="fade">
                                      <p:cBhvr>
                                        <p:cTn id="28" dur="500"/>
                                        <p:tgtEl>
                                          <p:spTgt spid="26"/>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childTnLst>
                          </p:cTn>
                        </p:par>
                        <p:par>
                          <p:cTn id="34" fill="hold">
                            <p:stCondLst>
                              <p:cond delay="1000"/>
                            </p:stCondLst>
                            <p:childTnLst>
                              <p:par>
                                <p:cTn id="35" presetID="22" presetClass="entr" presetSubtype="1"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up)">
                                      <p:cBhvr>
                                        <p:cTn id="37" dur="500"/>
                                        <p:tgtEl>
                                          <p:spTgt spid="30"/>
                                        </p:tgtEl>
                                      </p:cBhvr>
                                    </p:animEffect>
                                  </p:childTnLst>
                                </p:cTn>
                              </p:par>
                            </p:childTnLst>
                          </p:cTn>
                        </p:par>
                        <p:par>
                          <p:cTn id="38" fill="hold">
                            <p:stCondLst>
                              <p:cond delay="1500"/>
                            </p:stCondLst>
                            <p:childTnLst>
                              <p:par>
                                <p:cTn id="39" presetID="42" presetClass="entr" presetSubtype="0"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1000"/>
                                        <p:tgtEl>
                                          <p:spTgt spid="27"/>
                                        </p:tgtEl>
                                      </p:cBhvr>
                                    </p:animEffect>
                                    <p:anim calcmode="lin" valueType="num">
                                      <p:cBhvr>
                                        <p:cTn id="42" dur="1000" fill="hold"/>
                                        <p:tgtEl>
                                          <p:spTgt spid="27"/>
                                        </p:tgtEl>
                                        <p:attrNameLst>
                                          <p:attrName>ppt_x</p:attrName>
                                        </p:attrNameLst>
                                      </p:cBhvr>
                                      <p:tavLst>
                                        <p:tav tm="0">
                                          <p:val>
                                            <p:strVal val="#ppt_x"/>
                                          </p:val>
                                        </p:tav>
                                        <p:tav tm="100000">
                                          <p:val>
                                            <p:strVal val="#ppt_x"/>
                                          </p:val>
                                        </p:tav>
                                      </p:tavLst>
                                    </p:anim>
                                    <p:anim calcmode="lin" valueType="num">
                                      <p:cBhvr>
                                        <p:cTn id="43" dur="1000" fill="hold"/>
                                        <p:tgtEl>
                                          <p:spTgt spid="27"/>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1000"/>
                                        <p:tgtEl>
                                          <p:spTgt spid="42"/>
                                        </p:tgtEl>
                                      </p:cBhvr>
                                    </p:animEffect>
                                    <p:anim calcmode="lin" valueType="num">
                                      <p:cBhvr>
                                        <p:cTn id="47" dur="1000" fill="hold"/>
                                        <p:tgtEl>
                                          <p:spTgt spid="42"/>
                                        </p:tgtEl>
                                        <p:attrNameLst>
                                          <p:attrName>ppt_x</p:attrName>
                                        </p:attrNameLst>
                                      </p:cBhvr>
                                      <p:tavLst>
                                        <p:tav tm="0">
                                          <p:val>
                                            <p:strVal val="#ppt_x"/>
                                          </p:val>
                                        </p:tav>
                                        <p:tav tm="100000">
                                          <p:val>
                                            <p:strVal val="#ppt_x"/>
                                          </p:val>
                                        </p:tav>
                                      </p:tavLst>
                                    </p:anim>
                                    <p:anim calcmode="lin" valueType="num">
                                      <p:cBhvr>
                                        <p:cTn id="48" dur="1000" fill="hold"/>
                                        <p:tgtEl>
                                          <p:spTgt spid="42"/>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fade">
                                      <p:cBhvr>
                                        <p:cTn id="51" dur="1000"/>
                                        <p:tgtEl>
                                          <p:spTgt spid="45"/>
                                        </p:tgtEl>
                                      </p:cBhvr>
                                    </p:animEffect>
                                    <p:anim calcmode="lin" valueType="num">
                                      <p:cBhvr>
                                        <p:cTn id="52" dur="1000" fill="hold"/>
                                        <p:tgtEl>
                                          <p:spTgt spid="45"/>
                                        </p:tgtEl>
                                        <p:attrNameLst>
                                          <p:attrName>ppt_x</p:attrName>
                                        </p:attrNameLst>
                                      </p:cBhvr>
                                      <p:tavLst>
                                        <p:tav tm="0">
                                          <p:val>
                                            <p:strVal val="#ppt_x"/>
                                          </p:val>
                                        </p:tav>
                                        <p:tav tm="100000">
                                          <p:val>
                                            <p:strVal val="#ppt_x"/>
                                          </p:val>
                                        </p:tav>
                                      </p:tavLst>
                                    </p:anim>
                                    <p:anim calcmode="lin" valueType="num">
                                      <p:cBhvr>
                                        <p:cTn id="53" dur="1000" fill="hold"/>
                                        <p:tgtEl>
                                          <p:spTgt spid="45"/>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fade">
                                      <p:cBhvr>
                                        <p:cTn id="56" dur="1000"/>
                                        <p:tgtEl>
                                          <p:spTgt spid="48"/>
                                        </p:tgtEl>
                                      </p:cBhvr>
                                    </p:animEffect>
                                    <p:anim calcmode="lin" valueType="num">
                                      <p:cBhvr>
                                        <p:cTn id="57" dur="1000" fill="hold"/>
                                        <p:tgtEl>
                                          <p:spTgt spid="48"/>
                                        </p:tgtEl>
                                        <p:attrNameLst>
                                          <p:attrName>ppt_x</p:attrName>
                                        </p:attrNameLst>
                                      </p:cBhvr>
                                      <p:tavLst>
                                        <p:tav tm="0">
                                          <p:val>
                                            <p:strVal val="#ppt_x"/>
                                          </p:val>
                                        </p:tav>
                                        <p:tav tm="100000">
                                          <p:val>
                                            <p:strVal val="#ppt_x"/>
                                          </p:val>
                                        </p:tav>
                                      </p:tavLst>
                                    </p:anim>
                                    <p:anim calcmode="lin" valueType="num">
                                      <p:cBhvr>
                                        <p:cTn id="58" dur="1000" fill="hold"/>
                                        <p:tgtEl>
                                          <p:spTgt spid="48"/>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fade">
                                      <p:cBhvr>
                                        <p:cTn id="61" dur="1000"/>
                                        <p:tgtEl>
                                          <p:spTgt spid="51"/>
                                        </p:tgtEl>
                                      </p:cBhvr>
                                    </p:animEffect>
                                    <p:anim calcmode="lin" valueType="num">
                                      <p:cBhvr>
                                        <p:cTn id="62" dur="1000" fill="hold"/>
                                        <p:tgtEl>
                                          <p:spTgt spid="51"/>
                                        </p:tgtEl>
                                        <p:attrNameLst>
                                          <p:attrName>ppt_x</p:attrName>
                                        </p:attrNameLst>
                                      </p:cBhvr>
                                      <p:tavLst>
                                        <p:tav tm="0">
                                          <p:val>
                                            <p:strVal val="#ppt_x"/>
                                          </p:val>
                                        </p:tav>
                                        <p:tav tm="100000">
                                          <p:val>
                                            <p:strVal val="#ppt_x"/>
                                          </p:val>
                                        </p:tav>
                                      </p:tavLst>
                                    </p:anim>
                                    <p:anim calcmode="lin" valueType="num">
                                      <p:cBhvr>
                                        <p:cTn id="63"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animBg="1"/>
      <p:bldP spid="25" grpId="0" animBg="1"/>
      <p:bldP spid="26" grpId="0" animBg="1"/>
      <p:bldP spid="4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456464" y="1700808"/>
            <a:ext cx="3728101" cy="3780675"/>
            <a:chOff x="1331640" y="1707654"/>
            <a:chExt cx="2796076" cy="2835506"/>
          </a:xfrm>
        </p:grpSpPr>
        <p:sp>
          <p:nvSpPr>
            <p:cNvPr id="4" name="等腰三角形 5"/>
            <p:cNvSpPr/>
            <p:nvPr/>
          </p:nvSpPr>
          <p:spPr>
            <a:xfrm>
              <a:off x="1608861" y="1707654"/>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Lst>
              <a:ahLst/>
              <a:cxnLst>
                <a:cxn ang="0">
                  <a:pos x="connsiteX0-1" y="connsiteY0-2"/>
                </a:cxn>
                <a:cxn ang="0">
                  <a:pos x="connsiteX1-3" y="connsiteY1-4"/>
                </a:cxn>
                <a:cxn ang="0">
                  <a:pos x="connsiteX2-5" y="connsiteY2-6"/>
                </a:cxn>
                <a:cxn ang="0">
                  <a:pos x="connsiteX3-7" y="connsiteY3-8"/>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5" name="等腰三角形 5"/>
            <p:cNvSpPr/>
            <p:nvPr/>
          </p:nvSpPr>
          <p:spPr>
            <a:xfrm>
              <a:off x="1619672" y="2445005"/>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 name="connsiteX0-121" fmla="*/ 0 w 1240133"/>
                <a:gd name="connsiteY0-122" fmla="*/ 652643 h 652643"/>
                <a:gd name="connsiteX1-123" fmla="*/ 1240133 w 1240133"/>
                <a:gd name="connsiteY1-124" fmla="*/ 0 h 652643"/>
                <a:gd name="connsiteX2-125" fmla="*/ 1224300 w 1240133"/>
                <a:gd name="connsiteY2-126" fmla="*/ 638411 h 652643"/>
                <a:gd name="connsiteX3-127" fmla="*/ 0 w 1240133"/>
                <a:gd name="connsiteY3-128" fmla="*/ 652643 h 652643"/>
                <a:gd name="connsiteX0-129" fmla="*/ 0 w 1233017"/>
                <a:gd name="connsiteY0-130" fmla="*/ 629932 h 629932"/>
                <a:gd name="connsiteX1-131" fmla="*/ 1233017 w 1233017"/>
                <a:gd name="connsiteY1-132" fmla="*/ 9311 h 629932"/>
                <a:gd name="connsiteX2-133" fmla="*/ 1224300 w 1233017"/>
                <a:gd name="connsiteY2-134" fmla="*/ 615700 h 629932"/>
                <a:gd name="connsiteX3-135" fmla="*/ 0 w 1233017"/>
                <a:gd name="connsiteY3-136" fmla="*/ 629932 h 629932"/>
                <a:gd name="connsiteX0-137" fmla="*/ 0 w 1233017"/>
                <a:gd name="connsiteY0-138" fmla="*/ 629932 h 644164"/>
                <a:gd name="connsiteX1-139" fmla="*/ 1233017 w 1233017"/>
                <a:gd name="connsiteY1-140" fmla="*/ 9311 h 644164"/>
                <a:gd name="connsiteX2-141" fmla="*/ 1224300 w 1233017"/>
                <a:gd name="connsiteY2-142" fmla="*/ 644164 h 644164"/>
                <a:gd name="connsiteX3-143" fmla="*/ 0 w 1233017"/>
                <a:gd name="connsiteY3-144" fmla="*/ 629932 h 644164"/>
                <a:gd name="connsiteX0-145" fmla="*/ 0 w 1233017"/>
                <a:gd name="connsiteY0-146" fmla="*/ 629932 h 644164"/>
                <a:gd name="connsiteX1-147" fmla="*/ 1233017 w 1233017"/>
                <a:gd name="connsiteY1-148" fmla="*/ 9311 h 644164"/>
                <a:gd name="connsiteX2-149" fmla="*/ 1224300 w 1233017"/>
                <a:gd name="connsiteY2-150" fmla="*/ 644164 h 644164"/>
                <a:gd name="connsiteX3-151" fmla="*/ 0 w 1233017"/>
                <a:gd name="connsiteY3-152" fmla="*/ 629932 h 644164"/>
                <a:gd name="connsiteX0-153" fmla="*/ 0 w 1233017"/>
                <a:gd name="connsiteY0-154" fmla="*/ 629932 h 644164"/>
                <a:gd name="connsiteX1-155" fmla="*/ 1233017 w 1233017"/>
                <a:gd name="connsiteY1-156" fmla="*/ 9311 h 644164"/>
                <a:gd name="connsiteX2-157" fmla="*/ 1224300 w 1233017"/>
                <a:gd name="connsiteY2-158" fmla="*/ 644164 h 644164"/>
                <a:gd name="connsiteX3-159" fmla="*/ 0 w 1233017"/>
                <a:gd name="connsiteY3-160" fmla="*/ 629932 h 644164"/>
                <a:gd name="connsiteX0-161" fmla="*/ 0 w 1233017"/>
                <a:gd name="connsiteY0-162" fmla="*/ 629932 h 640606"/>
                <a:gd name="connsiteX1-163" fmla="*/ 1233017 w 1233017"/>
                <a:gd name="connsiteY1-164" fmla="*/ 9311 h 640606"/>
                <a:gd name="connsiteX2-165" fmla="*/ 1227858 w 1233017"/>
                <a:gd name="connsiteY2-166" fmla="*/ 640606 h 640606"/>
                <a:gd name="connsiteX3-167" fmla="*/ 0 w 1233017"/>
                <a:gd name="connsiteY3-168" fmla="*/ 629932 h 640606"/>
                <a:gd name="connsiteX0-169" fmla="*/ 0 w 1225901"/>
                <a:gd name="connsiteY0-170" fmla="*/ 632363 h 639479"/>
                <a:gd name="connsiteX1-171" fmla="*/ 1225901 w 1225901"/>
                <a:gd name="connsiteY1-172" fmla="*/ 8184 h 639479"/>
                <a:gd name="connsiteX2-173" fmla="*/ 1220742 w 1225901"/>
                <a:gd name="connsiteY2-174" fmla="*/ 639479 h 639479"/>
                <a:gd name="connsiteX3-175" fmla="*/ 0 w 1225901"/>
                <a:gd name="connsiteY3-176" fmla="*/ 632363 h 639479"/>
                <a:gd name="connsiteX0-177" fmla="*/ 0 w 1225901"/>
                <a:gd name="connsiteY0-178" fmla="*/ 624179 h 631295"/>
                <a:gd name="connsiteX1-179" fmla="*/ 1225901 w 1225901"/>
                <a:gd name="connsiteY1-180" fmla="*/ 0 h 631295"/>
                <a:gd name="connsiteX2-181" fmla="*/ 1220742 w 1225901"/>
                <a:gd name="connsiteY2-182" fmla="*/ 631295 h 631295"/>
                <a:gd name="connsiteX3-183" fmla="*/ 0 w 1225901"/>
                <a:gd name="connsiteY3-184" fmla="*/ 624179 h 631295"/>
                <a:gd name="connsiteX0-185" fmla="*/ 0 w 1225901"/>
                <a:gd name="connsiteY0-186" fmla="*/ 624179 h 631295"/>
                <a:gd name="connsiteX1-187" fmla="*/ 1225901 w 1225901"/>
                <a:gd name="connsiteY1-188" fmla="*/ 0 h 631295"/>
                <a:gd name="connsiteX2-189" fmla="*/ 1220742 w 1225901"/>
                <a:gd name="connsiteY2-190" fmla="*/ 631295 h 631295"/>
                <a:gd name="connsiteX3-191" fmla="*/ 0 w 1225901"/>
                <a:gd name="connsiteY3-192" fmla="*/ 624179 h 631295"/>
                <a:gd name="connsiteX0-193" fmla="*/ 0 w 1225901"/>
                <a:gd name="connsiteY0-194" fmla="*/ 624179 h 631295"/>
                <a:gd name="connsiteX1-195" fmla="*/ 1225901 w 1225901"/>
                <a:gd name="connsiteY1-196" fmla="*/ 0 h 631295"/>
                <a:gd name="connsiteX2-197" fmla="*/ 1220742 w 1225901"/>
                <a:gd name="connsiteY2-198" fmla="*/ 631295 h 631295"/>
                <a:gd name="connsiteX3-199" fmla="*/ 0 w 1225901"/>
                <a:gd name="connsiteY3-200" fmla="*/ 624179 h 631295"/>
                <a:gd name="connsiteX0-201" fmla="*/ 0 w 1225901"/>
                <a:gd name="connsiteY0-202" fmla="*/ 624179 h 631295"/>
                <a:gd name="connsiteX1-203" fmla="*/ 1225901 w 1225901"/>
                <a:gd name="connsiteY1-204" fmla="*/ 0 h 631295"/>
                <a:gd name="connsiteX2-205" fmla="*/ 1220742 w 1225901"/>
                <a:gd name="connsiteY2-206" fmla="*/ 631295 h 631295"/>
                <a:gd name="connsiteX3-207" fmla="*/ 0 w 1225901"/>
                <a:gd name="connsiteY3-208" fmla="*/ 624179 h 631295"/>
                <a:gd name="connsiteX0-209" fmla="*/ 0 w 1218785"/>
                <a:gd name="connsiteY0-210" fmla="*/ 631295 h 631295"/>
                <a:gd name="connsiteX1-211" fmla="*/ 1218785 w 1218785"/>
                <a:gd name="connsiteY1-212" fmla="*/ 0 h 631295"/>
                <a:gd name="connsiteX2-213" fmla="*/ 1213626 w 1218785"/>
                <a:gd name="connsiteY2-214" fmla="*/ 631295 h 631295"/>
                <a:gd name="connsiteX3-215" fmla="*/ 0 w 1218785"/>
                <a:gd name="connsiteY3-216" fmla="*/ 631295 h 631295"/>
                <a:gd name="connsiteX0-217" fmla="*/ 0 w 1229459"/>
                <a:gd name="connsiteY0-218" fmla="*/ 631295 h 631295"/>
                <a:gd name="connsiteX1-219" fmla="*/ 1229459 w 1229459"/>
                <a:gd name="connsiteY1-220" fmla="*/ 0 h 631295"/>
                <a:gd name="connsiteX2-221" fmla="*/ 1224300 w 1229459"/>
                <a:gd name="connsiteY2-222" fmla="*/ 631295 h 631295"/>
                <a:gd name="connsiteX3-223" fmla="*/ 0 w 1229459"/>
                <a:gd name="connsiteY3-224" fmla="*/ 631295 h 631295"/>
                <a:gd name="connsiteX0-225" fmla="*/ 0 w 1231416"/>
                <a:gd name="connsiteY0-226" fmla="*/ 631295 h 634853"/>
                <a:gd name="connsiteX1-227" fmla="*/ 1229459 w 1231416"/>
                <a:gd name="connsiteY1-228" fmla="*/ 0 h 634853"/>
                <a:gd name="connsiteX2-229" fmla="*/ 1231416 w 1231416"/>
                <a:gd name="connsiteY2-230" fmla="*/ 634853 h 634853"/>
                <a:gd name="connsiteX3-231" fmla="*/ 0 w 1231416"/>
                <a:gd name="connsiteY3-232" fmla="*/ 631295 h 634853"/>
                <a:gd name="connsiteX0-233" fmla="*/ 0 w 1234974"/>
                <a:gd name="connsiteY0-234" fmla="*/ 634853 h 634853"/>
                <a:gd name="connsiteX1-235" fmla="*/ 1233017 w 1234974"/>
                <a:gd name="connsiteY1-236" fmla="*/ 0 h 634853"/>
                <a:gd name="connsiteX2-237" fmla="*/ 1234974 w 1234974"/>
                <a:gd name="connsiteY2-238" fmla="*/ 634853 h 634853"/>
                <a:gd name="connsiteX3-239" fmla="*/ 0 w 1234974"/>
                <a:gd name="connsiteY3-240" fmla="*/ 634853 h 634853"/>
              </a:gdLst>
              <a:ahLst/>
              <a:cxnLst>
                <a:cxn ang="0">
                  <a:pos x="connsiteX0-1" y="connsiteY0-2"/>
                </a:cxn>
                <a:cxn ang="0">
                  <a:pos x="connsiteX1-3" y="connsiteY1-4"/>
                </a:cxn>
                <a:cxn ang="0">
                  <a:pos x="connsiteX2-5" y="connsiteY2-6"/>
                </a:cxn>
                <a:cxn ang="0">
                  <a:pos x="connsiteX3-7" y="connsiteY3-8"/>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6" name="等腰三角形 5"/>
            <p:cNvSpPr/>
            <p:nvPr/>
          </p:nvSpPr>
          <p:spPr>
            <a:xfrm flipV="1">
              <a:off x="1608861" y="3167482"/>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 name="connsiteX0-121" fmla="*/ 0 w 1240133"/>
                <a:gd name="connsiteY0-122" fmla="*/ 652643 h 652643"/>
                <a:gd name="connsiteX1-123" fmla="*/ 1240133 w 1240133"/>
                <a:gd name="connsiteY1-124" fmla="*/ 0 h 652643"/>
                <a:gd name="connsiteX2-125" fmla="*/ 1224300 w 1240133"/>
                <a:gd name="connsiteY2-126" fmla="*/ 638411 h 652643"/>
                <a:gd name="connsiteX3-127" fmla="*/ 0 w 1240133"/>
                <a:gd name="connsiteY3-128" fmla="*/ 652643 h 652643"/>
                <a:gd name="connsiteX0-129" fmla="*/ 0 w 1233017"/>
                <a:gd name="connsiteY0-130" fmla="*/ 629932 h 629932"/>
                <a:gd name="connsiteX1-131" fmla="*/ 1233017 w 1233017"/>
                <a:gd name="connsiteY1-132" fmla="*/ 9311 h 629932"/>
                <a:gd name="connsiteX2-133" fmla="*/ 1224300 w 1233017"/>
                <a:gd name="connsiteY2-134" fmla="*/ 615700 h 629932"/>
                <a:gd name="connsiteX3-135" fmla="*/ 0 w 1233017"/>
                <a:gd name="connsiteY3-136" fmla="*/ 629932 h 629932"/>
                <a:gd name="connsiteX0-137" fmla="*/ 0 w 1233017"/>
                <a:gd name="connsiteY0-138" fmla="*/ 629932 h 644164"/>
                <a:gd name="connsiteX1-139" fmla="*/ 1233017 w 1233017"/>
                <a:gd name="connsiteY1-140" fmla="*/ 9311 h 644164"/>
                <a:gd name="connsiteX2-141" fmla="*/ 1224300 w 1233017"/>
                <a:gd name="connsiteY2-142" fmla="*/ 644164 h 644164"/>
                <a:gd name="connsiteX3-143" fmla="*/ 0 w 1233017"/>
                <a:gd name="connsiteY3-144" fmla="*/ 629932 h 644164"/>
                <a:gd name="connsiteX0-145" fmla="*/ 0 w 1233017"/>
                <a:gd name="connsiteY0-146" fmla="*/ 629932 h 644164"/>
                <a:gd name="connsiteX1-147" fmla="*/ 1233017 w 1233017"/>
                <a:gd name="connsiteY1-148" fmla="*/ 9311 h 644164"/>
                <a:gd name="connsiteX2-149" fmla="*/ 1224300 w 1233017"/>
                <a:gd name="connsiteY2-150" fmla="*/ 644164 h 644164"/>
                <a:gd name="connsiteX3-151" fmla="*/ 0 w 1233017"/>
                <a:gd name="connsiteY3-152" fmla="*/ 629932 h 644164"/>
                <a:gd name="connsiteX0-153" fmla="*/ 0 w 1233017"/>
                <a:gd name="connsiteY0-154" fmla="*/ 629932 h 644164"/>
                <a:gd name="connsiteX1-155" fmla="*/ 1233017 w 1233017"/>
                <a:gd name="connsiteY1-156" fmla="*/ 9311 h 644164"/>
                <a:gd name="connsiteX2-157" fmla="*/ 1224300 w 1233017"/>
                <a:gd name="connsiteY2-158" fmla="*/ 644164 h 644164"/>
                <a:gd name="connsiteX3-159" fmla="*/ 0 w 1233017"/>
                <a:gd name="connsiteY3-160" fmla="*/ 629932 h 644164"/>
                <a:gd name="connsiteX0-161" fmla="*/ 0 w 1233017"/>
                <a:gd name="connsiteY0-162" fmla="*/ 629932 h 640606"/>
                <a:gd name="connsiteX1-163" fmla="*/ 1233017 w 1233017"/>
                <a:gd name="connsiteY1-164" fmla="*/ 9311 h 640606"/>
                <a:gd name="connsiteX2-165" fmla="*/ 1227858 w 1233017"/>
                <a:gd name="connsiteY2-166" fmla="*/ 640606 h 640606"/>
                <a:gd name="connsiteX3-167" fmla="*/ 0 w 1233017"/>
                <a:gd name="connsiteY3-168" fmla="*/ 629932 h 640606"/>
                <a:gd name="connsiteX0-169" fmla="*/ 0 w 1225901"/>
                <a:gd name="connsiteY0-170" fmla="*/ 632363 h 639479"/>
                <a:gd name="connsiteX1-171" fmla="*/ 1225901 w 1225901"/>
                <a:gd name="connsiteY1-172" fmla="*/ 8184 h 639479"/>
                <a:gd name="connsiteX2-173" fmla="*/ 1220742 w 1225901"/>
                <a:gd name="connsiteY2-174" fmla="*/ 639479 h 639479"/>
                <a:gd name="connsiteX3-175" fmla="*/ 0 w 1225901"/>
                <a:gd name="connsiteY3-176" fmla="*/ 632363 h 639479"/>
                <a:gd name="connsiteX0-177" fmla="*/ 0 w 1225901"/>
                <a:gd name="connsiteY0-178" fmla="*/ 624179 h 631295"/>
                <a:gd name="connsiteX1-179" fmla="*/ 1225901 w 1225901"/>
                <a:gd name="connsiteY1-180" fmla="*/ 0 h 631295"/>
                <a:gd name="connsiteX2-181" fmla="*/ 1220742 w 1225901"/>
                <a:gd name="connsiteY2-182" fmla="*/ 631295 h 631295"/>
                <a:gd name="connsiteX3-183" fmla="*/ 0 w 1225901"/>
                <a:gd name="connsiteY3-184" fmla="*/ 624179 h 631295"/>
                <a:gd name="connsiteX0-185" fmla="*/ 0 w 1225901"/>
                <a:gd name="connsiteY0-186" fmla="*/ 624179 h 631295"/>
                <a:gd name="connsiteX1-187" fmla="*/ 1225901 w 1225901"/>
                <a:gd name="connsiteY1-188" fmla="*/ 0 h 631295"/>
                <a:gd name="connsiteX2-189" fmla="*/ 1220742 w 1225901"/>
                <a:gd name="connsiteY2-190" fmla="*/ 631295 h 631295"/>
                <a:gd name="connsiteX3-191" fmla="*/ 0 w 1225901"/>
                <a:gd name="connsiteY3-192" fmla="*/ 624179 h 631295"/>
                <a:gd name="connsiteX0-193" fmla="*/ 0 w 1225901"/>
                <a:gd name="connsiteY0-194" fmla="*/ 624179 h 631295"/>
                <a:gd name="connsiteX1-195" fmla="*/ 1225901 w 1225901"/>
                <a:gd name="connsiteY1-196" fmla="*/ 0 h 631295"/>
                <a:gd name="connsiteX2-197" fmla="*/ 1220742 w 1225901"/>
                <a:gd name="connsiteY2-198" fmla="*/ 631295 h 631295"/>
                <a:gd name="connsiteX3-199" fmla="*/ 0 w 1225901"/>
                <a:gd name="connsiteY3-200" fmla="*/ 624179 h 631295"/>
                <a:gd name="connsiteX0-201" fmla="*/ 0 w 1225901"/>
                <a:gd name="connsiteY0-202" fmla="*/ 624179 h 631295"/>
                <a:gd name="connsiteX1-203" fmla="*/ 1225901 w 1225901"/>
                <a:gd name="connsiteY1-204" fmla="*/ 0 h 631295"/>
                <a:gd name="connsiteX2-205" fmla="*/ 1220742 w 1225901"/>
                <a:gd name="connsiteY2-206" fmla="*/ 631295 h 631295"/>
                <a:gd name="connsiteX3-207" fmla="*/ 0 w 1225901"/>
                <a:gd name="connsiteY3-208" fmla="*/ 624179 h 631295"/>
                <a:gd name="connsiteX0-209" fmla="*/ 0 w 1218785"/>
                <a:gd name="connsiteY0-210" fmla="*/ 631295 h 631295"/>
                <a:gd name="connsiteX1-211" fmla="*/ 1218785 w 1218785"/>
                <a:gd name="connsiteY1-212" fmla="*/ 0 h 631295"/>
                <a:gd name="connsiteX2-213" fmla="*/ 1213626 w 1218785"/>
                <a:gd name="connsiteY2-214" fmla="*/ 631295 h 631295"/>
                <a:gd name="connsiteX3-215" fmla="*/ 0 w 1218785"/>
                <a:gd name="connsiteY3-216" fmla="*/ 631295 h 631295"/>
                <a:gd name="connsiteX0-217" fmla="*/ 0 w 1229459"/>
                <a:gd name="connsiteY0-218" fmla="*/ 631295 h 631295"/>
                <a:gd name="connsiteX1-219" fmla="*/ 1229459 w 1229459"/>
                <a:gd name="connsiteY1-220" fmla="*/ 0 h 631295"/>
                <a:gd name="connsiteX2-221" fmla="*/ 1224300 w 1229459"/>
                <a:gd name="connsiteY2-222" fmla="*/ 631295 h 631295"/>
                <a:gd name="connsiteX3-223" fmla="*/ 0 w 1229459"/>
                <a:gd name="connsiteY3-224" fmla="*/ 631295 h 631295"/>
                <a:gd name="connsiteX0-225" fmla="*/ 0 w 1231416"/>
                <a:gd name="connsiteY0-226" fmla="*/ 631295 h 634853"/>
                <a:gd name="connsiteX1-227" fmla="*/ 1229459 w 1231416"/>
                <a:gd name="connsiteY1-228" fmla="*/ 0 h 634853"/>
                <a:gd name="connsiteX2-229" fmla="*/ 1231416 w 1231416"/>
                <a:gd name="connsiteY2-230" fmla="*/ 634853 h 634853"/>
                <a:gd name="connsiteX3-231" fmla="*/ 0 w 1231416"/>
                <a:gd name="connsiteY3-232" fmla="*/ 631295 h 634853"/>
                <a:gd name="connsiteX0-233" fmla="*/ 0 w 1234974"/>
                <a:gd name="connsiteY0-234" fmla="*/ 634853 h 634853"/>
                <a:gd name="connsiteX1-235" fmla="*/ 1233017 w 1234974"/>
                <a:gd name="connsiteY1-236" fmla="*/ 0 h 634853"/>
                <a:gd name="connsiteX2-237" fmla="*/ 1234974 w 1234974"/>
                <a:gd name="connsiteY2-238" fmla="*/ 634853 h 634853"/>
                <a:gd name="connsiteX3-239" fmla="*/ 0 w 1234974"/>
                <a:gd name="connsiteY3-240" fmla="*/ 634853 h 634853"/>
              </a:gdLst>
              <a:ahLst/>
              <a:cxnLst>
                <a:cxn ang="0">
                  <a:pos x="connsiteX0-1" y="connsiteY0-2"/>
                </a:cxn>
                <a:cxn ang="0">
                  <a:pos x="connsiteX1-3" y="connsiteY1-4"/>
                </a:cxn>
                <a:cxn ang="0">
                  <a:pos x="connsiteX2-5" y="connsiteY2-6"/>
                </a:cxn>
                <a:cxn ang="0">
                  <a:pos x="connsiteX3-7" y="connsiteY3-8"/>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7" name="等腰三角形 5"/>
            <p:cNvSpPr/>
            <p:nvPr/>
          </p:nvSpPr>
          <p:spPr>
            <a:xfrm flipV="1">
              <a:off x="1619672" y="3356821"/>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Lst>
              <a:ahLst/>
              <a:cxnLst>
                <a:cxn ang="0">
                  <a:pos x="connsiteX0-1" y="connsiteY0-2"/>
                </a:cxn>
                <a:cxn ang="0">
                  <a:pos x="connsiteX1-3" y="connsiteY1-4"/>
                </a:cxn>
                <a:cxn ang="0">
                  <a:pos x="connsiteX2-5" y="connsiteY2-6"/>
                </a:cxn>
                <a:cxn ang="0">
                  <a:pos x="connsiteX3-7" y="connsiteY3-8"/>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8" name="圆角矩形 11"/>
            <p:cNvSpPr/>
            <p:nvPr/>
          </p:nvSpPr>
          <p:spPr>
            <a:xfrm>
              <a:off x="1331640" y="3079858"/>
              <a:ext cx="198918" cy="87624"/>
            </a:xfrm>
            <a:custGeom>
              <a:avLst/>
              <a:gdLst/>
              <a:ahLst/>
              <a:cxnLst/>
              <a:rect l="l" t="t" r="r" b="b"/>
              <a:pathLst>
                <a:path w="198918" h="87624">
                  <a:moveTo>
                    <a:pt x="43812" y="0"/>
                  </a:moveTo>
                  <a:lnTo>
                    <a:pt x="198918" y="0"/>
                  </a:lnTo>
                  <a:lnTo>
                    <a:pt x="198918" y="87624"/>
                  </a:lnTo>
                  <a:lnTo>
                    <a:pt x="43812" y="87624"/>
                  </a:lnTo>
                  <a:cubicBezTo>
                    <a:pt x="19615" y="87624"/>
                    <a:pt x="0" y="68009"/>
                    <a:pt x="0" y="43812"/>
                  </a:cubicBezTo>
                  <a:cubicBezTo>
                    <a:pt x="0" y="19615"/>
                    <a:pt x="19615" y="0"/>
                    <a:pt x="43812"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0" name="空心弧 15"/>
            <p:cNvSpPr/>
            <p:nvPr/>
          </p:nvSpPr>
          <p:spPr>
            <a:xfrm rot="5400000">
              <a:off x="3312321" y="2346812"/>
              <a:ext cx="509372" cy="1121419"/>
            </a:xfrm>
            <a:custGeom>
              <a:avLst/>
              <a:gdLst/>
              <a:ahLst/>
              <a:cxnLst/>
              <a:rect l="l" t="t" r="r" b="b"/>
              <a:pathLst>
                <a:path w="509372" h="1121419">
                  <a:moveTo>
                    <a:pt x="507512" y="1121419"/>
                  </a:moveTo>
                  <a:lnTo>
                    <a:pt x="509372" y="1119300"/>
                  </a:lnTo>
                  <a:lnTo>
                    <a:pt x="509372" y="1121419"/>
                  </a:lnTo>
                  <a:close/>
                  <a:moveTo>
                    <a:pt x="430106" y="1116802"/>
                  </a:moveTo>
                  <a:lnTo>
                    <a:pt x="434159" y="1121419"/>
                  </a:lnTo>
                  <a:lnTo>
                    <a:pt x="430599" y="1121419"/>
                  </a:lnTo>
                  <a:cubicBezTo>
                    <a:pt x="430325" y="1119896"/>
                    <a:pt x="430214" y="1118353"/>
                    <a:pt x="430106" y="1116802"/>
                  </a:cubicBezTo>
                  <a:close/>
                  <a:moveTo>
                    <a:pt x="0" y="259419"/>
                  </a:moveTo>
                  <a:lnTo>
                    <a:pt x="832" y="257324"/>
                  </a:lnTo>
                  <a:lnTo>
                    <a:pt x="0" y="257324"/>
                  </a:lnTo>
                  <a:cubicBezTo>
                    <a:pt x="0" y="161091"/>
                    <a:pt x="53696" y="72900"/>
                    <a:pt x="139188" y="28721"/>
                  </a:cubicBezTo>
                  <a:cubicBezTo>
                    <a:pt x="224680" y="-15459"/>
                    <a:pt x="327679" y="-8244"/>
                    <a:pt x="406177" y="47423"/>
                  </a:cubicBezTo>
                  <a:cubicBezTo>
                    <a:pt x="466571" y="90252"/>
                    <a:pt x="504696" y="156253"/>
                    <a:pt x="509372" y="227993"/>
                  </a:cubicBezTo>
                  <a:lnTo>
                    <a:pt x="509372" y="1073841"/>
                  </a:lnTo>
                  <a:cubicBezTo>
                    <a:pt x="502538" y="1059565"/>
                    <a:pt x="487753" y="1050433"/>
                    <a:pt x="470835" y="1050433"/>
                  </a:cubicBezTo>
                  <a:cubicBezTo>
                    <a:pt x="451854" y="1050433"/>
                    <a:pt x="435559" y="1061928"/>
                    <a:pt x="428567" y="1078352"/>
                  </a:cubicBezTo>
                  <a:cubicBezTo>
                    <a:pt x="427251" y="1065847"/>
                    <a:pt x="427023" y="1052948"/>
                    <a:pt x="427023" y="1039779"/>
                  </a:cubicBezTo>
                  <a:lnTo>
                    <a:pt x="427023" y="281216"/>
                  </a:lnTo>
                  <a:lnTo>
                    <a:pt x="427023" y="281216"/>
                  </a:lnTo>
                  <a:lnTo>
                    <a:pt x="427023" y="236015"/>
                  </a:lnTo>
                  <a:lnTo>
                    <a:pt x="426558" y="236015"/>
                  </a:lnTo>
                  <a:cubicBezTo>
                    <a:pt x="420904" y="189157"/>
                    <a:pt x="395728" y="146071"/>
                    <a:pt x="356132" y="117992"/>
                  </a:cubicBezTo>
                  <a:cubicBezTo>
                    <a:pt x="304025" y="81040"/>
                    <a:pt x="235655" y="76251"/>
                    <a:pt x="178905" y="105577"/>
                  </a:cubicBezTo>
                  <a:cubicBezTo>
                    <a:pt x="122253" y="134854"/>
                    <a:pt x="86634" y="193244"/>
                    <a:pt x="86558" y="256996"/>
                  </a:cubicBezTo>
                  <a:cubicBezTo>
                    <a:pt x="87499" y="257768"/>
                    <a:pt x="87520" y="258591"/>
                    <a:pt x="87520" y="259419"/>
                  </a:cubicBezTo>
                  <a:cubicBezTo>
                    <a:pt x="87520" y="284619"/>
                    <a:pt x="67928" y="305047"/>
                    <a:pt x="43760" y="305047"/>
                  </a:cubicBezTo>
                  <a:cubicBezTo>
                    <a:pt x="19592" y="305047"/>
                    <a:pt x="0" y="284619"/>
                    <a:pt x="0" y="259419"/>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sp>
        <p:nvSpPr>
          <p:cNvPr id="11" name="矩形 1"/>
          <p:cNvSpPr>
            <a:spLocks noChangeArrowheads="1"/>
          </p:cNvSpPr>
          <p:nvPr/>
        </p:nvSpPr>
        <p:spPr bwMode="auto">
          <a:xfrm>
            <a:off x="1462857" y="1895311"/>
            <a:ext cx="4704523" cy="62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defRPr/>
            </a:pPr>
            <a:r>
              <a:rPr lang="zh-CN" altLang="en-US" sz="1335" kern="0" dirty="0">
                <a:solidFill>
                  <a:schemeClr val="tx1">
                    <a:lumMod val="75000"/>
                    <a:lumOff val="25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endParaRPr lang="zh-CN" altLang="en-US" sz="1335" kern="0" dirty="0">
              <a:solidFill>
                <a:schemeClr val="tx1">
                  <a:lumMod val="75000"/>
                  <a:lumOff val="25000"/>
                </a:schemeClr>
              </a:solidFill>
              <a:latin typeface="微软雅黑" pitchFamily="34" charset="-122"/>
              <a:ea typeface="微软雅黑" pitchFamily="34" charset="-122"/>
            </a:endParaRPr>
          </a:p>
        </p:txBody>
      </p:sp>
      <p:sp>
        <p:nvSpPr>
          <p:cNvPr id="12" name="矩形 1"/>
          <p:cNvSpPr>
            <a:spLocks noChangeArrowheads="1"/>
          </p:cNvSpPr>
          <p:nvPr/>
        </p:nvSpPr>
        <p:spPr bwMode="auto">
          <a:xfrm>
            <a:off x="1462857" y="2871437"/>
            <a:ext cx="4704523" cy="62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defRPr/>
            </a:pPr>
            <a:r>
              <a:rPr lang="zh-CN" altLang="en-US" sz="1335" kern="0" dirty="0">
                <a:solidFill>
                  <a:schemeClr val="tx1">
                    <a:lumMod val="75000"/>
                    <a:lumOff val="25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endParaRPr lang="zh-CN" altLang="en-US" sz="1335" kern="0" dirty="0">
              <a:solidFill>
                <a:schemeClr val="tx1">
                  <a:lumMod val="75000"/>
                  <a:lumOff val="25000"/>
                </a:schemeClr>
              </a:solidFill>
              <a:latin typeface="微软雅黑" pitchFamily="34" charset="-122"/>
              <a:ea typeface="微软雅黑" pitchFamily="34" charset="-122"/>
            </a:endParaRPr>
          </a:p>
        </p:txBody>
      </p:sp>
      <p:sp>
        <p:nvSpPr>
          <p:cNvPr id="13" name="矩形 1"/>
          <p:cNvSpPr>
            <a:spLocks noChangeArrowheads="1"/>
          </p:cNvSpPr>
          <p:nvPr/>
        </p:nvSpPr>
        <p:spPr bwMode="auto">
          <a:xfrm>
            <a:off x="1462857" y="3847564"/>
            <a:ext cx="4704523" cy="62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defRPr/>
            </a:pPr>
            <a:r>
              <a:rPr lang="zh-CN" altLang="en-US" sz="1335" kern="0" dirty="0">
                <a:solidFill>
                  <a:schemeClr val="tx1">
                    <a:lumMod val="75000"/>
                    <a:lumOff val="25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endParaRPr lang="zh-CN" altLang="en-US" sz="1335" kern="0" dirty="0">
              <a:solidFill>
                <a:schemeClr val="tx1">
                  <a:lumMod val="75000"/>
                  <a:lumOff val="25000"/>
                </a:schemeClr>
              </a:solidFill>
              <a:latin typeface="微软雅黑" pitchFamily="34" charset="-122"/>
              <a:ea typeface="微软雅黑" pitchFamily="34" charset="-122"/>
            </a:endParaRPr>
          </a:p>
        </p:txBody>
      </p:sp>
      <p:sp>
        <p:nvSpPr>
          <p:cNvPr id="14" name="矩形 1"/>
          <p:cNvSpPr>
            <a:spLocks noChangeArrowheads="1"/>
          </p:cNvSpPr>
          <p:nvPr/>
        </p:nvSpPr>
        <p:spPr bwMode="auto">
          <a:xfrm>
            <a:off x="1462857" y="4823692"/>
            <a:ext cx="4704523" cy="62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defRPr/>
            </a:pPr>
            <a:r>
              <a:rPr lang="zh-CN" altLang="en-US" sz="1335" kern="0" dirty="0">
                <a:solidFill>
                  <a:schemeClr val="tx1">
                    <a:lumMod val="75000"/>
                    <a:lumOff val="25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endParaRPr lang="zh-CN" altLang="en-US" sz="1335" kern="0" dirty="0">
              <a:solidFill>
                <a:schemeClr val="tx1">
                  <a:lumMod val="75000"/>
                  <a:lumOff val="25000"/>
                </a:schemeClr>
              </a:solidFill>
              <a:latin typeface="微软雅黑" pitchFamily="34" charset="-122"/>
              <a:ea typeface="微软雅黑" pitchFamily="34" charset="-122"/>
            </a:endParaRPr>
          </a:p>
        </p:txBody>
      </p:sp>
      <p:cxnSp>
        <p:nvCxnSpPr>
          <p:cNvPr id="15" name="直接连接符 14"/>
          <p:cNvCxnSpPr/>
          <p:nvPr/>
        </p:nvCxnSpPr>
        <p:spPr>
          <a:xfrm flipH="1">
            <a:off x="6288023" y="2182383"/>
            <a:ext cx="1056116"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6288023" y="3151732"/>
            <a:ext cx="1056116"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288023" y="4121081"/>
            <a:ext cx="1056116"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6288023" y="5090432"/>
            <a:ext cx="1056116"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标题 52"/>
          <p:cNvSpPr/>
          <p:nvPr/>
        </p:nvSpPr>
        <p:spPr bwMode="auto">
          <a:xfrm>
            <a:off x="1155868" y="260648"/>
            <a:ext cx="5923360"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单击此处</a:t>
            </a:r>
            <a:r>
              <a:rPr lang="zh-CN" altLang="en-US" sz="3200" b="1" dirty="0" smtClean="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添加页面标题</a:t>
            </a:r>
            <a:endPar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right)">
                                          <p:cBhvr>
                                            <p:cTn id="16" dur="500"/>
                                            <p:tgtEl>
                                              <p:spTgt spid="15"/>
                                            </p:tgtEl>
                                          </p:cBhvr>
                                        </p:animEffect>
                                      </p:childTnLst>
                                    </p:cTn>
                                  </p:par>
                                  <p:par>
                                    <p:cTn id="17" presetID="2" presetClass="entr" presetSubtype="8" fill="hold" grpId="0" nodeType="withEffect" p14:presetBounceEnd="50000">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14:bounceEnd="50000">
                                          <p:cBhvr additive="base">
                                            <p:cTn id="19" dur="300" fill="hold"/>
                                            <p:tgtEl>
                                              <p:spTgt spid="11"/>
                                            </p:tgtEl>
                                            <p:attrNameLst>
                                              <p:attrName>ppt_x</p:attrName>
                                            </p:attrNameLst>
                                          </p:cBhvr>
                                          <p:tavLst>
                                            <p:tav tm="0">
                                              <p:val>
                                                <p:strVal val="0-#ppt_w/2"/>
                                              </p:val>
                                            </p:tav>
                                            <p:tav tm="100000">
                                              <p:val>
                                                <p:strVal val="#ppt_x"/>
                                              </p:val>
                                            </p:tav>
                                          </p:tavLst>
                                        </p:anim>
                                        <p:anim calcmode="lin" valueType="num" p14:bounceEnd="50000">
                                          <p:cBhvr additive="base">
                                            <p:cTn id="20" dur="300" fill="hold"/>
                                            <p:tgtEl>
                                              <p:spTgt spid="11"/>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2" presetClass="entr" presetSubtype="2"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right)">
                                          <p:cBhvr>
                                            <p:cTn id="24" dur="500"/>
                                            <p:tgtEl>
                                              <p:spTgt spid="16"/>
                                            </p:tgtEl>
                                          </p:cBhvr>
                                        </p:animEffect>
                                      </p:childTnLst>
                                    </p:cTn>
                                  </p:par>
                                  <p:par>
                                    <p:cTn id="25" presetID="2" presetClass="entr" presetSubtype="8" fill="hold" grpId="0" nodeType="withEffect" p14:presetBounceEnd="50000">
                                      <p:stCondLst>
                                        <p:cond delay="300"/>
                                      </p:stCondLst>
                                      <p:childTnLst>
                                        <p:set>
                                          <p:cBhvr>
                                            <p:cTn id="26" dur="1" fill="hold">
                                              <p:stCondLst>
                                                <p:cond delay="0"/>
                                              </p:stCondLst>
                                            </p:cTn>
                                            <p:tgtEl>
                                              <p:spTgt spid="12"/>
                                            </p:tgtEl>
                                            <p:attrNameLst>
                                              <p:attrName>style.visibility</p:attrName>
                                            </p:attrNameLst>
                                          </p:cBhvr>
                                          <p:to>
                                            <p:strVal val="visible"/>
                                          </p:to>
                                        </p:set>
                                        <p:anim calcmode="lin" valueType="num" p14:bounceEnd="50000">
                                          <p:cBhvr additive="base">
                                            <p:cTn id="27" dur="3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8" dur="3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2" presetClass="entr" presetSubtype="2"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right)">
                                          <p:cBhvr>
                                            <p:cTn id="32" dur="500"/>
                                            <p:tgtEl>
                                              <p:spTgt spid="17"/>
                                            </p:tgtEl>
                                          </p:cBhvr>
                                        </p:animEffect>
                                      </p:childTnLst>
                                    </p:cTn>
                                  </p:par>
                                  <p:par>
                                    <p:cTn id="33" presetID="2" presetClass="entr" presetSubtype="8" fill="hold" grpId="0" nodeType="withEffect" p14:presetBounceEnd="50000">
                                      <p:stCondLst>
                                        <p:cond delay="300"/>
                                      </p:stCondLst>
                                      <p:childTnLst>
                                        <p:set>
                                          <p:cBhvr>
                                            <p:cTn id="34" dur="1" fill="hold">
                                              <p:stCondLst>
                                                <p:cond delay="0"/>
                                              </p:stCondLst>
                                            </p:cTn>
                                            <p:tgtEl>
                                              <p:spTgt spid="13"/>
                                            </p:tgtEl>
                                            <p:attrNameLst>
                                              <p:attrName>style.visibility</p:attrName>
                                            </p:attrNameLst>
                                          </p:cBhvr>
                                          <p:to>
                                            <p:strVal val="visible"/>
                                          </p:to>
                                        </p:set>
                                        <p:anim calcmode="lin" valueType="num" p14:bounceEnd="50000">
                                          <p:cBhvr additive="base">
                                            <p:cTn id="35" dur="3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36" dur="300" fill="hold"/>
                                            <p:tgtEl>
                                              <p:spTgt spid="13"/>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2" presetClass="entr" presetSubtype="2"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500"/>
                                            <p:tgtEl>
                                              <p:spTgt spid="18"/>
                                            </p:tgtEl>
                                          </p:cBhvr>
                                        </p:animEffect>
                                      </p:childTnLst>
                                    </p:cTn>
                                  </p:par>
                                  <p:par>
                                    <p:cTn id="41" presetID="2" presetClass="entr" presetSubtype="8" fill="hold" grpId="0" nodeType="withEffect" p14:presetBounceEnd="50000">
                                      <p:stCondLst>
                                        <p:cond delay="300"/>
                                      </p:stCondLst>
                                      <p:childTnLst>
                                        <p:set>
                                          <p:cBhvr>
                                            <p:cTn id="42" dur="1" fill="hold">
                                              <p:stCondLst>
                                                <p:cond delay="0"/>
                                              </p:stCondLst>
                                            </p:cTn>
                                            <p:tgtEl>
                                              <p:spTgt spid="14"/>
                                            </p:tgtEl>
                                            <p:attrNameLst>
                                              <p:attrName>style.visibility</p:attrName>
                                            </p:attrNameLst>
                                          </p:cBhvr>
                                          <p:to>
                                            <p:strVal val="visible"/>
                                          </p:to>
                                        </p:set>
                                        <p:anim calcmode="lin" valueType="num" p14:bounceEnd="50000">
                                          <p:cBhvr additive="base">
                                            <p:cTn id="43" dur="3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44" dur="3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right)">
                                          <p:cBhvr>
                                            <p:cTn id="16" dur="500"/>
                                            <p:tgtEl>
                                              <p:spTgt spid="15"/>
                                            </p:tgtEl>
                                          </p:cBhvr>
                                        </p:animEffect>
                                      </p:childTnLst>
                                    </p:cTn>
                                  </p:par>
                                  <p:par>
                                    <p:cTn id="17" presetID="2" presetClass="entr" presetSubtype="8"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300" fill="hold"/>
                                            <p:tgtEl>
                                              <p:spTgt spid="11"/>
                                            </p:tgtEl>
                                            <p:attrNameLst>
                                              <p:attrName>ppt_x</p:attrName>
                                            </p:attrNameLst>
                                          </p:cBhvr>
                                          <p:tavLst>
                                            <p:tav tm="0">
                                              <p:val>
                                                <p:strVal val="0-#ppt_w/2"/>
                                              </p:val>
                                            </p:tav>
                                            <p:tav tm="100000">
                                              <p:val>
                                                <p:strVal val="#ppt_x"/>
                                              </p:val>
                                            </p:tav>
                                          </p:tavLst>
                                        </p:anim>
                                        <p:anim calcmode="lin" valueType="num">
                                          <p:cBhvr additive="base">
                                            <p:cTn id="20" dur="300" fill="hold"/>
                                            <p:tgtEl>
                                              <p:spTgt spid="11"/>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2" presetClass="entr" presetSubtype="2"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right)">
                                          <p:cBhvr>
                                            <p:cTn id="24" dur="500"/>
                                            <p:tgtEl>
                                              <p:spTgt spid="16"/>
                                            </p:tgtEl>
                                          </p:cBhvr>
                                        </p:animEffect>
                                      </p:childTnLst>
                                    </p:cTn>
                                  </p:par>
                                  <p:par>
                                    <p:cTn id="25" presetID="2" presetClass="entr" presetSubtype="8" fill="hold" grpId="0" nodeType="withEffect">
                                      <p:stCondLst>
                                        <p:cond delay="30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300" fill="hold"/>
                                            <p:tgtEl>
                                              <p:spTgt spid="12"/>
                                            </p:tgtEl>
                                            <p:attrNameLst>
                                              <p:attrName>ppt_x</p:attrName>
                                            </p:attrNameLst>
                                          </p:cBhvr>
                                          <p:tavLst>
                                            <p:tav tm="0">
                                              <p:val>
                                                <p:strVal val="0-#ppt_w/2"/>
                                              </p:val>
                                            </p:tav>
                                            <p:tav tm="100000">
                                              <p:val>
                                                <p:strVal val="#ppt_x"/>
                                              </p:val>
                                            </p:tav>
                                          </p:tavLst>
                                        </p:anim>
                                        <p:anim calcmode="lin" valueType="num">
                                          <p:cBhvr additive="base">
                                            <p:cTn id="28" dur="3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2" presetClass="entr" presetSubtype="2"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right)">
                                          <p:cBhvr>
                                            <p:cTn id="32" dur="500"/>
                                            <p:tgtEl>
                                              <p:spTgt spid="17"/>
                                            </p:tgtEl>
                                          </p:cBhvr>
                                        </p:animEffect>
                                      </p:childTnLst>
                                    </p:cTn>
                                  </p:par>
                                  <p:par>
                                    <p:cTn id="33" presetID="2" presetClass="entr" presetSubtype="8" fill="hold" grpId="0" nodeType="withEffect">
                                      <p:stCondLst>
                                        <p:cond delay="3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300" fill="hold"/>
                                            <p:tgtEl>
                                              <p:spTgt spid="13"/>
                                            </p:tgtEl>
                                            <p:attrNameLst>
                                              <p:attrName>ppt_x</p:attrName>
                                            </p:attrNameLst>
                                          </p:cBhvr>
                                          <p:tavLst>
                                            <p:tav tm="0">
                                              <p:val>
                                                <p:strVal val="0-#ppt_w/2"/>
                                              </p:val>
                                            </p:tav>
                                            <p:tav tm="100000">
                                              <p:val>
                                                <p:strVal val="#ppt_x"/>
                                              </p:val>
                                            </p:tav>
                                          </p:tavLst>
                                        </p:anim>
                                        <p:anim calcmode="lin" valueType="num">
                                          <p:cBhvr additive="base">
                                            <p:cTn id="36" dur="300" fill="hold"/>
                                            <p:tgtEl>
                                              <p:spTgt spid="13"/>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2" presetClass="entr" presetSubtype="2"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500"/>
                                            <p:tgtEl>
                                              <p:spTgt spid="18"/>
                                            </p:tgtEl>
                                          </p:cBhvr>
                                        </p:animEffect>
                                      </p:childTnLst>
                                    </p:cTn>
                                  </p:par>
                                  <p:par>
                                    <p:cTn id="41" presetID="2" presetClass="entr" presetSubtype="8" fill="hold" grpId="0" nodeType="withEffect">
                                      <p:stCondLst>
                                        <p:cond delay="30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300" fill="hold"/>
                                            <p:tgtEl>
                                              <p:spTgt spid="14"/>
                                            </p:tgtEl>
                                            <p:attrNameLst>
                                              <p:attrName>ppt_x</p:attrName>
                                            </p:attrNameLst>
                                          </p:cBhvr>
                                          <p:tavLst>
                                            <p:tav tm="0">
                                              <p:val>
                                                <p:strVal val="0-#ppt_w/2"/>
                                              </p:val>
                                            </p:tav>
                                            <p:tav tm="100000">
                                              <p:val>
                                                <p:strVal val="#ppt_x"/>
                                              </p:val>
                                            </p:tav>
                                          </p:tavLst>
                                        </p:anim>
                                        <p:anim calcmode="lin" valueType="num">
                                          <p:cBhvr additive="base">
                                            <p:cTn id="44" dur="3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9"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63069" y="690532"/>
            <a:ext cx="3209927" cy="1774876"/>
          </a:xfrm>
          <a:prstGeom prst="rect">
            <a:avLst/>
          </a:prstGeom>
        </p:spPr>
      </p:pic>
      <p:grpSp>
        <p:nvGrpSpPr>
          <p:cNvPr id="3" name="组合 2"/>
          <p:cNvGrpSpPr/>
          <p:nvPr/>
        </p:nvGrpSpPr>
        <p:grpSpPr>
          <a:xfrm>
            <a:off x="3285301" y="2139889"/>
            <a:ext cx="841964" cy="769441"/>
            <a:chOff x="2958322" y="2276872"/>
            <a:chExt cx="841964" cy="769441"/>
          </a:xfrm>
        </p:grpSpPr>
        <p:sp>
          <p:nvSpPr>
            <p:cNvPr id="21" name="圆角矩形 20"/>
            <p:cNvSpPr/>
            <p:nvPr/>
          </p:nvSpPr>
          <p:spPr>
            <a:xfrm>
              <a:off x="2958322" y="2276872"/>
              <a:ext cx="841964" cy="734030"/>
            </a:xfrm>
            <a:prstGeom prst="roundRect">
              <a:avLst>
                <a:gd name="adj" fmla="val 23588"/>
              </a:avLst>
            </a:prstGeom>
            <a:gradFill flip="none" rotWithShape="1">
              <a:gsLst>
                <a:gs pos="0">
                  <a:srgbClr val="FF0000">
                    <a:lumMod val="95000"/>
                  </a:srgbClr>
                </a:gs>
                <a:gs pos="50000">
                  <a:srgbClr val="C00000">
                    <a:shade val="67500"/>
                    <a:satMod val="115000"/>
                  </a:srgbClr>
                </a:gs>
                <a:gs pos="100000">
                  <a:srgbClr val="C00000">
                    <a:shade val="100000"/>
                    <a:satMod val="115000"/>
                  </a:srgbClr>
                </a:gs>
              </a:gsLst>
              <a:lin ang="2700000" scaled="1"/>
              <a:tileRect/>
            </a:gradFill>
            <a:ln w="3175">
              <a:gradFill>
                <a:gsLst>
                  <a:gs pos="0">
                    <a:srgbClr val="F3AA06"/>
                  </a:gs>
                  <a:gs pos="74000">
                    <a:schemeClr val="tx2">
                      <a:lumMod val="60000"/>
                      <a:lumOff val="40000"/>
                    </a:schemeClr>
                  </a:gs>
                  <a:gs pos="83000">
                    <a:srgbClr val="FFEB57"/>
                  </a:gs>
                  <a:gs pos="100000">
                    <a:srgbClr val="EC793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4" name="Text Box 124"/>
            <p:cNvSpPr txBox="1">
              <a:spLocks noChangeArrowheads="1"/>
            </p:cNvSpPr>
            <p:nvPr/>
          </p:nvSpPr>
          <p:spPr bwMode="auto">
            <a:xfrm>
              <a:off x="3126857" y="2276872"/>
              <a:ext cx="532518" cy="769441"/>
            </a:xfrm>
            <a:prstGeom prst="rect">
              <a:avLst/>
            </a:prstGeom>
            <a:noFill/>
          </p:spPr>
          <p:txBody>
            <a:bodyPr wrap="none" rtlCol="0">
              <a:spAutoFit/>
            </a:bodyPr>
            <a:lstStyle>
              <a:defPPr>
                <a:defRPr lang="zh-CN"/>
              </a:defPPr>
              <a:lvl1pPr>
                <a:defRPr sz="4000" b="1">
                  <a:gradFill flip="none" rotWithShape="1">
                    <a:gsLst>
                      <a:gs pos="100000">
                        <a:schemeClr val="accent2">
                          <a:lumMod val="75000"/>
                          <a:shade val="30000"/>
                          <a:satMod val="115000"/>
                        </a:schemeClr>
                      </a:gs>
                      <a:gs pos="50000">
                        <a:schemeClr val="accent2">
                          <a:lumMod val="60000"/>
                          <a:lumOff val="40000"/>
                        </a:schemeClr>
                      </a:gs>
                      <a:gs pos="0">
                        <a:schemeClr val="accent2"/>
                      </a:gs>
                    </a:gsLst>
                    <a:path path="circle">
                      <a:fillToRect l="50000" t="50000" r="50000" b="50000"/>
                    </a:path>
                    <a:tileRect/>
                  </a:gradFill>
                  <a:effectLst>
                    <a:innerShdw blurRad="63500" dist="50800" dir="13500000">
                      <a:prstClr val="black">
                        <a:alpha val="50000"/>
                      </a:prstClr>
                    </a:innerShdw>
                  </a:effectLst>
                  <a:latin typeface="+mj-ea"/>
                  <a:ea typeface="+mj-ea"/>
                </a:defRPr>
              </a:lvl1pPr>
            </a:lstStyle>
            <a:p>
              <a:r>
                <a:rPr lang="en-US" altLang="zh-CN" sz="4400" dirty="0"/>
                <a:t>1</a:t>
              </a:r>
              <a:endParaRPr lang="en-US" altLang="zh-CN" sz="4400" dirty="0"/>
            </a:p>
          </p:txBody>
        </p:sp>
      </p:grpSp>
      <p:grpSp>
        <p:nvGrpSpPr>
          <p:cNvPr id="2" name="组合 1"/>
          <p:cNvGrpSpPr/>
          <p:nvPr/>
        </p:nvGrpSpPr>
        <p:grpSpPr>
          <a:xfrm>
            <a:off x="4295800" y="2139889"/>
            <a:ext cx="6159627" cy="734030"/>
            <a:chOff x="3968821" y="2276872"/>
            <a:chExt cx="6159627" cy="734030"/>
          </a:xfrm>
        </p:grpSpPr>
        <p:sp>
          <p:nvSpPr>
            <p:cNvPr id="22" name="圆角矩形 21"/>
            <p:cNvSpPr/>
            <p:nvPr/>
          </p:nvSpPr>
          <p:spPr>
            <a:xfrm>
              <a:off x="3968821" y="2276872"/>
              <a:ext cx="6159627" cy="734030"/>
            </a:xfrm>
            <a:prstGeom prst="roundRect">
              <a:avLst>
                <a:gd name="adj" fmla="val 27048"/>
              </a:avLst>
            </a:prstGeom>
            <a:gradFill flip="none" rotWithShape="1">
              <a:gsLst>
                <a:gs pos="0">
                  <a:srgbClr val="FF0000">
                    <a:lumMod val="95000"/>
                  </a:srgbClr>
                </a:gs>
                <a:gs pos="50000">
                  <a:srgbClr val="C00000">
                    <a:shade val="67500"/>
                    <a:satMod val="115000"/>
                  </a:srgbClr>
                </a:gs>
                <a:gs pos="100000">
                  <a:srgbClr val="C00000">
                    <a:shade val="100000"/>
                    <a:satMod val="115000"/>
                  </a:srgbClr>
                </a:gs>
              </a:gsLst>
              <a:lin ang="2700000" scaled="1"/>
              <a:tileRect/>
            </a:gradFill>
            <a:ln w="3175">
              <a:gradFill>
                <a:gsLst>
                  <a:gs pos="0">
                    <a:srgbClr val="F3AA06"/>
                  </a:gs>
                  <a:gs pos="74000">
                    <a:schemeClr val="tx2">
                      <a:lumMod val="60000"/>
                      <a:lumOff val="40000"/>
                    </a:schemeClr>
                  </a:gs>
                  <a:gs pos="83000">
                    <a:srgbClr val="FFEB57"/>
                  </a:gs>
                  <a:gs pos="100000">
                    <a:srgbClr val="EC793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7" name="Text Box 125"/>
            <p:cNvSpPr txBox="1">
              <a:spLocks noChangeArrowheads="1"/>
            </p:cNvSpPr>
            <p:nvPr/>
          </p:nvSpPr>
          <p:spPr bwMode="auto">
            <a:xfrm>
              <a:off x="4216276" y="2340169"/>
              <a:ext cx="5480123" cy="584775"/>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square">
              <a:spAutoFit/>
              <a:flatTx/>
            </a:bodyPr>
            <a:lstStyle/>
            <a:p>
              <a:pPr eaLnBrk="0" fontAlgn="ctr" hangingPunct="0">
                <a:spcBef>
                  <a:spcPct val="50000"/>
                </a:spcBef>
                <a:buClr>
                  <a:srgbClr val="FF0000"/>
                </a:buClr>
                <a:buSzPct val="70000"/>
              </a:pPr>
              <a:r>
                <a:rPr lang="zh-CN" altLang="en-US" sz="3200" b="1" dirty="0" smtClean="0">
                  <a:solidFill>
                    <a:srgbClr val="FAD133"/>
                  </a:solidFill>
                  <a:latin typeface="+mj-ea"/>
                  <a:ea typeface="+mj-ea"/>
                </a:rPr>
                <a:t>修改输入相关段落主题文字</a:t>
              </a:r>
              <a:endParaRPr lang="zh-CN" altLang="en-US" sz="3200" b="1" dirty="0">
                <a:solidFill>
                  <a:srgbClr val="FAD133"/>
                </a:solidFill>
                <a:latin typeface="+mj-ea"/>
                <a:ea typeface="+mj-ea"/>
              </a:endParaRPr>
            </a:p>
          </p:txBody>
        </p:sp>
      </p:grpSp>
      <p:sp>
        <p:nvSpPr>
          <p:cNvPr id="23" name="Rectangle 16"/>
          <p:cNvSpPr/>
          <p:nvPr/>
        </p:nvSpPr>
        <p:spPr>
          <a:xfrm>
            <a:off x="4508851" y="2992273"/>
            <a:ext cx="5658543" cy="1384995"/>
          </a:xfrm>
          <a:prstGeom prst="rect">
            <a:avLst/>
          </a:prstGeom>
        </p:spPr>
        <p:txBody>
          <a:bodyPr wrap="square">
            <a:spAutoFit/>
          </a:bodyPr>
          <a:lstStyle/>
          <a:p>
            <a:pPr>
              <a:lnSpc>
                <a:spcPct val="150000"/>
              </a:lnSpc>
            </a:pPr>
            <a:r>
              <a:rPr lang="en-US" altLang="zh-CN" sz="1400" dirty="0"/>
              <a:t>The spring and autumn period and the visual studio is one of the enterprises and individuals to provide professional creativity, brand integration design consultants, more than </a:t>
            </a:r>
            <a:r>
              <a:rPr lang="en-US" altLang="zh-CN" sz="1400" dirty="0" smtClean="0"/>
              <a:t>15 </a:t>
            </a:r>
            <a:r>
              <a:rPr lang="en-US" altLang="zh-CN" sz="1400" dirty="0"/>
              <a:t>years working experience. To customers as the benchmark, with wisdom grafting business and the arts.</a:t>
            </a:r>
            <a:endParaRPr lang="zh-CN" altLang="zh-CN" sz="1400" dirty="0"/>
          </a:p>
        </p:txBody>
      </p:sp>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2297" y="4051748"/>
            <a:ext cx="2527007" cy="66262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2" accel="36000" fill="hold" nodeType="afterEffect" p14:presetBounceEnd="36000">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14:bounceEnd="36000">
                                          <p:cBhvr additive="base">
                                            <p:cTn id="13" dur="500" fill="hold"/>
                                            <p:tgtEl>
                                              <p:spTgt spid="2"/>
                                            </p:tgtEl>
                                            <p:attrNameLst>
                                              <p:attrName>ppt_x</p:attrName>
                                            </p:attrNameLst>
                                          </p:cBhvr>
                                          <p:tavLst>
                                            <p:tav tm="0">
                                              <p:val>
                                                <p:strVal val="1+#ppt_w/2"/>
                                              </p:val>
                                            </p:tav>
                                            <p:tav tm="100000">
                                              <p:val>
                                                <p:strVal val="#ppt_x"/>
                                              </p:val>
                                            </p:tav>
                                          </p:tavLst>
                                        </p:anim>
                                        <p:anim calcmode="lin" valueType="num" p14:bounceEnd="36000">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18" presetClass="entr" presetSubtype="6"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strips(downRight)">
                                          <p:cBhvr>
                                            <p:cTn id="1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2" accel="36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18" presetClass="entr" presetSubtype="6"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strips(downRight)">
                                          <p:cBhvr>
                                            <p:cTn id="1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52"/>
          <p:cNvSpPr/>
          <p:nvPr/>
        </p:nvSpPr>
        <p:spPr bwMode="auto">
          <a:xfrm>
            <a:off x="1155868" y="260648"/>
            <a:ext cx="5923360"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单击此处</a:t>
            </a:r>
            <a:r>
              <a:rPr lang="zh-CN" altLang="en-US" sz="3200" b="1" dirty="0" smtClean="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添加页面标题</a:t>
            </a:r>
            <a:endPar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endParaRPr>
          </a:p>
        </p:txBody>
      </p:sp>
      <p:sp>
        <p:nvSpPr>
          <p:cNvPr id="3" name="Freeform 7"/>
          <p:cNvSpPr/>
          <p:nvPr/>
        </p:nvSpPr>
        <p:spPr bwMode="auto">
          <a:xfrm>
            <a:off x="5029354" y="1990783"/>
            <a:ext cx="886884" cy="865716"/>
          </a:xfrm>
          <a:custGeom>
            <a:avLst/>
            <a:gdLst>
              <a:gd name="T0" fmla="*/ 158 w 524"/>
              <a:gd name="T1" fmla="*/ 0 h 423"/>
              <a:gd name="T2" fmla="*/ 365 w 524"/>
              <a:gd name="T3" fmla="*/ 0 h 423"/>
              <a:gd name="T4" fmla="*/ 366 w 524"/>
              <a:gd name="T5" fmla="*/ 0 h 423"/>
              <a:gd name="T6" fmla="*/ 366 w 524"/>
              <a:gd name="T7" fmla="*/ 0 h 423"/>
              <a:gd name="T8" fmla="*/ 523 w 524"/>
              <a:gd name="T9" fmla="*/ 157 h 423"/>
              <a:gd name="T10" fmla="*/ 524 w 524"/>
              <a:gd name="T11" fmla="*/ 423 h 423"/>
              <a:gd name="T12" fmla="*/ 388 w 524"/>
              <a:gd name="T13" fmla="*/ 321 h 423"/>
              <a:gd name="T14" fmla="*/ 158 w 524"/>
              <a:gd name="T15" fmla="*/ 316 h 423"/>
              <a:gd name="T16" fmla="*/ 0 w 524"/>
              <a:gd name="T17" fmla="*/ 158 h 423"/>
              <a:gd name="T18" fmla="*/ 158 w 524"/>
              <a:gd name="T1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423">
                <a:moveTo>
                  <a:pt x="158" y="0"/>
                </a:moveTo>
                <a:cubicBezTo>
                  <a:pt x="365" y="0"/>
                  <a:pt x="365" y="0"/>
                  <a:pt x="365" y="0"/>
                </a:cubicBezTo>
                <a:cubicBezTo>
                  <a:pt x="365" y="0"/>
                  <a:pt x="365" y="0"/>
                  <a:pt x="366" y="0"/>
                </a:cubicBezTo>
                <a:cubicBezTo>
                  <a:pt x="366" y="0"/>
                  <a:pt x="366" y="0"/>
                  <a:pt x="366" y="0"/>
                </a:cubicBezTo>
                <a:cubicBezTo>
                  <a:pt x="453" y="0"/>
                  <a:pt x="523" y="71"/>
                  <a:pt x="523" y="157"/>
                </a:cubicBezTo>
                <a:cubicBezTo>
                  <a:pt x="523" y="244"/>
                  <a:pt x="524" y="423"/>
                  <a:pt x="524" y="423"/>
                </a:cubicBezTo>
                <a:cubicBezTo>
                  <a:pt x="524" y="423"/>
                  <a:pt x="484" y="335"/>
                  <a:pt x="388" y="321"/>
                </a:cubicBezTo>
                <a:cubicBezTo>
                  <a:pt x="376" y="319"/>
                  <a:pt x="158" y="316"/>
                  <a:pt x="158" y="316"/>
                </a:cubicBezTo>
                <a:cubicBezTo>
                  <a:pt x="70" y="316"/>
                  <a:pt x="0" y="246"/>
                  <a:pt x="0" y="158"/>
                </a:cubicBezTo>
                <a:cubicBezTo>
                  <a:pt x="0" y="71"/>
                  <a:pt x="70" y="0"/>
                  <a:pt x="158" y="0"/>
                </a:cubicBezTo>
              </a:path>
            </a:pathLst>
          </a:custGeom>
          <a:solidFill>
            <a:srgbClr val="C00000"/>
          </a:solidFill>
          <a:ln>
            <a:solidFill>
              <a:schemeClr val="bg1"/>
            </a:solidFill>
          </a:ln>
          <a:effectLst/>
        </p:spPr>
        <p:txBody>
          <a:bodyPr lIns="91440" tIns="45720" rIns="91440" bIns="45720" anchor="ctr"/>
          <a:lstStyle/>
          <a:p>
            <a:pPr algn="ctr">
              <a:defRPr/>
            </a:pPr>
            <a:r>
              <a:rPr lang="en-AU" sz="1465" kern="0">
                <a:solidFill>
                  <a:srgbClr val="FFD791"/>
                </a:solidFill>
                <a:latin typeface="Roboto Bold" charset="0"/>
              </a:rPr>
              <a:t>05</a:t>
            </a:r>
            <a:endParaRPr lang="en-AU" sz="1465" kern="0">
              <a:solidFill>
                <a:srgbClr val="FFD791"/>
              </a:solidFill>
              <a:latin typeface="Roboto Bold" charset="0"/>
            </a:endParaRPr>
          </a:p>
          <a:p>
            <a:pPr algn="ctr">
              <a:defRPr/>
            </a:pPr>
            <a:endParaRPr lang="en-AU" sz="1465" kern="0">
              <a:solidFill>
                <a:srgbClr val="FFD791"/>
              </a:solidFill>
              <a:latin typeface="Roboto Bold" charset="0"/>
            </a:endParaRPr>
          </a:p>
        </p:txBody>
      </p:sp>
      <p:sp>
        <p:nvSpPr>
          <p:cNvPr id="4" name="Freeform 8"/>
          <p:cNvSpPr/>
          <p:nvPr/>
        </p:nvSpPr>
        <p:spPr bwMode="auto">
          <a:xfrm>
            <a:off x="4371071" y="2748550"/>
            <a:ext cx="1545167" cy="1504949"/>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C00000"/>
          </a:solidFill>
          <a:ln>
            <a:solidFill>
              <a:schemeClr val="bg1"/>
            </a:solidFill>
          </a:ln>
          <a:effectLst/>
        </p:spPr>
        <p:txBody>
          <a:bodyPr lIns="91440" tIns="45720" rIns="91440" bIns="45720" anchor="ctr"/>
          <a:lstStyle/>
          <a:p>
            <a:pPr algn="ctr">
              <a:defRPr/>
            </a:pPr>
            <a:r>
              <a:rPr lang="en-AU" sz="2935" kern="0">
                <a:solidFill>
                  <a:srgbClr val="FFD791"/>
                </a:solidFill>
                <a:latin typeface="Roboto Bold" charset="0"/>
              </a:rPr>
              <a:t>03</a:t>
            </a:r>
            <a:endParaRPr lang="en-AU" sz="2935" kern="0">
              <a:solidFill>
                <a:srgbClr val="FFD791"/>
              </a:solidFill>
              <a:latin typeface="Roboto Bold" charset="0"/>
            </a:endParaRPr>
          </a:p>
          <a:p>
            <a:pPr algn="ctr">
              <a:defRPr/>
            </a:pPr>
            <a:endParaRPr lang="en-AU" sz="2935" kern="0">
              <a:solidFill>
                <a:srgbClr val="FFD791"/>
              </a:solidFill>
              <a:latin typeface="Roboto Bold" charset="0"/>
            </a:endParaRPr>
          </a:p>
        </p:txBody>
      </p:sp>
      <p:sp>
        <p:nvSpPr>
          <p:cNvPr id="5" name="Freeform 9"/>
          <p:cNvSpPr/>
          <p:nvPr/>
        </p:nvSpPr>
        <p:spPr bwMode="auto">
          <a:xfrm>
            <a:off x="4371071" y="4024899"/>
            <a:ext cx="1545167" cy="1504951"/>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C00000"/>
          </a:solidFill>
          <a:ln>
            <a:noFill/>
          </a:ln>
          <a:effectLst/>
        </p:spPr>
        <p:txBody>
          <a:bodyPr lIns="91440" tIns="45720" rIns="91440" bIns="45720" anchor="ctr"/>
          <a:lstStyle/>
          <a:p>
            <a:pPr algn="ctr">
              <a:defRPr/>
            </a:pPr>
            <a:r>
              <a:rPr lang="en-AU" sz="3465" kern="0" dirty="0">
                <a:solidFill>
                  <a:srgbClr val="FFD791"/>
                </a:solidFill>
                <a:latin typeface="Roboto Bold" charset="0"/>
              </a:rPr>
              <a:t>01</a:t>
            </a:r>
            <a:endParaRPr lang="en-AU" sz="3465" kern="0" dirty="0">
              <a:solidFill>
                <a:srgbClr val="FFD791"/>
              </a:solidFill>
              <a:latin typeface="Roboto Bold" charset="0"/>
            </a:endParaRPr>
          </a:p>
          <a:p>
            <a:pPr algn="ctr">
              <a:defRPr/>
            </a:pPr>
            <a:endParaRPr lang="en-AU" sz="3465" kern="0" dirty="0">
              <a:solidFill>
                <a:srgbClr val="FFD791"/>
              </a:solidFill>
              <a:latin typeface="Roboto Bold" charset="0"/>
            </a:endParaRPr>
          </a:p>
        </p:txBody>
      </p:sp>
      <p:sp>
        <p:nvSpPr>
          <p:cNvPr id="6" name="Freeform 10"/>
          <p:cNvSpPr/>
          <p:nvPr/>
        </p:nvSpPr>
        <p:spPr bwMode="auto">
          <a:xfrm>
            <a:off x="5945871" y="4027016"/>
            <a:ext cx="1947333" cy="1894416"/>
          </a:xfrm>
          <a:custGeom>
            <a:avLst/>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1" h="926">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solidFill>
            <a:srgbClr val="C00000"/>
          </a:solidFill>
          <a:ln>
            <a:solidFill>
              <a:schemeClr val="bg1"/>
            </a:solidFill>
          </a:ln>
          <a:effectLst/>
        </p:spPr>
        <p:txBody>
          <a:bodyPr lIns="91440" tIns="45720" rIns="91440" bIns="45720" anchor="ctr"/>
          <a:lstStyle/>
          <a:p>
            <a:pPr algn="ctr">
              <a:defRPr/>
            </a:pPr>
            <a:r>
              <a:rPr lang="en-AU" sz="4000" kern="0" dirty="0">
                <a:solidFill>
                  <a:srgbClr val="FFD791"/>
                </a:solidFill>
                <a:latin typeface="Roboto Bold" charset="0"/>
              </a:rPr>
              <a:t>02</a:t>
            </a:r>
            <a:endParaRPr lang="en-AU" sz="4000" kern="0" dirty="0">
              <a:solidFill>
                <a:srgbClr val="FFD791"/>
              </a:solidFill>
              <a:latin typeface="Roboto Bold" charset="0"/>
            </a:endParaRPr>
          </a:p>
          <a:p>
            <a:pPr algn="ctr">
              <a:defRPr/>
            </a:pPr>
            <a:endParaRPr lang="en-AU" sz="4000" kern="0" dirty="0">
              <a:solidFill>
                <a:srgbClr val="FFD791"/>
              </a:solidFill>
              <a:latin typeface="Roboto Bold" charset="0"/>
            </a:endParaRPr>
          </a:p>
        </p:txBody>
      </p:sp>
      <p:sp>
        <p:nvSpPr>
          <p:cNvPr id="7" name="Freeform 6"/>
          <p:cNvSpPr/>
          <p:nvPr/>
        </p:nvSpPr>
        <p:spPr bwMode="auto">
          <a:xfrm>
            <a:off x="5945871" y="1666933"/>
            <a:ext cx="1293283" cy="1259417"/>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15">
                <a:moveTo>
                  <a:pt x="534" y="0"/>
                </a:moveTo>
                <a:cubicBezTo>
                  <a:pt x="232" y="0"/>
                  <a:pt x="232" y="0"/>
                  <a:pt x="232" y="0"/>
                </a:cubicBezTo>
                <a:cubicBezTo>
                  <a:pt x="232" y="0"/>
                  <a:pt x="231" y="0"/>
                  <a:pt x="231" y="0"/>
                </a:cubicBezTo>
                <a:cubicBezTo>
                  <a:pt x="231" y="0"/>
                  <a:pt x="231"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solidFill>
            <a:srgbClr val="C00000"/>
          </a:solidFill>
          <a:ln>
            <a:solidFill>
              <a:schemeClr val="bg1"/>
            </a:solidFill>
          </a:ln>
          <a:effectLst/>
        </p:spPr>
        <p:txBody>
          <a:bodyPr lIns="91440" tIns="45720" rIns="91440" bIns="45720" anchor="ctr"/>
          <a:lstStyle/>
          <a:p>
            <a:pPr algn="ctr">
              <a:defRPr/>
            </a:pPr>
            <a:r>
              <a:rPr lang="en-AU" sz="2000" kern="0">
                <a:solidFill>
                  <a:srgbClr val="FFD791"/>
                </a:solidFill>
                <a:latin typeface="Roboto Bold" charset="0"/>
              </a:rPr>
              <a:t>06</a:t>
            </a:r>
            <a:endParaRPr lang="en-AU" sz="2000" kern="0">
              <a:solidFill>
                <a:srgbClr val="FFD791"/>
              </a:solidFill>
              <a:latin typeface="Roboto Bold" charset="0"/>
            </a:endParaRPr>
          </a:p>
          <a:p>
            <a:pPr algn="ctr">
              <a:defRPr/>
            </a:pPr>
            <a:endParaRPr lang="en-AU" sz="2000" kern="0">
              <a:solidFill>
                <a:srgbClr val="FFD791"/>
              </a:solidFill>
              <a:latin typeface="Roboto Bold" charset="0"/>
            </a:endParaRPr>
          </a:p>
        </p:txBody>
      </p:sp>
      <p:sp>
        <p:nvSpPr>
          <p:cNvPr id="8" name="Freeform 5"/>
          <p:cNvSpPr/>
          <p:nvPr/>
        </p:nvSpPr>
        <p:spPr bwMode="auto">
          <a:xfrm>
            <a:off x="5945871" y="2748550"/>
            <a:ext cx="1547283" cy="1504949"/>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solidFill>
            <a:srgbClr val="C00000"/>
          </a:solidFill>
          <a:ln>
            <a:solidFill>
              <a:schemeClr val="bg1"/>
            </a:solidFill>
          </a:ln>
          <a:effectLst/>
        </p:spPr>
        <p:txBody>
          <a:bodyPr lIns="91440" tIns="45720" rIns="91440" bIns="45720" anchor="ctr"/>
          <a:lstStyle/>
          <a:p>
            <a:pPr algn="ctr">
              <a:defRPr/>
            </a:pPr>
            <a:r>
              <a:rPr lang="en-AU" sz="2935" kern="0">
                <a:solidFill>
                  <a:srgbClr val="FFD791"/>
                </a:solidFill>
                <a:latin typeface="Roboto Bold" charset="0"/>
              </a:rPr>
              <a:t>04</a:t>
            </a:r>
            <a:endParaRPr lang="en-AU" sz="2935" kern="0">
              <a:solidFill>
                <a:srgbClr val="FFD791"/>
              </a:solidFill>
              <a:latin typeface="Roboto Bold" charset="0"/>
            </a:endParaRPr>
          </a:p>
          <a:p>
            <a:pPr algn="ctr">
              <a:defRPr/>
            </a:pPr>
            <a:endParaRPr lang="en-AU" sz="2935" kern="0">
              <a:solidFill>
                <a:srgbClr val="FFD791"/>
              </a:solidFill>
              <a:latin typeface="Roboto Bold" charset="0"/>
            </a:endParaRPr>
          </a:p>
        </p:txBody>
      </p:sp>
      <p:sp>
        <p:nvSpPr>
          <p:cNvPr id="12" name="Oval 123"/>
          <p:cNvSpPr/>
          <p:nvPr/>
        </p:nvSpPr>
        <p:spPr bwMode="auto">
          <a:xfrm>
            <a:off x="3401637" y="4612836"/>
            <a:ext cx="632883" cy="632884"/>
          </a:xfrm>
          <a:prstGeom prst="ellipse">
            <a:avLst/>
          </a:prstGeom>
          <a:solidFill>
            <a:srgbClr val="C00000"/>
          </a:solidFill>
          <a:ln w="9525" cap="flat" cmpd="sng" algn="ctr">
            <a:noFill/>
            <a:prstDash val="solid"/>
          </a:ln>
          <a:effectLst/>
        </p:spPr>
        <p:txBody>
          <a:bodyPr anchor="ctr"/>
          <a:lstStyle/>
          <a:p>
            <a:pPr algn="ctr" defTabSz="950595">
              <a:defRPr/>
            </a:pPr>
            <a:r>
              <a:rPr lang="en-US" sz="1335" kern="0" dirty="0">
                <a:solidFill>
                  <a:srgbClr val="FFD791"/>
                </a:solidFill>
                <a:latin typeface="微软雅黑" pitchFamily="34" charset="-122"/>
                <a:ea typeface="微软雅黑" pitchFamily="34" charset="-122"/>
                <a:cs typeface="Roboto Bold"/>
              </a:rPr>
              <a:t>01</a:t>
            </a:r>
            <a:endParaRPr lang="en-US" sz="1335" kern="0" dirty="0">
              <a:solidFill>
                <a:srgbClr val="FFD791"/>
              </a:solidFill>
              <a:latin typeface="微软雅黑" pitchFamily="34" charset="-122"/>
              <a:ea typeface="微软雅黑" pitchFamily="34" charset="-122"/>
              <a:cs typeface="Roboto Bold"/>
            </a:endParaRPr>
          </a:p>
        </p:txBody>
      </p:sp>
      <p:sp>
        <p:nvSpPr>
          <p:cNvPr id="15" name="Oval 126"/>
          <p:cNvSpPr/>
          <p:nvPr/>
        </p:nvSpPr>
        <p:spPr bwMode="auto">
          <a:xfrm>
            <a:off x="8170487" y="4612836"/>
            <a:ext cx="632884" cy="632884"/>
          </a:xfrm>
          <a:prstGeom prst="ellipse">
            <a:avLst/>
          </a:prstGeom>
          <a:solidFill>
            <a:srgbClr val="C00000"/>
          </a:solidFill>
          <a:ln w="9525" cap="flat" cmpd="sng" algn="ctr">
            <a:noFill/>
            <a:prstDash val="solid"/>
          </a:ln>
          <a:effectLst/>
        </p:spPr>
        <p:txBody>
          <a:bodyPr anchor="ctr"/>
          <a:lstStyle/>
          <a:p>
            <a:pPr algn="ctr" defTabSz="950595">
              <a:defRPr/>
            </a:pPr>
            <a:r>
              <a:rPr lang="en-US" sz="1335" kern="0" dirty="0">
                <a:solidFill>
                  <a:srgbClr val="FFD791"/>
                </a:solidFill>
                <a:latin typeface="微软雅黑" pitchFamily="34" charset="-122"/>
                <a:ea typeface="微软雅黑" pitchFamily="34" charset="-122"/>
                <a:cs typeface="Roboto Bold"/>
              </a:rPr>
              <a:t>02</a:t>
            </a:r>
            <a:endParaRPr lang="en-US" sz="1335" kern="0" dirty="0">
              <a:solidFill>
                <a:srgbClr val="FFD791"/>
              </a:solidFill>
              <a:latin typeface="微软雅黑" pitchFamily="34" charset="-122"/>
              <a:ea typeface="微软雅黑" pitchFamily="34" charset="-122"/>
              <a:cs typeface="Roboto Bold"/>
            </a:endParaRPr>
          </a:p>
        </p:txBody>
      </p:sp>
      <p:sp>
        <p:nvSpPr>
          <p:cNvPr id="18" name="Oval 129"/>
          <p:cNvSpPr/>
          <p:nvPr/>
        </p:nvSpPr>
        <p:spPr bwMode="auto">
          <a:xfrm>
            <a:off x="3401637" y="3387286"/>
            <a:ext cx="632883" cy="632883"/>
          </a:xfrm>
          <a:prstGeom prst="ellipse">
            <a:avLst/>
          </a:prstGeom>
          <a:solidFill>
            <a:srgbClr val="C00000"/>
          </a:solidFill>
          <a:ln w="9525" cap="flat" cmpd="sng" algn="ctr">
            <a:noFill/>
            <a:prstDash val="solid"/>
          </a:ln>
          <a:effectLst/>
        </p:spPr>
        <p:txBody>
          <a:bodyPr anchor="ctr"/>
          <a:lstStyle/>
          <a:p>
            <a:pPr algn="ctr" defTabSz="950595">
              <a:defRPr/>
            </a:pPr>
            <a:r>
              <a:rPr lang="en-US" sz="1335" kern="0" dirty="0">
                <a:solidFill>
                  <a:srgbClr val="FFD791"/>
                </a:solidFill>
                <a:latin typeface="微软雅黑" pitchFamily="34" charset="-122"/>
                <a:ea typeface="微软雅黑" pitchFamily="34" charset="-122"/>
                <a:cs typeface="Roboto Bold"/>
              </a:rPr>
              <a:t>03</a:t>
            </a:r>
            <a:endParaRPr lang="en-US" sz="1335" kern="0" dirty="0">
              <a:solidFill>
                <a:srgbClr val="FFD791"/>
              </a:solidFill>
              <a:latin typeface="微软雅黑" pitchFamily="34" charset="-122"/>
              <a:ea typeface="微软雅黑" pitchFamily="34" charset="-122"/>
              <a:cs typeface="Roboto Bold"/>
            </a:endParaRPr>
          </a:p>
        </p:txBody>
      </p:sp>
      <p:sp>
        <p:nvSpPr>
          <p:cNvPr id="21" name="Oval 132"/>
          <p:cNvSpPr/>
          <p:nvPr/>
        </p:nvSpPr>
        <p:spPr bwMode="auto">
          <a:xfrm>
            <a:off x="8170487" y="3387287"/>
            <a:ext cx="632884" cy="632883"/>
          </a:xfrm>
          <a:prstGeom prst="ellipse">
            <a:avLst/>
          </a:prstGeom>
          <a:solidFill>
            <a:srgbClr val="C00000"/>
          </a:solidFill>
          <a:ln w="9525" cap="flat" cmpd="sng" algn="ctr">
            <a:noFill/>
            <a:prstDash val="solid"/>
          </a:ln>
          <a:effectLst/>
        </p:spPr>
        <p:txBody>
          <a:bodyPr anchor="ctr"/>
          <a:lstStyle/>
          <a:p>
            <a:pPr algn="ctr" defTabSz="950595">
              <a:defRPr/>
            </a:pPr>
            <a:r>
              <a:rPr lang="en-US" sz="1335" kern="0" dirty="0">
                <a:solidFill>
                  <a:srgbClr val="FFD791"/>
                </a:solidFill>
                <a:latin typeface="微软雅黑" pitchFamily="34" charset="-122"/>
                <a:ea typeface="微软雅黑" pitchFamily="34" charset="-122"/>
                <a:cs typeface="Roboto Bold"/>
              </a:rPr>
              <a:t>04</a:t>
            </a:r>
            <a:endParaRPr lang="en-US" sz="1335" kern="0" dirty="0">
              <a:solidFill>
                <a:srgbClr val="FFD791"/>
              </a:solidFill>
              <a:latin typeface="微软雅黑" pitchFamily="34" charset="-122"/>
              <a:ea typeface="微软雅黑" pitchFamily="34" charset="-122"/>
              <a:cs typeface="Roboto Bold"/>
            </a:endParaRPr>
          </a:p>
        </p:txBody>
      </p:sp>
      <p:grpSp>
        <p:nvGrpSpPr>
          <p:cNvPr id="2" name="组合 1"/>
          <p:cNvGrpSpPr/>
          <p:nvPr/>
        </p:nvGrpSpPr>
        <p:grpSpPr>
          <a:xfrm>
            <a:off x="520853" y="2089267"/>
            <a:ext cx="2846917" cy="1040657"/>
            <a:chOff x="520853" y="2089267"/>
            <a:chExt cx="2846917" cy="1040657"/>
          </a:xfrm>
        </p:grpSpPr>
        <p:sp>
          <p:nvSpPr>
            <p:cNvPr id="17" name="Text Placeholder 2"/>
            <p:cNvSpPr txBox="1"/>
            <p:nvPr/>
          </p:nvSpPr>
          <p:spPr bwMode="auto">
            <a:xfrm>
              <a:off x="520853" y="2405709"/>
              <a:ext cx="2846917" cy="724215"/>
            </a:xfrm>
            <a:prstGeom prst="rect">
              <a:avLst/>
            </a:prstGeom>
          </p:spPr>
          <p:txBody>
            <a:bodyPr lIns="91440" tIns="45720" rIns="91440" bIns="45720">
              <a:normAutofit fontScale="92500" lnSpcReduction="100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algn="r" defTabSz="913765">
                <a:lnSpc>
                  <a:spcPct val="130000"/>
                </a:lnSpc>
                <a:spcBef>
                  <a:spcPct val="20000"/>
                </a:spcBef>
                <a:defRPr/>
              </a:pPr>
              <a:r>
                <a:rPr lang="zh-CN" altLang="en-US" b="0" kern="0" dirty="0" smtClean="0">
                  <a:solidFill>
                    <a:schemeClr val="tx1">
                      <a:lumMod val="75000"/>
                      <a:lumOff val="25000"/>
                    </a:schemeClr>
                  </a:solidFill>
                  <a:latin typeface="微软雅黑" pitchFamily="34" charset="-122"/>
                  <a:ea typeface="微软雅黑" pitchFamily="34" charset="-122"/>
                  <a:cs typeface="Raleway Light"/>
                </a:rPr>
                <a:t>这里</a:t>
              </a:r>
              <a:r>
                <a:rPr lang="zh-CN" altLang="en-US" b="0" kern="0" dirty="0">
                  <a:solidFill>
                    <a:schemeClr val="tx1">
                      <a:lumMod val="75000"/>
                      <a:lumOff val="25000"/>
                    </a:schemeClr>
                  </a:solidFill>
                  <a:latin typeface="微软雅黑" pitchFamily="34" charset="-122"/>
                  <a:ea typeface="微软雅黑" pitchFamily="34" charset="-122"/>
                  <a:cs typeface="Raleway Light"/>
                </a:rPr>
                <a:t>输入简单的文字概述里输入简单文字概述输入简单的文字概述里输入输入里这里输入简单的文字概述</a:t>
              </a:r>
              <a:endParaRPr lang="en-US" altLang="zh-CN" b="0" kern="0" dirty="0">
                <a:solidFill>
                  <a:schemeClr val="tx1">
                    <a:lumMod val="75000"/>
                    <a:lumOff val="25000"/>
                  </a:schemeClr>
                </a:solidFill>
                <a:latin typeface="微软雅黑" pitchFamily="34" charset="-122"/>
                <a:ea typeface="微软雅黑" pitchFamily="34" charset="-122"/>
                <a:cs typeface="Raleway Light"/>
              </a:endParaRPr>
            </a:p>
          </p:txBody>
        </p:sp>
        <p:sp>
          <p:nvSpPr>
            <p:cNvPr id="23" name="Text Placeholder 2"/>
            <p:cNvSpPr txBox="1"/>
            <p:nvPr/>
          </p:nvSpPr>
          <p:spPr bwMode="auto">
            <a:xfrm>
              <a:off x="520853" y="2089267"/>
              <a:ext cx="2846917" cy="392585"/>
            </a:xfrm>
            <a:prstGeom prst="rect">
              <a:avLst/>
            </a:prstGeom>
          </p:spPr>
          <p:txBody>
            <a:bodyPr lIns="91440" tIns="45720" rIns="91440" bIns="45720">
              <a:normAutofit/>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algn="r" defTabSz="913765">
                <a:spcBef>
                  <a:spcPct val="20000"/>
                </a:spcBef>
                <a:defRPr/>
              </a:pPr>
              <a:r>
                <a:rPr lang="zh-CN" altLang="en-US" sz="1600" kern="0" dirty="0" smtClean="0">
                  <a:solidFill>
                    <a:schemeClr val="tx1">
                      <a:lumMod val="75000"/>
                      <a:lumOff val="25000"/>
                    </a:schemeClr>
                  </a:solidFill>
                  <a:latin typeface="微软雅黑" pitchFamily="34" charset="-122"/>
                  <a:ea typeface="微软雅黑" pitchFamily="34" charset="-122"/>
                  <a:cs typeface="Raleway Light"/>
                </a:rPr>
                <a:t>输入文字</a:t>
              </a:r>
              <a:endParaRPr lang="en-US" altLang="zh-CN" b="0" kern="0" dirty="0">
                <a:solidFill>
                  <a:schemeClr val="tx1">
                    <a:lumMod val="75000"/>
                    <a:lumOff val="25000"/>
                  </a:schemeClr>
                </a:solidFill>
                <a:latin typeface="微软雅黑" pitchFamily="34" charset="-122"/>
                <a:ea typeface="微软雅黑" pitchFamily="34" charset="-122"/>
                <a:cs typeface="Raleway Light"/>
              </a:endParaRPr>
            </a:p>
          </p:txBody>
        </p:sp>
      </p:grpSp>
      <p:sp>
        <p:nvSpPr>
          <p:cNvPr id="24" name="Oval 135"/>
          <p:cNvSpPr/>
          <p:nvPr/>
        </p:nvSpPr>
        <p:spPr bwMode="auto">
          <a:xfrm>
            <a:off x="3401637" y="2331069"/>
            <a:ext cx="632883" cy="632884"/>
          </a:xfrm>
          <a:prstGeom prst="ellipse">
            <a:avLst/>
          </a:prstGeom>
          <a:solidFill>
            <a:srgbClr val="C00000"/>
          </a:solidFill>
          <a:ln w="9525" cap="flat" cmpd="sng" algn="ctr">
            <a:noFill/>
            <a:prstDash val="solid"/>
          </a:ln>
          <a:effectLst/>
        </p:spPr>
        <p:txBody>
          <a:bodyPr anchor="ctr"/>
          <a:lstStyle/>
          <a:p>
            <a:pPr algn="ctr" defTabSz="950595">
              <a:defRPr/>
            </a:pPr>
            <a:r>
              <a:rPr lang="en-US" sz="1335" kern="0" dirty="0">
                <a:solidFill>
                  <a:srgbClr val="FFD791"/>
                </a:solidFill>
                <a:latin typeface="微软雅黑" pitchFamily="34" charset="-122"/>
                <a:ea typeface="微软雅黑" pitchFamily="34" charset="-122"/>
                <a:cs typeface="Roboto Bold"/>
              </a:rPr>
              <a:t>05</a:t>
            </a:r>
            <a:endParaRPr lang="en-US" sz="1335" kern="0" dirty="0">
              <a:solidFill>
                <a:srgbClr val="FFD791"/>
              </a:solidFill>
              <a:latin typeface="微软雅黑" pitchFamily="34" charset="-122"/>
              <a:ea typeface="微软雅黑" pitchFamily="34" charset="-122"/>
              <a:cs typeface="Roboto Bold"/>
            </a:endParaRPr>
          </a:p>
        </p:txBody>
      </p:sp>
      <p:sp>
        <p:nvSpPr>
          <p:cNvPr id="27" name="Oval 138"/>
          <p:cNvSpPr/>
          <p:nvPr/>
        </p:nvSpPr>
        <p:spPr bwMode="auto">
          <a:xfrm>
            <a:off x="8170487" y="2285560"/>
            <a:ext cx="632884" cy="632884"/>
          </a:xfrm>
          <a:prstGeom prst="ellipse">
            <a:avLst/>
          </a:prstGeom>
          <a:solidFill>
            <a:srgbClr val="C00000"/>
          </a:solidFill>
          <a:ln w="9525" cap="flat" cmpd="sng" algn="ctr">
            <a:noFill/>
            <a:prstDash val="solid"/>
          </a:ln>
          <a:effectLst/>
        </p:spPr>
        <p:txBody>
          <a:bodyPr anchor="ctr"/>
          <a:lstStyle/>
          <a:p>
            <a:pPr algn="ctr" defTabSz="950595">
              <a:defRPr/>
            </a:pPr>
            <a:r>
              <a:rPr lang="en-US" sz="1335" kern="0" dirty="0">
                <a:solidFill>
                  <a:srgbClr val="FFD791"/>
                </a:solidFill>
                <a:latin typeface="微软雅黑" pitchFamily="34" charset="-122"/>
                <a:ea typeface="微软雅黑" pitchFamily="34" charset="-122"/>
                <a:cs typeface="Roboto Bold"/>
              </a:rPr>
              <a:t>06</a:t>
            </a:r>
            <a:endParaRPr lang="en-US" sz="1335" kern="0" dirty="0">
              <a:solidFill>
                <a:srgbClr val="FFD791"/>
              </a:solidFill>
              <a:latin typeface="微软雅黑" pitchFamily="34" charset="-122"/>
              <a:ea typeface="微软雅黑" pitchFamily="34" charset="-122"/>
              <a:cs typeface="Roboto Bold"/>
            </a:endParaRPr>
          </a:p>
        </p:txBody>
      </p:sp>
      <p:grpSp>
        <p:nvGrpSpPr>
          <p:cNvPr id="28" name="组合 27"/>
          <p:cNvGrpSpPr/>
          <p:nvPr/>
        </p:nvGrpSpPr>
        <p:grpSpPr>
          <a:xfrm>
            <a:off x="520853" y="3314817"/>
            <a:ext cx="2846917" cy="1040657"/>
            <a:chOff x="520853" y="2089267"/>
            <a:chExt cx="2846917" cy="1040657"/>
          </a:xfrm>
        </p:grpSpPr>
        <p:sp>
          <p:nvSpPr>
            <p:cNvPr id="29" name="Text Placeholder 2"/>
            <p:cNvSpPr txBox="1"/>
            <p:nvPr/>
          </p:nvSpPr>
          <p:spPr bwMode="auto">
            <a:xfrm>
              <a:off x="520853" y="2405709"/>
              <a:ext cx="2846917" cy="724215"/>
            </a:xfrm>
            <a:prstGeom prst="rect">
              <a:avLst/>
            </a:prstGeom>
          </p:spPr>
          <p:txBody>
            <a:bodyPr lIns="91440" tIns="45720" rIns="91440" bIns="45720">
              <a:normAutofit fontScale="92500" lnSpcReduction="100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algn="r" defTabSz="913765">
                <a:lnSpc>
                  <a:spcPct val="130000"/>
                </a:lnSpc>
                <a:spcBef>
                  <a:spcPct val="20000"/>
                </a:spcBef>
                <a:defRPr/>
              </a:pPr>
              <a:r>
                <a:rPr lang="zh-CN" altLang="en-US" b="0" kern="0" dirty="0" smtClean="0">
                  <a:solidFill>
                    <a:schemeClr val="tx1">
                      <a:lumMod val="75000"/>
                      <a:lumOff val="25000"/>
                    </a:schemeClr>
                  </a:solidFill>
                  <a:latin typeface="微软雅黑" pitchFamily="34" charset="-122"/>
                  <a:ea typeface="微软雅黑" pitchFamily="34" charset="-122"/>
                  <a:cs typeface="Raleway Light"/>
                </a:rPr>
                <a:t>这里</a:t>
              </a:r>
              <a:r>
                <a:rPr lang="zh-CN" altLang="en-US" b="0" kern="0" dirty="0">
                  <a:solidFill>
                    <a:schemeClr val="tx1">
                      <a:lumMod val="75000"/>
                      <a:lumOff val="25000"/>
                    </a:schemeClr>
                  </a:solidFill>
                  <a:latin typeface="微软雅黑" pitchFamily="34" charset="-122"/>
                  <a:ea typeface="微软雅黑" pitchFamily="34" charset="-122"/>
                  <a:cs typeface="Raleway Light"/>
                </a:rPr>
                <a:t>输入简单的文字概述里输入简单文字概述输入简单的文字概述里输入输入里这里输入简单的文字概述</a:t>
              </a:r>
              <a:endParaRPr lang="en-US" altLang="zh-CN" b="0" kern="0" dirty="0">
                <a:solidFill>
                  <a:schemeClr val="tx1">
                    <a:lumMod val="75000"/>
                    <a:lumOff val="25000"/>
                  </a:schemeClr>
                </a:solidFill>
                <a:latin typeface="微软雅黑" pitchFamily="34" charset="-122"/>
                <a:ea typeface="微软雅黑" pitchFamily="34" charset="-122"/>
                <a:cs typeface="Raleway Light"/>
              </a:endParaRPr>
            </a:p>
          </p:txBody>
        </p:sp>
        <p:sp>
          <p:nvSpPr>
            <p:cNvPr id="30" name="Text Placeholder 2"/>
            <p:cNvSpPr txBox="1"/>
            <p:nvPr/>
          </p:nvSpPr>
          <p:spPr bwMode="auto">
            <a:xfrm>
              <a:off x="520853" y="2089267"/>
              <a:ext cx="2846917" cy="392585"/>
            </a:xfrm>
            <a:prstGeom prst="rect">
              <a:avLst/>
            </a:prstGeom>
          </p:spPr>
          <p:txBody>
            <a:bodyPr lIns="91440" tIns="45720" rIns="91440" bIns="45720">
              <a:normAutofit/>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algn="r" defTabSz="913765">
                <a:spcBef>
                  <a:spcPct val="20000"/>
                </a:spcBef>
                <a:defRPr/>
              </a:pPr>
              <a:r>
                <a:rPr lang="zh-CN" altLang="en-US" sz="1600" kern="0" dirty="0" smtClean="0">
                  <a:solidFill>
                    <a:schemeClr val="tx1">
                      <a:lumMod val="75000"/>
                      <a:lumOff val="25000"/>
                    </a:schemeClr>
                  </a:solidFill>
                  <a:latin typeface="微软雅黑" pitchFamily="34" charset="-122"/>
                  <a:ea typeface="微软雅黑" pitchFamily="34" charset="-122"/>
                  <a:cs typeface="Raleway Light"/>
                </a:rPr>
                <a:t>输入文字</a:t>
              </a:r>
              <a:endParaRPr lang="en-US" altLang="zh-CN" b="0" kern="0" dirty="0">
                <a:solidFill>
                  <a:schemeClr val="tx1">
                    <a:lumMod val="75000"/>
                    <a:lumOff val="25000"/>
                  </a:schemeClr>
                </a:solidFill>
                <a:latin typeface="微软雅黑" pitchFamily="34" charset="-122"/>
                <a:ea typeface="微软雅黑" pitchFamily="34" charset="-122"/>
                <a:cs typeface="Raleway Light"/>
              </a:endParaRPr>
            </a:p>
          </p:txBody>
        </p:sp>
      </p:grpSp>
      <p:grpSp>
        <p:nvGrpSpPr>
          <p:cNvPr id="31" name="组合 30"/>
          <p:cNvGrpSpPr/>
          <p:nvPr/>
        </p:nvGrpSpPr>
        <p:grpSpPr>
          <a:xfrm>
            <a:off x="520853" y="4540367"/>
            <a:ext cx="2846917" cy="1040657"/>
            <a:chOff x="520853" y="2089267"/>
            <a:chExt cx="2846917" cy="1040657"/>
          </a:xfrm>
        </p:grpSpPr>
        <p:sp>
          <p:nvSpPr>
            <p:cNvPr id="32" name="Text Placeholder 2"/>
            <p:cNvSpPr txBox="1"/>
            <p:nvPr/>
          </p:nvSpPr>
          <p:spPr bwMode="auto">
            <a:xfrm>
              <a:off x="520853" y="2405709"/>
              <a:ext cx="2846917" cy="724215"/>
            </a:xfrm>
            <a:prstGeom prst="rect">
              <a:avLst/>
            </a:prstGeom>
          </p:spPr>
          <p:txBody>
            <a:bodyPr lIns="91440" tIns="45720" rIns="91440" bIns="45720">
              <a:normAutofit fontScale="92500" lnSpcReduction="100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algn="r" defTabSz="913765">
                <a:lnSpc>
                  <a:spcPct val="130000"/>
                </a:lnSpc>
                <a:spcBef>
                  <a:spcPct val="20000"/>
                </a:spcBef>
                <a:defRPr/>
              </a:pPr>
              <a:r>
                <a:rPr lang="zh-CN" altLang="en-US" b="0" kern="0" dirty="0" smtClean="0">
                  <a:solidFill>
                    <a:schemeClr val="tx1">
                      <a:lumMod val="75000"/>
                      <a:lumOff val="25000"/>
                    </a:schemeClr>
                  </a:solidFill>
                  <a:latin typeface="微软雅黑" pitchFamily="34" charset="-122"/>
                  <a:ea typeface="微软雅黑" pitchFamily="34" charset="-122"/>
                  <a:cs typeface="Raleway Light"/>
                </a:rPr>
                <a:t>这里</a:t>
              </a:r>
              <a:r>
                <a:rPr lang="zh-CN" altLang="en-US" b="0" kern="0" dirty="0">
                  <a:solidFill>
                    <a:schemeClr val="tx1">
                      <a:lumMod val="75000"/>
                      <a:lumOff val="25000"/>
                    </a:schemeClr>
                  </a:solidFill>
                  <a:latin typeface="微软雅黑" pitchFamily="34" charset="-122"/>
                  <a:ea typeface="微软雅黑" pitchFamily="34" charset="-122"/>
                  <a:cs typeface="Raleway Light"/>
                </a:rPr>
                <a:t>输入简单的文字概述里输入简单文字概述输入简单的文字概述里输入输入里这里输入简单的文字概述</a:t>
              </a:r>
              <a:endParaRPr lang="en-US" altLang="zh-CN" b="0" kern="0" dirty="0">
                <a:solidFill>
                  <a:schemeClr val="tx1">
                    <a:lumMod val="75000"/>
                    <a:lumOff val="25000"/>
                  </a:schemeClr>
                </a:solidFill>
                <a:latin typeface="微软雅黑" pitchFamily="34" charset="-122"/>
                <a:ea typeface="微软雅黑" pitchFamily="34" charset="-122"/>
                <a:cs typeface="Raleway Light"/>
              </a:endParaRPr>
            </a:p>
          </p:txBody>
        </p:sp>
        <p:sp>
          <p:nvSpPr>
            <p:cNvPr id="33" name="Text Placeholder 2"/>
            <p:cNvSpPr txBox="1"/>
            <p:nvPr/>
          </p:nvSpPr>
          <p:spPr bwMode="auto">
            <a:xfrm>
              <a:off x="520853" y="2089267"/>
              <a:ext cx="2846917" cy="392585"/>
            </a:xfrm>
            <a:prstGeom prst="rect">
              <a:avLst/>
            </a:prstGeom>
          </p:spPr>
          <p:txBody>
            <a:bodyPr lIns="91440" tIns="45720" rIns="91440" bIns="45720">
              <a:normAutofit/>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algn="r" defTabSz="913765">
                <a:spcBef>
                  <a:spcPct val="20000"/>
                </a:spcBef>
                <a:defRPr/>
              </a:pPr>
              <a:r>
                <a:rPr lang="zh-CN" altLang="en-US" sz="1600" kern="0" dirty="0" smtClean="0">
                  <a:solidFill>
                    <a:schemeClr val="tx1">
                      <a:lumMod val="75000"/>
                      <a:lumOff val="25000"/>
                    </a:schemeClr>
                  </a:solidFill>
                  <a:latin typeface="微软雅黑" pitchFamily="34" charset="-122"/>
                  <a:ea typeface="微软雅黑" pitchFamily="34" charset="-122"/>
                  <a:cs typeface="Raleway Light"/>
                </a:rPr>
                <a:t>输入文字</a:t>
              </a:r>
              <a:endParaRPr lang="en-US" altLang="zh-CN" b="0" kern="0" dirty="0">
                <a:solidFill>
                  <a:schemeClr val="tx1">
                    <a:lumMod val="75000"/>
                    <a:lumOff val="25000"/>
                  </a:schemeClr>
                </a:solidFill>
                <a:latin typeface="微软雅黑" pitchFamily="34" charset="-122"/>
                <a:ea typeface="微软雅黑" pitchFamily="34" charset="-122"/>
                <a:cs typeface="Raleway Light"/>
              </a:endParaRPr>
            </a:p>
          </p:txBody>
        </p:sp>
      </p:grpSp>
      <p:grpSp>
        <p:nvGrpSpPr>
          <p:cNvPr id="34" name="组合 33"/>
          <p:cNvGrpSpPr/>
          <p:nvPr/>
        </p:nvGrpSpPr>
        <p:grpSpPr>
          <a:xfrm>
            <a:off x="8966353" y="2089267"/>
            <a:ext cx="2846917" cy="1040657"/>
            <a:chOff x="520853" y="2089267"/>
            <a:chExt cx="2846917" cy="1040657"/>
          </a:xfrm>
        </p:grpSpPr>
        <p:sp>
          <p:nvSpPr>
            <p:cNvPr id="35" name="Text Placeholder 2"/>
            <p:cNvSpPr txBox="1"/>
            <p:nvPr/>
          </p:nvSpPr>
          <p:spPr bwMode="auto">
            <a:xfrm>
              <a:off x="520853" y="2405709"/>
              <a:ext cx="2846917" cy="724215"/>
            </a:xfrm>
            <a:prstGeom prst="rect">
              <a:avLst/>
            </a:prstGeom>
          </p:spPr>
          <p:txBody>
            <a:bodyPr lIns="91440" tIns="45720" rIns="91440" bIns="45720">
              <a:normAutofit fontScale="92500" lnSpcReduction="100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defTabSz="913765">
                <a:lnSpc>
                  <a:spcPct val="130000"/>
                </a:lnSpc>
                <a:spcBef>
                  <a:spcPct val="20000"/>
                </a:spcBef>
                <a:defRPr/>
              </a:pPr>
              <a:r>
                <a:rPr lang="zh-CN" altLang="en-US" b="0" kern="0" dirty="0" smtClean="0">
                  <a:solidFill>
                    <a:schemeClr val="tx1">
                      <a:lumMod val="75000"/>
                      <a:lumOff val="25000"/>
                    </a:schemeClr>
                  </a:solidFill>
                  <a:latin typeface="微软雅黑" pitchFamily="34" charset="-122"/>
                  <a:ea typeface="微软雅黑" pitchFamily="34" charset="-122"/>
                  <a:cs typeface="Raleway Light"/>
                </a:rPr>
                <a:t>这里</a:t>
              </a:r>
              <a:r>
                <a:rPr lang="zh-CN" altLang="en-US" b="0" kern="0" dirty="0">
                  <a:solidFill>
                    <a:schemeClr val="tx1">
                      <a:lumMod val="75000"/>
                      <a:lumOff val="25000"/>
                    </a:schemeClr>
                  </a:solidFill>
                  <a:latin typeface="微软雅黑" pitchFamily="34" charset="-122"/>
                  <a:ea typeface="微软雅黑" pitchFamily="34" charset="-122"/>
                  <a:cs typeface="Raleway Light"/>
                </a:rPr>
                <a:t>输入简单的文字概述里输入简单文字概述输入简单的文字概述里输入输入里这里输入简单的文字概述</a:t>
              </a:r>
              <a:endParaRPr lang="en-US" altLang="zh-CN" b="0" kern="0" dirty="0">
                <a:solidFill>
                  <a:schemeClr val="tx1">
                    <a:lumMod val="75000"/>
                    <a:lumOff val="25000"/>
                  </a:schemeClr>
                </a:solidFill>
                <a:latin typeface="微软雅黑" pitchFamily="34" charset="-122"/>
                <a:ea typeface="微软雅黑" pitchFamily="34" charset="-122"/>
                <a:cs typeface="Raleway Light"/>
              </a:endParaRPr>
            </a:p>
          </p:txBody>
        </p:sp>
        <p:sp>
          <p:nvSpPr>
            <p:cNvPr id="36" name="Text Placeholder 2"/>
            <p:cNvSpPr txBox="1"/>
            <p:nvPr/>
          </p:nvSpPr>
          <p:spPr bwMode="auto">
            <a:xfrm>
              <a:off x="520853" y="2089267"/>
              <a:ext cx="2846917" cy="392585"/>
            </a:xfrm>
            <a:prstGeom prst="rect">
              <a:avLst/>
            </a:prstGeom>
          </p:spPr>
          <p:txBody>
            <a:bodyPr lIns="91440" tIns="45720" rIns="91440" bIns="45720">
              <a:normAutofit/>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defTabSz="913765">
                <a:spcBef>
                  <a:spcPct val="20000"/>
                </a:spcBef>
                <a:defRPr/>
              </a:pPr>
              <a:r>
                <a:rPr lang="zh-CN" altLang="en-US" sz="1600" kern="0" dirty="0" smtClean="0">
                  <a:solidFill>
                    <a:schemeClr val="tx1">
                      <a:lumMod val="75000"/>
                      <a:lumOff val="25000"/>
                    </a:schemeClr>
                  </a:solidFill>
                  <a:latin typeface="微软雅黑" pitchFamily="34" charset="-122"/>
                  <a:ea typeface="微软雅黑" pitchFamily="34" charset="-122"/>
                  <a:cs typeface="Raleway Light"/>
                </a:rPr>
                <a:t>输入文字</a:t>
              </a:r>
              <a:endParaRPr lang="en-US" altLang="zh-CN" b="0" kern="0" dirty="0">
                <a:solidFill>
                  <a:schemeClr val="tx1">
                    <a:lumMod val="75000"/>
                    <a:lumOff val="25000"/>
                  </a:schemeClr>
                </a:solidFill>
                <a:latin typeface="微软雅黑" pitchFamily="34" charset="-122"/>
                <a:ea typeface="微软雅黑" pitchFamily="34" charset="-122"/>
                <a:cs typeface="Raleway Light"/>
              </a:endParaRPr>
            </a:p>
          </p:txBody>
        </p:sp>
      </p:grpSp>
      <p:grpSp>
        <p:nvGrpSpPr>
          <p:cNvPr id="37" name="组合 36"/>
          <p:cNvGrpSpPr/>
          <p:nvPr/>
        </p:nvGrpSpPr>
        <p:grpSpPr>
          <a:xfrm>
            <a:off x="8966353" y="3314817"/>
            <a:ext cx="2846917" cy="1040657"/>
            <a:chOff x="520853" y="2089267"/>
            <a:chExt cx="2846917" cy="1040657"/>
          </a:xfrm>
        </p:grpSpPr>
        <p:sp>
          <p:nvSpPr>
            <p:cNvPr id="38" name="Text Placeholder 2"/>
            <p:cNvSpPr txBox="1"/>
            <p:nvPr/>
          </p:nvSpPr>
          <p:spPr bwMode="auto">
            <a:xfrm>
              <a:off x="520853" y="2405709"/>
              <a:ext cx="2846917" cy="724215"/>
            </a:xfrm>
            <a:prstGeom prst="rect">
              <a:avLst/>
            </a:prstGeom>
          </p:spPr>
          <p:txBody>
            <a:bodyPr lIns="91440" tIns="45720" rIns="91440" bIns="45720">
              <a:normAutofit fontScale="92500" lnSpcReduction="100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defTabSz="913765">
                <a:lnSpc>
                  <a:spcPct val="130000"/>
                </a:lnSpc>
                <a:spcBef>
                  <a:spcPct val="20000"/>
                </a:spcBef>
                <a:defRPr/>
              </a:pPr>
              <a:r>
                <a:rPr lang="zh-CN" altLang="en-US" b="0" kern="0" dirty="0" smtClean="0">
                  <a:solidFill>
                    <a:schemeClr val="tx1">
                      <a:lumMod val="75000"/>
                      <a:lumOff val="25000"/>
                    </a:schemeClr>
                  </a:solidFill>
                  <a:latin typeface="微软雅黑" pitchFamily="34" charset="-122"/>
                  <a:ea typeface="微软雅黑" pitchFamily="34" charset="-122"/>
                  <a:cs typeface="Raleway Light"/>
                </a:rPr>
                <a:t>这里</a:t>
              </a:r>
              <a:r>
                <a:rPr lang="zh-CN" altLang="en-US" b="0" kern="0" dirty="0">
                  <a:solidFill>
                    <a:schemeClr val="tx1">
                      <a:lumMod val="75000"/>
                      <a:lumOff val="25000"/>
                    </a:schemeClr>
                  </a:solidFill>
                  <a:latin typeface="微软雅黑" pitchFamily="34" charset="-122"/>
                  <a:ea typeface="微软雅黑" pitchFamily="34" charset="-122"/>
                  <a:cs typeface="Raleway Light"/>
                </a:rPr>
                <a:t>输入简单的文字概述里输入简单文字概述输入简单的文字概述里输入输入里这里输入简单的文字概述</a:t>
              </a:r>
              <a:endParaRPr lang="en-US" altLang="zh-CN" b="0" kern="0" dirty="0">
                <a:solidFill>
                  <a:schemeClr val="tx1">
                    <a:lumMod val="75000"/>
                    <a:lumOff val="25000"/>
                  </a:schemeClr>
                </a:solidFill>
                <a:latin typeface="微软雅黑" pitchFamily="34" charset="-122"/>
                <a:ea typeface="微软雅黑" pitchFamily="34" charset="-122"/>
                <a:cs typeface="Raleway Light"/>
              </a:endParaRPr>
            </a:p>
          </p:txBody>
        </p:sp>
        <p:sp>
          <p:nvSpPr>
            <p:cNvPr id="39" name="Text Placeholder 2"/>
            <p:cNvSpPr txBox="1"/>
            <p:nvPr/>
          </p:nvSpPr>
          <p:spPr bwMode="auto">
            <a:xfrm>
              <a:off x="520853" y="2089267"/>
              <a:ext cx="2846917" cy="392585"/>
            </a:xfrm>
            <a:prstGeom prst="rect">
              <a:avLst/>
            </a:prstGeom>
          </p:spPr>
          <p:txBody>
            <a:bodyPr lIns="91440" tIns="45720" rIns="91440" bIns="45720">
              <a:normAutofit/>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defTabSz="913765">
                <a:spcBef>
                  <a:spcPct val="20000"/>
                </a:spcBef>
                <a:defRPr/>
              </a:pPr>
              <a:r>
                <a:rPr lang="zh-CN" altLang="en-US" sz="1600" kern="0" dirty="0" smtClean="0">
                  <a:solidFill>
                    <a:schemeClr val="tx1">
                      <a:lumMod val="75000"/>
                      <a:lumOff val="25000"/>
                    </a:schemeClr>
                  </a:solidFill>
                  <a:latin typeface="微软雅黑" pitchFamily="34" charset="-122"/>
                  <a:ea typeface="微软雅黑" pitchFamily="34" charset="-122"/>
                  <a:cs typeface="Raleway Light"/>
                </a:rPr>
                <a:t>输入文字</a:t>
              </a:r>
              <a:endParaRPr lang="en-US" altLang="zh-CN" b="0" kern="0" dirty="0">
                <a:solidFill>
                  <a:schemeClr val="tx1">
                    <a:lumMod val="75000"/>
                    <a:lumOff val="25000"/>
                  </a:schemeClr>
                </a:solidFill>
                <a:latin typeface="微软雅黑" pitchFamily="34" charset="-122"/>
                <a:ea typeface="微软雅黑" pitchFamily="34" charset="-122"/>
                <a:cs typeface="Raleway Light"/>
              </a:endParaRPr>
            </a:p>
          </p:txBody>
        </p:sp>
      </p:grpSp>
      <p:grpSp>
        <p:nvGrpSpPr>
          <p:cNvPr id="40" name="组合 39"/>
          <p:cNvGrpSpPr/>
          <p:nvPr/>
        </p:nvGrpSpPr>
        <p:grpSpPr>
          <a:xfrm>
            <a:off x="8966353" y="4540367"/>
            <a:ext cx="2846917" cy="1040657"/>
            <a:chOff x="520853" y="2089267"/>
            <a:chExt cx="2846917" cy="1040657"/>
          </a:xfrm>
        </p:grpSpPr>
        <p:sp>
          <p:nvSpPr>
            <p:cNvPr id="41" name="Text Placeholder 2"/>
            <p:cNvSpPr txBox="1"/>
            <p:nvPr/>
          </p:nvSpPr>
          <p:spPr bwMode="auto">
            <a:xfrm>
              <a:off x="520853" y="2405709"/>
              <a:ext cx="2846917" cy="724215"/>
            </a:xfrm>
            <a:prstGeom prst="rect">
              <a:avLst/>
            </a:prstGeom>
          </p:spPr>
          <p:txBody>
            <a:bodyPr lIns="91440" tIns="45720" rIns="91440" bIns="45720">
              <a:normAutofit fontScale="92500" lnSpcReduction="100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defTabSz="913765">
                <a:lnSpc>
                  <a:spcPct val="130000"/>
                </a:lnSpc>
                <a:spcBef>
                  <a:spcPct val="20000"/>
                </a:spcBef>
                <a:defRPr/>
              </a:pPr>
              <a:r>
                <a:rPr lang="zh-CN" altLang="en-US" b="0" kern="0" dirty="0" smtClean="0">
                  <a:solidFill>
                    <a:schemeClr val="tx1">
                      <a:lumMod val="75000"/>
                      <a:lumOff val="25000"/>
                    </a:schemeClr>
                  </a:solidFill>
                  <a:latin typeface="微软雅黑" pitchFamily="34" charset="-122"/>
                  <a:ea typeface="微软雅黑" pitchFamily="34" charset="-122"/>
                  <a:cs typeface="Raleway Light"/>
                </a:rPr>
                <a:t>这里</a:t>
              </a:r>
              <a:r>
                <a:rPr lang="zh-CN" altLang="en-US" b="0" kern="0" dirty="0">
                  <a:solidFill>
                    <a:schemeClr val="tx1">
                      <a:lumMod val="75000"/>
                      <a:lumOff val="25000"/>
                    </a:schemeClr>
                  </a:solidFill>
                  <a:latin typeface="微软雅黑" pitchFamily="34" charset="-122"/>
                  <a:ea typeface="微软雅黑" pitchFamily="34" charset="-122"/>
                  <a:cs typeface="Raleway Light"/>
                </a:rPr>
                <a:t>输入简单的文字概述里输入简单文字概述输入简单的文字概述里输入输入里这里输入简单的文字概述</a:t>
              </a:r>
              <a:endParaRPr lang="en-US" altLang="zh-CN" b="0" kern="0" dirty="0">
                <a:solidFill>
                  <a:schemeClr val="tx1">
                    <a:lumMod val="75000"/>
                    <a:lumOff val="25000"/>
                  </a:schemeClr>
                </a:solidFill>
                <a:latin typeface="微软雅黑" pitchFamily="34" charset="-122"/>
                <a:ea typeface="微软雅黑" pitchFamily="34" charset="-122"/>
                <a:cs typeface="Raleway Light"/>
              </a:endParaRPr>
            </a:p>
          </p:txBody>
        </p:sp>
        <p:sp>
          <p:nvSpPr>
            <p:cNvPr id="42" name="Text Placeholder 2"/>
            <p:cNvSpPr txBox="1"/>
            <p:nvPr/>
          </p:nvSpPr>
          <p:spPr bwMode="auto">
            <a:xfrm>
              <a:off x="520853" y="2089267"/>
              <a:ext cx="2846917" cy="392585"/>
            </a:xfrm>
            <a:prstGeom prst="rect">
              <a:avLst/>
            </a:prstGeom>
          </p:spPr>
          <p:txBody>
            <a:bodyPr lIns="91440" tIns="45720" rIns="91440" bIns="45720">
              <a:normAutofit/>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defTabSz="913765">
                <a:spcBef>
                  <a:spcPct val="20000"/>
                </a:spcBef>
                <a:defRPr/>
              </a:pPr>
              <a:r>
                <a:rPr lang="zh-CN" altLang="en-US" sz="1600" kern="0" dirty="0" smtClean="0">
                  <a:solidFill>
                    <a:schemeClr val="tx1">
                      <a:lumMod val="75000"/>
                      <a:lumOff val="25000"/>
                    </a:schemeClr>
                  </a:solidFill>
                  <a:latin typeface="微软雅黑" pitchFamily="34" charset="-122"/>
                  <a:ea typeface="微软雅黑" pitchFamily="34" charset="-122"/>
                  <a:cs typeface="Raleway Light"/>
                </a:rPr>
                <a:t>输入文字</a:t>
              </a:r>
              <a:endParaRPr lang="en-US" altLang="zh-CN" b="0" kern="0" dirty="0">
                <a:solidFill>
                  <a:schemeClr val="tx1">
                    <a:lumMod val="75000"/>
                    <a:lumOff val="25000"/>
                  </a:schemeClr>
                </a:solidFill>
                <a:latin typeface="微软雅黑" pitchFamily="34" charset="-122"/>
                <a:ea typeface="微软雅黑" pitchFamily="34" charset="-122"/>
                <a:cs typeface="Raleway Ligh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53" presetClass="entr" presetSubtype="16" fill="hold" grpId="0" nodeType="withEffect">
                                  <p:stCondLst>
                                    <p:cond delay="10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53" presetClass="entr" presetSubtype="16" fill="hold" grpId="0" nodeType="withEffect">
                                  <p:stCondLst>
                                    <p:cond delay="20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53" presetClass="entr" presetSubtype="16" fill="hold" grpId="0" nodeType="withEffect">
                                  <p:stCondLst>
                                    <p:cond delay="30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par>
                                <p:cTn id="29" presetID="53" presetClass="entr" presetSubtype="16" fill="hold" grpId="0" nodeType="withEffect">
                                  <p:stCondLst>
                                    <p:cond delay="40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Effect transition="in" filter="fade">
                                      <p:cBhvr>
                                        <p:cTn id="38" dur="500"/>
                                        <p:tgtEl>
                                          <p:spTgt spid="7"/>
                                        </p:tgtEl>
                                      </p:cBhvr>
                                    </p:animEffect>
                                  </p:childTnLst>
                                </p:cTn>
                              </p:par>
                            </p:childTnLst>
                          </p:cTn>
                        </p:par>
                        <p:par>
                          <p:cTn id="39" fill="hold">
                            <p:stCondLst>
                              <p:cond delay="1000"/>
                            </p:stCondLst>
                            <p:childTnLst>
                              <p:par>
                                <p:cTn id="40" presetID="2" presetClass="entr" presetSubtype="4"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500" fill="hold"/>
                                        <p:tgtEl>
                                          <p:spTgt spid="18"/>
                                        </p:tgtEl>
                                        <p:attrNameLst>
                                          <p:attrName>ppt_x</p:attrName>
                                        </p:attrNameLst>
                                      </p:cBhvr>
                                      <p:tavLst>
                                        <p:tav tm="0">
                                          <p:val>
                                            <p:strVal val="#ppt_x"/>
                                          </p:val>
                                        </p:tav>
                                        <p:tav tm="100000">
                                          <p:val>
                                            <p:strVal val="#ppt_x"/>
                                          </p:val>
                                        </p:tav>
                                      </p:tavLst>
                                    </p:anim>
                                    <p:anim calcmode="lin" valueType="num">
                                      <p:cBhvr additive="base">
                                        <p:cTn id="47" dur="500" fill="hold"/>
                                        <p:tgtEl>
                                          <p:spTgt spid="18"/>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fill="hold"/>
                                        <p:tgtEl>
                                          <p:spTgt spid="24"/>
                                        </p:tgtEl>
                                        <p:attrNameLst>
                                          <p:attrName>ppt_x</p:attrName>
                                        </p:attrNameLst>
                                      </p:cBhvr>
                                      <p:tavLst>
                                        <p:tav tm="0">
                                          <p:val>
                                            <p:strVal val="#ppt_x"/>
                                          </p:val>
                                        </p:tav>
                                        <p:tav tm="100000">
                                          <p:val>
                                            <p:strVal val="#ppt_x"/>
                                          </p:val>
                                        </p:tav>
                                      </p:tavLst>
                                    </p:anim>
                                    <p:anim calcmode="lin" valueType="num">
                                      <p:cBhvr additive="base">
                                        <p:cTn id="51" dur="500" fill="hold"/>
                                        <p:tgtEl>
                                          <p:spTgt spid="24"/>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ppt_x"/>
                                          </p:val>
                                        </p:tav>
                                        <p:tav tm="100000">
                                          <p:val>
                                            <p:strVal val="#ppt_x"/>
                                          </p:val>
                                        </p:tav>
                                      </p:tavLst>
                                    </p:anim>
                                    <p:anim calcmode="lin" valueType="num">
                                      <p:cBhvr additive="base">
                                        <p:cTn id="55" dur="500" fill="hold"/>
                                        <p:tgtEl>
                                          <p:spTgt spid="15"/>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additive="base">
                                        <p:cTn id="58" dur="500" fill="hold"/>
                                        <p:tgtEl>
                                          <p:spTgt spid="21"/>
                                        </p:tgtEl>
                                        <p:attrNameLst>
                                          <p:attrName>ppt_x</p:attrName>
                                        </p:attrNameLst>
                                      </p:cBhvr>
                                      <p:tavLst>
                                        <p:tav tm="0">
                                          <p:val>
                                            <p:strVal val="#ppt_x"/>
                                          </p:val>
                                        </p:tav>
                                        <p:tav tm="100000">
                                          <p:val>
                                            <p:strVal val="#ppt_x"/>
                                          </p:val>
                                        </p:tav>
                                      </p:tavLst>
                                    </p:anim>
                                    <p:anim calcmode="lin" valueType="num">
                                      <p:cBhvr additive="base">
                                        <p:cTn id="59" dur="500" fill="hold"/>
                                        <p:tgtEl>
                                          <p:spTgt spid="21"/>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fill="hold"/>
                                        <p:tgtEl>
                                          <p:spTgt spid="27"/>
                                        </p:tgtEl>
                                        <p:attrNameLst>
                                          <p:attrName>ppt_x</p:attrName>
                                        </p:attrNameLst>
                                      </p:cBhvr>
                                      <p:tavLst>
                                        <p:tav tm="0">
                                          <p:val>
                                            <p:strVal val="#ppt_x"/>
                                          </p:val>
                                        </p:tav>
                                        <p:tav tm="100000">
                                          <p:val>
                                            <p:strVal val="#ppt_x"/>
                                          </p:val>
                                        </p:tav>
                                      </p:tavLst>
                                    </p:anim>
                                    <p:anim calcmode="lin" valueType="num">
                                      <p:cBhvr additive="base">
                                        <p:cTn id="63" dur="500" fill="hold"/>
                                        <p:tgtEl>
                                          <p:spTgt spid="27"/>
                                        </p:tgtEl>
                                        <p:attrNameLst>
                                          <p:attrName>ppt_y</p:attrName>
                                        </p:attrNameLst>
                                      </p:cBhvr>
                                      <p:tavLst>
                                        <p:tav tm="0">
                                          <p:val>
                                            <p:strVal val="1+#ppt_h/2"/>
                                          </p:val>
                                        </p:tav>
                                        <p:tav tm="100000">
                                          <p:val>
                                            <p:strVal val="#ppt_y"/>
                                          </p:val>
                                        </p:tav>
                                      </p:tavLst>
                                    </p:anim>
                                  </p:childTnLst>
                                </p:cTn>
                              </p:par>
                            </p:childTnLst>
                          </p:cTn>
                        </p:par>
                        <p:par>
                          <p:cTn id="64" fill="hold">
                            <p:stCondLst>
                              <p:cond delay="1500"/>
                            </p:stCondLst>
                            <p:childTnLst>
                              <p:par>
                                <p:cTn id="65" presetID="18" presetClass="entr" presetSubtype="12" fill="hold" nodeType="after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strips(downLeft)">
                                      <p:cBhvr>
                                        <p:cTn id="67" dur="500"/>
                                        <p:tgtEl>
                                          <p:spTgt spid="2"/>
                                        </p:tgtEl>
                                      </p:cBhvr>
                                    </p:animEffect>
                                  </p:childTnLst>
                                </p:cTn>
                              </p:par>
                              <p:par>
                                <p:cTn id="68" presetID="18" presetClass="entr" presetSubtype="12" fill="hold"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strips(downLeft)">
                                      <p:cBhvr>
                                        <p:cTn id="70" dur="500"/>
                                        <p:tgtEl>
                                          <p:spTgt spid="28"/>
                                        </p:tgtEl>
                                      </p:cBhvr>
                                    </p:animEffect>
                                  </p:childTnLst>
                                </p:cTn>
                              </p:par>
                              <p:par>
                                <p:cTn id="71" presetID="18" presetClass="entr" presetSubtype="12" fill="hold"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strips(downLeft)">
                                      <p:cBhvr>
                                        <p:cTn id="73" dur="500"/>
                                        <p:tgtEl>
                                          <p:spTgt spid="31"/>
                                        </p:tgtEl>
                                      </p:cBhvr>
                                    </p:animEffect>
                                  </p:childTnLst>
                                </p:cTn>
                              </p:par>
                              <p:par>
                                <p:cTn id="74" presetID="18" presetClass="entr" presetSubtype="6" fill="hold" nodeType="with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strips(downRight)">
                                      <p:cBhvr>
                                        <p:cTn id="76" dur="500"/>
                                        <p:tgtEl>
                                          <p:spTgt spid="34"/>
                                        </p:tgtEl>
                                      </p:cBhvr>
                                    </p:animEffect>
                                  </p:childTnLst>
                                </p:cTn>
                              </p:par>
                              <p:par>
                                <p:cTn id="77" presetID="18" presetClass="entr" presetSubtype="6" fill="hold" nodeType="with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strips(downRight)">
                                      <p:cBhvr>
                                        <p:cTn id="79" dur="500"/>
                                        <p:tgtEl>
                                          <p:spTgt spid="37"/>
                                        </p:tgtEl>
                                      </p:cBhvr>
                                    </p:animEffect>
                                  </p:childTnLst>
                                </p:cTn>
                              </p:par>
                              <p:par>
                                <p:cTn id="80" presetID="18" presetClass="entr" presetSubtype="6" fill="hold" nodeType="with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strips(downRight)">
                                      <p:cBhvr>
                                        <p:cTn id="8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animBg="1"/>
      <p:bldP spid="4" grpId="0" animBg="1"/>
      <p:bldP spid="5" grpId="0" animBg="1"/>
      <p:bldP spid="6" grpId="0" animBg="1"/>
      <p:bldP spid="7" grpId="0" animBg="1"/>
      <p:bldP spid="8" grpId="0" animBg="1"/>
      <p:bldP spid="12" grpId="0" animBg="1"/>
      <p:bldP spid="15" grpId="0" animBg="1"/>
      <p:bldP spid="18" grpId="0" animBg="1"/>
      <p:bldP spid="21" grpId="0" animBg="1"/>
      <p:bldP spid="24" grpId="0" animBg="1"/>
      <p:bldP spid="2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标题 52"/>
          <p:cNvSpPr/>
          <p:nvPr/>
        </p:nvSpPr>
        <p:spPr bwMode="auto">
          <a:xfrm>
            <a:off x="1155868" y="260648"/>
            <a:ext cx="5923360"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单击此处</a:t>
            </a:r>
            <a:r>
              <a:rPr lang="zh-CN" altLang="en-US" sz="3200" b="1" dirty="0" smtClean="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添加页面标题</a:t>
            </a:r>
            <a:endPar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endParaRPr>
          </a:p>
        </p:txBody>
      </p:sp>
      <p:grpSp>
        <p:nvGrpSpPr>
          <p:cNvPr id="46" name="组合 45"/>
          <p:cNvGrpSpPr/>
          <p:nvPr/>
        </p:nvGrpSpPr>
        <p:grpSpPr>
          <a:xfrm>
            <a:off x="1623341" y="1835979"/>
            <a:ext cx="4415862" cy="3276623"/>
            <a:chOff x="342000" y="1506917"/>
            <a:chExt cx="3420375" cy="2457467"/>
          </a:xfrm>
        </p:grpSpPr>
        <p:sp>
          <p:nvSpPr>
            <p:cNvPr id="47" name="矩形 46"/>
            <p:cNvSpPr/>
            <p:nvPr/>
          </p:nvSpPr>
          <p:spPr>
            <a:xfrm>
              <a:off x="342000" y="1506917"/>
              <a:ext cx="3420375" cy="1516473"/>
            </a:xfrm>
            <a:prstGeom prst="rect">
              <a:avLst/>
            </a:prstGeom>
          </p:spPr>
          <p:txBody>
            <a:bodyPr wrap="square">
              <a:spAutoFit/>
            </a:bodyPr>
            <a:lstStyle/>
            <a:p>
              <a:pPr marL="838200" algn="just">
                <a:lnSpc>
                  <a:spcPct val="150000"/>
                </a:lnSpc>
                <a:spcAft>
                  <a:spcPts val="1600"/>
                </a:spcAft>
              </a:pPr>
              <a:r>
                <a:rPr lang="zh-CN" altLang="en-US" sz="1065" dirty="0">
                  <a:solidFill>
                    <a:schemeClr val="tx1">
                      <a:lumMod val="75000"/>
                      <a:lumOff val="25000"/>
                    </a:schemeClr>
                  </a:solidFill>
                  <a:cs typeface="+mn-ea"/>
                  <a:sym typeface="+mn-lt"/>
                </a:rPr>
                <a:t>请在此外输入您的文字，请在此外输入您的文字，请在此外输入您的文字，请在此外输入您的文字，请在此外输入您的文字，请在此外输入您的文字</a:t>
              </a:r>
              <a:endParaRPr lang="en-US" altLang="zh-CN" sz="1065" dirty="0">
                <a:solidFill>
                  <a:schemeClr val="tx1">
                    <a:lumMod val="75000"/>
                    <a:lumOff val="25000"/>
                  </a:schemeClr>
                </a:solidFill>
                <a:cs typeface="+mn-ea"/>
                <a:sym typeface="+mn-lt"/>
              </a:endParaRPr>
            </a:p>
            <a:p>
              <a:pPr algn="just">
                <a:lnSpc>
                  <a:spcPct val="150000"/>
                </a:lnSpc>
                <a:spcAft>
                  <a:spcPts val="1600"/>
                </a:spcAft>
              </a:pPr>
              <a:r>
                <a:rPr lang="zh-CN" altLang="en-US" sz="1065" dirty="0">
                  <a:solidFill>
                    <a:schemeClr val="tx1">
                      <a:lumMod val="75000"/>
                      <a:lumOff val="25000"/>
                    </a:schemeClr>
                  </a:solidFill>
                  <a:cs typeface="+mn-ea"/>
                  <a:sym typeface="+mn-lt"/>
                </a:rPr>
                <a:t>请在此外输入您的文字，请在此外输入您的文字，请在此外输入您的文字，请在此外输入您的文字，请在此外输入您的文字，请在此外输入您的文字，请在此外输入您的文字，请在此外输入您的文字，请在此外输入您的文字，请在此外输入您的文字，请在此外输入您的文字，请在此外输入您的文字，请在此外输入您的文字，请在此外输入您的文字，请在此外输入您的文字，请在此外输入您的文字，请在此外输入您的文字，请在此外输入您的文字，请在此外输入您的文字</a:t>
              </a:r>
              <a:endParaRPr lang="en-US" altLang="zh-CN" sz="1065" dirty="0">
                <a:solidFill>
                  <a:schemeClr val="tx1">
                    <a:lumMod val="75000"/>
                    <a:lumOff val="25000"/>
                  </a:schemeClr>
                </a:solidFill>
                <a:cs typeface="+mn-ea"/>
                <a:sym typeface="+mn-lt"/>
              </a:endParaRPr>
            </a:p>
          </p:txBody>
        </p:sp>
        <p:sp>
          <p:nvSpPr>
            <p:cNvPr id="48" name="矩形 47"/>
            <p:cNvSpPr/>
            <p:nvPr/>
          </p:nvSpPr>
          <p:spPr>
            <a:xfrm>
              <a:off x="342000" y="3547346"/>
              <a:ext cx="2772675" cy="417038"/>
            </a:xfrm>
            <a:prstGeom prst="rect">
              <a:avLst/>
            </a:prstGeom>
          </p:spPr>
          <p:txBody>
            <a:bodyPr wrap="square">
              <a:spAutoFit/>
            </a:bodyPr>
            <a:lstStyle/>
            <a:p>
              <a:pPr algn="just">
                <a:lnSpc>
                  <a:spcPct val="150000"/>
                </a:lnSpc>
                <a:spcAft>
                  <a:spcPts val="1600"/>
                </a:spcAft>
              </a:pPr>
              <a:r>
                <a:rPr lang="zh-CN" altLang="en-US" sz="1065" dirty="0">
                  <a:solidFill>
                    <a:schemeClr val="tx1">
                      <a:lumMod val="75000"/>
                      <a:lumOff val="25000"/>
                    </a:schemeClr>
                  </a:solidFill>
                  <a:cs typeface="+mn-ea"/>
                  <a:sym typeface="+mn-lt"/>
                </a:rPr>
                <a:t>请在此外输入您的文字，请在此外输入您的文字，请在此外输入您的文字，请在此外输入您的文字，请在此外输入您的文字，请在此外输入您的文字</a:t>
              </a:r>
              <a:endParaRPr lang="en-US" altLang="zh-CN" sz="1065" dirty="0">
                <a:solidFill>
                  <a:schemeClr val="tx1">
                    <a:lumMod val="75000"/>
                    <a:lumOff val="25000"/>
                  </a:schemeClr>
                </a:solidFill>
                <a:cs typeface="+mn-ea"/>
                <a:sym typeface="+mn-lt"/>
              </a:endParaRPr>
            </a:p>
          </p:txBody>
        </p:sp>
      </p:grpSp>
      <p:pic>
        <p:nvPicPr>
          <p:cNvPr id="49" name="图片 4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744072" y="1168890"/>
            <a:ext cx="3351405" cy="4776716"/>
          </a:xfrm>
          <a:prstGeom prst="rect">
            <a:avLst/>
          </a:prstGeom>
        </p:spPr>
      </p:pic>
      <p:sp>
        <p:nvSpPr>
          <p:cNvPr id="50" name="Freeform 5"/>
          <p:cNvSpPr>
            <a:spLocks noEditPoints="1"/>
          </p:cNvSpPr>
          <p:nvPr/>
        </p:nvSpPr>
        <p:spPr bwMode="auto">
          <a:xfrm>
            <a:off x="1789641" y="1778057"/>
            <a:ext cx="662383" cy="570585"/>
          </a:xfrm>
          <a:custGeom>
            <a:avLst/>
            <a:gdLst>
              <a:gd name="T0" fmla="*/ 424 w 1472"/>
              <a:gd name="T1" fmla="*/ 640 h 1268"/>
              <a:gd name="T2" fmla="*/ 602 w 1472"/>
              <a:gd name="T3" fmla="*/ 640 h 1268"/>
              <a:gd name="T4" fmla="*/ 602 w 1472"/>
              <a:gd name="T5" fmla="*/ 1268 h 1268"/>
              <a:gd name="T6" fmla="*/ 0 w 1472"/>
              <a:gd name="T7" fmla="*/ 1268 h 1268"/>
              <a:gd name="T8" fmla="*/ 0 w 1472"/>
              <a:gd name="T9" fmla="*/ 640 h 1268"/>
              <a:gd name="T10" fmla="*/ 370 w 1472"/>
              <a:gd name="T11" fmla="*/ 0 h 1268"/>
              <a:gd name="T12" fmla="*/ 656 w 1472"/>
              <a:gd name="T13" fmla="*/ 0 h 1268"/>
              <a:gd name="T14" fmla="*/ 424 w 1472"/>
              <a:gd name="T15" fmla="*/ 640 h 1268"/>
              <a:gd name="T16" fmla="*/ 1242 w 1472"/>
              <a:gd name="T17" fmla="*/ 640 h 1268"/>
              <a:gd name="T18" fmla="*/ 1426 w 1472"/>
              <a:gd name="T19" fmla="*/ 640 h 1268"/>
              <a:gd name="T20" fmla="*/ 1426 w 1472"/>
              <a:gd name="T21" fmla="*/ 1268 h 1268"/>
              <a:gd name="T22" fmla="*/ 822 w 1472"/>
              <a:gd name="T23" fmla="*/ 1268 h 1268"/>
              <a:gd name="T24" fmla="*/ 822 w 1472"/>
              <a:gd name="T25" fmla="*/ 640 h 1268"/>
              <a:gd name="T26" fmla="*/ 1184 w 1472"/>
              <a:gd name="T27" fmla="*/ 0 h 1268"/>
              <a:gd name="T28" fmla="*/ 1472 w 1472"/>
              <a:gd name="T29" fmla="*/ 0 h 1268"/>
              <a:gd name="T30" fmla="*/ 1242 w 1472"/>
              <a:gd name="T31" fmla="*/ 640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2" h="1268">
                <a:moveTo>
                  <a:pt x="424" y="640"/>
                </a:moveTo>
                <a:lnTo>
                  <a:pt x="602" y="640"/>
                </a:lnTo>
                <a:lnTo>
                  <a:pt x="602" y="1268"/>
                </a:lnTo>
                <a:lnTo>
                  <a:pt x="0" y="1268"/>
                </a:lnTo>
                <a:lnTo>
                  <a:pt x="0" y="640"/>
                </a:lnTo>
                <a:lnTo>
                  <a:pt x="370" y="0"/>
                </a:lnTo>
                <a:lnTo>
                  <a:pt x="656" y="0"/>
                </a:lnTo>
                <a:lnTo>
                  <a:pt x="424" y="640"/>
                </a:lnTo>
                <a:close/>
                <a:moveTo>
                  <a:pt x="1242" y="640"/>
                </a:moveTo>
                <a:lnTo>
                  <a:pt x="1426" y="640"/>
                </a:lnTo>
                <a:lnTo>
                  <a:pt x="1426" y="1268"/>
                </a:lnTo>
                <a:lnTo>
                  <a:pt x="822" y="1268"/>
                </a:lnTo>
                <a:lnTo>
                  <a:pt x="822" y="640"/>
                </a:lnTo>
                <a:lnTo>
                  <a:pt x="1184" y="0"/>
                </a:lnTo>
                <a:lnTo>
                  <a:pt x="1472" y="0"/>
                </a:lnTo>
                <a:lnTo>
                  <a:pt x="1242" y="640"/>
                </a:lnTo>
                <a:close/>
              </a:path>
            </a:pathLst>
          </a:custGeom>
          <a:gradFill>
            <a:gsLst>
              <a:gs pos="0">
                <a:srgbClr val="FF0000"/>
              </a:gs>
              <a:gs pos="100000">
                <a:srgbClr val="C00000"/>
              </a:gs>
            </a:gsLst>
            <a:lin ang="5400000" scaled="1"/>
          </a:gradFill>
          <a:ln>
            <a:noFill/>
          </a:ln>
        </p:spPr>
        <p:txBody>
          <a:bodyPr vert="horz" wrap="square" lIns="121920" tIns="60960" rIns="121920" bIns="60960" numCol="1" anchor="t" anchorCtr="0" compatLnSpc="1"/>
          <a:lstStyle/>
          <a:p>
            <a:endParaRPr lang="zh-CN" altLang="en-US" sz="2400">
              <a:solidFill>
                <a:schemeClr val="tx1">
                  <a:lumMod val="75000"/>
                  <a:lumOff val="25000"/>
                </a:schemeClr>
              </a:solidFill>
              <a:cs typeface="+mn-ea"/>
              <a:sym typeface="+mn-lt"/>
            </a:endParaRPr>
          </a:p>
        </p:txBody>
      </p:sp>
      <p:sp>
        <p:nvSpPr>
          <p:cNvPr id="51" name="Freeform 6"/>
          <p:cNvSpPr>
            <a:spLocks noEditPoints="1"/>
          </p:cNvSpPr>
          <p:nvPr/>
        </p:nvSpPr>
        <p:spPr bwMode="auto">
          <a:xfrm>
            <a:off x="5375920" y="4666243"/>
            <a:ext cx="663283" cy="566985"/>
          </a:xfrm>
          <a:custGeom>
            <a:avLst/>
            <a:gdLst>
              <a:gd name="T0" fmla="*/ 288 w 1474"/>
              <a:gd name="T1" fmla="*/ 1260 h 1260"/>
              <a:gd name="T2" fmla="*/ 0 w 1474"/>
              <a:gd name="T3" fmla="*/ 1260 h 1260"/>
              <a:gd name="T4" fmla="*/ 234 w 1474"/>
              <a:gd name="T5" fmla="*/ 624 h 1260"/>
              <a:gd name="T6" fmla="*/ 42 w 1474"/>
              <a:gd name="T7" fmla="*/ 624 h 1260"/>
              <a:gd name="T8" fmla="*/ 42 w 1474"/>
              <a:gd name="T9" fmla="*/ 0 h 1260"/>
              <a:gd name="T10" fmla="*/ 650 w 1474"/>
              <a:gd name="T11" fmla="*/ 0 h 1260"/>
              <a:gd name="T12" fmla="*/ 650 w 1474"/>
              <a:gd name="T13" fmla="*/ 624 h 1260"/>
              <a:gd name="T14" fmla="*/ 288 w 1474"/>
              <a:gd name="T15" fmla="*/ 1260 h 1260"/>
              <a:gd name="T16" fmla="*/ 1102 w 1474"/>
              <a:gd name="T17" fmla="*/ 1260 h 1260"/>
              <a:gd name="T18" fmla="*/ 820 w 1474"/>
              <a:gd name="T19" fmla="*/ 1260 h 1260"/>
              <a:gd name="T20" fmla="*/ 1052 w 1474"/>
              <a:gd name="T21" fmla="*/ 624 h 1260"/>
              <a:gd name="T22" fmla="*/ 866 w 1474"/>
              <a:gd name="T23" fmla="*/ 624 h 1260"/>
              <a:gd name="T24" fmla="*/ 866 w 1474"/>
              <a:gd name="T25" fmla="*/ 0 h 1260"/>
              <a:gd name="T26" fmla="*/ 1474 w 1474"/>
              <a:gd name="T27" fmla="*/ 0 h 1260"/>
              <a:gd name="T28" fmla="*/ 1474 w 1474"/>
              <a:gd name="T29" fmla="*/ 624 h 1260"/>
              <a:gd name="T30" fmla="*/ 1102 w 1474"/>
              <a:gd name="T31" fmla="*/ 1260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4" h="1260">
                <a:moveTo>
                  <a:pt x="288" y="1260"/>
                </a:moveTo>
                <a:lnTo>
                  <a:pt x="0" y="1260"/>
                </a:lnTo>
                <a:lnTo>
                  <a:pt x="234" y="624"/>
                </a:lnTo>
                <a:lnTo>
                  <a:pt x="42" y="624"/>
                </a:lnTo>
                <a:lnTo>
                  <a:pt x="42" y="0"/>
                </a:lnTo>
                <a:lnTo>
                  <a:pt x="650" y="0"/>
                </a:lnTo>
                <a:lnTo>
                  <a:pt x="650" y="624"/>
                </a:lnTo>
                <a:lnTo>
                  <a:pt x="288" y="1260"/>
                </a:lnTo>
                <a:close/>
                <a:moveTo>
                  <a:pt x="1102" y="1260"/>
                </a:moveTo>
                <a:lnTo>
                  <a:pt x="820" y="1260"/>
                </a:lnTo>
                <a:lnTo>
                  <a:pt x="1052" y="624"/>
                </a:lnTo>
                <a:lnTo>
                  <a:pt x="866" y="624"/>
                </a:lnTo>
                <a:lnTo>
                  <a:pt x="866" y="0"/>
                </a:lnTo>
                <a:lnTo>
                  <a:pt x="1474" y="0"/>
                </a:lnTo>
                <a:lnTo>
                  <a:pt x="1474" y="624"/>
                </a:lnTo>
                <a:lnTo>
                  <a:pt x="1102" y="1260"/>
                </a:lnTo>
                <a:close/>
              </a:path>
            </a:pathLst>
          </a:custGeom>
          <a:gradFill>
            <a:gsLst>
              <a:gs pos="0">
                <a:srgbClr val="FF0000"/>
              </a:gs>
              <a:gs pos="100000">
                <a:srgbClr val="C00000"/>
              </a:gs>
            </a:gsLst>
            <a:lin ang="5400000" scaled="1"/>
          </a:gradFill>
          <a:ln>
            <a:noFill/>
          </a:ln>
        </p:spPr>
        <p:txBody>
          <a:bodyPr vert="horz" wrap="square" lIns="121920" tIns="60960" rIns="121920" bIns="60960" numCol="1" anchor="t" anchorCtr="0" compatLnSpc="1"/>
          <a:lstStyle/>
          <a:p>
            <a:endParaRPr lang="zh-CN" altLang="en-US" sz="240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par>
                                <p:cTn id="8" presetID="2" presetClass="entr" presetSubtype="8"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 calcmode="lin" valueType="num">
                                      <p:cBhvr additive="base">
                                        <p:cTn id="10" dur="500" fill="hold"/>
                                        <p:tgtEl>
                                          <p:spTgt spid="46"/>
                                        </p:tgtEl>
                                        <p:attrNameLst>
                                          <p:attrName>ppt_x</p:attrName>
                                        </p:attrNameLst>
                                      </p:cBhvr>
                                      <p:tavLst>
                                        <p:tav tm="0">
                                          <p:val>
                                            <p:strVal val="0-#ppt_w/2"/>
                                          </p:val>
                                        </p:tav>
                                        <p:tav tm="100000">
                                          <p:val>
                                            <p:strVal val="#ppt_x"/>
                                          </p:val>
                                        </p:tav>
                                      </p:tavLst>
                                    </p:anim>
                                    <p:anim calcmode="lin" valueType="num">
                                      <p:cBhvr additive="base">
                                        <p:cTn id="11" dur="500" fill="hold"/>
                                        <p:tgtEl>
                                          <p:spTgt spid="46"/>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500"/>
                                        <p:tgtEl>
                                          <p:spTgt spid="5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1"/>
                                        </p:tgtEl>
                                        <p:attrNameLst>
                                          <p:attrName>style.visibility</p:attrName>
                                        </p:attrNameLst>
                                      </p:cBhvr>
                                      <p:to>
                                        <p:strVal val="visible"/>
                                      </p:to>
                                    </p:set>
                                    <p:animEffect transition="in" filter="fade">
                                      <p:cBhvr>
                                        <p:cTn id="18" dur="500"/>
                                        <p:tgtEl>
                                          <p:spTgt spid="51"/>
                                        </p:tgtEl>
                                      </p:cBhvr>
                                    </p:animEffect>
                                  </p:childTnLst>
                                </p:cTn>
                              </p:par>
                              <p:par>
                                <p:cTn id="19" presetID="14" presetClass="entr" presetSubtype="10" fill="hold" nodeType="with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randombar(horizontal)">
                                      <p:cBhvr>
                                        <p:cTn id="2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0" grpId="0" animBg="1"/>
      <p:bldP spid="5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41149" y="4801363"/>
            <a:ext cx="3517828" cy="332427"/>
            <a:chOff x="4655840" y="5472837"/>
            <a:chExt cx="3517828" cy="332427"/>
          </a:xfrm>
        </p:grpSpPr>
        <p:sp>
          <p:nvSpPr>
            <p:cNvPr id="8" name="圆角矩形 7"/>
            <p:cNvSpPr/>
            <p:nvPr/>
          </p:nvSpPr>
          <p:spPr>
            <a:xfrm>
              <a:off x="4962373" y="5509079"/>
              <a:ext cx="2904763" cy="296185"/>
            </a:xfrm>
            <a:prstGeom prst="roundRect">
              <a:avLst>
                <a:gd name="adj" fmla="val 50000"/>
              </a:avLst>
            </a:prstGeom>
            <a:gradFill flip="none" rotWithShape="1">
              <a:gsLst>
                <a:gs pos="99167">
                  <a:schemeClr val="tx2">
                    <a:lumMod val="60000"/>
                    <a:lumOff val="40000"/>
                  </a:schemeClr>
                </a:gs>
                <a:gs pos="39000">
                  <a:srgbClr val="FF0000">
                    <a:shade val="30000"/>
                    <a:satMod val="115000"/>
                  </a:srgbClr>
                </a:gs>
                <a:gs pos="81000">
                  <a:srgbClr val="FF0000">
                    <a:shade val="67500"/>
                    <a:satMod val="115000"/>
                  </a:srgbClr>
                </a:gs>
                <a:gs pos="0">
                  <a:srgbClr val="FF0000">
                    <a:shade val="100000"/>
                    <a:satMod val="115000"/>
                  </a:srgbClr>
                </a:gs>
              </a:gsLst>
              <a:lin ang="5400000" scaled="1"/>
              <a:tileRect/>
            </a:gradFill>
            <a:ln w="190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4" name="标题 1"/>
            <p:cNvSpPr txBox="1"/>
            <p:nvPr/>
          </p:nvSpPr>
          <p:spPr>
            <a:xfrm>
              <a:off x="4655840" y="5472837"/>
              <a:ext cx="3517828" cy="33242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1400" b="1" u="none" strike="noStrike" kern="1200" cap="none" spc="0" normalizeH="0" baseline="0" noProof="0" dirty="0" smtClean="0">
                  <a:ln>
                    <a:noFill/>
                  </a:ln>
                  <a:solidFill>
                    <a:srgbClr val="FFEB57"/>
                  </a:solidFill>
                  <a:uLnTx/>
                  <a:uFillTx/>
                  <a:latin typeface="+mj-ea"/>
                  <a:cs typeface="+mn-ea"/>
                  <a:sym typeface="+mn-lt"/>
                </a:rPr>
                <a:t>汇报：输入文字  时间：</a:t>
              </a:r>
              <a:r>
                <a:rPr kumimoji="0" lang="en-US" altLang="zh-CN" sz="1400" b="1" u="none" strike="noStrike" kern="1200" cap="none" spc="0" normalizeH="0" baseline="0" noProof="0" dirty="0" smtClean="0">
                  <a:ln>
                    <a:noFill/>
                  </a:ln>
                  <a:solidFill>
                    <a:srgbClr val="FFEB57"/>
                  </a:solidFill>
                  <a:uLnTx/>
                  <a:uFillTx/>
                  <a:latin typeface="+mj-ea"/>
                  <a:cs typeface="+mn-ea"/>
                  <a:sym typeface="+mn-lt"/>
                </a:rPr>
                <a:t>08.01</a:t>
              </a:r>
              <a:endParaRPr kumimoji="0" lang="zh-CN" altLang="en-US" sz="1400" b="1" u="none" strike="noStrike" kern="1200" cap="none" spc="0" normalizeH="0" baseline="0" noProof="0" dirty="0">
                <a:ln>
                  <a:noFill/>
                </a:ln>
                <a:solidFill>
                  <a:srgbClr val="FFEB57"/>
                </a:solidFill>
                <a:uLnTx/>
                <a:uFillTx/>
                <a:latin typeface="+mj-ea"/>
                <a:cs typeface="+mn-ea"/>
                <a:sym typeface="+mn-lt"/>
              </a:endParaRPr>
            </a:p>
          </p:txBody>
        </p:sp>
      </p:grpSp>
      <p:pic>
        <p:nvPicPr>
          <p:cNvPr id="51" name="图片 5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35992" y="1183103"/>
            <a:ext cx="8304059" cy="2441842"/>
          </a:xfrm>
          <a:prstGeom prst="rect">
            <a:avLst/>
          </a:prstGeom>
        </p:spPr>
      </p:pic>
      <p:pic>
        <p:nvPicPr>
          <p:cNvPr id="53" name="图片 5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01625" y="2436499"/>
            <a:ext cx="4191733" cy="1099143"/>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66670" y="3951800"/>
            <a:ext cx="2847743" cy="2906201"/>
          </a:xfrm>
          <a:prstGeom prst="rect">
            <a:avLst/>
          </a:prstGeom>
        </p:spPr>
      </p:pic>
      <p:sp>
        <p:nvSpPr>
          <p:cNvPr id="12" name="标题 1"/>
          <p:cNvSpPr txBox="1"/>
          <p:nvPr/>
        </p:nvSpPr>
        <p:spPr>
          <a:xfrm>
            <a:off x="1919536" y="3573016"/>
            <a:ext cx="9035690" cy="48294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algn="ctr"/>
            <a:r>
              <a:rPr lang="zh-CN" altLang="en-US" sz="3600" b="1" dirty="0" smtClean="0">
                <a:solidFill>
                  <a:srgbClr val="C00000"/>
                </a:solidFill>
                <a:effectLst>
                  <a:innerShdw blurRad="63500" dist="50800" dir="13500000">
                    <a:prstClr val="black">
                      <a:alpha val="50000"/>
                    </a:prstClr>
                  </a:innerShdw>
                </a:effectLst>
              </a:rPr>
              <a:t>感谢观看 请党放心 保家卫国守护家园！</a:t>
            </a:r>
            <a:endParaRPr lang="zh-CN" altLang="en-US" sz="3600" b="1" dirty="0">
              <a:solidFill>
                <a:srgbClr val="C00000"/>
              </a:solidFill>
              <a:effectLst>
                <a:innerShdw blurRad="63500" dist="50800" dir="13500000">
                  <a:prstClr val="black">
                    <a:alpha val="50000"/>
                  </a:prstClr>
                </a:innerShdw>
              </a:effectLst>
            </a:endParaRPr>
          </a:p>
        </p:txBody>
      </p:sp>
      <p:sp>
        <p:nvSpPr>
          <p:cNvPr id="13" name="Rectangle 16"/>
          <p:cNvSpPr/>
          <p:nvPr/>
        </p:nvSpPr>
        <p:spPr>
          <a:xfrm>
            <a:off x="2266885" y="4119302"/>
            <a:ext cx="7880742" cy="646331"/>
          </a:xfrm>
          <a:prstGeom prst="rect">
            <a:avLst/>
          </a:prstGeom>
        </p:spPr>
        <p:txBody>
          <a:bodyPr wrap="square">
            <a:spAutoFit/>
          </a:bodyPr>
          <a:lstStyle/>
          <a:p>
            <a:pPr algn="ctr"/>
            <a:r>
              <a:rPr lang="en-US" altLang="zh-CN" sz="1200" dirty="0"/>
              <a:t>The spring and autumn period and the visual studio is one of the enterprises and individuals to provide professional creativity, brand integration design consultants, more than </a:t>
            </a:r>
            <a:r>
              <a:rPr lang="en-US" altLang="zh-CN" sz="1200" dirty="0" smtClean="0"/>
              <a:t>15 </a:t>
            </a:r>
            <a:r>
              <a:rPr lang="en-US" altLang="zh-CN" sz="1200" dirty="0"/>
              <a:t>years working experience. To customers as the benchmark, with wisdom grafting business and the arts.</a:t>
            </a:r>
            <a:endParaRPr lang="zh-CN" altLang="zh-CN" sz="1200" dirty="0"/>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Scale>
                                      <p:cBhvr>
                                        <p:cTn id="7" dur="10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1"/>
                                        </p:tgtEl>
                                        <p:attrNameLst>
                                          <p:attrName>ppt_x</p:attrName>
                                          <p:attrName>ppt_y</p:attrName>
                                        </p:attrNameLst>
                                      </p:cBhvr>
                                    </p:animMotion>
                                    <p:animEffect transition="in" filter="fade">
                                      <p:cBhvr>
                                        <p:cTn id="9" dur="1000"/>
                                        <p:tgtEl>
                                          <p:spTgt spid="51"/>
                                        </p:tgtEl>
                                      </p:cBhvr>
                                    </p:animEffect>
                                  </p:childTnLst>
                                </p:cTn>
                              </p:par>
                              <p:par>
                                <p:cTn id="10" presetID="10" presetClass="entr" presetSubtype="0" fill="hold" nodeType="with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2700"/>
                                        <p:tgtEl>
                                          <p:spTgt spid="53"/>
                                        </p:tgtEl>
                                      </p:cBhvr>
                                    </p:animEffect>
                                  </p:childTnLst>
                                </p:cTn>
                              </p:par>
                              <p:par>
                                <p:cTn id="13" presetID="42" presetClass="path" presetSubtype="0" accel="50000" decel="50000" fill="hold" nodeType="withEffect">
                                  <p:stCondLst>
                                    <p:cond delay="0"/>
                                  </p:stCondLst>
                                  <p:childTnLst>
                                    <p:animMotion origin="layout" path="M -0.16719 0.07106 L -0.02552 -0.00232 " pathEditMode="relative" rAng="0" ptsTypes="AA">
                                      <p:cBhvr>
                                        <p:cTn id="14" dur="7700" fill="hold"/>
                                        <p:tgtEl>
                                          <p:spTgt spid="53"/>
                                        </p:tgtEl>
                                        <p:attrNameLst>
                                          <p:attrName>ppt_x</p:attrName>
                                          <p:attrName>ppt_y</p:attrName>
                                        </p:attrNameLst>
                                      </p:cBhvr>
                                      <p:rCtr x="7083" y="-3681"/>
                                    </p:animMotion>
                                  </p:childTnLst>
                                </p:cTn>
                              </p:par>
                              <p:par>
                                <p:cTn id="15" presetID="2" presetClass="entr" presetSubtype="2" fill="hold" grpId="0" nodeType="withEffect">
                                  <p:stCondLst>
                                    <p:cond delay="1250"/>
                                  </p:stCondLst>
                                  <p:iterate type="lt">
                                    <p:tmPct val="10000"/>
                                  </p:iterate>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1+#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par>
                                <p:cTn id="19" presetID="42" presetClass="entr" presetSubtype="0" fill="hold" nodeType="withEffect">
                                  <p:stCondLst>
                                    <p:cond delay="125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par>
                                <p:cTn id="24" presetID="18" presetClass="entr" presetSubtype="6" fill="hold" grpId="0" nodeType="withEffect">
                                  <p:stCondLst>
                                    <p:cond delay="2250"/>
                                  </p:stCondLst>
                                  <p:childTnLst>
                                    <p:set>
                                      <p:cBhvr>
                                        <p:cTn id="25" dur="1" fill="hold">
                                          <p:stCondLst>
                                            <p:cond delay="0"/>
                                          </p:stCondLst>
                                        </p:cTn>
                                        <p:tgtEl>
                                          <p:spTgt spid="13"/>
                                        </p:tgtEl>
                                        <p:attrNameLst>
                                          <p:attrName>style.visibility</p:attrName>
                                        </p:attrNameLst>
                                      </p:cBhvr>
                                      <p:to>
                                        <p:strVal val="visible"/>
                                      </p:to>
                                    </p:set>
                                    <p:animEffect transition="in" filter="strips(downRight)">
                                      <p:cBhvr>
                                        <p:cTn id="26" dur="750"/>
                                        <p:tgtEl>
                                          <p:spTgt spid="13"/>
                                        </p:tgtEl>
                                      </p:cBhvr>
                                    </p:animEffect>
                                  </p:childTnLst>
                                </p:cTn>
                              </p:par>
                              <p:par>
                                <p:cTn id="27" presetID="42" presetClass="entr" presetSubtype="0" fill="hold" nodeType="withEffect">
                                  <p:stCondLst>
                                    <p:cond delay="225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1000"/>
                                        <p:tgtEl>
                                          <p:spTgt spid="2"/>
                                        </p:tgtEl>
                                      </p:cBhvr>
                                    </p:animEffect>
                                    <p:anim calcmode="lin" valueType="num">
                                      <p:cBhvr>
                                        <p:cTn id="30" dur="1000" fill="hold"/>
                                        <p:tgtEl>
                                          <p:spTgt spid="2"/>
                                        </p:tgtEl>
                                        <p:attrNameLst>
                                          <p:attrName>ppt_x</p:attrName>
                                        </p:attrNameLst>
                                      </p:cBhvr>
                                      <p:tavLst>
                                        <p:tav tm="0">
                                          <p:val>
                                            <p:strVal val="#ppt_x"/>
                                          </p:val>
                                        </p:tav>
                                        <p:tav tm="100000">
                                          <p:val>
                                            <p:strVal val="#ppt_x"/>
                                          </p:val>
                                        </p:tav>
                                      </p:tavLst>
                                    </p:anim>
                                    <p:anim calcmode="lin" valueType="num">
                                      <p:cBhvr>
                                        <p:cTn id="3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52"/>
          <p:cNvSpPr/>
          <p:nvPr/>
        </p:nvSpPr>
        <p:spPr bwMode="auto">
          <a:xfrm>
            <a:off x="1155868" y="260648"/>
            <a:ext cx="5923360"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单击此处</a:t>
            </a:r>
            <a:r>
              <a:rPr lang="zh-CN" altLang="en-US" sz="3200" b="1" dirty="0" smtClean="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添加页面标题</a:t>
            </a:r>
            <a:endPar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endParaRPr>
          </a:p>
        </p:txBody>
      </p:sp>
      <p:sp>
        <p:nvSpPr>
          <p:cNvPr id="3" name="矩形 2"/>
          <p:cNvSpPr/>
          <p:nvPr/>
        </p:nvSpPr>
        <p:spPr>
          <a:xfrm>
            <a:off x="800669" y="1207827"/>
            <a:ext cx="10590662" cy="3166281"/>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atin typeface="微软雅黑" pitchFamily="34" charset="-122"/>
              <a:ea typeface="微软雅黑" pitchFamily="34" charset="-122"/>
            </a:endParaRPr>
          </a:p>
        </p:txBody>
      </p:sp>
      <p:sp>
        <p:nvSpPr>
          <p:cNvPr id="4" name="矩形 3"/>
          <p:cNvSpPr/>
          <p:nvPr/>
        </p:nvSpPr>
        <p:spPr>
          <a:xfrm>
            <a:off x="0" y="3719015"/>
            <a:ext cx="11391331" cy="3138985"/>
          </a:xfrm>
          <a:prstGeom prst="rect">
            <a:avLst/>
          </a:prstGeom>
          <a:solidFill>
            <a:srgbClr val="C0000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atin typeface="微软雅黑" pitchFamily="34" charset="-122"/>
              <a:ea typeface="微软雅黑" pitchFamily="34" charset="-122"/>
            </a:endParaRPr>
          </a:p>
        </p:txBody>
      </p:sp>
      <p:sp>
        <p:nvSpPr>
          <p:cNvPr id="5" name="Freeform 5"/>
          <p:cNvSpPr/>
          <p:nvPr/>
        </p:nvSpPr>
        <p:spPr bwMode="auto">
          <a:xfrm>
            <a:off x="5804560" y="5234424"/>
            <a:ext cx="291440" cy="580242"/>
          </a:xfrm>
          <a:custGeom>
            <a:avLst/>
            <a:gdLst>
              <a:gd name="T0" fmla="*/ 0 w 552"/>
              <a:gd name="T1" fmla="*/ 0 h 1099"/>
              <a:gd name="T2" fmla="*/ 0 w 552"/>
              <a:gd name="T3" fmla="*/ 162 h 1099"/>
              <a:gd name="T4" fmla="*/ 383 w 552"/>
              <a:gd name="T5" fmla="*/ 550 h 1099"/>
              <a:gd name="T6" fmla="*/ 0 w 552"/>
              <a:gd name="T7" fmla="*/ 922 h 1099"/>
              <a:gd name="T8" fmla="*/ 0 w 552"/>
              <a:gd name="T9" fmla="*/ 1099 h 1099"/>
              <a:gd name="T10" fmla="*/ 552 w 552"/>
              <a:gd name="T11" fmla="*/ 550 h 1099"/>
              <a:gd name="T12" fmla="*/ 552 w 552"/>
              <a:gd name="T13" fmla="*/ 550 h 1099"/>
              <a:gd name="T14" fmla="*/ 552 w 552"/>
              <a:gd name="T15" fmla="*/ 550 h 1099"/>
              <a:gd name="T16" fmla="*/ 0 w 552"/>
              <a:gd name="T17" fmla="*/ 0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2" h="1099">
                <a:moveTo>
                  <a:pt x="0" y="0"/>
                </a:moveTo>
                <a:lnTo>
                  <a:pt x="0" y="162"/>
                </a:lnTo>
                <a:lnTo>
                  <a:pt x="383" y="550"/>
                </a:lnTo>
                <a:lnTo>
                  <a:pt x="0" y="922"/>
                </a:lnTo>
                <a:lnTo>
                  <a:pt x="0" y="1099"/>
                </a:lnTo>
                <a:lnTo>
                  <a:pt x="552" y="550"/>
                </a:lnTo>
                <a:lnTo>
                  <a:pt x="552" y="550"/>
                </a:lnTo>
                <a:lnTo>
                  <a:pt x="552" y="550"/>
                </a:lnTo>
                <a:lnTo>
                  <a:pt x="0" y="0"/>
                </a:lnTo>
                <a:close/>
              </a:path>
            </a:pathLst>
          </a:custGeom>
          <a:solidFill>
            <a:srgbClr val="FFF046">
              <a:alpha val="70000"/>
            </a:srgbClr>
          </a:solidFill>
          <a:ln>
            <a:noFill/>
          </a:ln>
        </p:spPr>
        <p:txBody>
          <a:bodyPr vert="horz" wrap="square" lIns="91440" tIns="45720" rIns="91440" bIns="45720" numCol="1" anchor="t" anchorCtr="0" compatLnSpc="1"/>
          <a:lstStyle/>
          <a:p>
            <a:endParaRPr lang="zh-CN" altLang="en-US"/>
          </a:p>
        </p:txBody>
      </p:sp>
      <p:grpSp>
        <p:nvGrpSpPr>
          <p:cNvPr id="6" name="组合 5"/>
          <p:cNvGrpSpPr/>
          <p:nvPr/>
        </p:nvGrpSpPr>
        <p:grpSpPr>
          <a:xfrm>
            <a:off x="800671" y="4492849"/>
            <a:ext cx="3116236" cy="644998"/>
            <a:chOff x="6180879" y="1092409"/>
            <a:chExt cx="3116236" cy="644998"/>
          </a:xfrm>
        </p:grpSpPr>
        <p:sp>
          <p:nvSpPr>
            <p:cNvPr id="7" name="矩形 6"/>
            <p:cNvSpPr/>
            <p:nvPr/>
          </p:nvSpPr>
          <p:spPr>
            <a:xfrm>
              <a:off x="6180879" y="1429630"/>
              <a:ext cx="1687886" cy="307777"/>
            </a:xfrm>
            <a:prstGeom prst="rect">
              <a:avLst/>
            </a:prstGeom>
          </p:spPr>
          <p:txBody>
            <a:bodyPr wrap="square">
              <a:spAutoFit/>
            </a:bodyPr>
            <a:lstStyle/>
            <a:p>
              <a:r>
                <a:rPr lang="zh-CN" altLang="en-US" sz="1400" dirty="0" smtClean="0">
                  <a:solidFill>
                    <a:srgbClr val="FFF046"/>
                  </a:solidFill>
                  <a:latin typeface="Calibri" pitchFamily="34" charset="0"/>
                </a:rPr>
                <a:t>关键字输入</a:t>
              </a:r>
              <a:endParaRPr lang="zh-CN" altLang="en-US" sz="1400" dirty="0">
                <a:solidFill>
                  <a:srgbClr val="FFF046"/>
                </a:solidFill>
                <a:latin typeface="Calibri" pitchFamily="34" charset="0"/>
              </a:endParaRPr>
            </a:p>
          </p:txBody>
        </p:sp>
        <p:sp>
          <p:nvSpPr>
            <p:cNvPr id="8" name="矩形 7"/>
            <p:cNvSpPr/>
            <p:nvPr/>
          </p:nvSpPr>
          <p:spPr>
            <a:xfrm>
              <a:off x="6180881" y="1092409"/>
              <a:ext cx="3116234" cy="461665"/>
            </a:xfrm>
            <a:prstGeom prst="rect">
              <a:avLst/>
            </a:prstGeom>
          </p:spPr>
          <p:txBody>
            <a:bodyPr wrap="square">
              <a:spAutoFit/>
            </a:bodyPr>
            <a:lstStyle/>
            <a:p>
              <a:r>
                <a:rPr lang="en-US" altLang="zh-CN" sz="2400" b="1" dirty="0">
                  <a:solidFill>
                    <a:srgbClr val="FFF046"/>
                  </a:solidFill>
                  <a:latin typeface="Calibri" pitchFamily="34" charset="0"/>
                  <a:ea typeface="Roboto" pitchFamily="2" charset="0"/>
                </a:rPr>
                <a:t>ADD YOUR TEXT HERE</a:t>
              </a:r>
              <a:endParaRPr lang="en-US" altLang="zh-CN" sz="2400" b="1" dirty="0">
                <a:solidFill>
                  <a:srgbClr val="FFF046"/>
                </a:solidFill>
                <a:latin typeface="Calibri" pitchFamily="34" charset="0"/>
                <a:ea typeface="Roboto" pitchFamily="2" charset="0"/>
              </a:endParaRPr>
            </a:p>
          </p:txBody>
        </p:sp>
      </p:grpSp>
      <p:sp>
        <p:nvSpPr>
          <p:cNvPr id="9" name="矩形 8"/>
          <p:cNvSpPr/>
          <p:nvPr/>
        </p:nvSpPr>
        <p:spPr>
          <a:xfrm>
            <a:off x="800670" y="5178730"/>
            <a:ext cx="5094803" cy="874112"/>
          </a:xfrm>
          <a:prstGeom prst="rect">
            <a:avLst/>
          </a:prstGeom>
        </p:spPr>
        <p:txBody>
          <a:bodyPr vert="horz" wrap="square" numCol="2" spcCol="252000">
            <a:noAutofit/>
          </a:bodyPr>
          <a:lstStyle/>
          <a:p>
            <a:pPr>
              <a:lnSpc>
                <a:spcPct val="150000"/>
              </a:lnSpc>
            </a:pPr>
            <a:r>
              <a:rPr lang="zh-CN" altLang="zh-CN" sz="900" dirty="0">
                <a:solidFill>
                  <a:srgbClr val="FFF046"/>
                </a:solidFill>
                <a:latin typeface="微软雅黑" pitchFamily="34" charset="-122"/>
                <a:ea typeface="微软雅黑" pitchFamily="34" charset="-122"/>
              </a:rPr>
              <a:t>输入文字是一家为企业、个人提供专业创意、品牌整合设计的顾问机构，</a:t>
            </a:r>
            <a:r>
              <a:rPr lang="en-US" altLang="zh-CN" sz="900" dirty="0">
                <a:solidFill>
                  <a:srgbClr val="FFF046"/>
                </a:solidFill>
                <a:latin typeface="微软雅黑" pitchFamily="34" charset="-122"/>
                <a:ea typeface="微软雅黑" pitchFamily="34" charset="-122"/>
              </a:rPr>
              <a:t>10</a:t>
            </a:r>
            <a:r>
              <a:rPr lang="zh-CN" altLang="zh-CN" sz="900" dirty="0">
                <a:solidFill>
                  <a:srgbClr val="FFF046"/>
                </a:solidFill>
                <a:latin typeface="微软雅黑" pitchFamily="34" charset="-122"/>
                <a:ea typeface="微软雅黑" pitchFamily="34" charset="-122"/>
              </a:rPr>
              <a:t>年以上工作经验！以客户为基准，用智慧嫁接商业与艺术，致力于奉献！贴心于服务！</a:t>
            </a:r>
            <a:endParaRPr lang="zh-CN" altLang="zh-CN" sz="900" dirty="0">
              <a:solidFill>
                <a:srgbClr val="FFF046"/>
              </a:solidFill>
              <a:latin typeface="微软雅黑" pitchFamily="34" charset="-122"/>
              <a:ea typeface="微软雅黑" pitchFamily="34" charset="-122"/>
            </a:endParaRPr>
          </a:p>
        </p:txBody>
      </p:sp>
    </p:spTree>
  </p:cSld>
  <p:clrMapOvr>
    <a:masterClrMapping/>
  </p:clrMapOvr>
  <p:transition spd="slow">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 presetClass="entr" presetSubtype="8" accel="48000" fill="hold" grpId="0" nodeType="withEffect" p14:presetBounceEnd="46000">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14:bounceEnd="46000">
                                          <p:cBhvr additive="base">
                                            <p:cTn id="10" dur="1250" fill="hold"/>
                                            <p:tgtEl>
                                              <p:spTgt spid="3"/>
                                            </p:tgtEl>
                                            <p:attrNameLst>
                                              <p:attrName>ppt_x</p:attrName>
                                            </p:attrNameLst>
                                          </p:cBhvr>
                                          <p:tavLst>
                                            <p:tav tm="0">
                                              <p:val>
                                                <p:strVal val="0-#ppt_w/2"/>
                                              </p:val>
                                            </p:tav>
                                            <p:tav tm="100000">
                                              <p:val>
                                                <p:strVal val="#ppt_x"/>
                                              </p:val>
                                            </p:tav>
                                          </p:tavLst>
                                        </p:anim>
                                        <p:anim calcmode="lin" valueType="num" p14:bounceEnd="46000">
                                          <p:cBhvr additive="base">
                                            <p:cTn id="11" dur="1250" fill="hold"/>
                                            <p:tgtEl>
                                              <p:spTgt spid="3"/>
                                            </p:tgtEl>
                                            <p:attrNameLst>
                                              <p:attrName>ppt_y</p:attrName>
                                            </p:attrNameLst>
                                          </p:cBhvr>
                                          <p:tavLst>
                                            <p:tav tm="0">
                                              <p:val>
                                                <p:strVal val="#ppt_y"/>
                                              </p:val>
                                            </p:tav>
                                            <p:tav tm="100000">
                                              <p:val>
                                                <p:strVal val="#ppt_y"/>
                                              </p:val>
                                            </p:tav>
                                          </p:tavLst>
                                        </p:anim>
                                      </p:childTnLst>
                                    </p:cTn>
                                  </p:par>
                                  <p:par>
                                    <p:cTn id="12" presetID="2" presetClass="entr" presetSubtype="2" accel="48000" fill="hold" grpId="0" nodeType="withEffect" p14:presetBounceEnd="46000">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14:bounceEnd="46000">
                                          <p:cBhvr additive="base">
                                            <p:cTn id="14" dur="1250" fill="hold"/>
                                            <p:tgtEl>
                                              <p:spTgt spid="4"/>
                                            </p:tgtEl>
                                            <p:attrNameLst>
                                              <p:attrName>ppt_x</p:attrName>
                                            </p:attrNameLst>
                                          </p:cBhvr>
                                          <p:tavLst>
                                            <p:tav tm="0">
                                              <p:val>
                                                <p:strVal val="1+#ppt_w/2"/>
                                              </p:val>
                                            </p:tav>
                                            <p:tav tm="100000">
                                              <p:val>
                                                <p:strVal val="#ppt_x"/>
                                              </p:val>
                                            </p:tav>
                                          </p:tavLst>
                                        </p:anim>
                                        <p:anim calcmode="lin" valueType="num" p14:bounceEnd="46000">
                                          <p:cBhvr additive="base">
                                            <p:cTn id="15" dur="1250" fill="hold"/>
                                            <p:tgtEl>
                                              <p:spTgt spid="4"/>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12" presetClass="entr" presetSubtype="4"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p:tgtEl>
                                              <p:spTgt spid="6"/>
                                            </p:tgtEl>
                                            <p:attrNameLst>
                                              <p:attrName>ppt_y</p:attrName>
                                            </p:attrNameLst>
                                          </p:cBhvr>
                                          <p:tavLst>
                                            <p:tav tm="0">
                                              <p:val>
                                                <p:strVal val="#ppt_y+#ppt_h*1.125000"/>
                                              </p:val>
                                            </p:tav>
                                            <p:tav tm="100000">
                                              <p:val>
                                                <p:strVal val="#ppt_y"/>
                                              </p:val>
                                            </p:tav>
                                          </p:tavLst>
                                        </p:anim>
                                        <p:animEffect transition="in" filter="wipe(up)">
                                          <p:cBhvr>
                                            <p:cTn id="20" dur="1000"/>
                                            <p:tgtEl>
                                              <p:spTgt spid="6"/>
                                            </p:tgtEl>
                                          </p:cBhvr>
                                        </p:animEffect>
                                      </p:childTnLst>
                                    </p:cTn>
                                  </p:par>
                                </p:childTnLst>
                              </p:cTn>
                            </p:par>
                            <p:par>
                              <p:cTn id="21" fill="hold">
                                <p:stCondLst>
                                  <p:cond delay="1500"/>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par>
                              <p:cTn id="25" fill="hold">
                                <p:stCondLst>
                                  <p:cond delay="6300"/>
                                </p:stCondLst>
                                <p:childTnLst>
                                  <p:par>
                                    <p:cTn id="26" presetID="14" presetClass="entr" presetSubtype="1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randombar(horizontal)">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animBg="1"/>
          <p:bldP spid="4" grpId="0" animBg="1"/>
          <p:bldP spid="5" grpId="0" animBg="1"/>
          <p:bldP spid="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 presetClass="entr" presetSubtype="8" accel="4800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1250" fill="hold"/>
                                            <p:tgtEl>
                                              <p:spTgt spid="3"/>
                                            </p:tgtEl>
                                            <p:attrNameLst>
                                              <p:attrName>ppt_x</p:attrName>
                                            </p:attrNameLst>
                                          </p:cBhvr>
                                          <p:tavLst>
                                            <p:tav tm="0">
                                              <p:val>
                                                <p:strVal val="0-#ppt_w/2"/>
                                              </p:val>
                                            </p:tav>
                                            <p:tav tm="100000">
                                              <p:val>
                                                <p:strVal val="#ppt_x"/>
                                              </p:val>
                                            </p:tav>
                                          </p:tavLst>
                                        </p:anim>
                                        <p:anim calcmode="lin" valueType="num">
                                          <p:cBhvr additive="base">
                                            <p:cTn id="11" dur="1250" fill="hold"/>
                                            <p:tgtEl>
                                              <p:spTgt spid="3"/>
                                            </p:tgtEl>
                                            <p:attrNameLst>
                                              <p:attrName>ppt_y</p:attrName>
                                            </p:attrNameLst>
                                          </p:cBhvr>
                                          <p:tavLst>
                                            <p:tav tm="0">
                                              <p:val>
                                                <p:strVal val="#ppt_y"/>
                                              </p:val>
                                            </p:tav>
                                            <p:tav tm="100000">
                                              <p:val>
                                                <p:strVal val="#ppt_y"/>
                                              </p:val>
                                            </p:tav>
                                          </p:tavLst>
                                        </p:anim>
                                      </p:childTnLst>
                                    </p:cTn>
                                  </p:par>
                                  <p:par>
                                    <p:cTn id="12" presetID="2" presetClass="entr" presetSubtype="2" accel="4800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1250" fill="hold"/>
                                            <p:tgtEl>
                                              <p:spTgt spid="4"/>
                                            </p:tgtEl>
                                            <p:attrNameLst>
                                              <p:attrName>ppt_x</p:attrName>
                                            </p:attrNameLst>
                                          </p:cBhvr>
                                          <p:tavLst>
                                            <p:tav tm="0">
                                              <p:val>
                                                <p:strVal val="1+#ppt_w/2"/>
                                              </p:val>
                                            </p:tav>
                                            <p:tav tm="100000">
                                              <p:val>
                                                <p:strVal val="#ppt_x"/>
                                              </p:val>
                                            </p:tav>
                                          </p:tavLst>
                                        </p:anim>
                                        <p:anim calcmode="lin" valueType="num">
                                          <p:cBhvr additive="base">
                                            <p:cTn id="15" dur="1250" fill="hold"/>
                                            <p:tgtEl>
                                              <p:spTgt spid="4"/>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12" presetClass="entr" presetSubtype="4"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p:tgtEl>
                                              <p:spTgt spid="6"/>
                                            </p:tgtEl>
                                            <p:attrNameLst>
                                              <p:attrName>ppt_y</p:attrName>
                                            </p:attrNameLst>
                                          </p:cBhvr>
                                          <p:tavLst>
                                            <p:tav tm="0">
                                              <p:val>
                                                <p:strVal val="#ppt_y+#ppt_h*1.125000"/>
                                              </p:val>
                                            </p:tav>
                                            <p:tav tm="100000">
                                              <p:val>
                                                <p:strVal val="#ppt_y"/>
                                              </p:val>
                                            </p:tav>
                                          </p:tavLst>
                                        </p:anim>
                                        <p:animEffect transition="in" filter="wipe(up)">
                                          <p:cBhvr>
                                            <p:cTn id="20" dur="1000"/>
                                            <p:tgtEl>
                                              <p:spTgt spid="6"/>
                                            </p:tgtEl>
                                          </p:cBhvr>
                                        </p:animEffect>
                                      </p:childTnLst>
                                    </p:cTn>
                                  </p:par>
                                </p:childTnLst>
                              </p:cTn>
                            </p:par>
                            <p:par>
                              <p:cTn id="21" fill="hold">
                                <p:stCondLst>
                                  <p:cond delay="1500"/>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par>
                              <p:cTn id="25" fill="hold">
                                <p:stCondLst>
                                  <p:cond delay="6300"/>
                                </p:stCondLst>
                                <p:childTnLst>
                                  <p:par>
                                    <p:cTn id="26" presetID="14" presetClass="entr" presetSubtype="1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randombar(horizontal)">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animBg="1"/>
          <p:bldP spid="4" grpId="0" animBg="1"/>
          <p:bldP spid="5" grpId="0" animBg="1"/>
          <p:bldP spid="9"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标题 52"/>
          <p:cNvSpPr/>
          <p:nvPr/>
        </p:nvSpPr>
        <p:spPr bwMode="auto">
          <a:xfrm>
            <a:off x="1155868" y="260648"/>
            <a:ext cx="5923360"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单击此处</a:t>
            </a:r>
            <a:r>
              <a:rPr lang="zh-CN" altLang="en-US" sz="3200" b="1" dirty="0" smtClean="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添加页面标题</a:t>
            </a:r>
            <a:endPar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endParaRPr>
          </a:p>
        </p:txBody>
      </p:sp>
      <p:sp>
        <p:nvSpPr>
          <p:cNvPr id="50" name="矩形 49"/>
          <p:cNvSpPr/>
          <p:nvPr/>
        </p:nvSpPr>
        <p:spPr>
          <a:xfrm>
            <a:off x="2790852" y="2606905"/>
            <a:ext cx="1107996" cy="954107"/>
          </a:xfrm>
          <a:prstGeom prst="rect">
            <a:avLst/>
          </a:prstGeom>
        </p:spPr>
        <p:txBody>
          <a:bodyPr wrap="none">
            <a:spAutoFit/>
          </a:bodyPr>
          <a:lstStyle/>
          <a:p>
            <a:r>
              <a:rPr lang="zh-CN" altLang="en-US" sz="2800" spc="-300" dirty="0" smtClean="0">
                <a:solidFill>
                  <a:schemeClr val="tx1">
                    <a:lumMod val="75000"/>
                    <a:lumOff val="25000"/>
                  </a:schemeClr>
                </a:solidFill>
                <a:latin typeface="造字工房俊雅（非商用）常规体" pitchFamily="50" charset="-122"/>
                <a:ea typeface="造字工房俊雅（非商用）常规体" pitchFamily="50" charset="-122"/>
              </a:rPr>
              <a:t>请在这里</a:t>
            </a:r>
            <a:endParaRPr lang="en-US" altLang="zh-CN" sz="2800" spc="-300" dirty="0" smtClean="0">
              <a:solidFill>
                <a:schemeClr val="tx1">
                  <a:lumMod val="75000"/>
                  <a:lumOff val="25000"/>
                </a:schemeClr>
              </a:solidFill>
              <a:latin typeface="造字工房俊雅（非商用）常规体" pitchFamily="50" charset="-122"/>
              <a:ea typeface="造字工房俊雅（非商用）常规体" pitchFamily="50" charset="-122"/>
            </a:endParaRPr>
          </a:p>
          <a:p>
            <a:r>
              <a:rPr lang="zh-CN" altLang="en-US" sz="2800" spc="-300" dirty="0" smtClean="0">
                <a:solidFill>
                  <a:srgbClr val="C00000"/>
                </a:solidFill>
                <a:latin typeface="造字工房俊雅（非商用）常规体" pitchFamily="50" charset="-122"/>
                <a:ea typeface="造字工房俊雅（非商用）常规体" pitchFamily="50" charset="-122"/>
              </a:rPr>
              <a:t>输入标题</a:t>
            </a:r>
            <a:endParaRPr lang="en-US" altLang="zh-CN" sz="2800" spc="-300" dirty="0" smtClean="0">
              <a:solidFill>
                <a:srgbClr val="C00000"/>
              </a:solidFill>
              <a:latin typeface="造字工房俊雅（非商用）常规体" pitchFamily="50" charset="-122"/>
              <a:ea typeface="造字工房俊雅（非商用）常规体" pitchFamily="50" charset="-122"/>
            </a:endParaRPr>
          </a:p>
        </p:txBody>
      </p:sp>
      <p:sp>
        <p:nvSpPr>
          <p:cNvPr id="51" name="矩形 50"/>
          <p:cNvSpPr/>
          <p:nvPr/>
        </p:nvSpPr>
        <p:spPr>
          <a:xfrm>
            <a:off x="8220102" y="2606905"/>
            <a:ext cx="1107996" cy="954107"/>
          </a:xfrm>
          <a:prstGeom prst="rect">
            <a:avLst/>
          </a:prstGeom>
        </p:spPr>
        <p:txBody>
          <a:bodyPr wrap="none">
            <a:spAutoFit/>
          </a:bodyPr>
          <a:lstStyle/>
          <a:p>
            <a:r>
              <a:rPr lang="zh-CN" altLang="en-US" sz="2800" spc="-300" dirty="0" smtClean="0">
                <a:solidFill>
                  <a:schemeClr val="tx1">
                    <a:lumMod val="75000"/>
                    <a:lumOff val="25000"/>
                  </a:schemeClr>
                </a:solidFill>
                <a:latin typeface="造字工房俊雅（非商用）常规体" pitchFamily="50" charset="-122"/>
                <a:ea typeface="造字工房俊雅（非商用）常规体" pitchFamily="50" charset="-122"/>
              </a:rPr>
              <a:t>请在这里</a:t>
            </a:r>
            <a:endParaRPr lang="en-US" altLang="zh-CN" sz="2800" spc="-300" dirty="0" smtClean="0">
              <a:solidFill>
                <a:schemeClr val="tx1">
                  <a:lumMod val="75000"/>
                  <a:lumOff val="25000"/>
                </a:schemeClr>
              </a:solidFill>
              <a:latin typeface="造字工房俊雅（非商用）常规体" pitchFamily="50" charset="-122"/>
              <a:ea typeface="造字工房俊雅（非商用）常规体" pitchFamily="50" charset="-122"/>
            </a:endParaRPr>
          </a:p>
          <a:p>
            <a:r>
              <a:rPr lang="zh-CN" altLang="en-US" sz="2800" spc="-300" dirty="0" smtClean="0">
                <a:solidFill>
                  <a:srgbClr val="C00000"/>
                </a:solidFill>
                <a:latin typeface="造字工房俊雅（非商用）常规体" pitchFamily="50" charset="-122"/>
                <a:ea typeface="造字工房俊雅（非商用）常规体" pitchFamily="50" charset="-122"/>
              </a:rPr>
              <a:t>输入标题</a:t>
            </a:r>
            <a:endParaRPr lang="en-US" altLang="zh-CN" sz="2800" spc="-300" dirty="0" smtClean="0">
              <a:solidFill>
                <a:srgbClr val="C00000"/>
              </a:solidFill>
              <a:latin typeface="造字工房俊雅（非商用）常规体" pitchFamily="50" charset="-122"/>
              <a:ea typeface="造字工房俊雅（非商用）常规体" pitchFamily="50" charset="-122"/>
            </a:endParaRPr>
          </a:p>
        </p:txBody>
      </p:sp>
      <p:sp>
        <p:nvSpPr>
          <p:cNvPr id="52" name="矩形 51"/>
          <p:cNvSpPr/>
          <p:nvPr/>
        </p:nvSpPr>
        <p:spPr>
          <a:xfrm>
            <a:off x="2348062" y="3916715"/>
            <a:ext cx="2194560" cy="1477328"/>
          </a:xfrm>
          <a:prstGeom prst="rect">
            <a:avLst/>
          </a:prstGeom>
        </p:spPr>
        <p:txBody>
          <a:bodyPr vert="eaVert" wrap="square">
            <a:spAutoFit/>
          </a:bodyPr>
          <a:lstStyle/>
          <a:p>
            <a:pPr>
              <a:lnSpc>
                <a:spcPct val="150000"/>
              </a:lnSpc>
            </a:pPr>
            <a:r>
              <a:rPr lang="zh-CN" altLang="zh-CN" sz="1050" dirty="0">
                <a:solidFill>
                  <a:schemeClr val="tx1">
                    <a:lumMod val="75000"/>
                    <a:lumOff val="25000"/>
                  </a:schemeClr>
                </a:solidFill>
                <a:latin typeface="微软雅黑" pitchFamily="34" charset="-122"/>
                <a:ea typeface="微软雅黑" pitchFamily="34" charset="-122"/>
              </a:rPr>
              <a:t>输入文字是一家为企业、个人提供专业创意、品牌整合设计的顾问机构，</a:t>
            </a:r>
            <a:r>
              <a:rPr lang="en-US" altLang="zh-CN" sz="1050" dirty="0">
                <a:solidFill>
                  <a:schemeClr val="tx1">
                    <a:lumMod val="75000"/>
                    <a:lumOff val="25000"/>
                  </a:schemeClr>
                </a:solidFill>
                <a:latin typeface="微软雅黑" pitchFamily="34" charset="-122"/>
                <a:ea typeface="微软雅黑" pitchFamily="34" charset="-122"/>
              </a:rPr>
              <a:t>10</a:t>
            </a:r>
            <a:r>
              <a:rPr lang="zh-CN" altLang="zh-CN" sz="1050" dirty="0">
                <a:solidFill>
                  <a:schemeClr val="tx1">
                    <a:lumMod val="75000"/>
                    <a:lumOff val="25000"/>
                  </a:schemeClr>
                </a:solidFill>
                <a:latin typeface="微软雅黑" pitchFamily="34" charset="-122"/>
                <a:ea typeface="微软雅黑" pitchFamily="34" charset="-122"/>
              </a:rPr>
              <a:t>年以上工作经验！以客户为基准，用智慧嫁接商业与艺术，致力于奉献！贴心于服务！</a:t>
            </a:r>
            <a:endParaRPr lang="zh-CN" altLang="zh-CN" sz="1050" dirty="0">
              <a:solidFill>
                <a:schemeClr val="tx1">
                  <a:lumMod val="75000"/>
                  <a:lumOff val="25000"/>
                </a:schemeClr>
              </a:solidFill>
              <a:latin typeface="微软雅黑" pitchFamily="34" charset="-122"/>
              <a:ea typeface="微软雅黑" pitchFamily="34" charset="-122"/>
            </a:endParaRPr>
          </a:p>
        </p:txBody>
      </p:sp>
      <p:pic>
        <p:nvPicPr>
          <p:cNvPr id="53" name="图片 5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20816" y="2276872"/>
            <a:ext cx="2550368" cy="2481215"/>
          </a:xfrm>
          <a:prstGeom prst="rect">
            <a:avLst/>
          </a:prstGeom>
        </p:spPr>
      </p:pic>
      <p:sp>
        <p:nvSpPr>
          <p:cNvPr id="54" name="矩形 53"/>
          <p:cNvSpPr/>
          <p:nvPr/>
        </p:nvSpPr>
        <p:spPr>
          <a:xfrm>
            <a:off x="7690083" y="3916715"/>
            <a:ext cx="2194560" cy="1477328"/>
          </a:xfrm>
          <a:prstGeom prst="rect">
            <a:avLst/>
          </a:prstGeom>
        </p:spPr>
        <p:txBody>
          <a:bodyPr vert="eaVert" wrap="square">
            <a:spAutoFit/>
          </a:bodyPr>
          <a:lstStyle/>
          <a:p>
            <a:pPr>
              <a:lnSpc>
                <a:spcPct val="150000"/>
              </a:lnSpc>
            </a:pPr>
            <a:r>
              <a:rPr lang="zh-CN" altLang="zh-CN" sz="1050" dirty="0">
                <a:solidFill>
                  <a:schemeClr val="tx1">
                    <a:lumMod val="75000"/>
                    <a:lumOff val="25000"/>
                  </a:schemeClr>
                </a:solidFill>
                <a:latin typeface="微软雅黑" pitchFamily="34" charset="-122"/>
                <a:ea typeface="微软雅黑" pitchFamily="34" charset="-122"/>
              </a:rPr>
              <a:t>输入文字是一家为企业、个人提供专业创意、品牌整合设计的顾问机构，</a:t>
            </a:r>
            <a:r>
              <a:rPr lang="en-US" altLang="zh-CN" sz="1050" dirty="0">
                <a:solidFill>
                  <a:schemeClr val="tx1">
                    <a:lumMod val="75000"/>
                    <a:lumOff val="25000"/>
                  </a:schemeClr>
                </a:solidFill>
                <a:latin typeface="微软雅黑" pitchFamily="34" charset="-122"/>
                <a:ea typeface="微软雅黑" pitchFamily="34" charset="-122"/>
              </a:rPr>
              <a:t>10</a:t>
            </a:r>
            <a:r>
              <a:rPr lang="zh-CN" altLang="zh-CN" sz="1050" dirty="0">
                <a:solidFill>
                  <a:schemeClr val="tx1">
                    <a:lumMod val="75000"/>
                    <a:lumOff val="25000"/>
                  </a:schemeClr>
                </a:solidFill>
                <a:latin typeface="微软雅黑" pitchFamily="34" charset="-122"/>
                <a:ea typeface="微软雅黑" pitchFamily="34" charset="-122"/>
              </a:rPr>
              <a:t>年以上工作经验！以客户为基准，用智慧嫁接商业与艺术，致力于奉献！贴心于服务！</a:t>
            </a:r>
            <a:endParaRPr lang="zh-CN" altLang="zh-CN" sz="1050" dirty="0">
              <a:solidFill>
                <a:schemeClr val="tx1">
                  <a:lumMod val="75000"/>
                  <a:lumOff val="2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1000"/>
                                        <p:tgtEl>
                                          <p:spTgt spid="53"/>
                                        </p:tgtEl>
                                      </p:cBhvr>
                                    </p:animEffect>
                                    <p:anim calcmode="lin" valueType="num">
                                      <p:cBhvr>
                                        <p:cTn id="12" dur="1000" fill="hold"/>
                                        <p:tgtEl>
                                          <p:spTgt spid="53"/>
                                        </p:tgtEl>
                                        <p:attrNameLst>
                                          <p:attrName>ppt_x</p:attrName>
                                        </p:attrNameLst>
                                      </p:cBhvr>
                                      <p:tavLst>
                                        <p:tav tm="0">
                                          <p:val>
                                            <p:strVal val="#ppt_x"/>
                                          </p:val>
                                        </p:tav>
                                        <p:tav tm="100000">
                                          <p:val>
                                            <p:strVal val="#ppt_x"/>
                                          </p:val>
                                        </p:tav>
                                      </p:tavLst>
                                    </p:anim>
                                    <p:anim calcmode="lin" valueType="num">
                                      <p:cBhvr>
                                        <p:cTn id="13" dur="1000" fill="hold"/>
                                        <p:tgtEl>
                                          <p:spTgt spid="5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51"/>
                                        </p:tgtEl>
                                        <p:attrNameLst>
                                          <p:attrName>style.visibility</p:attrName>
                                        </p:attrNameLst>
                                      </p:cBhvr>
                                      <p:to>
                                        <p:strVal val="visible"/>
                                      </p:to>
                                    </p:set>
                                    <p:anim calcmode="lin" valueType="num">
                                      <p:cBhvr>
                                        <p:cTn id="17" dur="500" fill="hold"/>
                                        <p:tgtEl>
                                          <p:spTgt spid="51"/>
                                        </p:tgtEl>
                                        <p:attrNameLst>
                                          <p:attrName>ppt_w</p:attrName>
                                        </p:attrNameLst>
                                      </p:cBhvr>
                                      <p:tavLst>
                                        <p:tav tm="0">
                                          <p:val>
                                            <p:fltVal val="0"/>
                                          </p:val>
                                        </p:tav>
                                        <p:tav tm="100000">
                                          <p:val>
                                            <p:strVal val="#ppt_w"/>
                                          </p:val>
                                        </p:tav>
                                      </p:tavLst>
                                    </p:anim>
                                    <p:anim calcmode="lin" valueType="num">
                                      <p:cBhvr>
                                        <p:cTn id="18" dur="500" fill="hold"/>
                                        <p:tgtEl>
                                          <p:spTgt spid="51"/>
                                        </p:tgtEl>
                                        <p:attrNameLst>
                                          <p:attrName>ppt_h</p:attrName>
                                        </p:attrNameLst>
                                      </p:cBhvr>
                                      <p:tavLst>
                                        <p:tav tm="0">
                                          <p:val>
                                            <p:fltVal val="0"/>
                                          </p:val>
                                        </p:tav>
                                        <p:tav tm="100000">
                                          <p:val>
                                            <p:strVal val="#ppt_h"/>
                                          </p:val>
                                        </p:tav>
                                      </p:tavLst>
                                    </p:anim>
                                    <p:animEffect transition="in" filter="fade">
                                      <p:cBhvr>
                                        <p:cTn id="19" dur="500"/>
                                        <p:tgtEl>
                                          <p:spTgt spid="5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p:cTn id="22" dur="500" fill="hold"/>
                                        <p:tgtEl>
                                          <p:spTgt spid="50"/>
                                        </p:tgtEl>
                                        <p:attrNameLst>
                                          <p:attrName>ppt_w</p:attrName>
                                        </p:attrNameLst>
                                      </p:cBhvr>
                                      <p:tavLst>
                                        <p:tav tm="0">
                                          <p:val>
                                            <p:fltVal val="0"/>
                                          </p:val>
                                        </p:tav>
                                        <p:tav tm="100000">
                                          <p:val>
                                            <p:strVal val="#ppt_w"/>
                                          </p:val>
                                        </p:tav>
                                      </p:tavLst>
                                    </p:anim>
                                    <p:anim calcmode="lin" valueType="num">
                                      <p:cBhvr>
                                        <p:cTn id="23" dur="500" fill="hold"/>
                                        <p:tgtEl>
                                          <p:spTgt spid="50"/>
                                        </p:tgtEl>
                                        <p:attrNameLst>
                                          <p:attrName>ppt_h</p:attrName>
                                        </p:attrNameLst>
                                      </p:cBhvr>
                                      <p:tavLst>
                                        <p:tav tm="0">
                                          <p:val>
                                            <p:fltVal val="0"/>
                                          </p:val>
                                        </p:tav>
                                        <p:tav tm="100000">
                                          <p:val>
                                            <p:strVal val="#ppt_h"/>
                                          </p:val>
                                        </p:tav>
                                      </p:tavLst>
                                    </p:anim>
                                    <p:animEffect transition="in" filter="fade">
                                      <p:cBhvr>
                                        <p:cTn id="24" dur="500"/>
                                        <p:tgtEl>
                                          <p:spTgt spid="50"/>
                                        </p:tgtEl>
                                      </p:cBhvr>
                                    </p:animEffect>
                                  </p:childTnLst>
                                </p:cTn>
                              </p:par>
                            </p:childTnLst>
                          </p:cTn>
                        </p:par>
                        <p:par>
                          <p:cTn id="25" fill="hold">
                            <p:stCondLst>
                              <p:cond delay="2000"/>
                            </p:stCondLst>
                            <p:childTnLst>
                              <p:par>
                                <p:cTn id="26" presetID="10" presetClass="entr" presetSubtype="0" fill="hold" grpId="0" nodeType="afterEffect">
                                  <p:stCondLst>
                                    <p:cond delay="0"/>
                                  </p:stCondLst>
                                  <p:iterate type="wd">
                                    <p:tmPct val="10000"/>
                                  </p:iterate>
                                  <p:childTnLst>
                                    <p:set>
                                      <p:cBhvr>
                                        <p:cTn id="27" dur="1" fill="hold">
                                          <p:stCondLst>
                                            <p:cond delay="0"/>
                                          </p:stCondLst>
                                        </p:cTn>
                                        <p:tgtEl>
                                          <p:spTgt spid="52"/>
                                        </p:tgtEl>
                                        <p:attrNameLst>
                                          <p:attrName>style.visibility</p:attrName>
                                        </p:attrNameLst>
                                      </p:cBhvr>
                                      <p:to>
                                        <p:strVal val="visible"/>
                                      </p:to>
                                    </p:set>
                                    <p:animEffect transition="in" filter="fade">
                                      <p:cBhvr>
                                        <p:cTn id="28" dur="250"/>
                                        <p:tgtEl>
                                          <p:spTgt spid="52"/>
                                        </p:tgtEl>
                                      </p:cBhvr>
                                    </p:animEffect>
                                  </p:childTnLst>
                                </p:cTn>
                              </p:par>
                              <p:par>
                                <p:cTn id="29" presetID="10" presetClass="entr" presetSubtype="0" fill="hold" grpId="0" nodeType="withEffect">
                                  <p:stCondLst>
                                    <p:cond delay="0"/>
                                  </p:stCondLst>
                                  <p:iterate type="wd">
                                    <p:tmPct val="10000"/>
                                  </p:iterate>
                                  <p:childTnLst>
                                    <p:set>
                                      <p:cBhvr>
                                        <p:cTn id="30" dur="1" fill="hold">
                                          <p:stCondLst>
                                            <p:cond delay="0"/>
                                          </p:stCondLst>
                                        </p:cTn>
                                        <p:tgtEl>
                                          <p:spTgt spid="54"/>
                                        </p:tgtEl>
                                        <p:attrNameLst>
                                          <p:attrName>style.visibility</p:attrName>
                                        </p:attrNameLst>
                                      </p:cBhvr>
                                      <p:to>
                                        <p:strVal val="visible"/>
                                      </p:to>
                                    </p:set>
                                    <p:animEffect transition="in" filter="fade">
                                      <p:cBhvr>
                                        <p:cTn id="31" dur="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P spid="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52"/>
          <p:cNvSpPr/>
          <p:nvPr/>
        </p:nvSpPr>
        <p:spPr bwMode="auto">
          <a:xfrm>
            <a:off x="1155868" y="260648"/>
            <a:ext cx="5923360"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单击此处</a:t>
            </a:r>
            <a:r>
              <a:rPr lang="zh-CN" altLang="en-US" sz="3200" b="1" dirty="0" smtClean="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添加页面标题</a:t>
            </a:r>
            <a:endPar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endParaRPr>
          </a:p>
        </p:txBody>
      </p:sp>
      <p:sp>
        <p:nvSpPr>
          <p:cNvPr id="15" name="矩形 14"/>
          <p:cNvSpPr/>
          <p:nvPr/>
        </p:nvSpPr>
        <p:spPr>
          <a:xfrm>
            <a:off x="1962151" y="2181226"/>
            <a:ext cx="2057400" cy="3028951"/>
          </a:xfrm>
          <a:prstGeom prst="rect">
            <a:avLst/>
          </a:prstGeom>
          <a:blipFill dpi="0" rotWithShape="0">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 name="矩形 15"/>
          <p:cNvSpPr/>
          <p:nvPr/>
        </p:nvSpPr>
        <p:spPr>
          <a:xfrm>
            <a:off x="4000500" y="2181225"/>
            <a:ext cx="2057400" cy="15144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 name="矩形 16"/>
          <p:cNvSpPr/>
          <p:nvPr/>
        </p:nvSpPr>
        <p:spPr>
          <a:xfrm>
            <a:off x="4000500" y="3695701"/>
            <a:ext cx="2057400" cy="151447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8" name="矩形 17"/>
          <p:cNvSpPr/>
          <p:nvPr/>
        </p:nvSpPr>
        <p:spPr>
          <a:xfrm>
            <a:off x="6057900" y="2181226"/>
            <a:ext cx="2057400" cy="3028951"/>
          </a:xfrm>
          <a:prstGeom prst="rect">
            <a:avLst/>
          </a:prstGeom>
          <a:blipFill dpi="0" rotWithShape="0">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9" name="矩形 18"/>
          <p:cNvSpPr/>
          <p:nvPr/>
        </p:nvSpPr>
        <p:spPr>
          <a:xfrm>
            <a:off x="8096251" y="2181225"/>
            <a:ext cx="2057400" cy="1514475"/>
          </a:xfrm>
          <a:prstGeom prst="rect">
            <a:avLst/>
          </a:prstGeom>
          <a:blipFill dpi="0" rotWithShape="0">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0" name="矩形 19"/>
          <p:cNvSpPr/>
          <p:nvPr/>
        </p:nvSpPr>
        <p:spPr>
          <a:xfrm>
            <a:off x="8096251" y="3695701"/>
            <a:ext cx="2057400" cy="1514475"/>
          </a:xfrm>
          <a:prstGeom prst="rect">
            <a:avLst/>
          </a:prstGeom>
          <a:blipFill dpi="0" rotWithShape="0">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1" name="文本框 20"/>
          <p:cNvSpPr txBox="1"/>
          <p:nvPr/>
        </p:nvSpPr>
        <p:spPr>
          <a:xfrm>
            <a:off x="4402061" y="2771776"/>
            <a:ext cx="1162498" cy="400110"/>
          </a:xfrm>
          <a:prstGeom prst="rect">
            <a:avLst/>
          </a:prstGeom>
          <a:noFill/>
        </p:spPr>
        <p:txBody>
          <a:bodyPr wrap="none" rtlCol="0">
            <a:spAutoFit/>
          </a:bodyPr>
          <a:lstStyle/>
          <a:p>
            <a:pPr algn="ctr"/>
            <a:r>
              <a:rPr lang="en-US" altLang="zh-CN" sz="2000" b="1" dirty="0">
                <a:solidFill>
                  <a:srgbClr val="FAD133"/>
                </a:solidFill>
                <a:latin typeface="Agency FB" pitchFamily="34" charset="0"/>
              </a:rPr>
              <a:t>YOUR TITLE</a:t>
            </a:r>
            <a:endParaRPr lang="zh-CN" altLang="en-US" sz="2000" b="1" dirty="0">
              <a:solidFill>
                <a:srgbClr val="FAD133"/>
              </a:solidFill>
              <a:latin typeface="Aharoni" pitchFamily="2" charset="-79"/>
              <a:ea typeface="HOT-Ninja Std R" pitchFamily="18" charset="-128"/>
              <a:cs typeface="Aharoni" pitchFamily="2" charset="-79"/>
            </a:endParaRPr>
          </a:p>
        </p:txBody>
      </p:sp>
      <p:sp>
        <p:nvSpPr>
          <p:cNvPr id="22" name="矩形 21"/>
          <p:cNvSpPr/>
          <p:nvPr/>
        </p:nvSpPr>
        <p:spPr>
          <a:xfrm>
            <a:off x="4068549" y="3741477"/>
            <a:ext cx="1940352" cy="1477328"/>
          </a:xfrm>
          <a:prstGeom prst="rect">
            <a:avLst/>
          </a:prstGeom>
          <a:noFill/>
        </p:spPr>
        <p:txBody>
          <a:bodyPr wrap="square">
            <a:spAutoFit/>
          </a:bodyPr>
          <a:lstStyle/>
          <a:p>
            <a:pPr algn="ctr" defTabSz="1450340">
              <a:lnSpc>
                <a:spcPct val="150000"/>
              </a:lnSpc>
              <a:defRPr/>
            </a:pPr>
            <a:r>
              <a:rPr lang="en-US" altLang="zh-CN" sz="1000" dirty="0" err="1">
                <a:solidFill>
                  <a:schemeClr val="bg2">
                    <a:lumMod val="20000"/>
                    <a:lumOff val="80000"/>
                  </a:schemeClr>
                </a:solidFill>
              </a:rPr>
              <a:t>Lorem</a:t>
            </a:r>
            <a:r>
              <a:rPr lang="en-US" altLang="zh-CN" sz="1000" dirty="0">
                <a:solidFill>
                  <a:schemeClr val="bg2">
                    <a:lumMod val="20000"/>
                    <a:lumOff val="80000"/>
                  </a:schemeClr>
                </a:solidFill>
              </a:rPr>
              <a:t> </a:t>
            </a:r>
            <a:r>
              <a:rPr lang="en-US" altLang="zh-CN" sz="1000" dirty="0" err="1">
                <a:solidFill>
                  <a:schemeClr val="bg2">
                    <a:lumMod val="20000"/>
                    <a:lumOff val="80000"/>
                  </a:schemeClr>
                </a:solidFill>
              </a:rPr>
              <a:t>ipsum</a:t>
            </a:r>
            <a:r>
              <a:rPr lang="en-US" altLang="zh-CN" sz="1000" dirty="0">
                <a:solidFill>
                  <a:schemeClr val="bg2">
                    <a:lumMod val="20000"/>
                    <a:lumOff val="80000"/>
                  </a:schemeClr>
                </a:solidFill>
              </a:rPr>
              <a:t> dolor sit </a:t>
            </a:r>
            <a:r>
              <a:rPr lang="en-US" altLang="zh-CN" sz="1000" dirty="0" err="1">
                <a:solidFill>
                  <a:schemeClr val="bg2">
                    <a:lumMod val="20000"/>
                    <a:lumOff val="80000"/>
                  </a:schemeClr>
                </a:solidFill>
              </a:rPr>
              <a:t>amet</a:t>
            </a:r>
            <a:r>
              <a:rPr lang="en-US" altLang="zh-CN" sz="1000" dirty="0">
                <a:solidFill>
                  <a:schemeClr val="bg2">
                    <a:lumMod val="20000"/>
                    <a:lumOff val="80000"/>
                  </a:schemeClr>
                </a:solidFill>
              </a:rPr>
              <a:t>, </a:t>
            </a:r>
            <a:r>
              <a:rPr lang="en-US" altLang="zh-CN" sz="1000" dirty="0" err="1">
                <a:solidFill>
                  <a:schemeClr val="bg2">
                    <a:lumMod val="20000"/>
                    <a:lumOff val="80000"/>
                  </a:schemeClr>
                </a:solidFill>
              </a:rPr>
              <a:t>consectetur</a:t>
            </a:r>
            <a:r>
              <a:rPr lang="en-US" altLang="zh-CN" sz="1000" dirty="0">
                <a:solidFill>
                  <a:schemeClr val="bg2">
                    <a:lumMod val="20000"/>
                    <a:lumOff val="80000"/>
                  </a:schemeClr>
                </a:solidFill>
              </a:rPr>
              <a:t> </a:t>
            </a:r>
            <a:r>
              <a:rPr lang="en-US" altLang="zh-CN" sz="1000" dirty="0" err="1">
                <a:solidFill>
                  <a:schemeClr val="bg2">
                    <a:lumMod val="20000"/>
                    <a:lumOff val="80000"/>
                  </a:schemeClr>
                </a:solidFill>
              </a:rPr>
              <a:t>adipisicing</a:t>
            </a:r>
            <a:r>
              <a:rPr lang="en-US" altLang="zh-CN" sz="1000" dirty="0">
                <a:solidFill>
                  <a:schemeClr val="bg2">
                    <a:lumMod val="20000"/>
                    <a:lumOff val="80000"/>
                  </a:schemeClr>
                </a:solidFill>
              </a:rPr>
              <a:t> </a:t>
            </a:r>
            <a:r>
              <a:rPr lang="en-US" altLang="zh-CN" sz="1000" dirty="0" err="1">
                <a:solidFill>
                  <a:schemeClr val="bg2">
                    <a:lumMod val="20000"/>
                    <a:lumOff val="80000"/>
                  </a:schemeClr>
                </a:solidFill>
              </a:rPr>
              <a:t>elit</a:t>
            </a:r>
            <a:r>
              <a:rPr lang="en-US" altLang="zh-CN" sz="1000" dirty="0">
                <a:solidFill>
                  <a:schemeClr val="bg2">
                    <a:lumMod val="20000"/>
                    <a:lumOff val="80000"/>
                  </a:schemeClr>
                </a:solidFill>
              </a:rPr>
              <a:t>, </a:t>
            </a:r>
            <a:r>
              <a:rPr lang="en-US" altLang="zh-CN" sz="1000" dirty="0" err="1">
                <a:solidFill>
                  <a:schemeClr val="bg2">
                    <a:lumMod val="20000"/>
                    <a:lumOff val="80000"/>
                  </a:schemeClr>
                </a:solidFill>
              </a:rPr>
              <a:t>sed</a:t>
            </a:r>
            <a:r>
              <a:rPr lang="en-US" altLang="zh-CN" sz="1000" dirty="0">
                <a:solidFill>
                  <a:schemeClr val="bg2">
                    <a:lumMod val="20000"/>
                    <a:lumOff val="80000"/>
                  </a:schemeClr>
                </a:solidFill>
              </a:rPr>
              <a:t> do </a:t>
            </a:r>
            <a:r>
              <a:rPr lang="en-US" altLang="zh-CN" sz="1000" dirty="0" err="1">
                <a:solidFill>
                  <a:schemeClr val="bg2">
                    <a:lumMod val="20000"/>
                    <a:lumOff val="80000"/>
                  </a:schemeClr>
                </a:solidFill>
              </a:rPr>
              <a:t>eiusmod</a:t>
            </a:r>
            <a:r>
              <a:rPr lang="en-US" altLang="zh-CN" sz="1000" dirty="0">
                <a:solidFill>
                  <a:schemeClr val="bg2">
                    <a:lumMod val="20000"/>
                    <a:lumOff val="80000"/>
                  </a:schemeClr>
                </a:solidFill>
              </a:rPr>
              <a:t> </a:t>
            </a:r>
            <a:r>
              <a:rPr lang="en-US" altLang="zh-CN" sz="1000" dirty="0" err="1">
                <a:solidFill>
                  <a:schemeClr val="bg2">
                    <a:lumMod val="20000"/>
                    <a:lumOff val="80000"/>
                  </a:schemeClr>
                </a:solidFill>
              </a:rPr>
              <a:t>tempor</a:t>
            </a:r>
            <a:r>
              <a:rPr lang="en-US" altLang="zh-CN" sz="1000" dirty="0">
                <a:solidFill>
                  <a:schemeClr val="bg2">
                    <a:lumMod val="20000"/>
                    <a:lumOff val="80000"/>
                  </a:schemeClr>
                </a:solidFill>
              </a:rPr>
              <a:t> </a:t>
            </a:r>
            <a:r>
              <a:rPr lang="en-US" altLang="zh-CN" sz="1000" dirty="0" err="1">
                <a:solidFill>
                  <a:schemeClr val="bg2">
                    <a:lumMod val="20000"/>
                    <a:lumOff val="80000"/>
                  </a:schemeClr>
                </a:solidFill>
              </a:rPr>
              <a:t>incididunt</a:t>
            </a:r>
            <a:r>
              <a:rPr lang="en-US" altLang="zh-CN" sz="1000" dirty="0">
                <a:solidFill>
                  <a:schemeClr val="bg2">
                    <a:lumMod val="20000"/>
                    <a:lumOff val="80000"/>
                  </a:schemeClr>
                </a:solidFill>
              </a:rPr>
              <a:t> </a:t>
            </a:r>
            <a:r>
              <a:rPr lang="en-US" altLang="zh-CN" sz="1000" dirty="0" err="1">
                <a:solidFill>
                  <a:schemeClr val="bg2">
                    <a:lumMod val="20000"/>
                    <a:lumOff val="80000"/>
                  </a:schemeClr>
                </a:solidFill>
              </a:rPr>
              <a:t>ut</a:t>
            </a:r>
            <a:r>
              <a:rPr lang="en-US" altLang="zh-CN" sz="1000" dirty="0">
                <a:solidFill>
                  <a:schemeClr val="bg2">
                    <a:lumMod val="20000"/>
                    <a:lumOff val="80000"/>
                  </a:schemeClr>
                </a:solidFill>
              </a:rPr>
              <a:t> </a:t>
            </a:r>
            <a:r>
              <a:rPr lang="en-US" altLang="zh-CN" sz="1000" dirty="0" err="1">
                <a:solidFill>
                  <a:schemeClr val="bg2">
                    <a:lumMod val="20000"/>
                    <a:lumOff val="80000"/>
                  </a:schemeClr>
                </a:solidFill>
              </a:rPr>
              <a:t>labore</a:t>
            </a:r>
            <a:r>
              <a:rPr lang="en-US" altLang="zh-CN" sz="1000" dirty="0">
                <a:solidFill>
                  <a:schemeClr val="bg2">
                    <a:lumMod val="20000"/>
                    <a:lumOff val="80000"/>
                  </a:schemeClr>
                </a:solidFill>
              </a:rPr>
              <a:t> et </a:t>
            </a:r>
            <a:r>
              <a:rPr lang="en-US" altLang="zh-CN" sz="1000" dirty="0" err="1">
                <a:solidFill>
                  <a:schemeClr val="bg2">
                    <a:lumMod val="20000"/>
                    <a:lumOff val="80000"/>
                  </a:schemeClr>
                </a:solidFill>
              </a:rPr>
              <a:t>dolore</a:t>
            </a:r>
            <a:r>
              <a:rPr lang="en-US" altLang="zh-CN" sz="1000" dirty="0">
                <a:solidFill>
                  <a:schemeClr val="bg2">
                    <a:lumMod val="20000"/>
                    <a:lumOff val="80000"/>
                  </a:schemeClr>
                </a:solidFill>
              </a:rPr>
              <a:t> magna </a:t>
            </a:r>
            <a:r>
              <a:rPr lang="en-US" altLang="zh-CN" sz="1000" dirty="0" err="1">
                <a:solidFill>
                  <a:schemeClr val="bg2">
                    <a:lumMod val="20000"/>
                    <a:lumOff val="80000"/>
                  </a:schemeClr>
                </a:solidFill>
              </a:rPr>
              <a:t>aliqua</a:t>
            </a:r>
            <a:r>
              <a:rPr lang="en-US" altLang="zh-CN" sz="1000" dirty="0">
                <a:solidFill>
                  <a:schemeClr val="bg2">
                    <a:lumMod val="20000"/>
                    <a:lumOff val="80000"/>
                  </a:schemeClr>
                </a:solidFill>
              </a:rPr>
              <a:t>. </a:t>
            </a:r>
            <a:r>
              <a:rPr lang="en-US" altLang="zh-CN" sz="1000" dirty="0" err="1">
                <a:solidFill>
                  <a:schemeClr val="bg2">
                    <a:lumMod val="20000"/>
                    <a:lumOff val="80000"/>
                  </a:schemeClr>
                </a:solidFill>
              </a:rPr>
              <a:t>Ut</a:t>
            </a:r>
            <a:r>
              <a:rPr lang="en-US" altLang="zh-CN" sz="1000" dirty="0">
                <a:solidFill>
                  <a:schemeClr val="bg2">
                    <a:lumMod val="20000"/>
                    <a:lumOff val="80000"/>
                  </a:schemeClr>
                </a:solidFill>
              </a:rPr>
              <a:t> </a:t>
            </a:r>
            <a:r>
              <a:rPr lang="en-US" altLang="zh-CN" sz="1000" dirty="0" err="1">
                <a:solidFill>
                  <a:schemeClr val="bg2">
                    <a:lumMod val="20000"/>
                    <a:lumOff val="80000"/>
                  </a:schemeClr>
                </a:solidFill>
              </a:rPr>
              <a:t>enim</a:t>
            </a:r>
            <a:r>
              <a:rPr lang="en-US" altLang="zh-CN" sz="1000" dirty="0">
                <a:solidFill>
                  <a:schemeClr val="bg2">
                    <a:lumMod val="20000"/>
                    <a:lumOff val="80000"/>
                  </a:schemeClr>
                </a:solidFill>
              </a:rPr>
              <a:t> ad minim </a:t>
            </a:r>
            <a:r>
              <a:rPr lang="en-US" altLang="zh-CN" sz="1000" dirty="0" err="1">
                <a:solidFill>
                  <a:schemeClr val="bg2">
                    <a:lumMod val="20000"/>
                    <a:lumOff val="80000"/>
                  </a:schemeClr>
                </a:solidFill>
              </a:rPr>
              <a:t>veniam</a:t>
            </a:r>
            <a:endParaRPr lang="en-US" altLang="zh-CN" sz="1000" dirty="0">
              <a:solidFill>
                <a:schemeClr val="bg2">
                  <a:lumMod val="20000"/>
                  <a:lumOff val="80000"/>
                </a:schemeClr>
              </a:solidFill>
              <a:cs typeface="Arial"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par>
                                <p:cTn id="14" presetID="53" presetClass="entr" presetSubtype="16" fill="hold" grpId="0" nodeType="withEffect">
                                  <p:stCondLst>
                                    <p:cond delay="10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53" presetClass="entr" presetSubtype="16" fill="hold" grpId="0" nodeType="withEffect">
                                  <p:stCondLst>
                                    <p:cond delay="20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grpId="0" nodeType="withEffect">
                                  <p:stCondLst>
                                    <p:cond delay="30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53" presetClass="entr" presetSubtype="16" fill="hold" grpId="0" nodeType="withEffect">
                                  <p:stCondLst>
                                    <p:cond delay="4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20"/>
                                        </p:tgtEl>
                                        <p:attrNameLst>
                                          <p:attrName>style.visibility</p:attrName>
                                        </p:attrNameLst>
                                      </p:cBhvr>
                                      <p:to>
                                        <p:strVal val="visible"/>
                                      </p:to>
                                    </p:set>
                                    <p:anim calcmode="lin" valueType="num">
                                      <p:cBhvr>
                                        <p:cTn id="36" dur="500" fill="hold"/>
                                        <p:tgtEl>
                                          <p:spTgt spid="20"/>
                                        </p:tgtEl>
                                        <p:attrNameLst>
                                          <p:attrName>ppt_w</p:attrName>
                                        </p:attrNameLst>
                                      </p:cBhvr>
                                      <p:tavLst>
                                        <p:tav tm="0">
                                          <p:val>
                                            <p:fltVal val="0"/>
                                          </p:val>
                                        </p:tav>
                                        <p:tav tm="100000">
                                          <p:val>
                                            <p:strVal val="#ppt_w"/>
                                          </p:val>
                                        </p:tav>
                                      </p:tavLst>
                                    </p:anim>
                                    <p:anim calcmode="lin" valueType="num">
                                      <p:cBhvr>
                                        <p:cTn id="37" dur="500" fill="hold"/>
                                        <p:tgtEl>
                                          <p:spTgt spid="20"/>
                                        </p:tgtEl>
                                        <p:attrNameLst>
                                          <p:attrName>ppt_h</p:attrName>
                                        </p:attrNameLst>
                                      </p:cBhvr>
                                      <p:tavLst>
                                        <p:tav tm="0">
                                          <p:val>
                                            <p:fltVal val="0"/>
                                          </p:val>
                                        </p:tav>
                                        <p:tav tm="100000">
                                          <p:val>
                                            <p:strVal val="#ppt_h"/>
                                          </p:val>
                                        </p:tav>
                                      </p:tavLst>
                                    </p:anim>
                                    <p:animEffect transition="in" filter="fade">
                                      <p:cBhvr>
                                        <p:cTn id="38" dur="500"/>
                                        <p:tgtEl>
                                          <p:spTgt spid="20"/>
                                        </p:tgtEl>
                                      </p:cBhvr>
                                    </p:animEffect>
                                  </p:childTnLst>
                                </p:cTn>
                              </p:par>
                            </p:childTnLst>
                          </p:cTn>
                        </p:par>
                        <p:par>
                          <p:cTn id="39" fill="hold">
                            <p:stCondLst>
                              <p:cond delay="1000"/>
                            </p:stCondLst>
                            <p:childTnLst>
                              <p:par>
                                <p:cTn id="40" presetID="2" presetClass="entr" presetSubtype="2"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fill="hold"/>
                                        <p:tgtEl>
                                          <p:spTgt spid="21"/>
                                        </p:tgtEl>
                                        <p:attrNameLst>
                                          <p:attrName>ppt_x</p:attrName>
                                        </p:attrNameLst>
                                      </p:cBhvr>
                                      <p:tavLst>
                                        <p:tav tm="0">
                                          <p:val>
                                            <p:strVal val="1+#ppt_w/2"/>
                                          </p:val>
                                        </p:tav>
                                        <p:tav tm="100000">
                                          <p:val>
                                            <p:strVal val="#ppt_x"/>
                                          </p:val>
                                        </p:tav>
                                      </p:tavLst>
                                    </p:anim>
                                    <p:anim calcmode="lin" valueType="num">
                                      <p:cBhvr additive="base">
                                        <p:cTn id="43" dur="500" fill="hold"/>
                                        <p:tgtEl>
                                          <p:spTgt spid="21"/>
                                        </p:tgtEl>
                                        <p:attrNameLst>
                                          <p:attrName>ppt_y</p:attrName>
                                        </p:attrNameLst>
                                      </p:cBhvr>
                                      <p:tavLst>
                                        <p:tav tm="0">
                                          <p:val>
                                            <p:strVal val="#ppt_y"/>
                                          </p:val>
                                        </p:tav>
                                        <p:tav tm="100000">
                                          <p:val>
                                            <p:strVal val="#ppt_y"/>
                                          </p:val>
                                        </p:tav>
                                      </p:tavLst>
                                    </p:anim>
                                  </p:childTnLst>
                                </p:cTn>
                              </p:par>
                            </p:childTnLst>
                          </p:cTn>
                        </p:par>
                        <p:par>
                          <p:cTn id="44" fill="hold">
                            <p:stCondLst>
                              <p:cond delay="1500"/>
                            </p:stCondLst>
                            <p:childTnLst>
                              <p:par>
                                <p:cTn id="45" presetID="10" presetClass="entr" presetSubtype="0" fill="hold" grpId="0" nodeType="afterEffect">
                                  <p:stCondLst>
                                    <p:cond delay="0"/>
                                  </p:stCondLst>
                                  <p:iterate type="wd">
                                    <p:tmPct val="10000"/>
                                  </p:iterate>
                                  <p:childTnLst>
                                    <p:set>
                                      <p:cBhvr>
                                        <p:cTn id="46" dur="1" fill="hold">
                                          <p:stCondLst>
                                            <p:cond delay="0"/>
                                          </p:stCondLst>
                                        </p:cTn>
                                        <p:tgtEl>
                                          <p:spTgt spid="22"/>
                                        </p:tgtEl>
                                        <p:attrNameLst>
                                          <p:attrName>style.visibility</p:attrName>
                                        </p:attrNameLst>
                                      </p:cBhvr>
                                      <p:to>
                                        <p:strVal val="visible"/>
                                      </p:to>
                                    </p:set>
                                    <p:animEffect transition="in" filter="fade">
                                      <p:cBhvr>
                                        <p:cTn id="47"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animBg="1"/>
      <p:bldP spid="16" grpId="0" animBg="1"/>
      <p:bldP spid="17" grpId="0" animBg="1"/>
      <p:bldP spid="18" grpId="0" animBg="1"/>
      <p:bldP spid="19" grpId="0" animBg="1"/>
      <p:bldP spid="20" grpId="0" animBg="1"/>
      <p:bldP spid="21"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759654" y="1604798"/>
            <a:ext cx="2532089" cy="824401"/>
            <a:chOff x="1324027" y="1558644"/>
            <a:chExt cx="1899067" cy="618301"/>
          </a:xfrm>
          <a:effectLst/>
        </p:grpSpPr>
        <p:sp>
          <p:nvSpPr>
            <p:cNvPr id="11" name="Freeform 9"/>
            <p:cNvSpPr/>
            <p:nvPr/>
          </p:nvSpPr>
          <p:spPr bwMode="auto">
            <a:xfrm rot="5400000">
              <a:off x="1964410" y="918261"/>
              <a:ext cx="618301" cy="1899067"/>
            </a:xfrm>
            <a:custGeom>
              <a:avLst/>
              <a:gdLst>
                <a:gd name="T0" fmla="*/ 278 w 278"/>
                <a:gd name="T1" fmla="*/ 853 h 853"/>
                <a:gd name="T2" fmla="*/ 0 w 278"/>
                <a:gd name="T3" fmla="*/ 129 h 853"/>
                <a:gd name="T4" fmla="*/ 217 w 278"/>
                <a:gd name="T5" fmla="*/ 167 h 853"/>
                <a:gd name="T6" fmla="*/ 278 w 278"/>
                <a:gd name="T7" fmla="*/ 369 h 853"/>
                <a:gd name="T8" fmla="*/ 278 w 278"/>
                <a:gd name="T9" fmla="*/ 853 h 853"/>
              </a:gdLst>
              <a:ahLst/>
              <a:cxnLst>
                <a:cxn ang="0">
                  <a:pos x="T0" y="T1"/>
                </a:cxn>
                <a:cxn ang="0">
                  <a:pos x="T2" y="T3"/>
                </a:cxn>
                <a:cxn ang="0">
                  <a:pos x="T4" y="T5"/>
                </a:cxn>
                <a:cxn ang="0">
                  <a:pos x="T6" y="T7"/>
                </a:cxn>
                <a:cxn ang="0">
                  <a:pos x="T8" y="T9"/>
                </a:cxn>
              </a:cxnLst>
              <a:rect l="0" t="0" r="r" b="b"/>
              <a:pathLst>
                <a:path w="278" h="853">
                  <a:moveTo>
                    <a:pt x="278" y="853"/>
                  </a:moveTo>
                  <a:cubicBezTo>
                    <a:pt x="93" y="672"/>
                    <a:pt x="0" y="376"/>
                    <a:pt x="0" y="129"/>
                  </a:cubicBezTo>
                  <a:cubicBezTo>
                    <a:pt x="0" y="0"/>
                    <a:pt x="177" y="17"/>
                    <a:pt x="217" y="167"/>
                  </a:cubicBezTo>
                  <a:cubicBezTo>
                    <a:pt x="232" y="240"/>
                    <a:pt x="251" y="307"/>
                    <a:pt x="278" y="369"/>
                  </a:cubicBezTo>
                  <a:cubicBezTo>
                    <a:pt x="278" y="531"/>
                    <a:pt x="278" y="692"/>
                    <a:pt x="278" y="853"/>
                  </a:cubicBezTo>
                  <a:close/>
                </a:path>
              </a:pathLst>
            </a:custGeom>
            <a:solidFill>
              <a:schemeClr val="tx1">
                <a:lumMod val="65000"/>
                <a:lumOff val="35000"/>
              </a:schemeClr>
            </a:solidFill>
            <a:ln>
              <a:noFill/>
            </a:ln>
          </p:spPr>
          <p:txBody>
            <a:bodyPr vert="horz" wrap="square" lIns="121920" tIns="60960" rIns="121920" bIns="60960" numCol="1" anchor="t" anchorCtr="0" compatLnSpc="1"/>
            <a:lstStyle/>
            <a:p>
              <a:endParaRPr lang="zh-CN" altLang="en-US" sz="1800">
                <a:solidFill>
                  <a:srgbClr val="FFEB57"/>
                </a:solidFill>
                <a:ea typeface="微软雅黑" pitchFamily="34" charset="-122"/>
              </a:endParaRPr>
            </a:p>
          </p:txBody>
        </p:sp>
        <p:sp>
          <p:nvSpPr>
            <p:cNvPr id="12" name="标题层"/>
            <p:cNvSpPr txBox="1"/>
            <p:nvPr/>
          </p:nvSpPr>
          <p:spPr bwMode="auto">
            <a:xfrm>
              <a:off x="2267177" y="1667739"/>
              <a:ext cx="617718" cy="377075"/>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2665" kern="0" dirty="0">
                  <a:solidFill>
                    <a:srgbClr val="FFEB57"/>
                  </a:solidFill>
                  <a:latin typeface="Impact" pitchFamily="34" charset="0"/>
                  <a:ea typeface="微软雅黑" pitchFamily="34" charset="-122"/>
                  <a:cs typeface="Arial" pitchFamily="34" charset="0"/>
                </a:rPr>
                <a:t>01</a:t>
              </a:r>
              <a:endParaRPr lang="zh-CN" altLang="en-US" sz="2665" kern="0" dirty="0">
                <a:solidFill>
                  <a:srgbClr val="FFEB57"/>
                </a:solidFill>
                <a:latin typeface="Impact" pitchFamily="34" charset="0"/>
                <a:ea typeface="微软雅黑" pitchFamily="34" charset="-122"/>
                <a:cs typeface="Arial" pitchFamily="34" charset="0"/>
              </a:endParaRPr>
            </a:p>
          </p:txBody>
        </p:sp>
      </p:grpSp>
      <p:grpSp>
        <p:nvGrpSpPr>
          <p:cNvPr id="13" name="组合 12"/>
          <p:cNvGrpSpPr/>
          <p:nvPr/>
        </p:nvGrpSpPr>
        <p:grpSpPr>
          <a:xfrm>
            <a:off x="4109664" y="2476196"/>
            <a:ext cx="2467725" cy="727171"/>
            <a:chOff x="3153253" y="2245760"/>
            <a:chExt cx="1850794" cy="545378"/>
          </a:xfrm>
          <a:effectLst/>
        </p:grpSpPr>
        <p:sp>
          <p:nvSpPr>
            <p:cNvPr id="14" name="Freeform 11"/>
            <p:cNvSpPr/>
            <p:nvPr/>
          </p:nvSpPr>
          <p:spPr bwMode="auto">
            <a:xfrm rot="5400000">
              <a:off x="3805961" y="1593052"/>
              <a:ext cx="545378" cy="1850794"/>
            </a:xfrm>
            <a:custGeom>
              <a:avLst/>
              <a:gdLst>
                <a:gd name="T0" fmla="*/ 0 w 245"/>
                <a:gd name="T1" fmla="*/ 178 h 831"/>
                <a:gd name="T2" fmla="*/ 243 w 245"/>
                <a:gd name="T3" fmla="*/ 176 h 831"/>
                <a:gd name="T4" fmla="*/ 245 w 245"/>
                <a:gd name="T5" fmla="*/ 831 h 831"/>
                <a:gd name="T6" fmla="*/ 1 w 245"/>
                <a:gd name="T7" fmla="*/ 831 h 831"/>
                <a:gd name="T8" fmla="*/ 0 w 245"/>
                <a:gd name="T9" fmla="*/ 178 h 831"/>
              </a:gdLst>
              <a:ahLst/>
              <a:cxnLst>
                <a:cxn ang="0">
                  <a:pos x="T0" y="T1"/>
                </a:cxn>
                <a:cxn ang="0">
                  <a:pos x="T2" y="T3"/>
                </a:cxn>
                <a:cxn ang="0">
                  <a:pos x="T4" y="T5"/>
                </a:cxn>
                <a:cxn ang="0">
                  <a:pos x="T6" y="T7"/>
                </a:cxn>
                <a:cxn ang="0">
                  <a:pos x="T8" y="T9"/>
                </a:cxn>
              </a:cxnLst>
              <a:rect l="0" t="0" r="r" b="b"/>
              <a:pathLst>
                <a:path w="245" h="831">
                  <a:moveTo>
                    <a:pt x="0" y="178"/>
                  </a:moveTo>
                  <a:cubicBezTo>
                    <a:pt x="0" y="0"/>
                    <a:pt x="243" y="9"/>
                    <a:pt x="243" y="176"/>
                  </a:cubicBezTo>
                  <a:cubicBezTo>
                    <a:pt x="245" y="831"/>
                    <a:pt x="245" y="831"/>
                    <a:pt x="245" y="831"/>
                  </a:cubicBezTo>
                  <a:cubicBezTo>
                    <a:pt x="1" y="831"/>
                    <a:pt x="1" y="831"/>
                    <a:pt x="1" y="831"/>
                  </a:cubicBezTo>
                  <a:cubicBezTo>
                    <a:pt x="1" y="613"/>
                    <a:pt x="0" y="396"/>
                    <a:pt x="0" y="178"/>
                  </a:cubicBezTo>
                  <a:close/>
                </a:path>
              </a:pathLst>
            </a:custGeom>
            <a:solidFill>
              <a:schemeClr val="tx1">
                <a:lumMod val="65000"/>
                <a:lumOff val="35000"/>
              </a:schemeClr>
            </a:solidFill>
            <a:ln>
              <a:noFill/>
            </a:ln>
          </p:spPr>
          <p:txBody>
            <a:bodyPr vert="horz" wrap="square" lIns="121920" tIns="60960" rIns="121920" bIns="60960" numCol="1" anchor="t" anchorCtr="0" compatLnSpc="1"/>
            <a:lstStyle/>
            <a:p>
              <a:endParaRPr lang="zh-CN" altLang="en-US" sz="1800">
                <a:solidFill>
                  <a:srgbClr val="FFEB57"/>
                </a:solidFill>
                <a:ea typeface="微软雅黑" pitchFamily="34" charset="-122"/>
              </a:endParaRPr>
            </a:p>
          </p:txBody>
        </p:sp>
        <p:sp>
          <p:nvSpPr>
            <p:cNvPr id="15" name="标题层"/>
            <p:cNvSpPr txBox="1"/>
            <p:nvPr/>
          </p:nvSpPr>
          <p:spPr bwMode="auto">
            <a:xfrm>
              <a:off x="3273199" y="2318394"/>
              <a:ext cx="617718" cy="377075"/>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2665" kern="0" dirty="0">
                  <a:solidFill>
                    <a:srgbClr val="FFEB57"/>
                  </a:solidFill>
                  <a:latin typeface="Impact" pitchFamily="34" charset="0"/>
                  <a:ea typeface="微软雅黑" pitchFamily="34" charset="-122"/>
                  <a:cs typeface="Arial" pitchFamily="34" charset="0"/>
                </a:rPr>
                <a:t>02</a:t>
              </a:r>
              <a:endParaRPr lang="zh-CN" altLang="en-US" sz="2665" kern="0" dirty="0">
                <a:solidFill>
                  <a:srgbClr val="FFEB57"/>
                </a:solidFill>
                <a:latin typeface="Impact" pitchFamily="34" charset="0"/>
                <a:ea typeface="微软雅黑" pitchFamily="34" charset="-122"/>
                <a:cs typeface="Arial" pitchFamily="34" charset="0"/>
              </a:endParaRPr>
            </a:p>
          </p:txBody>
        </p:sp>
      </p:grpSp>
      <p:grpSp>
        <p:nvGrpSpPr>
          <p:cNvPr id="16" name="组合 15"/>
          <p:cNvGrpSpPr/>
          <p:nvPr/>
        </p:nvGrpSpPr>
        <p:grpSpPr>
          <a:xfrm>
            <a:off x="4109663" y="3327988"/>
            <a:ext cx="2176036" cy="655960"/>
            <a:chOff x="3153252" y="2884603"/>
            <a:chExt cx="1632027" cy="491970"/>
          </a:xfrm>
          <a:effectLst/>
        </p:grpSpPr>
        <p:sp>
          <p:nvSpPr>
            <p:cNvPr id="17" name="Freeform 7"/>
            <p:cNvSpPr/>
            <p:nvPr/>
          </p:nvSpPr>
          <p:spPr bwMode="auto">
            <a:xfrm rot="5400000">
              <a:off x="3723281" y="2314574"/>
              <a:ext cx="491970" cy="1632027"/>
            </a:xfrm>
            <a:custGeom>
              <a:avLst/>
              <a:gdLst>
                <a:gd name="T0" fmla="*/ 1 w 221"/>
                <a:gd name="T1" fmla="*/ 733 h 733"/>
                <a:gd name="T2" fmla="*/ 0 w 221"/>
                <a:gd name="T3" fmla="*/ 182 h 733"/>
                <a:gd name="T4" fmla="*/ 220 w 221"/>
                <a:gd name="T5" fmla="*/ 203 h 733"/>
                <a:gd name="T6" fmla="*/ 221 w 221"/>
                <a:gd name="T7" fmla="*/ 733 h 733"/>
                <a:gd name="T8" fmla="*/ 1 w 221"/>
                <a:gd name="T9" fmla="*/ 733 h 733"/>
              </a:gdLst>
              <a:ahLst/>
              <a:cxnLst>
                <a:cxn ang="0">
                  <a:pos x="T0" y="T1"/>
                </a:cxn>
                <a:cxn ang="0">
                  <a:pos x="T2" y="T3"/>
                </a:cxn>
                <a:cxn ang="0">
                  <a:pos x="T4" y="T5"/>
                </a:cxn>
                <a:cxn ang="0">
                  <a:pos x="T6" y="T7"/>
                </a:cxn>
                <a:cxn ang="0">
                  <a:pos x="T8" y="T9"/>
                </a:cxn>
              </a:cxnLst>
              <a:rect l="0" t="0" r="r" b="b"/>
              <a:pathLst>
                <a:path w="221" h="733">
                  <a:moveTo>
                    <a:pt x="1" y="733"/>
                  </a:moveTo>
                  <a:cubicBezTo>
                    <a:pt x="0" y="182"/>
                    <a:pt x="0" y="182"/>
                    <a:pt x="0" y="182"/>
                  </a:cubicBezTo>
                  <a:cubicBezTo>
                    <a:pt x="0" y="19"/>
                    <a:pt x="219" y="0"/>
                    <a:pt x="220" y="203"/>
                  </a:cubicBezTo>
                  <a:cubicBezTo>
                    <a:pt x="221" y="733"/>
                    <a:pt x="221" y="733"/>
                    <a:pt x="221" y="733"/>
                  </a:cubicBezTo>
                  <a:lnTo>
                    <a:pt x="1" y="733"/>
                  </a:lnTo>
                  <a:close/>
                </a:path>
              </a:pathLst>
            </a:custGeom>
            <a:solidFill>
              <a:schemeClr val="tx1">
                <a:lumMod val="65000"/>
                <a:lumOff val="35000"/>
              </a:schemeClr>
            </a:solidFill>
            <a:ln>
              <a:noFill/>
            </a:ln>
          </p:spPr>
          <p:txBody>
            <a:bodyPr vert="horz" wrap="square" lIns="121920" tIns="60960" rIns="121920" bIns="60960" numCol="1" anchor="t" anchorCtr="0" compatLnSpc="1"/>
            <a:lstStyle/>
            <a:p>
              <a:endParaRPr lang="zh-CN" altLang="en-US" sz="1800">
                <a:solidFill>
                  <a:srgbClr val="FFEB57"/>
                </a:solidFill>
                <a:ea typeface="微软雅黑" pitchFamily="34" charset="-122"/>
              </a:endParaRPr>
            </a:p>
          </p:txBody>
        </p:sp>
        <p:sp>
          <p:nvSpPr>
            <p:cNvPr id="18" name="标题层"/>
            <p:cNvSpPr txBox="1"/>
            <p:nvPr/>
          </p:nvSpPr>
          <p:spPr bwMode="auto">
            <a:xfrm>
              <a:off x="3273199" y="2930532"/>
              <a:ext cx="617718" cy="377075"/>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2665" kern="0" dirty="0">
                  <a:solidFill>
                    <a:srgbClr val="FFEB57"/>
                  </a:solidFill>
                  <a:latin typeface="Impact" pitchFamily="34" charset="0"/>
                  <a:ea typeface="微软雅黑" pitchFamily="34" charset="-122"/>
                  <a:cs typeface="Arial" pitchFamily="34" charset="0"/>
                </a:rPr>
                <a:t>03</a:t>
              </a:r>
              <a:endParaRPr lang="zh-CN" altLang="en-US" sz="2665" kern="0" dirty="0">
                <a:solidFill>
                  <a:srgbClr val="FFEB57"/>
                </a:solidFill>
                <a:latin typeface="Impact" pitchFamily="34" charset="0"/>
                <a:ea typeface="微软雅黑" pitchFamily="34" charset="-122"/>
                <a:cs typeface="Arial" pitchFamily="34" charset="0"/>
              </a:endParaRPr>
            </a:p>
          </p:txBody>
        </p:sp>
      </p:grpSp>
      <p:grpSp>
        <p:nvGrpSpPr>
          <p:cNvPr id="19" name="组合 18"/>
          <p:cNvGrpSpPr/>
          <p:nvPr/>
        </p:nvGrpSpPr>
        <p:grpSpPr>
          <a:xfrm>
            <a:off x="4109666" y="4108566"/>
            <a:ext cx="1718644" cy="617616"/>
            <a:chOff x="3153253" y="3470037"/>
            <a:chExt cx="1288983" cy="463212"/>
          </a:xfrm>
          <a:effectLst/>
        </p:grpSpPr>
        <p:sp>
          <p:nvSpPr>
            <p:cNvPr id="20" name="Freeform 6"/>
            <p:cNvSpPr/>
            <p:nvPr/>
          </p:nvSpPr>
          <p:spPr bwMode="auto">
            <a:xfrm rot="5400000">
              <a:off x="3566139" y="3057151"/>
              <a:ext cx="463212" cy="1288983"/>
            </a:xfrm>
            <a:custGeom>
              <a:avLst/>
              <a:gdLst>
                <a:gd name="T0" fmla="*/ 1 w 208"/>
                <a:gd name="T1" fmla="*/ 579 h 579"/>
                <a:gd name="T2" fmla="*/ 0 w 208"/>
                <a:gd name="T3" fmla="*/ 176 h 579"/>
                <a:gd name="T4" fmla="*/ 207 w 208"/>
                <a:gd name="T5" fmla="*/ 226 h 579"/>
                <a:gd name="T6" fmla="*/ 208 w 208"/>
                <a:gd name="T7" fmla="*/ 579 h 579"/>
                <a:gd name="T8" fmla="*/ 1 w 208"/>
                <a:gd name="T9" fmla="*/ 579 h 579"/>
              </a:gdLst>
              <a:ahLst/>
              <a:cxnLst>
                <a:cxn ang="0">
                  <a:pos x="T0" y="T1"/>
                </a:cxn>
                <a:cxn ang="0">
                  <a:pos x="T2" y="T3"/>
                </a:cxn>
                <a:cxn ang="0">
                  <a:pos x="T4" y="T5"/>
                </a:cxn>
                <a:cxn ang="0">
                  <a:pos x="T6" y="T7"/>
                </a:cxn>
                <a:cxn ang="0">
                  <a:pos x="T8" y="T9"/>
                </a:cxn>
              </a:cxnLst>
              <a:rect l="0" t="0" r="r" b="b"/>
              <a:pathLst>
                <a:path w="208" h="579">
                  <a:moveTo>
                    <a:pt x="1" y="579"/>
                  </a:moveTo>
                  <a:cubicBezTo>
                    <a:pt x="0" y="176"/>
                    <a:pt x="0" y="176"/>
                    <a:pt x="0" y="176"/>
                  </a:cubicBezTo>
                  <a:cubicBezTo>
                    <a:pt x="0" y="16"/>
                    <a:pt x="206" y="0"/>
                    <a:pt x="207" y="226"/>
                  </a:cubicBezTo>
                  <a:cubicBezTo>
                    <a:pt x="208" y="579"/>
                    <a:pt x="208" y="579"/>
                    <a:pt x="208" y="579"/>
                  </a:cubicBezTo>
                  <a:lnTo>
                    <a:pt x="1" y="579"/>
                  </a:lnTo>
                  <a:close/>
                </a:path>
              </a:pathLst>
            </a:custGeom>
            <a:solidFill>
              <a:schemeClr val="tx1">
                <a:lumMod val="65000"/>
                <a:lumOff val="35000"/>
              </a:schemeClr>
            </a:solidFill>
            <a:ln>
              <a:noFill/>
            </a:ln>
          </p:spPr>
          <p:txBody>
            <a:bodyPr vert="horz" wrap="square" lIns="121920" tIns="60960" rIns="121920" bIns="60960" numCol="1" anchor="t" anchorCtr="0" compatLnSpc="1"/>
            <a:lstStyle/>
            <a:p>
              <a:endParaRPr lang="zh-CN" altLang="en-US" sz="1800">
                <a:solidFill>
                  <a:srgbClr val="FFEB57"/>
                </a:solidFill>
                <a:ea typeface="微软雅黑" pitchFamily="34" charset="-122"/>
              </a:endParaRPr>
            </a:p>
          </p:txBody>
        </p:sp>
        <p:sp>
          <p:nvSpPr>
            <p:cNvPr id="21" name="标题层"/>
            <p:cNvSpPr txBox="1"/>
            <p:nvPr/>
          </p:nvSpPr>
          <p:spPr bwMode="auto">
            <a:xfrm>
              <a:off x="3273199" y="3501587"/>
              <a:ext cx="617718" cy="377075"/>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2665" kern="0" dirty="0">
                  <a:solidFill>
                    <a:srgbClr val="FFEB57"/>
                  </a:solidFill>
                  <a:latin typeface="Impact" pitchFamily="34" charset="0"/>
                  <a:ea typeface="微软雅黑" pitchFamily="34" charset="-122"/>
                  <a:cs typeface="Arial" pitchFamily="34" charset="0"/>
                </a:rPr>
                <a:t>04</a:t>
              </a:r>
              <a:endParaRPr lang="zh-CN" altLang="en-US" sz="2665" kern="0" dirty="0">
                <a:solidFill>
                  <a:srgbClr val="FFEB57"/>
                </a:solidFill>
                <a:latin typeface="Impact" pitchFamily="34" charset="0"/>
                <a:ea typeface="微软雅黑" pitchFamily="34" charset="-122"/>
                <a:cs typeface="Arial" pitchFamily="34" charset="0"/>
              </a:endParaRPr>
            </a:p>
          </p:txBody>
        </p:sp>
      </p:grpSp>
      <p:grpSp>
        <p:nvGrpSpPr>
          <p:cNvPr id="22" name="组合 21"/>
          <p:cNvGrpSpPr/>
          <p:nvPr/>
        </p:nvGrpSpPr>
        <p:grpSpPr>
          <a:xfrm>
            <a:off x="4109665" y="4826539"/>
            <a:ext cx="1143480" cy="558343"/>
            <a:chOff x="3153254" y="4008517"/>
            <a:chExt cx="857610" cy="418756"/>
          </a:xfrm>
          <a:effectLst/>
        </p:grpSpPr>
        <p:sp>
          <p:nvSpPr>
            <p:cNvPr id="23" name="Freeform 5"/>
            <p:cNvSpPr/>
            <p:nvPr/>
          </p:nvSpPr>
          <p:spPr bwMode="auto">
            <a:xfrm rot="5400000">
              <a:off x="3379724" y="3796134"/>
              <a:ext cx="404669" cy="857610"/>
            </a:xfrm>
            <a:custGeom>
              <a:avLst/>
              <a:gdLst>
                <a:gd name="T0" fmla="*/ 1 w 182"/>
                <a:gd name="T1" fmla="*/ 385 h 385"/>
                <a:gd name="T2" fmla="*/ 1 w 182"/>
                <a:gd name="T3" fmla="*/ 98 h 385"/>
                <a:gd name="T4" fmla="*/ 149 w 182"/>
                <a:gd name="T5" fmla="*/ 136 h 385"/>
                <a:gd name="T6" fmla="*/ 182 w 182"/>
                <a:gd name="T7" fmla="*/ 385 h 385"/>
                <a:gd name="T8" fmla="*/ 1 w 182"/>
                <a:gd name="T9" fmla="*/ 385 h 385"/>
              </a:gdLst>
              <a:ahLst/>
              <a:cxnLst>
                <a:cxn ang="0">
                  <a:pos x="T0" y="T1"/>
                </a:cxn>
                <a:cxn ang="0">
                  <a:pos x="T2" y="T3"/>
                </a:cxn>
                <a:cxn ang="0">
                  <a:pos x="T4" y="T5"/>
                </a:cxn>
                <a:cxn ang="0">
                  <a:pos x="T6" y="T7"/>
                </a:cxn>
                <a:cxn ang="0">
                  <a:pos x="T8" y="T9"/>
                </a:cxn>
              </a:cxnLst>
              <a:rect l="0" t="0" r="r" b="b"/>
              <a:pathLst>
                <a:path w="182" h="385">
                  <a:moveTo>
                    <a:pt x="1" y="385"/>
                  </a:moveTo>
                  <a:cubicBezTo>
                    <a:pt x="1" y="98"/>
                    <a:pt x="1" y="98"/>
                    <a:pt x="1" y="98"/>
                  </a:cubicBezTo>
                  <a:cubicBezTo>
                    <a:pt x="0" y="8"/>
                    <a:pt x="130" y="0"/>
                    <a:pt x="149" y="136"/>
                  </a:cubicBezTo>
                  <a:cubicBezTo>
                    <a:pt x="165" y="206"/>
                    <a:pt x="177" y="292"/>
                    <a:pt x="182" y="385"/>
                  </a:cubicBezTo>
                  <a:lnTo>
                    <a:pt x="1" y="385"/>
                  </a:lnTo>
                  <a:close/>
                </a:path>
              </a:pathLst>
            </a:custGeom>
            <a:solidFill>
              <a:schemeClr val="tx1">
                <a:lumMod val="65000"/>
                <a:lumOff val="35000"/>
              </a:schemeClr>
            </a:solidFill>
            <a:ln>
              <a:noFill/>
            </a:ln>
          </p:spPr>
          <p:txBody>
            <a:bodyPr vert="horz" wrap="square" lIns="121920" tIns="60960" rIns="121920" bIns="60960" numCol="1" anchor="t" anchorCtr="0" compatLnSpc="1"/>
            <a:lstStyle/>
            <a:p>
              <a:endParaRPr lang="zh-CN" altLang="en-US" sz="1800">
                <a:solidFill>
                  <a:srgbClr val="FFEB57"/>
                </a:solidFill>
                <a:ea typeface="微软雅黑" pitchFamily="34" charset="-122"/>
              </a:endParaRPr>
            </a:p>
          </p:txBody>
        </p:sp>
        <p:sp>
          <p:nvSpPr>
            <p:cNvPr id="24" name="标题层"/>
            <p:cNvSpPr txBox="1"/>
            <p:nvPr/>
          </p:nvSpPr>
          <p:spPr bwMode="auto">
            <a:xfrm>
              <a:off x="3273199" y="4008517"/>
              <a:ext cx="617718" cy="377074"/>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2665" kern="0" dirty="0">
                  <a:solidFill>
                    <a:srgbClr val="FFEB57"/>
                  </a:solidFill>
                  <a:latin typeface="Impact" pitchFamily="34" charset="0"/>
                  <a:ea typeface="微软雅黑" pitchFamily="34" charset="-122"/>
                  <a:cs typeface="Arial" pitchFamily="34" charset="0"/>
                </a:rPr>
                <a:t>05</a:t>
              </a:r>
              <a:endParaRPr lang="zh-CN" altLang="en-US" sz="2665" kern="0" dirty="0">
                <a:solidFill>
                  <a:srgbClr val="FFEB57"/>
                </a:solidFill>
                <a:latin typeface="Impact" pitchFamily="34" charset="0"/>
                <a:ea typeface="微软雅黑" pitchFamily="34" charset="-122"/>
                <a:cs typeface="Arial" pitchFamily="34" charset="0"/>
              </a:endParaRPr>
            </a:p>
          </p:txBody>
        </p:sp>
      </p:grpSp>
      <p:grpSp>
        <p:nvGrpSpPr>
          <p:cNvPr id="25" name="组合 24"/>
          <p:cNvGrpSpPr/>
          <p:nvPr/>
        </p:nvGrpSpPr>
        <p:grpSpPr>
          <a:xfrm>
            <a:off x="1295467" y="2476195"/>
            <a:ext cx="2750900" cy="2895779"/>
            <a:chOff x="971600" y="2245761"/>
            <a:chExt cx="2063175" cy="2171834"/>
          </a:xfrm>
        </p:grpSpPr>
        <p:sp>
          <p:nvSpPr>
            <p:cNvPr id="26" name="Freeform 10"/>
            <p:cNvSpPr/>
            <p:nvPr/>
          </p:nvSpPr>
          <p:spPr bwMode="auto">
            <a:xfrm rot="5400000">
              <a:off x="917271" y="2300090"/>
              <a:ext cx="2171834" cy="2063175"/>
            </a:xfrm>
            <a:custGeom>
              <a:avLst/>
              <a:gdLst/>
              <a:ahLst/>
              <a:cxnLst/>
              <a:rect l="l" t="t" r="r" b="b"/>
              <a:pathLst>
                <a:path w="2171834" h="2063175">
                  <a:moveTo>
                    <a:pt x="0" y="1753735"/>
                  </a:moveTo>
                  <a:lnTo>
                    <a:pt x="0" y="1012699"/>
                  </a:lnTo>
                  <a:lnTo>
                    <a:pt x="0" y="1012698"/>
                  </a:lnTo>
                  <a:lnTo>
                    <a:pt x="0" y="1012698"/>
                  </a:lnTo>
                  <a:cubicBezTo>
                    <a:pt x="0" y="683293"/>
                    <a:pt x="4416" y="347211"/>
                    <a:pt x="2208" y="0"/>
                  </a:cubicBezTo>
                  <a:lnTo>
                    <a:pt x="2168267" y="0"/>
                  </a:lnTo>
                  <a:cubicBezTo>
                    <a:pt x="2181515" y="331631"/>
                    <a:pt x="2159435" y="696648"/>
                    <a:pt x="2075531" y="1012699"/>
                  </a:cubicBezTo>
                  <a:lnTo>
                    <a:pt x="2072643" y="1012699"/>
                  </a:lnTo>
                  <a:cubicBezTo>
                    <a:pt x="1907900" y="1557905"/>
                    <a:pt x="1435934" y="2056380"/>
                    <a:pt x="837072" y="2063056"/>
                  </a:cubicBezTo>
                  <a:cubicBezTo>
                    <a:pt x="503134" y="2067507"/>
                    <a:pt x="224852" y="1947339"/>
                    <a:pt x="0" y="1753735"/>
                  </a:cubicBezTo>
                  <a:close/>
                </a:path>
              </a:pathLst>
            </a:custGeom>
            <a:solidFill>
              <a:srgbClr val="C00000"/>
            </a:solidFill>
            <a:ln>
              <a:noFill/>
            </a:ln>
          </p:spPr>
          <p:txBody>
            <a:bodyPr vert="horz" wrap="square" lIns="121920" tIns="60960" rIns="121920" bIns="60960" numCol="1" anchor="t" anchorCtr="0" compatLnSpc="1"/>
            <a:lstStyle/>
            <a:p>
              <a:endParaRPr lang="zh-CN" altLang="en-US" sz="1800">
                <a:solidFill>
                  <a:prstClr val="black"/>
                </a:solidFill>
                <a:ea typeface="微软雅黑" pitchFamily="34" charset="-122"/>
              </a:endParaRPr>
            </a:p>
          </p:txBody>
        </p:sp>
        <p:sp>
          <p:nvSpPr>
            <p:cNvPr id="27" name="Freeform 44"/>
            <p:cNvSpPr>
              <a:spLocks noEditPoints="1"/>
            </p:cNvSpPr>
            <p:nvPr/>
          </p:nvSpPr>
          <p:spPr bwMode="auto">
            <a:xfrm>
              <a:off x="1831365" y="2607027"/>
              <a:ext cx="541351" cy="468779"/>
            </a:xfrm>
            <a:custGeom>
              <a:avLst/>
              <a:gdLst>
                <a:gd name="T0" fmla="*/ 139 w 276"/>
                <a:gd name="T1" fmla="*/ 161 h 239"/>
                <a:gd name="T2" fmla="*/ 111 w 276"/>
                <a:gd name="T3" fmla="*/ 161 h 239"/>
                <a:gd name="T4" fmla="*/ 111 w 276"/>
                <a:gd name="T5" fmla="*/ 190 h 239"/>
                <a:gd name="T6" fmla="*/ 139 w 276"/>
                <a:gd name="T7" fmla="*/ 190 h 239"/>
                <a:gd name="T8" fmla="*/ 139 w 276"/>
                <a:gd name="T9" fmla="*/ 161 h 239"/>
                <a:gd name="T10" fmla="*/ 63 w 276"/>
                <a:gd name="T11" fmla="*/ 112 h 239"/>
                <a:gd name="T12" fmla="*/ 137 w 276"/>
                <a:gd name="T13" fmla="*/ 38 h 239"/>
                <a:gd name="T14" fmla="*/ 210 w 276"/>
                <a:gd name="T15" fmla="*/ 112 h 239"/>
                <a:gd name="T16" fmla="*/ 63 w 276"/>
                <a:gd name="T17" fmla="*/ 112 h 239"/>
                <a:gd name="T18" fmla="*/ 137 w 276"/>
                <a:gd name="T19" fmla="*/ 0 h 239"/>
                <a:gd name="T20" fmla="*/ 127 w 276"/>
                <a:gd name="T21" fmla="*/ 10 h 239"/>
                <a:gd name="T22" fmla="*/ 21 w 276"/>
                <a:gd name="T23" fmla="*/ 116 h 239"/>
                <a:gd name="T24" fmla="*/ 0 w 276"/>
                <a:gd name="T25" fmla="*/ 140 h 239"/>
                <a:gd name="T26" fmla="*/ 56 w 276"/>
                <a:gd name="T27" fmla="*/ 140 h 239"/>
                <a:gd name="T28" fmla="*/ 56 w 276"/>
                <a:gd name="T29" fmla="*/ 239 h 239"/>
                <a:gd name="T30" fmla="*/ 85 w 276"/>
                <a:gd name="T31" fmla="*/ 239 h 239"/>
                <a:gd name="T32" fmla="*/ 85 w 276"/>
                <a:gd name="T33" fmla="*/ 140 h 239"/>
                <a:gd name="T34" fmla="*/ 184 w 276"/>
                <a:gd name="T35" fmla="*/ 140 h 239"/>
                <a:gd name="T36" fmla="*/ 184 w 276"/>
                <a:gd name="T37" fmla="*/ 239 h 239"/>
                <a:gd name="T38" fmla="*/ 213 w 276"/>
                <a:gd name="T39" fmla="*/ 239 h 239"/>
                <a:gd name="T40" fmla="*/ 213 w 276"/>
                <a:gd name="T41" fmla="*/ 140 h 239"/>
                <a:gd name="T42" fmla="*/ 276 w 276"/>
                <a:gd name="T43" fmla="*/ 140 h 239"/>
                <a:gd name="T44" fmla="*/ 253 w 276"/>
                <a:gd name="T45" fmla="*/ 116 h 239"/>
                <a:gd name="T46" fmla="*/ 146 w 276"/>
                <a:gd name="T47" fmla="*/ 10 h 239"/>
                <a:gd name="T48" fmla="*/ 137 w 276"/>
                <a:gd name="T49"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6" h="239">
                  <a:moveTo>
                    <a:pt x="139" y="161"/>
                  </a:moveTo>
                  <a:lnTo>
                    <a:pt x="111" y="161"/>
                  </a:lnTo>
                  <a:lnTo>
                    <a:pt x="111" y="190"/>
                  </a:lnTo>
                  <a:lnTo>
                    <a:pt x="139" y="190"/>
                  </a:lnTo>
                  <a:lnTo>
                    <a:pt x="139" y="161"/>
                  </a:lnTo>
                  <a:moveTo>
                    <a:pt x="63" y="112"/>
                  </a:moveTo>
                  <a:lnTo>
                    <a:pt x="137" y="38"/>
                  </a:lnTo>
                  <a:lnTo>
                    <a:pt x="210" y="112"/>
                  </a:lnTo>
                  <a:lnTo>
                    <a:pt x="63" y="112"/>
                  </a:lnTo>
                  <a:moveTo>
                    <a:pt x="137" y="0"/>
                  </a:moveTo>
                  <a:lnTo>
                    <a:pt x="127" y="10"/>
                  </a:lnTo>
                  <a:lnTo>
                    <a:pt x="21" y="116"/>
                  </a:lnTo>
                  <a:lnTo>
                    <a:pt x="0" y="140"/>
                  </a:lnTo>
                  <a:lnTo>
                    <a:pt x="56" y="140"/>
                  </a:lnTo>
                  <a:lnTo>
                    <a:pt x="56" y="239"/>
                  </a:lnTo>
                  <a:lnTo>
                    <a:pt x="85" y="239"/>
                  </a:lnTo>
                  <a:lnTo>
                    <a:pt x="85" y="140"/>
                  </a:lnTo>
                  <a:lnTo>
                    <a:pt x="184" y="140"/>
                  </a:lnTo>
                  <a:lnTo>
                    <a:pt x="184" y="239"/>
                  </a:lnTo>
                  <a:lnTo>
                    <a:pt x="213" y="239"/>
                  </a:lnTo>
                  <a:lnTo>
                    <a:pt x="213" y="140"/>
                  </a:lnTo>
                  <a:lnTo>
                    <a:pt x="276" y="140"/>
                  </a:lnTo>
                  <a:lnTo>
                    <a:pt x="253" y="116"/>
                  </a:lnTo>
                  <a:lnTo>
                    <a:pt x="146" y="10"/>
                  </a:lnTo>
                  <a:lnTo>
                    <a:pt x="137" y="0"/>
                  </a:lnTo>
                </a:path>
              </a:pathLst>
            </a:custGeom>
            <a:solidFill>
              <a:srgbClr val="FFEB57"/>
            </a:solidFill>
            <a:ln>
              <a:noFill/>
            </a:ln>
            <a:effectLst/>
          </p:spPr>
          <p:txBody>
            <a:bodyPr vert="horz" wrap="square" lIns="121920" tIns="60960" rIns="121920" bIns="60960" numCol="1" anchor="t" anchorCtr="0" compatLnSpc="1"/>
            <a:lstStyle/>
            <a:p>
              <a:endParaRPr lang="zh-CN" altLang="en-US" sz="1800">
                <a:solidFill>
                  <a:prstClr val="black"/>
                </a:solidFill>
                <a:ea typeface="微软雅黑" pitchFamily="34" charset="-122"/>
              </a:endParaRPr>
            </a:p>
          </p:txBody>
        </p:sp>
        <p:sp>
          <p:nvSpPr>
            <p:cNvPr id="28" name="矩形 27"/>
            <p:cNvSpPr/>
            <p:nvPr/>
          </p:nvSpPr>
          <p:spPr>
            <a:xfrm>
              <a:off x="1318054" y="3168485"/>
              <a:ext cx="1521423" cy="684803"/>
            </a:xfrm>
            <a:prstGeom prst="rect">
              <a:avLst/>
            </a:prstGeom>
            <a:effectLst/>
          </p:spPr>
          <p:txBody>
            <a:bodyPr wrap="square">
              <a:spAutoFit/>
            </a:bodyPr>
            <a:lstStyle/>
            <a:p>
              <a:pPr algn="just">
                <a:lnSpc>
                  <a:spcPts val="1600"/>
                </a:lnSpc>
              </a:pPr>
              <a:r>
                <a:rPr lang="zh-CN" altLang="en-US" sz="1335" dirty="0">
                  <a:solidFill>
                    <a:srgbClr val="FFEB57"/>
                  </a:solidFill>
                  <a:latin typeface="微软雅黑" pitchFamily="34" charset="-122"/>
                  <a:ea typeface="微软雅黑" pitchFamily="34" charset="-122"/>
                </a:rPr>
                <a:t>随着计算机技术发展及印刷技术的进步，平面设计在视觉感观领域的表现和应用越来越丰富。</a:t>
              </a:r>
              <a:endParaRPr lang="zh-CN" altLang="en-US" sz="1335" dirty="0">
                <a:solidFill>
                  <a:srgbClr val="FFEB57"/>
                </a:solidFill>
                <a:latin typeface="微软雅黑" pitchFamily="34" charset="-122"/>
                <a:ea typeface="微软雅黑" pitchFamily="34" charset="-122"/>
              </a:endParaRPr>
            </a:p>
          </p:txBody>
        </p:sp>
      </p:grpSp>
      <p:sp>
        <p:nvSpPr>
          <p:cNvPr id="29" name="Freeform 42"/>
          <p:cNvSpPr>
            <a:spLocks noEditPoints="1"/>
          </p:cNvSpPr>
          <p:nvPr/>
        </p:nvSpPr>
        <p:spPr bwMode="auto">
          <a:xfrm>
            <a:off x="6769411" y="1743314"/>
            <a:ext cx="370768" cy="372269"/>
          </a:xfrm>
          <a:custGeom>
            <a:avLst/>
            <a:gdLst>
              <a:gd name="T0" fmla="*/ 58 w 104"/>
              <a:gd name="T1" fmla="*/ 46 h 105"/>
              <a:gd name="T2" fmla="*/ 58 w 104"/>
              <a:gd name="T3" fmla="*/ 23 h 105"/>
              <a:gd name="T4" fmla="*/ 45 w 104"/>
              <a:gd name="T5" fmla="*/ 23 h 105"/>
              <a:gd name="T6" fmla="*/ 45 w 104"/>
              <a:gd name="T7" fmla="*/ 46 h 105"/>
              <a:gd name="T8" fmla="*/ 23 w 104"/>
              <a:gd name="T9" fmla="*/ 46 h 105"/>
              <a:gd name="T10" fmla="*/ 23 w 104"/>
              <a:gd name="T11" fmla="*/ 58 h 105"/>
              <a:gd name="T12" fmla="*/ 45 w 104"/>
              <a:gd name="T13" fmla="*/ 58 h 105"/>
              <a:gd name="T14" fmla="*/ 45 w 104"/>
              <a:gd name="T15" fmla="*/ 82 h 105"/>
              <a:gd name="T16" fmla="*/ 58 w 104"/>
              <a:gd name="T17" fmla="*/ 82 h 105"/>
              <a:gd name="T18" fmla="*/ 58 w 104"/>
              <a:gd name="T19" fmla="*/ 58 h 105"/>
              <a:gd name="T20" fmla="*/ 80 w 104"/>
              <a:gd name="T21" fmla="*/ 58 h 105"/>
              <a:gd name="T22" fmla="*/ 80 w 104"/>
              <a:gd name="T23" fmla="*/ 46 h 105"/>
              <a:gd name="T24" fmla="*/ 58 w 104"/>
              <a:gd name="T25" fmla="*/ 46 h 105"/>
              <a:gd name="T26" fmla="*/ 52 w 104"/>
              <a:gd name="T27" fmla="*/ 0 h 105"/>
              <a:gd name="T28" fmla="*/ 0 w 104"/>
              <a:gd name="T29" fmla="*/ 52 h 105"/>
              <a:gd name="T30" fmla="*/ 52 w 104"/>
              <a:gd name="T31" fmla="*/ 105 h 105"/>
              <a:gd name="T32" fmla="*/ 104 w 104"/>
              <a:gd name="T33" fmla="*/ 52 h 105"/>
              <a:gd name="T34" fmla="*/ 52 w 104"/>
              <a:gd name="T35" fmla="*/ 0 h 105"/>
              <a:gd name="T36" fmla="*/ 52 w 104"/>
              <a:gd name="T37" fmla="*/ 93 h 105"/>
              <a:gd name="T38" fmla="*/ 11 w 104"/>
              <a:gd name="T39" fmla="*/ 52 h 105"/>
              <a:gd name="T40" fmla="*/ 52 w 104"/>
              <a:gd name="T41" fmla="*/ 12 h 105"/>
              <a:gd name="T42" fmla="*/ 92 w 104"/>
              <a:gd name="T43" fmla="*/ 52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8" y="46"/>
                </a:moveTo>
                <a:cubicBezTo>
                  <a:pt x="58" y="23"/>
                  <a:pt x="58" y="23"/>
                  <a:pt x="58" y="23"/>
                </a:cubicBezTo>
                <a:cubicBezTo>
                  <a:pt x="45" y="23"/>
                  <a:pt x="45" y="23"/>
                  <a:pt x="45" y="23"/>
                </a:cubicBezTo>
                <a:cubicBezTo>
                  <a:pt x="45" y="46"/>
                  <a:pt x="45" y="46"/>
                  <a:pt x="45" y="46"/>
                </a:cubicBezTo>
                <a:cubicBezTo>
                  <a:pt x="23" y="46"/>
                  <a:pt x="23" y="46"/>
                  <a:pt x="23" y="46"/>
                </a:cubicBezTo>
                <a:cubicBezTo>
                  <a:pt x="23" y="58"/>
                  <a:pt x="23" y="58"/>
                  <a:pt x="23" y="58"/>
                </a:cubicBezTo>
                <a:cubicBezTo>
                  <a:pt x="45" y="58"/>
                  <a:pt x="45" y="58"/>
                  <a:pt x="45" y="58"/>
                </a:cubicBezTo>
                <a:cubicBezTo>
                  <a:pt x="45" y="82"/>
                  <a:pt x="45" y="82"/>
                  <a:pt x="45" y="82"/>
                </a:cubicBezTo>
                <a:cubicBezTo>
                  <a:pt x="58" y="82"/>
                  <a:pt x="58" y="82"/>
                  <a:pt x="58" y="82"/>
                </a:cubicBezTo>
                <a:cubicBezTo>
                  <a:pt x="58" y="58"/>
                  <a:pt x="58" y="58"/>
                  <a:pt x="58" y="58"/>
                </a:cubicBezTo>
                <a:cubicBezTo>
                  <a:pt x="80" y="58"/>
                  <a:pt x="80" y="58"/>
                  <a:pt x="80" y="58"/>
                </a:cubicBezTo>
                <a:cubicBezTo>
                  <a:pt x="80" y="46"/>
                  <a:pt x="80" y="46"/>
                  <a:pt x="80" y="46"/>
                </a:cubicBezTo>
                <a:lnTo>
                  <a:pt x="58" y="46"/>
                </a:lnTo>
                <a:close/>
                <a:moveTo>
                  <a:pt x="52" y="0"/>
                </a:moveTo>
                <a:cubicBezTo>
                  <a:pt x="23" y="0"/>
                  <a:pt x="0" y="24"/>
                  <a:pt x="0" y="52"/>
                </a:cubicBezTo>
                <a:cubicBezTo>
                  <a:pt x="0" y="81"/>
                  <a:pt x="23" y="105"/>
                  <a:pt x="52" y="105"/>
                </a:cubicBezTo>
                <a:cubicBezTo>
                  <a:pt x="81" y="105"/>
                  <a:pt x="104" y="81"/>
                  <a:pt x="104" y="52"/>
                </a:cubicBezTo>
                <a:cubicBezTo>
                  <a:pt x="104" y="24"/>
                  <a:pt x="81" y="0"/>
                  <a:pt x="52" y="0"/>
                </a:cubicBezTo>
                <a:close/>
                <a:moveTo>
                  <a:pt x="52" y="93"/>
                </a:moveTo>
                <a:cubicBezTo>
                  <a:pt x="29" y="93"/>
                  <a:pt x="11" y="75"/>
                  <a:pt x="11" y="52"/>
                </a:cubicBezTo>
                <a:cubicBezTo>
                  <a:pt x="11" y="30"/>
                  <a:pt x="29" y="12"/>
                  <a:pt x="52" y="12"/>
                </a:cubicBezTo>
                <a:cubicBezTo>
                  <a:pt x="74" y="12"/>
                  <a:pt x="92" y="30"/>
                  <a:pt x="92" y="52"/>
                </a:cubicBezTo>
                <a:cubicBezTo>
                  <a:pt x="92" y="75"/>
                  <a:pt x="74" y="93"/>
                  <a:pt x="52" y="93"/>
                </a:cubicBezTo>
                <a:close/>
              </a:path>
            </a:pathLst>
          </a:custGeom>
          <a:solidFill>
            <a:srgbClr val="C00000"/>
          </a:solidFill>
          <a:ln>
            <a:noFill/>
          </a:ln>
        </p:spPr>
        <p:txBody>
          <a:bodyPr vert="horz" wrap="square" lIns="121920" tIns="60960" rIns="121920" bIns="60960" numCol="1" anchor="t" anchorCtr="0" compatLnSpc="1"/>
          <a:lstStyle/>
          <a:p>
            <a:pPr defTabSz="1218565">
              <a:defRPr/>
            </a:pPr>
            <a:endParaRPr lang="zh-CN" altLang="en-US" sz="3200" kern="0">
              <a:solidFill>
                <a:prstClr val="black"/>
              </a:solidFill>
              <a:ea typeface="微软雅黑" pitchFamily="34" charset="-122"/>
            </a:endParaRPr>
          </a:p>
        </p:txBody>
      </p:sp>
      <p:sp>
        <p:nvSpPr>
          <p:cNvPr id="30" name="矩形 29"/>
          <p:cNvSpPr/>
          <p:nvPr/>
        </p:nvSpPr>
        <p:spPr>
          <a:xfrm>
            <a:off x="7214596" y="1662707"/>
            <a:ext cx="3776117" cy="502702"/>
          </a:xfrm>
          <a:prstGeom prst="rect">
            <a:avLst/>
          </a:prstGeom>
        </p:spPr>
        <p:txBody>
          <a:bodyPr wrap="square">
            <a:spAutoFit/>
          </a:bodyPr>
          <a:lstStyle/>
          <a:p>
            <a:pPr algn="just">
              <a:lnSpc>
                <a:spcPts val="1600"/>
              </a:lnSpc>
            </a:pPr>
            <a:r>
              <a:rPr lang="zh-CN" altLang="en-US" sz="1335" dirty="0">
                <a:latin typeface="微软雅黑" pitchFamily="34" charset="-122"/>
                <a:ea typeface="微软雅黑" pitchFamily="34" charset="-122"/>
              </a:rPr>
              <a:t>随着计算机技术发展印刷技术的进步，平面设计在视觉感观领域的表现和应用也越来越丰富。</a:t>
            </a:r>
            <a:endParaRPr lang="zh-CN" altLang="en-US" sz="1335" dirty="0">
              <a:latin typeface="微软雅黑" pitchFamily="34" charset="-122"/>
              <a:ea typeface="微软雅黑" pitchFamily="34" charset="-122"/>
            </a:endParaRPr>
          </a:p>
        </p:txBody>
      </p:sp>
      <p:sp>
        <p:nvSpPr>
          <p:cNvPr id="31" name="Freeform 42"/>
          <p:cNvSpPr>
            <a:spLocks noEditPoints="1"/>
          </p:cNvSpPr>
          <p:nvPr/>
        </p:nvSpPr>
        <p:spPr bwMode="auto">
          <a:xfrm>
            <a:off x="6769411" y="2540486"/>
            <a:ext cx="370768" cy="372269"/>
          </a:xfrm>
          <a:custGeom>
            <a:avLst/>
            <a:gdLst>
              <a:gd name="T0" fmla="*/ 58 w 104"/>
              <a:gd name="T1" fmla="*/ 46 h 105"/>
              <a:gd name="T2" fmla="*/ 58 w 104"/>
              <a:gd name="T3" fmla="*/ 23 h 105"/>
              <a:gd name="T4" fmla="*/ 45 w 104"/>
              <a:gd name="T5" fmla="*/ 23 h 105"/>
              <a:gd name="T6" fmla="*/ 45 w 104"/>
              <a:gd name="T7" fmla="*/ 46 h 105"/>
              <a:gd name="T8" fmla="*/ 23 w 104"/>
              <a:gd name="T9" fmla="*/ 46 h 105"/>
              <a:gd name="T10" fmla="*/ 23 w 104"/>
              <a:gd name="T11" fmla="*/ 58 h 105"/>
              <a:gd name="T12" fmla="*/ 45 w 104"/>
              <a:gd name="T13" fmla="*/ 58 h 105"/>
              <a:gd name="T14" fmla="*/ 45 w 104"/>
              <a:gd name="T15" fmla="*/ 82 h 105"/>
              <a:gd name="T16" fmla="*/ 58 w 104"/>
              <a:gd name="T17" fmla="*/ 82 h 105"/>
              <a:gd name="T18" fmla="*/ 58 w 104"/>
              <a:gd name="T19" fmla="*/ 58 h 105"/>
              <a:gd name="T20" fmla="*/ 80 w 104"/>
              <a:gd name="T21" fmla="*/ 58 h 105"/>
              <a:gd name="T22" fmla="*/ 80 w 104"/>
              <a:gd name="T23" fmla="*/ 46 h 105"/>
              <a:gd name="T24" fmla="*/ 58 w 104"/>
              <a:gd name="T25" fmla="*/ 46 h 105"/>
              <a:gd name="T26" fmla="*/ 52 w 104"/>
              <a:gd name="T27" fmla="*/ 0 h 105"/>
              <a:gd name="T28" fmla="*/ 0 w 104"/>
              <a:gd name="T29" fmla="*/ 52 h 105"/>
              <a:gd name="T30" fmla="*/ 52 w 104"/>
              <a:gd name="T31" fmla="*/ 105 h 105"/>
              <a:gd name="T32" fmla="*/ 104 w 104"/>
              <a:gd name="T33" fmla="*/ 52 h 105"/>
              <a:gd name="T34" fmla="*/ 52 w 104"/>
              <a:gd name="T35" fmla="*/ 0 h 105"/>
              <a:gd name="T36" fmla="*/ 52 w 104"/>
              <a:gd name="T37" fmla="*/ 93 h 105"/>
              <a:gd name="T38" fmla="*/ 11 w 104"/>
              <a:gd name="T39" fmla="*/ 52 h 105"/>
              <a:gd name="T40" fmla="*/ 52 w 104"/>
              <a:gd name="T41" fmla="*/ 12 h 105"/>
              <a:gd name="T42" fmla="*/ 92 w 104"/>
              <a:gd name="T43" fmla="*/ 52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8" y="46"/>
                </a:moveTo>
                <a:cubicBezTo>
                  <a:pt x="58" y="23"/>
                  <a:pt x="58" y="23"/>
                  <a:pt x="58" y="23"/>
                </a:cubicBezTo>
                <a:cubicBezTo>
                  <a:pt x="45" y="23"/>
                  <a:pt x="45" y="23"/>
                  <a:pt x="45" y="23"/>
                </a:cubicBezTo>
                <a:cubicBezTo>
                  <a:pt x="45" y="46"/>
                  <a:pt x="45" y="46"/>
                  <a:pt x="45" y="46"/>
                </a:cubicBezTo>
                <a:cubicBezTo>
                  <a:pt x="23" y="46"/>
                  <a:pt x="23" y="46"/>
                  <a:pt x="23" y="46"/>
                </a:cubicBezTo>
                <a:cubicBezTo>
                  <a:pt x="23" y="58"/>
                  <a:pt x="23" y="58"/>
                  <a:pt x="23" y="58"/>
                </a:cubicBezTo>
                <a:cubicBezTo>
                  <a:pt x="45" y="58"/>
                  <a:pt x="45" y="58"/>
                  <a:pt x="45" y="58"/>
                </a:cubicBezTo>
                <a:cubicBezTo>
                  <a:pt x="45" y="82"/>
                  <a:pt x="45" y="82"/>
                  <a:pt x="45" y="82"/>
                </a:cubicBezTo>
                <a:cubicBezTo>
                  <a:pt x="58" y="82"/>
                  <a:pt x="58" y="82"/>
                  <a:pt x="58" y="82"/>
                </a:cubicBezTo>
                <a:cubicBezTo>
                  <a:pt x="58" y="58"/>
                  <a:pt x="58" y="58"/>
                  <a:pt x="58" y="58"/>
                </a:cubicBezTo>
                <a:cubicBezTo>
                  <a:pt x="80" y="58"/>
                  <a:pt x="80" y="58"/>
                  <a:pt x="80" y="58"/>
                </a:cubicBezTo>
                <a:cubicBezTo>
                  <a:pt x="80" y="46"/>
                  <a:pt x="80" y="46"/>
                  <a:pt x="80" y="46"/>
                </a:cubicBezTo>
                <a:lnTo>
                  <a:pt x="58" y="46"/>
                </a:lnTo>
                <a:close/>
                <a:moveTo>
                  <a:pt x="52" y="0"/>
                </a:moveTo>
                <a:cubicBezTo>
                  <a:pt x="23" y="0"/>
                  <a:pt x="0" y="24"/>
                  <a:pt x="0" y="52"/>
                </a:cubicBezTo>
                <a:cubicBezTo>
                  <a:pt x="0" y="81"/>
                  <a:pt x="23" y="105"/>
                  <a:pt x="52" y="105"/>
                </a:cubicBezTo>
                <a:cubicBezTo>
                  <a:pt x="81" y="105"/>
                  <a:pt x="104" y="81"/>
                  <a:pt x="104" y="52"/>
                </a:cubicBezTo>
                <a:cubicBezTo>
                  <a:pt x="104" y="24"/>
                  <a:pt x="81" y="0"/>
                  <a:pt x="52" y="0"/>
                </a:cubicBezTo>
                <a:close/>
                <a:moveTo>
                  <a:pt x="52" y="93"/>
                </a:moveTo>
                <a:cubicBezTo>
                  <a:pt x="29" y="93"/>
                  <a:pt x="11" y="75"/>
                  <a:pt x="11" y="52"/>
                </a:cubicBezTo>
                <a:cubicBezTo>
                  <a:pt x="11" y="30"/>
                  <a:pt x="29" y="12"/>
                  <a:pt x="52" y="12"/>
                </a:cubicBezTo>
                <a:cubicBezTo>
                  <a:pt x="74" y="12"/>
                  <a:pt x="92" y="30"/>
                  <a:pt x="92" y="52"/>
                </a:cubicBezTo>
                <a:cubicBezTo>
                  <a:pt x="92" y="75"/>
                  <a:pt x="74" y="93"/>
                  <a:pt x="52" y="93"/>
                </a:cubicBezTo>
                <a:close/>
              </a:path>
            </a:pathLst>
          </a:custGeom>
          <a:solidFill>
            <a:srgbClr val="C00000"/>
          </a:solidFill>
          <a:ln>
            <a:noFill/>
          </a:ln>
        </p:spPr>
        <p:txBody>
          <a:bodyPr vert="horz" wrap="square" lIns="121920" tIns="60960" rIns="121920" bIns="60960" numCol="1" anchor="t" anchorCtr="0" compatLnSpc="1"/>
          <a:lstStyle/>
          <a:p>
            <a:pPr defTabSz="1218565">
              <a:defRPr/>
            </a:pPr>
            <a:endParaRPr lang="zh-CN" altLang="en-US" sz="3200" kern="0">
              <a:solidFill>
                <a:prstClr val="black"/>
              </a:solidFill>
              <a:ea typeface="微软雅黑" pitchFamily="34" charset="-122"/>
            </a:endParaRPr>
          </a:p>
        </p:txBody>
      </p:sp>
      <p:sp>
        <p:nvSpPr>
          <p:cNvPr id="32" name="矩形 31"/>
          <p:cNvSpPr/>
          <p:nvPr/>
        </p:nvSpPr>
        <p:spPr>
          <a:xfrm>
            <a:off x="7214596" y="2459879"/>
            <a:ext cx="3776117" cy="502702"/>
          </a:xfrm>
          <a:prstGeom prst="rect">
            <a:avLst/>
          </a:prstGeom>
        </p:spPr>
        <p:txBody>
          <a:bodyPr wrap="square">
            <a:spAutoFit/>
          </a:bodyPr>
          <a:lstStyle/>
          <a:p>
            <a:pPr algn="just">
              <a:lnSpc>
                <a:spcPts val="1600"/>
              </a:lnSpc>
            </a:pPr>
            <a:r>
              <a:rPr lang="zh-CN" altLang="en-US" sz="1335" dirty="0">
                <a:latin typeface="微软雅黑" pitchFamily="34" charset="-122"/>
                <a:ea typeface="微软雅黑" pitchFamily="34" charset="-122"/>
              </a:rPr>
              <a:t>随着计算机技术发展印刷技术的进步，平面设计在视觉感观领域的表现和应用也越来越丰富。</a:t>
            </a:r>
            <a:endParaRPr lang="zh-CN" altLang="en-US" sz="1335" dirty="0">
              <a:latin typeface="微软雅黑" pitchFamily="34" charset="-122"/>
              <a:ea typeface="微软雅黑" pitchFamily="34" charset="-122"/>
            </a:endParaRPr>
          </a:p>
        </p:txBody>
      </p:sp>
      <p:sp>
        <p:nvSpPr>
          <p:cNvPr id="33" name="Freeform 42"/>
          <p:cNvSpPr>
            <a:spLocks noEditPoints="1"/>
          </p:cNvSpPr>
          <p:nvPr/>
        </p:nvSpPr>
        <p:spPr bwMode="auto">
          <a:xfrm>
            <a:off x="6769411" y="3337658"/>
            <a:ext cx="370768" cy="372269"/>
          </a:xfrm>
          <a:custGeom>
            <a:avLst/>
            <a:gdLst>
              <a:gd name="T0" fmla="*/ 58 w 104"/>
              <a:gd name="T1" fmla="*/ 46 h 105"/>
              <a:gd name="T2" fmla="*/ 58 w 104"/>
              <a:gd name="T3" fmla="*/ 23 h 105"/>
              <a:gd name="T4" fmla="*/ 45 w 104"/>
              <a:gd name="T5" fmla="*/ 23 h 105"/>
              <a:gd name="T6" fmla="*/ 45 w 104"/>
              <a:gd name="T7" fmla="*/ 46 h 105"/>
              <a:gd name="T8" fmla="*/ 23 w 104"/>
              <a:gd name="T9" fmla="*/ 46 h 105"/>
              <a:gd name="T10" fmla="*/ 23 w 104"/>
              <a:gd name="T11" fmla="*/ 58 h 105"/>
              <a:gd name="T12" fmla="*/ 45 w 104"/>
              <a:gd name="T13" fmla="*/ 58 h 105"/>
              <a:gd name="T14" fmla="*/ 45 w 104"/>
              <a:gd name="T15" fmla="*/ 82 h 105"/>
              <a:gd name="T16" fmla="*/ 58 w 104"/>
              <a:gd name="T17" fmla="*/ 82 h 105"/>
              <a:gd name="T18" fmla="*/ 58 w 104"/>
              <a:gd name="T19" fmla="*/ 58 h 105"/>
              <a:gd name="T20" fmla="*/ 80 w 104"/>
              <a:gd name="T21" fmla="*/ 58 h 105"/>
              <a:gd name="T22" fmla="*/ 80 w 104"/>
              <a:gd name="T23" fmla="*/ 46 h 105"/>
              <a:gd name="T24" fmla="*/ 58 w 104"/>
              <a:gd name="T25" fmla="*/ 46 h 105"/>
              <a:gd name="T26" fmla="*/ 52 w 104"/>
              <a:gd name="T27" fmla="*/ 0 h 105"/>
              <a:gd name="T28" fmla="*/ 0 w 104"/>
              <a:gd name="T29" fmla="*/ 52 h 105"/>
              <a:gd name="T30" fmla="*/ 52 w 104"/>
              <a:gd name="T31" fmla="*/ 105 h 105"/>
              <a:gd name="T32" fmla="*/ 104 w 104"/>
              <a:gd name="T33" fmla="*/ 52 h 105"/>
              <a:gd name="T34" fmla="*/ 52 w 104"/>
              <a:gd name="T35" fmla="*/ 0 h 105"/>
              <a:gd name="T36" fmla="*/ 52 w 104"/>
              <a:gd name="T37" fmla="*/ 93 h 105"/>
              <a:gd name="T38" fmla="*/ 11 w 104"/>
              <a:gd name="T39" fmla="*/ 52 h 105"/>
              <a:gd name="T40" fmla="*/ 52 w 104"/>
              <a:gd name="T41" fmla="*/ 12 h 105"/>
              <a:gd name="T42" fmla="*/ 92 w 104"/>
              <a:gd name="T43" fmla="*/ 52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8" y="46"/>
                </a:moveTo>
                <a:cubicBezTo>
                  <a:pt x="58" y="23"/>
                  <a:pt x="58" y="23"/>
                  <a:pt x="58" y="23"/>
                </a:cubicBezTo>
                <a:cubicBezTo>
                  <a:pt x="45" y="23"/>
                  <a:pt x="45" y="23"/>
                  <a:pt x="45" y="23"/>
                </a:cubicBezTo>
                <a:cubicBezTo>
                  <a:pt x="45" y="46"/>
                  <a:pt x="45" y="46"/>
                  <a:pt x="45" y="46"/>
                </a:cubicBezTo>
                <a:cubicBezTo>
                  <a:pt x="23" y="46"/>
                  <a:pt x="23" y="46"/>
                  <a:pt x="23" y="46"/>
                </a:cubicBezTo>
                <a:cubicBezTo>
                  <a:pt x="23" y="58"/>
                  <a:pt x="23" y="58"/>
                  <a:pt x="23" y="58"/>
                </a:cubicBezTo>
                <a:cubicBezTo>
                  <a:pt x="45" y="58"/>
                  <a:pt x="45" y="58"/>
                  <a:pt x="45" y="58"/>
                </a:cubicBezTo>
                <a:cubicBezTo>
                  <a:pt x="45" y="82"/>
                  <a:pt x="45" y="82"/>
                  <a:pt x="45" y="82"/>
                </a:cubicBezTo>
                <a:cubicBezTo>
                  <a:pt x="58" y="82"/>
                  <a:pt x="58" y="82"/>
                  <a:pt x="58" y="82"/>
                </a:cubicBezTo>
                <a:cubicBezTo>
                  <a:pt x="58" y="58"/>
                  <a:pt x="58" y="58"/>
                  <a:pt x="58" y="58"/>
                </a:cubicBezTo>
                <a:cubicBezTo>
                  <a:pt x="80" y="58"/>
                  <a:pt x="80" y="58"/>
                  <a:pt x="80" y="58"/>
                </a:cubicBezTo>
                <a:cubicBezTo>
                  <a:pt x="80" y="46"/>
                  <a:pt x="80" y="46"/>
                  <a:pt x="80" y="46"/>
                </a:cubicBezTo>
                <a:lnTo>
                  <a:pt x="58" y="46"/>
                </a:lnTo>
                <a:close/>
                <a:moveTo>
                  <a:pt x="52" y="0"/>
                </a:moveTo>
                <a:cubicBezTo>
                  <a:pt x="23" y="0"/>
                  <a:pt x="0" y="24"/>
                  <a:pt x="0" y="52"/>
                </a:cubicBezTo>
                <a:cubicBezTo>
                  <a:pt x="0" y="81"/>
                  <a:pt x="23" y="105"/>
                  <a:pt x="52" y="105"/>
                </a:cubicBezTo>
                <a:cubicBezTo>
                  <a:pt x="81" y="105"/>
                  <a:pt x="104" y="81"/>
                  <a:pt x="104" y="52"/>
                </a:cubicBezTo>
                <a:cubicBezTo>
                  <a:pt x="104" y="24"/>
                  <a:pt x="81" y="0"/>
                  <a:pt x="52" y="0"/>
                </a:cubicBezTo>
                <a:close/>
                <a:moveTo>
                  <a:pt x="52" y="93"/>
                </a:moveTo>
                <a:cubicBezTo>
                  <a:pt x="29" y="93"/>
                  <a:pt x="11" y="75"/>
                  <a:pt x="11" y="52"/>
                </a:cubicBezTo>
                <a:cubicBezTo>
                  <a:pt x="11" y="30"/>
                  <a:pt x="29" y="12"/>
                  <a:pt x="52" y="12"/>
                </a:cubicBezTo>
                <a:cubicBezTo>
                  <a:pt x="74" y="12"/>
                  <a:pt x="92" y="30"/>
                  <a:pt x="92" y="52"/>
                </a:cubicBezTo>
                <a:cubicBezTo>
                  <a:pt x="92" y="75"/>
                  <a:pt x="74" y="93"/>
                  <a:pt x="52" y="93"/>
                </a:cubicBezTo>
                <a:close/>
              </a:path>
            </a:pathLst>
          </a:custGeom>
          <a:solidFill>
            <a:srgbClr val="C00000"/>
          </a:solidFill>
          <a:ln>
            <a:noFill/>
          </a:ln>
        </p:spPr>
        <p:txBody>
          <a:bodyPr vert="horz" wrap="square" lIns="121920" tIns="60960" rIns="121920" bIns="60960" numCol="1" anchor="t" anchorCtr="0" compatLnSpc="1"/>
          <a:lstStyle/>
          <a:p>
            <a:pPr defTabSz="1218565">
              <a:defRPr/>
            </a:pPr>
            <a:endParaRPr lang="zh-CN" altLang="en-US" sz="3200" kern="0">
              <a:solidFill>
                <a:prstClr val="black"/>
              </a:solidFill>
              <a:ea typeface="微软雅黑" pitchFamily="34" charset="-122"/>
            </a:endParaRPr>
          </a:p>
        </p:txBody>
      </p:sp>
      <p:sp>
        <p:nvSpPr>
          <p:cNvPr id="34" name="矩形 33"/>
          <p:cNvSpPr/>
          <p:nvPr/>
        </p:nvSpPr>
        <p:spPr>
          <a:xfrm>
            <a:off x="7214596" y="3257051"/>
            <a:ext cx="3776117" cy="502702"/>
          </a:xfrm>
          <a:prstGeom prst="rect">
            <a:avLst/>
          </a:prstGeom>
        </p:spPr>
        <p:txBody>
          <a:bodyPr wrap="square">
            <a:spAutoFit/>
          </a:bodyPr>
          <a:lstStyle/>
          <a:p>
            <a:pPr algn="just">
              <a:lnSpc>
                <a:spcPts val="1600"/>
              </a:lnSpc>
            </a:pPr>
            <a:r>
              <a:rPr lang="zh-CN" altLang="en-US" sz="1335" dirty="0">
                <a:latin typeface="微软雅黑" pitchFamily="34" charset="-122"/>
                <a:ea typeface="微软雅黑" pitchFamily="34" charset="-122"/>
              </a:rPr>
              <a:t>随着计算机技术发展印刷技术的进步，平面设计在视觉感观领域的表现和应用也越来越丰富。</a:t>
            </a:r>
            <a:endParaRPr lang="zh-CN" altLang="en-US" sz="1335" dirty="0">
              <a:latin typeface="微软雅黑" pitchFamily="34" charset="-122"/>
              <a:ea typeface="微软雅黑" pitchFamily="34" charset="-122"/>
            </a:endParaRPr>
          </a:p>
        </p:txBody>
      </p:sp>
      <p:sp>
        <p:nvSpPr>
          <p:cNvPr id="35" name="Freeform 42"/>
          <p:cNvSpPr>
            <a:spLocks noEditPoints="1"/>
          </p:cNvSpPr>
          <p:nvPr/>
        </p:nvSpPr>
        <p:spPr bwMode="auto">
          <a:xfrm>
            <a:off x="6769411" y="4134830"/>
            <a:ext cx="370768" cy="372269"/>
          </a:xfrm>
          <a:custGeom>
            <a:avLst/>
            <a:gdLst>
              <a:gd name="T0" fmla="*/ 58 w 104"/>
              <a:gd name="T1" fmla="*/ 46 h 105"/>
              <a:gd name="T2" fmla="*/ 58 w 104"/>
              <a:gd name="T3" fmla="*/ 23 h 105"/>
              <a:gd name="T4" fmla="*/ 45 w 104"/>
              <a:gd name="T5" fmla="*/ 23 h 105"/>
              <a:gd name="T6" fmla="*/ 45 w 104"/>
              <a:gd name="T7" fmla="*/ 46 h 105"/>
              <a:gd name="T8" fmla="*/ 23 w 104"/>
              <a:gd name="T9" fmla="*/ 46 h 105"/>
              <a:gd name="T10" fmla="*/ 23 w 104"/>
              <a:gd name="T11" fmla="*/ 58 h 105"/>
              <a:gd name="T12" fmla="*/ 45 w 104"/>
              <a:gd name="T13" fmla="*/ 58 h 105"/>
              <a:gd name="T14" fmla="*/ 45 w 104"/>
              <a:gd name="T15" fmla="*/ 82 h 105"/>
              <a:gd name="T16" fmla="*/ 58 w 104"/>
              <a:gd name="T17" fmla="*/ 82 h 105"/>
              <a:gd name="T18" fmla="*/ 58 w 104"/>
              <a:gd name="T19" fmla="*/ 58 h 105"/>
              <a:gd name="T20" fmla="*/ 80 w 104"/>
              <a:gd name="T21" fmla="*/ 58 h 105"/>
              <a:gd name="T22" fmla="*/ 80 w 104"/>
              <a:gd name="T23" fmla="*/ 46 h 105"/>
              <a:gd name="T24" fmla="*/ 58 w 104"/>
              <a:gd name="T25" fmla="*/ 46 h 105"/>
              <a:gd name="T26" fmla="*/ 52 w 104"/>
              <a:gd name="T27" fmla="*/ 0 h 105"/>
              <a:gd name="T28" fmla="*/ 0 w 104"/>
              <a:gd name="T29" fmla="*/ 52 h 105"/>
              <a:gd name="T30" fmla="*/ 52 w 104"/>
              <a:gd name="T31" fmla="*/ 105 h 105"/>
              <a:gd name="T32" fmla="*/ 104 w 104"/>
              <a:gd name="T33" fmla="*/ 52 h 105"/>
              <a:gd name="T34" fmla="*/ 52 w 104"/>
              <a:gd name="T35" fmla="*/ 0 h 105"/>
              <a:gd name="T36" fmla="*/ 52 w 104"/>
              <a:gd name="T37" fmla="*/ 93 h 105"/>
              <a:gd name="T38" fmla="*/ 11 w 104"/>
              <a:gd name="T39" fmla="*/ 52 h 105"/>
              <a:gd name="T40" fmla="*/ 52 w 104"/>
              <a:gd name="T41" fmla="*/ 12 h 105"/>
              <a:gd name="T42" fmla="*/ 92 w 104"/>
              <a:gd name="T43" fmla="*/ 52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8" y="46"/>
                </a:moveTo>
                <a:cubicBezTo>
                  <a:pt x="58" y="23"/>
                  <a:pt x="58" y="23"/>
                  <a:pt x="58" y="23"/>
                </a:cubicBezTo>
                <a:cubicBezTo>
                  <a:pt x="45" y="23"/>
                  <a:pt x="45" y="23"/>
                  <a:pt x="45" y="23"/>
                </a:cubicBezTo>
                <a:cubicBezTo>
                  <a:pt x="45" y="46"/>
                  <a:pt x="45" y="46"/>
                  <a:pt x="45" y="46"/>
                </a:cubicBezTo>
                <a:cubicBezTo>
                  <a:pt x="23" y="46"/>
                  <a:pt x="23" y="46"/>
                  <a:pt x="23" y="46"/>
                </a:cubicBezTo>
                <a:cubicBezTo>
                  <a:pt x="23" y="58"/>
                  <a:pt x="23" y="58"/>
                  <a:pt x="23" y="58"/>
                </a:cubicBezTo>
                <a:cubicBezTo>
                  <a:pt x="45" y="58"/>
                  <a:pt x="45" y="58"/>
                  <a:pt x="45" y="58"/>
                </a:cubicBezTo>
                <a:cubicBezTo>
                  <a:pt x="45" y="82"/>
                  <a:pt x="45" y="82"/>
                  <a:pt x="45" y="82"/>
                </a:cubicBezTo>
                <a:cubicBezTo>
                  <a:pt x="58" y="82"/>
                  <a:pt x="58" y="82"/>
                  <a:pt x="58" y="82"/>
                </a:cubicBezTo>
                <a:cubicBezTo>
                  <a:pt x="58" y="58"/>
                  <a:pt x="58" y="58"/>
                  <a:pt x="58" y="58"/>
                </a:cubicBezTo>
                <a:cubicBezTo>
                  <a:pt x="80" y="58"/>
                  <a:pt x="80" y="58"/>
                  <a:pt x="80" y="58"/>
                </a:cubicBezTo>
                <a:cubicBezTo>
                  <a:pt x="80" y="46"/>
                  <a:pt x="80" y="46"/>
                  <a:pt x="80" y="46"/>
                </a:cubicBezTo>
                <a:lnTo>
                  <a:pt x="58" y="46"/>
                </a:lnTo>
                <a:close/>
                <a:moveTo>
                  <a:pt x="52" y="0"/>
                </a:moveTo>
                <a:cubicBezTo>
                  <a:pt x="23" y="0"/>
                  <a:pt x="0" y="24"/>
                  <a:pt x="0" y="52"/>
                </a:cubicBezTo>
                <a:cubicBezTo>
                  <a:pt x="0" y="81"/>
                  <a:pt x="23" y="105"/>
                  <a:pt x="52" y="105"/>
                </a:cubicBezTo>
                <a:cubicBezTo>
                  <a:pt x="81" y="105"/>
                  <a:pt x="104" y="81"/>
                  <a:pt x="104" y="52"/>
                </a:cubicBezTo>
                <a:cubicBezTo>
                  <a:pt x="104" y="24"/>
                  <a:pt x="81" y="0"/>
                  <a:pt x="52" y="0"/>
                </a:cubicBezTo>
                <a:close/>
                <a:moveTo>
                  <a:pt x="52" y="93"/>
                </a:moveTo>
                <a:cubicBezTo>
                  <a:pt x="29" y="93"/>
                  <a:pt x="11" y="75"/>
                  <a:pt x="11" y="52"/>
                </a:cubicBezTo>
                <a:cubicBezTo>
                  <a:pt x="11" y="30"/>
                  <a:pt x="29" y="12"/>
                  <a:pt x="52" y="12"/>
                </a:cubicBezTo>
                <a:cubicBezTo>
                  <a:pt x="74" y="12"/>
                  <a:pt x="92" y="30"/>
                  <a:pt x="92" y="52"/>
                </a:cubicBezTo>
                <a:cubicBezTo>
                  <a:pt x="92" y="75"/>
                  <a:pt x="74" y="93"/>
                  <a:pt x="52" y="93"/>
                </a:cubicBezTo>
                <a:close/>
              </a:path>
            </a:pathLst>
          </a:custGeom>
          <a:solidFill>
            <a:srgbClr val="C00000"/>
          </a:solidFill>
          <a:ln>
            <a:noFill/>
          </a:ln>
        </p:spPr>
        <p:txBody>
          <a:bodyPr vert="horz" wrap="square" lIns="121920" tIns="60960" rIns="121920" bIns="60960" numCol="1" anchor="t" anchorCtr="0" compatLnSpc="1"/>
          <a:lstStyle/>
          <a:p>
            <a:pPr defTabSz="1218565">
              <a:defRPr/>
            </a:pPr>
            <a:endParaRPr lang="zh-CN" altLang="en-US" sz="3200" kern="0">
              <a:solidFill>
                <a:prstClr val="black"/>
              </a:solidFill>
              <a:ea typeface="微软雅黑" pitchFamily="34" charset="-122"/>
            </a:endParaRPr>
          </a:p>
        </p:txBody>
      </p:sp>
      <p:sp>
        <p:nvSpPr>
          <p:cNvPr id="36" name="矩形 35"/>
          <p:cNvSpPr/>
          <p:nvPr/>
        </p:nvSpPr>
        <p:spPr>
          <a:xfrm>
            <a:off x="7214596" y="4054223"/>
            <a:ext cx="3776117" cy="502702"/>
          </a:xfrm>
          <a:prstGeom prst="rect">
            <a:avLst/>
          </a:prstGeom>
        </p:spPr>
        <p:txBody>
          <a:bodyPr wrap="square">
            <a:spAutoFit/>
          </a:bodyPr>
          <a:lstStyle/>
          <a:p>
            <a:pPr algn="just">
              <a:lnSpc>
                <a:spcPts val="1600"/>
              </a:lnSpc>
            </a:pPr>
            <a:r>
              <a:rPr lang="zh-CN" altLang="en-US" sz="1335" dirty="0">
                <a:latin typeface="微软雅黑" pitchFamily="34" charset="-122"/>
                <a:ea typeface="微软雅黑" pitchFamily="34" charset="-122"/>
              </a:rPr>
              <a:t>随着计算机技术发展印刷技术的进步，平面设计在视觉感观领域的表现和应用也越来越丰富。</a:t>
            </a:r>
            <a:endParaRPr lang="zh-CN" altLang="en-US" sz="1335" dirty="0">
              <a:latin typeface="微软雅黑" pitchFamily="34" charset="-122"/>
              <a:ea typeface="微软雅黑" pitchFamily="34" charset="-122"/>
            </a:endParaRPr>
          </a:p>
        </p:txBody>
      </p:sp>
      <p:sp>
        <p:nvSpPr>
          <p:cNvPr id="37" name="Freeform 42"/>
          <p:cNvSpPr>
            <a:spLocks noEditPoints="1"/>
          </p:cNvSpPr>
          <p:nvPr/>
        </p:nvSpPr>
        <p:spPr bwMode="auto">
          <a:xfrm>
            <a:off x="6769411" y="4932004"/>
            <a:ext cx="370768" cy="372269"/>
          </a:xfrm>
          <a:custGeom>
            <a:avLst/>
            <a:gdLst>
              <a:gd name="T0" fmla="*/ 58 w 104"/>
              <a:gd name="T1" fmla="*/ 46 h 105"/>
              <a:gd name="T2" fmla="*/ 58 w 104"/>
              <a:gd name="T3" fmla="*/ 23 h 105"/>
              <a:gd name="T4" fmla="*/ 45 w 104"/>
              <a:gd name="T5" fmla="*/ 23 h 105"/>
              <a:gd name="T6" fmla="*/ 45 w 104"/>
              <a:gd name="T7" fmla="*/ 46 h 105"/>
              <a:gd name="T8" fmla="*/ 23 w 104"/>
              <a:gd name="T9" fmla="*/ 46 h 105"/>
              <a:gd name="T10" fmla="*/ 23 w 104"/>
              <a:gd name="T11" fmla="*/ 58 h 105"/>
              <a:gd name="T12" fmla="*/ 45 w 104"/>
              <a:gd name="T13" fmla="*/ 58 h 105"/>
              <a:gd name="T14" fmla="*/ 45 w 104"/>
              <a:gd name="T15" fmla="*/ 82 h 105"/>
              <a:gd name="T16" fmla="*/ 58 w 104"/>
              <a:gd name="T17" fmla="*/ 82 h 105"/>
              <a:gd name="T18" fmla="*/ 58 w 104"/>
              <a:gd name="T19" fmla="*/ 58 h 105"/>
              <a:gd name="T20" fmla="*/ 80 w 104"/>
              <a:gd name="T21" fmla="*/ 58 h 105"/>
              <a:gd name="T22" fmla="*/ 80 w 104"/>
              <a:gd name="T23" fmla="*/ 46 h 105"/>
              <a:gd name="T24" fmla="*/ 58 w 104"/>
              <a:gd name="T25" fmla="*/ 46 h 105"/>
              <a:gd name="T26" fmla="*/ 52 w 104"/>
              <a:gd name="T27" fmla="*/ 0 h 105"/>
              <a:gd name="T28" fmla="*/ 0 w 104"/>
              <a:gd name="T29" fmla="*/ 52 h 105"/>
              <a:gd name="T30" fmla="*/ 52 w 104"/>
              <a:gd name="T31" fmla="*/ 105 h 105"/>
              <a:gd name="T32" fmla="*/ 104 w 104"/>
              <a:gd name="T33" fmla="*/ 52 h 105"/>
              <a:gd name="T34" fmla="*/ 52 w 104"/>
              <a:gd name="T35" fmla="*/ 0 h 105"/>
              <a:gd name="T36" fmla="*/ 52 w 104"/>
              <a:gd name="T37" fmla="*/ 93 h 105"/>
              <a:gd name="T38" fmla="*/ 11 w 104"/>
              <a:gd name="T39" fmla="*/ 52 h 105"/>
              <a:gd name="T40" fmla="*/ 52 w 104"/>
              <a:gd name="T41" fmla="*/ 12 h 105"/>
              <a:gd name="T42" fmla="*/ 92 w 104"/>
              <a:gd name="T43" fmla="*/ 52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8" y="46"/>
                </a:moveTo>
                <a:cubicBezTo>
                  <a:pt x="58" y="23"/>
                  <a:pt x="58" y="23"/>
                  <a:pt x="58" y="23"/>
                </a:cubicBezTo>
                <a:cubicBezTo>
                  <a:pt x="45" y="23"/>
                  <a:pt x="45" y="23"/>
                  <a:pt x="45" y="23"/>
                </a:cubicBezTo>
                <a:cubicBezTo>
                  <a:pt x="45" y="46"/>
                  <a:pt x="45" y="46"/>
                  <a:pt x="45" y="46"/>
                </a:cubicBezTo>
                <a:cubicBezTo>
                  <a:pt x="23" y="46"/>
                  <a:pt x="23" y="46"/>
                  <a:pt x="23" y="46"/>
                </a:cubicBezTo>
                <a:cubicBezTo>
                  <a:pt x="23" y="58"/>
                  <a:pt x="23" y="58"/>
                  <a:pt x="23" y="58"/>
                </a:cubicBezTo>
                <a:cubicBezTo>
                  <a:pt x="45" y="58"/>
                  <a:pt x="45" y="58"/>
                  <a:pt x="45" y="58"/>
                </a:cubicBezTo>
                <a:cubicBezTo>
                  <a:pt x="45" y="82"/>
                  <a:pt x="45" y="82"/>
                  <a:pt x="45" y="82"/>
                </a:cubicBezTo>
                <a:cubicBezTo>
                  <a:pt x="58" y="82"/>
                  <a:pt x="58" y="82"/>
                  <a:pt x="58" y="82"/>
                </a:cubicBezTo>
                <a:cubicBezTo>
                  <a:pt x="58" y="58"/>
                  <a:pt x="58" y="58"/>
                  <a:pt x="58" y="58"/>
                </a:cubicBezTo>
                <a:cubicBezTo>
                  <a:pt x="80" y="58"/>
                  <a:pt x="80" y="58"/>
                  <a:pt x="80" y="58"/>
                </a:cubicBezTo>
                <a:cubicBezTo>
                  <a:pt x="80" y="46"/>
                  <a:pt x="80" y="46"/>
                  <a:pt x="80" y="46"/>
                </a:cubicBezTo>
                <a:lnTo>
                  <a:pt x="58" y="46"/>
                </a:lnTo>
                <a:close/>
                <a:moveTo>
                  <a:pt x="52" y="0"/>
                </a:moveTo>
                <a:cubicBezTo>
                  <a:pt x="23" y="0"/>
                  <a:pt x="0" y="24"/>
                  <a:pt x="0" y="52"/>
                </a:cubicBezTo>
                <a:cubicBezTo>
                  <a:pt x="0" y="81"/>
                  <a:pt x="23" y="105"/>
                  <a:pt x="52" y="105"/>
                </a:cubicBezTo>
                <a:cubicBezTo>
                  <a:pt x="81" y="105"/>
                  <a:pt x="104" y="81"/>
                  <a:pt x="104" y="52"/>
                </a:cubicBezTo>
                <a:cubicBezTo>
                  <a:pt x="104" y="24"/>
                  <a:pt x="81" y="0"/>
                  <a:pt x="52" y="0"/>
                </a:cubicBezTo>
                <a:close/>
                <a:moveTo>
                  <a:pt x="52" y="93"/>
                </a:moveTo>
                <a:cubicBezTo>
                  <a:pt x="29" y="93"/>
                  <a:pt x="11" y="75"/>
                  <a:pt x="11" y="52"/>
                </a:cubicBezTo>
                <a:cubicBezTo>
                  <a:pt x="11" y="30"/>
                  <a:pt x="29" y="12"/>
                  <a:pt x="52" y="12"/>
                </a:cubicBezTo>
                <a:cubicBezTo>
                  <a:pt x="74" y="12"/>
                  <a:pt x="92" y="30"/>
                  <a:pt x="92" y="52"/>
                </a:cubicBezTo>
                <a:cubicBezTo>
                  <a:pt x="92" y="75"/>
                  <a:pt x="74" y="93"/>
                  <a:pt x="52" y="93"/>
                </a:cubicBezTo>
                <a:close/>
              </a:path>
            </a:pathLst>
          </a:custGeom>
          <a:solidFill>
            <a:srgbClr val="C00000"/>
          </a:solidFill>
          <a:ln>
            <a:noFill/>
          </a:ln>
        </p:spPr>
        <p:txBody>
          <a:bodyPr vert="horz" wrap="square" lIns="121920" tIns="60960" rIns="121920" bIns="60960" numCol="1" anchor="t" anchorCtr="0" compatLnSpc="1"/>
          <a:lstStyle/>
          <a:p>
            <a:pPr defTabSz="1218565">
              <a:defRPr/>
            </a:pPr>
            <a:endParaRPr lang="zh-CN" altLang="en-US" sz="3200" kern="0">
              <a:solidFill>
                <a:prstClr val="black"/>
              </a:solidFill>
              <a:ea typeface="微软雅黑" pitchFamily="34" charset="-122"/>
            </a:endParaRPr>
          </a:p>
        </p:txBody>
      </p:sp>
      <p:sp>
        <p:nvSpPr>
          <p:cNvPr id="38" name="矩形 37"/>
          <p:cNvSpPr/>
          <p:nvPr/>
        </p:nvSpPr>
        <p:spPr>
          <a:xfrm>
            <a:off x="7214596" y="4851397"/>
            <a:ext cx="3776117" cy="502702"/>
          </a:xfrm>
          <a:prstGeom prst="rect">
            <a:avLst/>
          </a:prstGeom>
        </p:spPr>
        <p:txBody>
          <a:bodyPr wrap="square">
            <a:spAutoFit/>
          </a:bodyPr>
          <a:lstStyle/>
          <a:p>
            <a:pPr algn="just">
              <a:lnSpc>
                <a:spcPts val="1600"/>
              </a:lnSpc>
            </a:pPr>
            <a:r>
              <a:rPr lang="zh-CN" altLang="en-US" sz="1335" dirty="0">
                <a:latin typeface="微软雅黑" pitchFamily="34" charset="-122"/>
                <a:ea typeface="微软雅黑" pitchFamily="34" charset="-122"/>
              </a:rPr>
              <a:t>随着计算机技术发展印刷技术的进步，平面设计在视觉感观领域的表现和应用也越来越丰富。</a:t>
            </a:r>
            <a:endParaRPr lang="zh-CN" altLang="en-US" sz="1335" dirty="0">
              <a:latin typeface="微软雅黑" pitchFamily="34" charset="-122"/>
              <a:ea typeface="微软雅黑" pitchFamily="34" charset="-122"/>
            </a:endParaRPr>
          </a:p>
        </p:txBody>
      </p:sp>
      <p:sp>
        <p:nvSpPr>
          <p:cNvPr id="39" name="标题 52"/>
          <p:cNvSpPr/>
          <p:nvPr/>
        </p:nvSpPr>
        <p:spPr bwMode="auto">
          <a:xfrm>
            <a:off x="1155868" y="260648"/>
            <a:ext cx="5923360"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单击此处</a:t>
            </a:r>
            <a:r>
              <a:rPr lang="zh-CN" altLang="en-US" sz="3200" b="1" dirty="0" smtClean="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添加页面标题</a:t>
            </a:r>
            <a:endPar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400"/>
                                        <p:tgtEl>
                                          <p:spTgt spid="10"/>
                                        </p:tgtEl>
                                        <p:attrNameLst>
                                          <p:attrName>ppt_y</p:attrName>
                                        </p:attrNameLst>
                                      </p:cBhvr>
                                      <p:tavLst>
                                        <p:tav tm="0">
                                          <p:val>
                                            <p:strVal val="#ppt_y+#ppt_h*1.125000"/>
                                          </p:val>
                                        </p:tav>
                                        <p:tav tm="100000">
                                          <p:val>
                                            <p:strVal val="#ppt_y"/>
                                          </p:val>
                                        </p:tav>
                                      </p:tavLst>
                                    </p:anim>
                                    <p:animEffect transition="in" filter="wipe(up)">
                                      <p:cBhvr>
                                        <p:cTn id="16" dur="400"/>
                                        <p:tgtEl>
                                          <p:spTgt spid="10"/>
                                        </p:tgtEl>
                                      </p:cBhvr>
                                    </p:animEffec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400"/>
                                        <p:tgtEl>
                                          <p:spTgt spid="13"/>
                                        </p:tgtEl>
                                        <p:attrNameLst>
                                          <p:attrName>ppt_x</p:attrName>
                                        </p:attrNameLst>
                                      </p:cBhvr>
                                      <p:tavLst>
                                        <p:tav tm="0">
                                          <p:val>
                                            <p:strVal val="#ppt_x-#ppt_w*1.125000"/>
                                          </p:val>
                                        </p:tav>
                                        <p:tav tm="100000">
                                          <p:val>
                                            <p:strVal val="#ppt_x"/>
                                          </p:val>
                                        </p:tav>
                                      </p:tavLst>
                                    </p:anim>
                                    <p:animEffect transition="in" filter="wipe(right)">
                                      <p:cBhvr>
                                        <p:cTn id="21" dur="400"/>
                                        <p:tgtEl>
                                          <p:spTgt spid="13"/>
                                        </p:tgtEl>
                                      </p:cBhvr>
                                    </p:animEffect>
                                  </p:childTnLst>
                                </p:cTn>
                              </p:par>
                            </p:childTnLst>
                          </p:cTn>
                        </p:par>
                        <p:par>
                          <p:cTn id="22" fill="hold">
                            <p:stCondLst>
                              <p:cond delay="2000"/>
                            </p:stCondLst>
                            <p:childTnLst>
                              <p:par>
                                <p:cTn id="23" presetID="12" presetClass="entr" presetSubtype="8"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400"/>
                                        <p:tgtEl>
                                          <p:spTgt spid="16"/>
                                        </p:tgtEl>
                                        <p:attrNameLst>
                                          <p:attrName>ppt_x</p:attrName>
                                        </p:attrNameLst>
                                      </p:cBhvr>
                                      <p:tavLst>
                                        <p:tav tm="0">
                                          <p:val>
                                            <p:strVal val="#ppt_x-#ppt_w*1.125000"/>
                                          </p:val>
                                        </p:tav>
                                        <p:tav tm="100000">
                                          <p:val>
                                            <p:strVal val="#ppt_x"/>
                                          </p:val>
                                        </p:tav>
                                      </p:tavLst>
                                    </p:anim>
                                    <p:animEffect transition="in" filter="wipe(right)">
                                      <p:cBhvr>
                                        <p:cTn id="26" dur="400"/>
                                        <p:tgtEl>
                                          <p:spTgt spid="16"/>
                                        </p:tgtEl>
                                      </p:cBhvr>
                                    </p:animEffect>
                                  </p:childTnLst>
                                </p:cTn>
                              </p:par>
                            </p:childTnLst>
                          </p:cTn>
                        </p:par>
                        <p:par>
                          <p:cTn id="27" fill="hold">
                            <p:stCondLst>
                              <p:cond delay="2500"/>
                            </p:stCondLst>
                            <p:childTnLst>
                              <p:par>
                                <p:cTn id="28" presetID="12" presetClass="entr" presetSubtype="8"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400"/>
                                        <p:tgtEl>
                                          <p:spTgt spid="19"/>
                                        </p:tgtEl>
                                        <p:attrNameLst>
                                          <p:attrName>ppt_x</p:attrName>
                                        </p:attrNameLst>
                                      </p:cBhvr>
                                      <p:tavLst>
                                        <p:tav tm="0">
                                          <p:val>
                                            <p:strVal val="#ppt_x-#ppt_w*1.125000"/>
                                          </p:val>
                                        </p:tav>
                                        <p:tav tm="100000">
                                          <p:val>
                                            <p:strVal val="#ppt_x"/>
                                          </p:val>
                                        </p:tav>
                                      </p:tavLst>
                                    </p:anim>
                                    <p:animEffect transition="in" filter="wipe(right)">
                                      <p:cBhvr>
                                        <p:cTn id="31" dur="400"/>
                                        <p:tgtEl>
                                          <p:spTgt spid="19"/>
                                        </p:tgtEl>
                                      </p:cBhvr>
                                    </p:animEffect>
                                  </p:childTnLst>
                                </p:cTn>
                              </p:par>
                            </p:childTnLst>
                          </p:cTn>
                        </p:par>
                        <p:par>
                          <p:cTn id="32" fill="hold">
                            <p:stCondLst>
                              <p:cond delay="3000"/>
                            </p:stCondLst>
                            <p:childTnLst>
                              <p:par>
                                <p:cTn id="33" presetID="12" presetClass="entr" presetSubtype="8"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400"/>
                                        <p:tgtEl>
                                          <p:spTgt spid="22"/>
                                        </p:tgtEl>
                                        <p:attrNameLst>
                                          <p:attrName>ppt_x</p:attrName>
                                        </p:attrNameLst>
                                      </p:cBhvr>
                                      <p:tavLst>
                                        <p:tav tm="0">
                                          <p:val>
                                            <p:strVal val="#ppt_x-#ppt_w*1.125000"/>
                                          </p:val>
                                        </p:tav>
                                        <p:tav tm="100000">
                                          <p:val>
                                            <p:strVal val="#ppt_x"/>
                                          </p:val>
                                        </p:tav>
                                      </p:tavLst>
                                    </p:anim>
                                    <p:animEffect transition="in" filter="wipe(right)">
                                      <p:cBhvr>
                                        <p:cTn id="36" dur="400"/>
                                        <p:tgtEl>
                                          <p:spTgt spid="22"/>
                                        </p:tgtEl>
                                      </p:cBhvr>
                                    </p:animEffect>
                                  </p:childTnLst>
                                </p:cTn>
                              </p:par>
                            </p:childTnLst>
                          </p:cTn>
                        </p:par>
                        <p:par>
                          <p:cTn id="37" fill="hold">
                            <p:stCondLst>
                              <p:cond delay="3500"/>
                            </p:stCondLst>
                            <p:childTnLst>
                              <p:par>
                                <p:cTn id="38" presetID="53" presetClass="entr" presetSubtype="16"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p:cTn id="40" dur="200" fill="hold"/>
                                        <p:tgtEl>
                                          <p:spTgt spid="29"/>
                                        </p:tgtEl>
                                        <p:attrNameLst>
                                          <p:attrName>ppt_w</p:attrName>
                                        </p:attrNameLst>
                                      </p:cBhvr>
                                      <p:tavLst>
                                        <p:tav tm="0">
                                          <p:val>
                                            <p:fltVal val="0"/>
                                          </p:val>
                                        </p:tav>
                                        <p:tav tm="100000">
                                          <p:val>
                                            <p:strVal val="#ppt_w"/>
                                          </p:val>
                                        </p:tav>
                                      </p:tavLst>
                                    </p:anim>
                                    <p:anim calcmode="lin" valueType="num">
                                      <p:cBhvr>
                                        <p:cTn id="41" dur="200" fill="hold"/>
                                        <p:tgtEl>
                                          <p:spTgt spid="29"/>
                                        </p:tgtEl>
                                        <p:attrNameLst>
                                          <p:attrName>ppt_h</p:attrName>
                                        </p:attrNameLst>
                                      </p:cBhvr>
                                      <p:tavLst>
                                        <p:tav tm="0">
                                          <p:val>
                                            <p:fltVal val="0"/>
                                          </p:val>
                                        </p:tav>
                                        <p:tav tm="100000">
                                          <p:val>
                                            <p:strVal val="#ppt_h"/>
                                          </p:val>
                                        </p:tav>
                                      </p:tavLst>
                                    </p:anim>
                                    <p:animEffect transition="in" filter="fade">
                                      <p:cBhvr>
                                        <p:cTn id="42" dur="200"/>
                                        <p:tgtEl>
                                          <p:spTgt spid="29"/>
                                        </p:tgtEl>
                                      </p:cBhvr>
                                    </p:animEffect>
                                  </p:childTnLst>
                                </p:cTn>
                              </p:par>
                              <p:par>
                                <p:cTn id="43" presetID="6" presetClass="emph" presetSubtype="0" autoRev="1" fill="hold" grpId="1" nodeType="withEffect">
                                  <p:stCondLst>
                                    <p:cond delay="150"/>
                                  </p:stCondLst>
                                  <p:childTnLst>
                                    <p:animScale>
                                      <p:cBhvr>
                                        <p:cTn id="44" dur="100" fill="hold"/>
                                        <p:tgtEl>
                                          <p:spTgt spid="29"/>
                                        </p:tgtEl>
                                      </p:cBhvr>
                                      <p:by x="130000" y="130000"/>
                                    </p:animScale>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childTnLst>
                          </p:cTn>
                        </p:par>
                        <p:par>
                          <p:cTn id="49" fill="hold">
                            <p:stCondLst>
                              <p:cond delay="4500"/>
                            </p:stCondLst>
                            <p:childTnLst>
                              <p:par>
                                <p:cTn id="50" presetID="53" presetClass="entr" presetSubtype="16" fill="hold" grpId="0" nodeType="after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p:cTn id="52" dur="200" fill="hold"/>
                                        <p:tgtEl>
                                          <p:spTgt spid="31"/>
                                        </p:tgtEl>
                                        <p:attrNameLst>
                                          <p:attrName>ppt_w</p:attrName>
                                        </p:attrNameLst>
                                      </p:cBhvr>
                                      <p:tavLst>
                                        <p:tav tm="0">
                                          <p:val>
                                            <p:fltVal val="0"/>
                                          </p:val>
                                        </p:tav>
                                        <p:tav tm="100000">
                                          <p:val>
                                            <p:strVal val="#ppt_w"/>
                                          </p:val>
                                        </p:tav>
                                      </p:tavLst>
                                    </p:anim>
                                    <p:anim calcmode="lin" valueType="num">
                                      <p:cBhvr>
                                        <p:cTn id="53" dur="200" fill="hold"/>
                                        <p:tgtEl>
                                          <p:spTgt spid="31"/>
                                        </p:tgtEl>
                                        <p:attrNameLst>
                                          <p:attrName>ppt_h</p:attrName>
                                        </p:attrNameLst>
                                      </p:cBhvr>
                                      <p:tavLst>
                                        <p:tav tm="0">
                                          <p:val>
                                            <p:fltVal val="0"/>
                                          </p:val>
                                        </p:tav>
                                        <p:tav tm="100000">
                                          <p:val>
                                            <p:strVal val="#ppt_h"/>
                                          </p:val>
                                        </p:tav>
                                      </p:tavLst>
                                    </p:anim>
                                    <p:animEffect transition="in" filter="fade">
                                      <p:cBhvr>
                                        <p:cTn id="54" dur="200"/>
                                        <p:tgtEl>
                                          <p:spTgt spid="31"/>
                                        </p:tgtEl>
                                      </p:cBhvr>
                                    </p:animEffect>
                                  </p:childTnLst>
                                </p:cTn>
                              </p:par>
                              <p:par>
                                <p:cTn id="55" presetID="6" presetClass="emph" presetSubtype="0" autoRev="1" fill="hold" grpId="1" nodeType="withEffect">
                                  <p:stCondLst>
                                    <p:cond delay="150"/>
                                  </p:stCondLst>
                                  <p:childTnLst>
                                    <p:animScale>
                                      <p:cBhvr>
                                        <p:cTn id="56" dur="100" fill="hold"/>
                                        <p:tgtEl>
                                          <p:spTgt spid="31"/>
                                        </p:tgtEl>
                                      </p:cBhvr>
                                      <p:by x="130000" y="130000"/>
                                    </p:animScale>
                                  </p:childTnLst>
                                </p:cTn>
                              </p:par>
                            </p:childTnLst>
                          </p:cTn>
                        </p:par>
                        <p:par>
                          <p:cTn id="57" fill="hold">
                            <p:stCondLst>
                              <p:cond delay="5000"/>
                            </p:stCondLst>
                            <p:childTnLst>
                              <p:par>
                                <p:cTn id="58" presetID="10" presetClass="entr" presetSubtype="0"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500"/>
                                        <p:tgtEl>
                                          <p:spTgt spid="32"/>
                                        </p:tgtEl>
                                      </p:cBhvr>
                                    </p:animEffect>
                                  </p:childTnLst>
                                </p:cTn>
                              </p:par>
                            </p:childTnLst>
                          </p:cTn>
                        </p:par>
                        <p:par>
                          <p:cTn id="61" fill="hold">
                            <p:stCondLst>
                              <p:cond delay="5500"/>
                            </p:stCondLst>
                            <p:childTnLst>
                              <p:par>
                                <p:cTn id="62" presetID="53" presetClass="entr" presetSubtype="16"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 calcmode="lin" valueType="num">
                                      <p:cBhvr>
                                        <p:cTn id="64" dur="200" fill="hold"/>
                                        <p:tgtEl>
                                          <p:spTgt spid="33"/>
                                        </p:tgtEl>
                                        <p:attrNameLst>
                                          <p:attrName>ppt_w</p:attrName>
                                        </p:attrNameLst>
                                      </p:cBhvr>
                                      <p:tavLst>
                                        <p:tav tm="0">
                                          <p:val>
                                            <p:fltVal val="0"/>
                                          </p:val>
                                        </p:tav>
                                        <p:tav tm="100000">
                                          <p:val>
                                            <p:strVal val="#ppt_w"/>
                                          </p:val>
                                        </p:tav>
                                      </p:tavLst>
                                    </p:anim>
                                    <p:anim calcmode="lin" valueType="num">
                                      <p:cBhvr>
                                        <p:cTn id="65" dur="200" fill="hold"/>
                                        <p:tgtEl>
                                          <p:spTgt spid="33"/>
                                        </p:tgtEl>
                                        <p:attrNameLst>
                                          <p:attrName>ppt_h</p:attrName>
                                        </p:attrNameLst>
                                      </p:cBhvr>
                                      <p:tavLst>
                                        <p:tav tm="0">
                                          <p:val>
                                            <p:fltVal val="0"/>
                                          </p:val>
                                        </p:tav>
                                        <p:tav tm="100000">
                                          <p:val>
                                            <p:strVal val="#ppt_h"/>
                                          </p:val>
                                        </p:tav>
                                      </p:tavLst>
                                    </p:anim>
                                    <p:animEffect transition="in" filter="fade">
                                      <p:cBhvr>
                                        <p:cTn id="66" dur="200"/>
                                        <p:tgtEl>
                                          <p:spTgt spid="33"/>
                                        </p:tgtEl>
                                      </p:cBhvr>
                                    </p:animEffect>
                                  </p:childTnLst>
                                </p:cTn>
                              </p:par>
                              <p:par>
                                <p:cTn id="67" presetID="6" presetClass="emph" presetSubtype="0" autoRev="1" fill="hold" grpId="1" nodeType="withEffect">
                                  <p:stCondLst>
                                    <p:cond delay="150"/>
                                  </p:stCondLst>
                                  <p:childTnLst>
                                    <p:animScale>
                                      <p:cBhvr>
                                        <p:cTn id="68" dur="100" fill="hold"/>
                                        <p:tgtEl>
                                          <p:spTgt spid="33"/>
                                        </p:tgtEl>
                                      </p:cBhvr>
                                      <p:by x="130000" y="130000"/>
                                    </p:animScale>
                                  </p:childTnLst>
                                </p:cTn>
                              </p:par>
                            </p:childTnLst>
                          </p:cTn>
                        </p:par>
                        <p:par>
                          <p:cTn id="69" fill="hold">
                            <p:stCondLst>
                              <p:cond delay="6000"/>
                            </p:stCondLst>
                            <p:childTnLst>
                              <p:par>
                                <p:cTn id="70" presetID="10" presetClass="entr" presetSubtype="0" fill="hold" grpId="0" nodeType="afterEffect">
                                  <p:stCondLst>
                                    <p:cond delay="0"/>
                                  </p:stCondLst>
                                  <p:childTnLst>
                                    <p:set>
                                      <p:cBhvr>
                                        <p:cTn id="71" dur="1" fill="hold">
                                          <p:stCondLst>
                                            <p:cond delay="0"/>
                                          </p:stCondLst>
                                        </p:cTn>
                                        <p:tgtEl>
                                          <p:spTgt spid="34"/>
                                        </p:tgtEl>
                                        <p:attrNameLst>
                                          <p:attrName>style.visibility</p:attrName>
                                        </p:attrNameLst>
                                      </p:cBhvr>
                                      <p:to>
                                        <p:strVal val="visible"/>
                                      </p:to>
                                    </p:set>
                                    <p:animEffect transition="in" filter="fade">
                                      <p:cBhvr>
                                        <p:cTn id="72" dur="500"/>
                                        <p:tgtEl>
                                          <p:spTgt spid="34"/>
                                        </p:tgtEl>
                                      </p:cBhvr>
                                    </p:animEffect>
                                  </p:childTnLst>
                                </p:cTn>
                              </p:par>
                            </p:childTnLst>
                          </p:cTn>
                        </p:par>
                        <p:par>
                          <p:cTn id="73" fill="hold">
                            <p:stCondLst>
                              <p:cond delay="6500"/>
                            </p:stCondLst>
                            <p:childTnLst>
                              <p:par>
                                <p:cTn id="74" presetID="53" presetClass="entr" presetSubtype="16" fill="hold" grpId="0" nodeType="afterEffect">
                                  <p:stCondLst>
                                    <p:cond delay="0"/>
                                  </p:stCondLst>
                                  <p:childTnLst>
                                    <p:set>
                                      <p:cBhvr>
                                        <p:cTn id="75" dur="1" fill="hold">
                                          <p:stCondLst>
                                            <p:cond delay="0"/>
                                          </p:stCondLst>
                                        </p:cTn>
                                        <p:tgtEl>
                                          <p:spTgt spid="35"/>
                                        </p:tgtEl>
                                        <p:attrNameLst>
                                          <p:attrName>style.visibility</p:attrName>
                                        </p:attrNameLst>
                                      </p:cBhvr>
                                      <p:to>
                                        <p:strVal val="visible"/>
                                      </p:to>
                                    </p:set>
                                    <p:anim calcmode="lin" valueType="num">
                                      <p:cBhvr>
                                        <p:cTn id="76" dur="200" fill="hold"/>
                                        <p:tgtEl>
                                          <p:spTgt spid="35"/>
                                        </p:tgtEl>
                                        <p:attrNameLst>
                                          <p:attrName>ppt_w</p:attrName>
                                        </p:attrNameLst>
                                      </p:cBhvr>
                                      <p:tavLst>
                                        <p:tav tm="0">
                                          <p:val>
                                            <p:fltVal val="0"/>
                                          </p:val>
                                        </p:tav>
                                        <p:tav tm="100000">
                                          <p:val>
                                            <p:strVal val="#ppt_w"/>
                                          </p:val>
                                        </p:tav>
                                      </p:tavLst>
                                    </p:anim>
                                    <p:anim calcmode="lin" valueType="num">
                                      <p:cBhvr>
                                        <p:cTn id="77" dur="200" fill="hold"/>
                                        <p:tgtEl>
                                          <p:spTgt spid="35"/>
                                        </p:tgtEl>
                                        <p:attrNameLst>
                                          <p:attrName>ppt_h</p:attrName>
                                        </p:attrNameLst>
                                      </p:cBhvr>
                                      <p:tavLst>
                                        <p:tav tm="0">
                                          <p:val>
                                            <p:fltVal val="0"/>
                                          </p:val>
                                        </p:tav>
                                        <p:tav tm="100000">
                                          <p:val>
                                            <p:strVal val="#ppt_h"/>
                                          </p:val>
                                        </p:tav>
                                      </p:tavLst>
                                    </p:anim>
                                    <p:animEffect transition="in" filter="fade">
                                      <p:cBhvr>
                                        <p:cTn id="78" dur="200"/>
                                        <p:tgtEl>
                                          <p:spTgt spid="35"/>
                                        </p:tgtEl>
                                      </p:cBhvr>
                                    </p:animEffect>
                                  </p:childTnLst>
                                </p:cTn>
                              </p:par>
                              <p:par>
                                <p:cTn id="79" presetID="6" presetClass="emph" presetSubtype="0" autoRev="1" fill="hold" grpId="1" nodeType="withEffect">
                                  <p:stCondLst>
                                    <p:cond delay="150"/>
                                  </p:stCondLst>
                                  <p:childTnLst>
                                    <p:animScale>
                                      <p:cBhvr>
                                        <p:cTn id="80" dur="100" fill="hold"/>
                                        <p:tgtEl>
                                          <p:spTgt spid="35"/>
                                        </p:tgtEl>
                                      </p:cBhvr>
                                      <p:by x="130000" y="130000"/>
                                    </p:animScale>
                                  </p:childTnLst>
                                </p:cTn>
                              </p:par>
                            </p:childTnLst>
                          </p:cTn>
                        </p:par>
                        <p:par>
                          <p:cTn id="81" fill="hold">
                            <p:stCondLst>
                              <p:cond delay="7000"/>
                            </p:stCondLst>
                            <p:childTnLst>
                              <p:par>
                                <p:cTn id="82" presetID="10" presetClass="entr" presetSubtype="0" fill="hold" grpId="0" nodeType="afterEffect">
                                  <p:stCondLst>
                                    <p:cond delay="0"/>
                                  </p:stCondLst>
                                  <p:childTnLst>
                                    <p:set>
                                      <p:cBhvr>
                                        <p:cTn id="83" dur="1" fill="hold">
                                          <p:stCondLst>
                                            <p:cond delay="0"/>
                                          </p:stCondLst>
                                        </p:cTn>
                                        <p:tgtEl>
                                          <p:spTgt spid="36"/>
                                        </p:tgtEl>
                                        <p:attrNameLst>
                                          <p:attrName>style.visibility</p:attrName>
                                        </p:attrNameLst>
                                      </p:cBhvr>
                                      <p:to>
                                        <p:strVal val="visible"/>
                                      </p:to>
                                    </p:set>
                                    <p:animEffect transition="in" filter="fade">
                                      <p:cBhvr>
                                        <p:cTn id="84" dur="500"/>
                                        <p:tgtEl>
                                          <p:spTgt spid="36"/>
                                        </p:tgtEl>
                                      </p:cBhvr>
                                    </p:animEffect>
                                  </p:childTnLst>
                                </p:cTn>
                              </p:par>
                            </p:childTnLst>
                          </p:cTn>
                        </p:par>
                        <p:par>
                          <p:cTn id="85" fill="hold">
                            <p:stCondLst>
                              <p:cond delay="7500"/>
                            </p:stCondLst>
                            <p:childTnLst>
                              <p:par>
                                <p:cTn id="86" presetID="53" presetClass="entr" presetSubtype="16" fill="hold" grpId="0" nodeType="afterEffect">
                                  <p:stCondLst>
                                    <p:cond delay="0"/>
                                  </p:stCondLst>
                                  <p:childTnLst>
                                    <p:set>
                                      <p:cBhvr>
                                        <p:cTn id="87" dur="1" fill="hold">
                                          <p:stCondLst>
                                            <p:cond delay="0"/>
                                          </p:stCondLst>
                                        </p:cTn>
                                        <p:tgtEl>
                                          <p:spTgt spid="37"/>
                                        </p:tgtEl>
                                        <p:attrNameLst>
                                          <p:attrName>style.visibility</p:attrName>
                                        </p:attrNameLst>
                                      </p:cBhvr>
                                      <p:to>
                                        <p:strVal val="visible"/>
                                      </p:to>
                                    </p:set>
                                    <p:anim calcmode="lin" valueType="num">
                                      <p:cBhvr>
                                        <p:cTn id="88" dur="200" fill="hold"/>
                                        <p:tgtEl>
                                          <p:spTgt spid="37"/>
                                        </p:tgtEl>
                                        <p:attrNameLst>
                                          <p:attrName>ppt_w</p:attrName>
                                        </p:attrNameLst>
                                      </p:cBhvr>
                                      <p:tavLst>
                                        <p:tav tm="0">
                                          <p:val>
                                            <p:fltVal val="0"/>
                                          </p:val>
                                        </p:tav>
                                        <p:tav tm="100000">
                                          <p:val>
                                            <p:strVal val="#ppt_w"/>
                                          </p:val>
                                        </p:tav>
                                      </p:tavLst>
                                    </p:anim>
                                    <p:anim calcmode="lin" valueType="num">
                                      <p:cBhvr>
                                        <p:cTn id="89" dur="200" fill="hold"/>
                                        <p:tgtEl>
                                          <p:spTgt spid="37"/>
                                        </p:tgtEl>
                                        <p:attrNameLst>
                                          <p:attrName>ppt_h</p:attrName>
                                        </p:attrNameLst>
                                      </p:cBhvr>
                                      <p:tavLst>
                                        <p:tav tm="0">
                                          <p:val>
                                            <p:fltVal val="0"/>
                                          </p:val>
                                        </p:tav>
                                        <p:tav tm="100000">
                                          <p:val>
                                            <p:strVal val="#ppt_h"/>
                                          </p:val>
                                        </p:tav>
                                      </p:tavLst>
                                    </p:anim>
                                    <p:animEffect transition="in" filter="fade">
                                      <p:cBhvr>
                                        <p:cTn id="90" dur="200"/>
                                        <p:tgtEl>
                                          <p:spTgt spid="37"/>
                                        </p:tgtEl>
                                      </p:cBhvr>
                                    </p:animEffect>
                                  </p:childTnLst>
                                </p:cTn>
                              </p:par>
                              <p:par>
                                <p:cTn id="91" presetID="6" presetClass="emph" presetSubtype="0" autoRev="1" fill="hold" grpId="1" nodeType="withEffect">
                                  <p:stCondLst>
                                    <p:cond delay="150"/>
                                  </p:stCondLst>
                                  <p:childTnLst>
                                    <p:animScale>
                                      <p:cBhvr>
                                        <p:cTn id="92" dur="100" fill="hold"/>
                                        <p:tgtEl>
                                          <p:spTgt spid="37"/>
                                        </p:tgtEl>
                                      </p:cBhvr>
                                      <p:by x="130000" y="130000"/>
                                    </p:animScale>
                                  </p:childTnLst>
                                </p:cTn>
                              </p:par>
                            </p:childTnLst>
                          </p:cTn>
                        </p:par>
                        <p:par>
                          <p:cTn id="93" fill="hold">
                            <p:stCondLst>
                              <p:cond delay="8000"/>
                            </p:stCondLst>
                            <p:childTnLst>
                              <p:par>
                                <p:cTn id="94" presetID="10" presetClass="entr" presetSubtype="0" fill="hold" grpId="0" nodeType="afterEffect">
                                  <p:stCondLst>
                                    <p:cond delay="0"/>
                                  </p:stCondLst>
                                  <p:childTnLst>
                                    <p:set>
                                      <p:cBhvr>
                                        <p:cTn id="95" dur="1" fill="hold">
                                          <p:stCondLst>
                                            <p:cond delay="0"/>
                                          </p:stCondLst>
                                        </p:cTn>
                                        <p:tgtEl>
                                          <p:spTgt spid="38"/>
                                        </p:tgtEl>
                                        <p:attrNameLst>
                                          <p:attrName>style.visibility</p:attrName>
                                        </p:attrNameLst>
                                      </p:cBhvr>
                                      <p:to>
                                        <p:strVal val="visible"/>
                                      </p:to>
                                    </p:set>
                                    <p:animEffect transition="in" filter="fade">
                                      <p:cBhvr>
                                        <p:cTn id="9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30" grpId="0"/>
      <p:bldP spid="31" grpId="0" animBg="1"/>
      <p:bldP spid="31" grpId="1" animBg="1"/>
      <p:bldP spid="32" grpId="0"/>
      <p:bldP spid="33" grpId="0" animBg="1"/>
      <p:bldP spid="33" grpId="1" animBg="1"/>
      <p:bldP spid="34" grpId="0"/>
      <p:bldP spid="35" grpId="0" animBg="1"/>
      <p:bldP spid="35" grpId="1" animBg="1"/>
      <p:bldP spid="36" grpId="0"/>
      <p:bldP spid="37" grpId="0" animBg="1"/>
      <p:bldP spid="37" grpId="1" animBg="1"/>
      <p:bldP spid="38" grpId="0"/>
      <p:bldP spid="3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p:nvPr/>
        </p:nvSpPr>
        <p:spPr bwMode="auto">
          <a:xfrm>
            <a:off x="822326" y="3284984"/>
            <a:ext cx="10547351" cy="104775"/>
          </a:xfrm>
          <a:custGeom>
            <a:avLst/>
            <a:gdLst>
              <a:gd name="T0" fmla="*/ 2147483647 w 2112"/>
              <a:gd name="T1" fmla="*/ 2147483647 h 28"/>
              <a:gd name="T2" fmla="*/ 2147483647 w 2112"/>
              <a:gd name="T3" fmla="*/ 0 h 28"/>
              <a:gd name="T4" fmla="*/ 2147483647 w 2112"/>
              <a:gd name="T5" fmla="*/ 0 h 28"/>
              <a:gd name="T6" fmla="*/ 0 w 2112"/>
              <a:gd name="T7" fmla="*/ 2147483647 h 28"/>
              <a:gd name="T8" fmla="*/ 0 w 2112"/>
              <a:gd name="T9" fmla="*/ 2147483647 h 28"/>
              <a:gd name="T10" fmla="*/ 2147483647 w 2112"/>
              <a:gd name="T11" fmla="*/ 2147483647 h 28"/>
              <a:gd name="T12" fmla="*/ 2147483647 w 2112"/>
              <a:gd name="T13" fmla="*/ 2147483647 h 28"/>
              <a:gd name="T14" fmla="*/ 2147483647 w 2112"/>
              <a:gd name="T15" fmla="*/ 2147483647 h 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12" h="28">
                <a:moveTo>
                  <a:pt x="2112" y="14"/>
                </a:moveTo>
                <a:cubicBezTo>
                  <a:pt x="2112" y="7"/>
                  <a:pt x="2098" y="0"/>
                  <a:pt x="2081" y="0"/>
                </a:cubicBezTo>
                <a:cubicBezTo>
                  <a:pt x="30" y="0"/>
                  <a:pt x="30" y="0"/>
                  <a:pt x="30" y="0"/>
                </a:cubicBezTo>
                <a:cubicBezTo>
                  <a:pt x="13" y="0"/>
                  <a:pt x="0" y="7"/>
                  <a:pt x="0" y="14"/>
                </a:cubicBezTo>
                <a:cubicBezTo>
                  <a:pt x="0" y="14"/>
                  <a:pt x="0" y="14"/>
                  <a:pt x="0" y="14"/>
                </a:cubicBezTo>
                <a:cubicBezTo>
                  <a:pt x="0" y="22"/>
                  <a:pt x="13" y="28"/>
                  <a:pt x="30" y="28"/>
                </a:cubicBezTo>
                <a:cubicBezTo>
                  <a:pt x="2081" y="28"/>
                  <a:pt x="2081" y="28"/>
                  <a:pt x="2081" y="28"/>
                </a:cubicBezTo>
                <a:cubicBezTo>
                  <a:pt x="2098" y="28"/>
                  <a:pt x="2112" y="22"/>
                  <a:pt x="2112" y="14"/>
                </a:cubicBezTo>
                <a:close/>
              </a:path>
            </a:pathLst>
          </a:custGeom>
          <a:solidFill>
            <a:srgbClr val="292929"/>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z="1800">
              <a:solidFill>
                <a:prstClr val="black"/>
              </a:solidFill>
              <a:latin typeface="Calibri" pitchFamily="34" charset="0"/>
              <a:ea typeface="宋体" pitchFamily="2" charset="-122"/>
            </a:endParaRPr>
          </a:p>
        </p:txBody>
      </p:sp>
      <p:grpSp>
        <p:nvGrpSpPr>
          <p:cNvPr id="4" name="组合 3"/>
          <p:cNvGrpSpPr/>
          <p:nvPr/>
        </p:nvGrpSpPr>
        <p:grpSpPr bwMode="auto">
          <a:xfrm>
            <a:off x="1376365" y="3111944"/>
            <a:ext cx="446087" cy="450851"/>
            <a:chOff x="3424238" y="2347913"/>
            <a:chExt cx="446087" cy="450850"/>
          </a:xfrm>
        </p:grpSpPr>
        <p:sp>
          <p:nvSpPr>
            <p:cNvPr id="5" name="Oval 8"/>
            <p:cNvSpPr>
              <a:spLocks noChangeArrowheads="1"/>
            </p:cNvSpPr>
            <p:nvPr/>
          </p:nvSpPr>
          <p:spPr bwMode="auto">
            <a:xfrm>
              <a:off x="3424238" y="2347913"/>
              <a:ext cx="446087" cy="450850"/>
            </a:xfrm>
            <a:prstGeom prst="ellipse">
              <a:avLst/>
            </a:pr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defTabSz="913765" fontAlgn="base">
                <a:spcBef>
                  <a:spcPct val="0"/>
                </a:spcBef>
                <a:spcAft>
                  <a:spcPct val="0"/>
                </a:spcAft>
                <a:defRPr/>
              </a:pPr>
              <a:endParaRPr lang="zh-CN" altLang="en-US" sz="1800" kern="0">
                <a:solidFill>
                  <a:prstClr val="black"/>
                </a:solidFill>
              </a:endParaRPr>
            </a:p>
          </p:txBody>
        </p:sp>
        <p:sp>
          <p:nvSpPr>
            <p:cNvPr id="6" name="Oval 9"/>
            <p:cNvSpPr>
              <a:spLocks noChangeArrowheads="1"/>
            </p:cNvSpPr>
            <p:nvPr/>
          </p:nvSpPr>
          <p:spPr bwMode="auto">
            <a:xfrm>
              <a:off x="3487738" y="2416175"/>
              <a:ext cx="317500" cy="317500"/>
            </a:xfrm>
            <a:prstGeom prst="ellipse">
              <a:avLst/>
            </a:pr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defTabSz="913765" fontAlgn="base">
                <a:spcBef>
                  <a:spcPct val="0"/>
                </a:spcBef>
                <a:spcAft>
                  <a:spcPct val="0"/>
                </a:spcAft>
                <a:defRPr/>
              </a:pPr>
              <a:endParaRPr lang="zh-CN" altLang="en-US" sz="1600" kern="0">
                <a:solidFill>
                  <a:prstClr val="black"/>
                </a:solidFill>
              </a:endParaRPr>
            </a:p>
          </p:txBody>
        </p:sp>
      </p:grpSp>
      <p:grpSp>
        <p:nvGrpSpPr>
          <p:cNvPr id="7" name="组合 6"/>
          <p:cNvGrpSpPr/>
          <p:nvPr/>
        </p:nvGrpSpPr>
        <p:grpSpPr bwMode="auto">
          <a:xfrm>
            <a:off x="4373565" y="3111944"/>
            <a:ext cx="446087" cy="450851"/>
            <a:chOff x="3424238" y="2347913"/>
            <a:chExt cx="446087" cy="450850"/>
          </a:xfrm>
        </p:grpSpPr>
        <p:sp>
          <p:nvSpPr>
            <p:cNvPr id="8" name="Oval 8"/>
            <p:cNvSpPr>
              <a:spLocks noChangeArrowheads="1"/>
            </p:cNvSpPr>
            <p:nvPr/>
          </p:nvSpPr>
          <p:spPr bwMode="auto">
            <a:xfrm>
              <a:off x="3424238" y="2347913"/>
              <a:ext cx="446087" cy="450850"/>
            </a:xfrm>
            <a:prstGeom prst="ellipse">
              <a:avLst/>
            </a:prstGeom>
            <a:solidFill>
              <a:srgbClr val="292929"/>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defTabSz="913765" fontAlgn="base">
                <a:spcBef>
                  <a:spcPct val="0"/>
                </a:spcBef>
                <a:spcAft>
                  <a:spcPct val="0"/>
                </a:spcAft>
                <a:defRPr/>
              </a:pPr>
              <a:endParaRPr lang="zh-CN" altLang="en-US" sz="1800" kern="0">
                <a:solidFill>
                  <a:prstClr val="black"/>
                </a:solidFill>
              </a:endParaRPr>
            </a:p>
          </p:txBody>
        </p:sp>
        <p:sp>
          <p:nvSpPr>
            <p:cNvPr id="9" name="Oval 9"/>
            <p:cNvSpPr>
              <a:spLocks noChangeArrowheads="1"/>
            </p:cNvSpPr>
            <p:nvPr/>
          </p:nvSpPr>
          <p:spPr bwMode="auto">
            <a:xfrm>
              <a:off x="3487738" y="2416175"/>
              <a:ext cx="317500" cy="317500"/>
            </a:xfrm>
            <a:prstGeom prst="ellipse">
              <a:avLst/>
            </a:pr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defTabSz="913765" fontAlgn="base">
                <a:spcBef>
                  <a:spcPct val="0"/>
                </a:spcBef>
                <a:spcAft>
                  <a:spcPct val="0"/>
                </a:spcAft>
                <a:defRPr/>
              </a:pPr>
              <a:endParaRPr lang="zh-CN" altLang="en-US" sz="1600" kern="0">
                <a:solidFill>
                  <a:prstClr val="black"/>
                </a:solidFill>
              </a:endParaRPr>
            </a:p>
          </p:txBody>
        </p:sp>
      </p:grpSp>
      <p:grpSp>
        <p:nvGrpSpPr>
          <p:cNvPr id="10" name="组合 9"/>
          <p:cNvGrpSpPr/>
          <p:nvPr/>
        </p:nvGrpSpPr>
        <p:grpSpPr bwMode="auto">
          <a:xfrm>
            <a:off x="7372351" y="3111944"/>
            <a:ext cx="446088" cy="450851"/>
            <a:chOff x="3424238" y="2347913"/>
            <a:chExt cx="446087" cy="450850"/>
          </a:xfrm>
        </p:grpSpPr>
        <p:sp>
          <p:nvSpPr>
            <p:cNvPr id="11" name="Oval 8"/>
            <p:cNvSpPr>
              <a:spLocks noChangeArrowheads="1"/>
            </p:cNvSpPr>
            <p:nvPr/>
          </p:nvSpPr>
          <p:spPr bwMode="auto">
            <a:xfrm>
              <a:off x="3424238" y="2347913"/>
              <a:ext cx="446087" cy="450850"/>
            </a:xfrm>
            <a:prstGeom prst="ellipse">
              <a:avLst/>
            </a:pr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defTabSz="913765" fontAlgn="base">
                <a:spcBef>
                  <a:spcPct val="0"/>
                </a:spcBef>
                <a:spcAft>
                  <a:spcPct val="0"/>
                </a:spcAft>
                <a:defRPr/>
              </a:pPr>
              <a:endParaRPr lang="zh-CN" altLang="en-US" sz="1800" kern="0">
                <a:solidFill>
                  <a:prstClr val="black"/>
                </a:solidFill>
              </a:endParaRPr>
            </a:p>
          </p:txBody>
        </p:sp>
        <p:sp>
          <p:nvSpPr>
            <p:cNvPr id="12" name="Oval 9"/>
            <p:cNvSpPr>
              <a:spLocks noChangeArrowheads="1"/>
            </p:cNvSpPr>
            <p:nvPr/>
          </p:nvSpPr>
          <p:spPr bwMode="auto">
            <a:xfrm>
              <a:off x="3487738" y="2416175"/>
              <a:ext cx="317500" cy="317500"/>
            </a:xfrm>
            <a:prstGeom prst="ellipse">
              <a:avLst/>
            </a:pr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defTabSz="913765" fontAlgn="base">
                <a:spcBef>
                  <a:spcPct val="0"/>
                </a:spcBef>
                <a:spcAft>
                  <a:spcPct val="0"/>
                </a:spcAft>
                <a:defRPr/>
              </a:pPr>
              <a:endParaRPr lang="zh-CN" altLang="en-US" sz="1600" kern="0">
                <a:solidFill>
                  <a:prstClr val="black"/>
                </a:solidFill>
              </a:endParaRPr>
            </a:p>
          </p:txBody>
        </p:sp>
      </p:grpSp>
      <p:grpSp>
        <p:nvGrpSpPr>
          <p:cNvPr id="13" name="组合 12"/>
          <p:cNvGrpSpPr/>
          <p:nvPr/>
        </p:nvGrpSpPr>
        <p:grpSpPr bwMode="auto">
          <a:xfrm>
            <a:off x="10369551" y="3111944"/>
            <a:ext cx="446088" cy="450851"/>
            <a:chOff x="3424238" y="2347913"/>
            <a:chExt cx="446087" cy="450850"/>
          </a:xfrm>
        </p:grpSpPr>
        <p:sp>
          <p:nvSpPr>
            <p:cNvPr id="14" name="Oval 8"/>
            <p:cNvSpPr>
              <a:spLocks noChangeArrowheads="1"/>
            </p:cNvSpPr>
            <p:nvPr/>
          </p:nvSpPr>
          <p:spPr bwMode="auto">
            <a:xfrm>
              <a:off x="3424238" y="2347913"/>
              <a:ext cx="446087" cy="450850"/>
            </a:xfrm>
            <a:prstGeom prst="ellipse">
              <a:avLst/>
            </a:prstGeom>
            <a:solidFill>
              <a:srgbClr val="292929"/>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defTabSz="913765" fontAlgn="base">
                <a:spcBef>
                  <a:spcPct val="0"/>
                </a:spcBef>
                <a:spcAft>
                  <a:spcPct val="0"/>
                </a:spcAft>
                <a:defRPr/>
              </a:pPr>
              <a:endParaRPr lang="zh-CN" altLang="en-US" sz="1800" kern="0">
                <a:solidFill>
                  <a:prstClr val="black"/>
                </a:solidFill>
              </a:endParaRPr>
            </a:p>
          </p:txBody>
        </p:sp>
        <p:sp>
          <p:nvSpPr>
            <p:cNvPr id="15" name="Oval 9"/>
            <p:cNvSpPr>
              <a:spLocks noChangeArrowheads="1"/>
            </p:cNvSpPr>
            <p:nvPr/>
          </p:nvSpPr>
          <p:spPr bwMode="auto">
            <a:xfrm>
              <a:off x="3487738" y="2416175"/>
              <a:ext cx="317500" cy="317500"/>
            </a:xfrm>
            <a:prstGeom prst="ellipse">
              <a:avLst/>
            </a:pr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defTabSz="913765" fontAlgn="base">
                <a:spcBef>
                  <a:spcPct val="0"/>
                </a:spcBef>
                <a:spcAft>
                  <a:spcPct val="0"/>
                </a:spcAft>
                <a:defRPr/>
              </a:pPr>
              <a:endParaRPr lang="zh-CN" altLang="en-US" sz="1600" kern="0">
                <a:solidFill>
                  <a:prstClr val="black"/>
                </a:solidFill>
              </a:endParaRPr>
            </a:p>
          </p:txBody>
        </p:sp>
      </p:grpSp>
      <p:sp>
        <p:nvSpPr>
          <p:cNvPr id="16" name="文本框 15"/>
          <p:cNvSpPr txBox="1">
            <a:spLocks noChangeArrowheads="1"/>
          </p:cNvSpPr>
          <p:nvPr/>
        </p:nvSpPr>
        <p:spPr bwMode="auto">
          <a:xfrm>
            <a:off x="1217614" y="3602482"/>
            <a:ext cx="76014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fontAlgn="base">
              <a:spcBef>
                <a:spcPct val="0"/>
              </a:spcBef>
              <a:spcAft>
                <a:spcPct val="0"/>
              </a:spcAft>
            </a:pPr>
            <a:r>
              <a:rPr lang="en-US" altLang="zh-CN" sz="2800" b="1" dirty="0">
                <a:solidFill>
                  <a:schemeClr val="tx1">
                    <a:lumMod val="85000"/>
                    <a:lumOff val="15000"/>
                  </a:schemeClr>
                </a:solidFill>
                <a:latin typeface="Agency FB" pitchFamily="34" charset="0"/>
              </a:rPr>
              <a:t>2014</a:t>
            </a:r>
            <a:endParaRPr lang="zh-CN" altLang="en-US" sz="2800" b="1" dirty="0">
              <a:solidFill>
                <a:schemeClr val="tx1">
                  <a:lumMod val="85000"/>
                  <a:lumOff val="15000"/>
                </a:schemeClr>
              </a:solidFill>
              <a:latin typeface="Agency FB" pitchFamily="34" charset="0"/>
            </a:endParaRPr>
          </a:p>
        </p:txBody>
      </p:sp>
      <p:sp>
        <p:nvSpPr>
          <p:cNvPr id="17" name="文本框 16"/>
          <p:cNvSpPr txBox="1">
            <a:spLocks noChangeArrowheads="1"/>
          </p:cNvSpPr>
          <p:nvPr/>
        </p:nvSpPr>
        <p:spPr bwMode="auto">
          <a:xfrm>
            <a:off x="7213602" y="3602482"/>
            <a:ext cx="7617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fontAlgn="base">
              <a:spcBef>
                <a:spcPct val="0"/>
              </a:spcBef>
              <a:spcAft>
                <a:spcPct val="0"/>
              </a:spcAft>
            </a:pPr>
            <a:r>
              <a:rPr lang="en-US" altLang="zh-CN" sz="2800" b="1" dirty="0">
                <a:solidFill>
                  <a:schemeClr val="tx1">
                    <a:lumMod val="85000"/>
                    <a:lumOff val="15000"/>
                  </a:schemeClr>
                </a:solidFill>
                <a:latin typeface="Agency FB" pitchFamily="34" charset="0"/>
              </a:rPr>
              <a:t>2016</a:t>
            </a:r>
            <a:endParaRPr lang="zh-CN" altLang="en-US" sz="2800" b="1" dirty="0">
              <a:solidFill>
                <a:schemeClr val="tx1">
                  <a:lumMod val="85000"/>
                  <a:lumOff val="15000"/>
                </a:schemeClr>
              </a:solidFill>
              <a:latin typeface="Agency FB" pitchFamily="34" charset="0"/>
            </a:endParaRPr>
          </a:p>
        </p:txBody>
      </p:sp>
      <p:sp>
        <p:nvSpPr>
          <p:cNvPr id="18" name="文本框 17"/>
          <p:cNvSpPr txBox="1">
            <a:spLocks noChangeArrowheads="1"/>
          </p:cNvSpPr>
          <p:nvPr/>
        </p:nvSpPr>
        <p:spPr bwMode="auto">
          <a:xfrm>
            <a:off x="4214814" y="2570607"/>
            <a:ext cx="76014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fontAlgn="base">
              <a:spcBef>
                <a:spcPct val="0"/>
              </a:spcBef>
              <a:spcAft>
                <a:spcPct val="0"/>
              </a:spcAft>
            </a:pPr>
            <a:r>
              <a:rPr lang="en-US" altLang="zh-CN" sz="2800" b="1" dirty="0">
                <a:solidFill>
                  <a:srgbClr val="C00000"/>
                </a:solidFill>
                <a:latin typeface="Agency FB" pitchFamily="34" charset="0"/>
              </a:rPr>
              <a:t>2015</a:t>
            </a:r>
            <a:endParaRPr lang="zh-CN" altLang="en-US" sz="2800" b="1" dirty="0">
              <a:solidFill>
                <a:srgbClr val="C00000"/>
              </a:solidFill>
              <a:latin typeface="Agency FB" pitchFamily="34" charset="0"/>
            </a:endParaRPr>
          </a:p>
        </p:txBody>
      </p:sp>
      <p:sp>
        <p:nvSpPr>
          <p:cNvPr id="19" name="文本框 18"/>
          <p:cNvSpPr txBox="1">
            <a:spLocks noChangeArrowheads="1"/>
          </p:cNvSpPr>
          <p:nvPr/>
        </p:nvSpPr>
        <p:spPr bwMode="auto">
          <a:xfrm>
            <a:off x="10212389" y="2570607"/>
            <a:ext cx="7521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fontAlgn="base">
              <a:spcBef>
                <a:spcPct val="0"/>
              </a:spcBef>
              <a:spcAft>
                <a:spcPct val="0"/>
              </a:spcAft>
            </a:pPr>
            <a:r>
              <a:rPr lang="en-US" altLang="zh-CN" sz="2800" b="1" dirty="0">
                <a:solidFill>
                  <a:srgbClr val="C00000"/>
                </a:solidFill>
                <a:latin typeface="Agency FB" pitchFamily="34" charset="0"/>
              </a:rPr>
              <a:t>2017</a:t>
            </a:r>
            <a:endParaRPr lang="zh-CN" altLang="en-US" sz="2800" b="1" dirty="0">
              <a:solidFill>
                <a:srgbClr val="C00000"/>
              </a:solidFill>
              <a:latin typeface="Agency FB" pitchFamily="34" charset="0"/>
            </a:endParaRPr>
          </a:p>
        </p:txBody>
      </p:sp>
      <p:sp>
        <p:nvSpPr>
          <p:cNvPr id="20" name="文本框 56"/>
          <p:cNvSpPr txBox="1"/>
          <p:nvPr/>
        </p:nvSpPr>
        <p:spPr>
          <a:xfrm>
            <a:off x="481014" y="1784795"/>
            <a:ext cx="2233612" cy="1231106"/>
          </a:xfrm>
          <a:prstGeom prst="rect">
            <a:avLst/>
          </a:prstGeom>
          <a:noFill/>
        </p:spPr>
        <p:txBody>
          <a:bodyPr>
            <a:spAutoFit/>
          </a:bodyPr>
          <a:lstStyle>
            <a:defPPr>
              <a:defRPr lang="zh-CN"/>
            </a:defPPr>
            <a:lvl1pPr algn="just">
              <a:lnSpc>
                <a:spcPct val="110000"/>
              </a:lnSpc>
              <a:defRPr sz="1400">
                <a:solidFill>
                  <a:schemeClr val="tx1">
                    <a:lumMod val="50000"/>
                    <a:lumOff val="50000"/>
                  </a:schemeClr>
                </a:solidFill>
              </a:defRPr>
            </a:lvl1pPr>
          </a:lstStyle>
          <a:p>
            <a:pPr algn="ctr">
              <a:lnSpc>
                <a:spcPct val="100000"/>
              </a:lnSpc>
              <a:defRPr/>
            </a:pPr>
            <a:r>
              <a:rPr lang="en-US" altLang="zh-CN" sz="1800" dirty="0">
                <a:solidFill>
                  <a:prstClr val="black">
                    <a:lumMod val="75000"/>
                    <a:lumOff val="25000"/>
                  </a:prstClr>
                </a:solidFill>
                <a:latin typeface="Impact" pitchFamily="34" charset="0"/>
                <a:ea typeface="宋体" pitchFamily="2" charset="-122"/>
              </a:rPr>
              <a:t>Your Title</a:t>
            </a:r>
            <a:endParaRPr lang="en-US" altLang="zh-CN" sz="1800" dirty="0">
              <a:solidFill>
                <a:prstClr val="black">
                  <a:lumMod val="75000"/>
                  <a:lumOff val="25000"/>
                </a:prstClr>
              </a:solidFill>
              <a:latin typeface="Impact" pitchFamily="34" charset="0"/>
              <a:ea typeface="宋体" pitchFamily="2" charset="-122"/>
            </a:endParaRPr>
          </a:p>
          <a:p>
            <a:pPr algn="ctr">
              <a:lnSpc>
                <a:spcPct val="100000"/>
              </a:lnSpc>
              <a:defRPr/>
            </a:pPr>
            <a:r>
              <a:rPr lang="en-US" altLang="zh-CN" dirty="0">
                <a:solidFill>
                  <a:prstClr val="black">
                    <a:lumMod val="75000"/>
                    <a:lumOff val="25000"/>
                  </a:prstClr>
                </a:solidFill>
                <a:latin typeface="Calibri"/>
                <a:ea typeface="宋体" pitchFamily="2" charset="-122"/>
              </a:rPr>
              <a:t>click to add subtitle click to add subtitle click to add subtitle click to add subtitle</a:t>
            </a:r>
            <a:r>
              <a:rPr lang="zh-CN" altLang="en-US" dirty="0">
                <a:solidFill>
                  <a:prstClr val="black">
                    <a:lumMod val="75000"/>
                    <a:lumOff val="25000"/>
                  </a:prstClr>
                </a:solidFill>
                <a:latin typeface="Calibri"/>
                <a:ea typeface="宋体" pitchFamily="2" charset="-122"/>
              </a:rPr>
              <a:t> </a:t>
            </a:r>
            <a:r>
              <a:rPr lang="en-US" altLang="zh-CN" dirty="0">
                <a:solidFill>
                  <a:prstClr val="black">
                    <a:lumMod val="75000"/>
                    <a:lumOff val="25000"/>
                  </a:prstClr>
                </a:solidFill>
                <a:latin typeface="Calibri"/>
                <a:ea typeface="宋体" pitchFamily="2" charset="-122"/>
              </a:rPr>
              <a:t>click to add subtitle</a:t>
            </a:r>
            <a:endParaRPr lang="zh-CN" altLang="en-US" dirty="0">
              <a:solidFill>
                <a:prstClr val="black">
                  <a:lumMod val="75000"/>
                  <a:lumOff val="25000"/>
                </a:prstClr>
              </a:solidFill>
              <a:latin typeface="Calibri"/>
              <a:ea typeface="宋体" pitchFamily="2" charset="-122"/>
            </a:endParaRPr>
          </a:p>
        </p:txBody>
      </p:sp>
      <p:sp>
        <p:nvSpPr>
          <p:cNvPr id="21" name="文本框 56"/>
          <p:cNvSpPr txBox="1"/>
          <p:nvPr/>
        </p:nvSpPr>
        <p:spPr>
          <a:xfrm>
            <a:off x="6475413" y="1784795"/>
            <a:ext cx="2235200" cy="1231106"/>
          </a:xfrm>
          <a:prstGeom prst="rect">
            <a:avLst/>
          </a:prstGeom>
          <a:noFill/>
        </p:spPr>
        <p:txBody>
          <a:bodyPr>
            <a:spAutoFit/>
          </a:bodyPr>
          <a:lstStyle>
            <a:defPPr>
              <a:defRPr lang="zh-CN"/>
            </a:defPPr>
            <a:lvl1pPr algn="just">
              <a:lnSpc>
                <a:spcPct val="110000"/>
              </a:lnSpc>
              <a:defRPr sz="1400">
                <a:solidFill>
                  <a:schemeClr val="tx1">
                    <a:lumMod val="50000"/>
                    <a:lumOff val="50000"/>
                  </a:schemeClr>
                </a:solidFill>
              </a:defRPr>
            </a:lvl1pPr>
          </a:lstStyle>
          <a:p>
            <a:pPr algn="ctr">
              <a:lnSpc>
                <a:spcPct val="100000"/>
              </a:lnSpc>
              <a:defRPr/>
            </a:pPr>
            <a:r>
              <a:rPr lang="en-US" altLang="zh-CN" sz="1800" dirty="0">
                <a:solidFill>
                  <a:prstClr val="black">
                    <a:lumMod val="75000"/>
                    <a:lumOff val="25000"/>
                  </a:prstClr>
                </a:solidFill>
                <a:latin typeface="Impact" pitchFamily="34" charset="0"/>
                <a:ea typeface="宋体" pitchFamily="2" charset="-122"/>
              </a:rPr>
              <a:t>Your Title</a:t>
            </a:r>
            <a:endParaRPr lang="en-US" altLang="zh-CN" sz="1800" dirty="0">
              <a:solidFill>
                <a:prstClr val="black">
                  <a:lumMod val="75000"/>
                  <a:lumOff val="25000"/>
                </a:prstClr>
              </a:solidFill>
              <a:latin typeface="Impact" pitchFamily="34" charset="0"/>
              <a:ea typeface="宋体" pitchFamily="2" charset="-122"/>
            </a:endParaRPr>
          </a:p>
          <a:p>
            <a:pPr algn="ctr">
              <a:lnSpc>
                <a:spcPct val="100000"/>
              </a:lnSpc>
              <a:defRPr/>
            </a:pPr>
            <a:r>
              <a:rPr lang="en-US" altLang="zh-CN" dirty="0">
                <a:solidFill>
                  <a:prstClr val="black">
                    <a:lumMod val="75000"/>
                    <a:lumOff val="25000"/>
                  </a:prstClr>
                </a:solidFill>
                <a:latin typeface="Calibri"/>
                <a:ea typeface="宋体" pitchFamily="2" charset="-122"/>
              </a:rPr>
              <a:t>click to add subtitle click to add subtitle click to add subtitle click to add subtitle</a:t>
            </a:r>
            <a:r>
              <a:rPr lang="zh-CN" altLang="en-US" dirty="0">
                <a:solidFill>
                  <a:prstClr val="black">
                    <a:lumMod val="75000"/>
                    <a:lumOff val="25000"/>
                  </a:prstClr>
                </a:solidFill>
                <a:latin typeface="Calibri"/>
                <a:ea typeface="宋体" pitchFamily="2" charset="-122"/>
              </a:rPr>
              <a:t> </a:t>
            </a:r>
            <a:r>
              <a:rPr lang="en-US" altLang="zh-CN" dirty="0">
                <a:solidFill>
                  <a:prstClr val="black">
                    <a:lumMod val="75000"/>
                    <a:lumOff val="25000"/>
                  </a:prstClr>
                </a:solidFill>
                <a:latin typeface="Calibri"/>
                <a:ea typeface="宋体" pitchFamily="2" charset="-122"/>
              </a:rPr>
              <a:t>click to add subtitle</a:t>
            </a:r>
            <a:endParaRPr lang="zh-CN" altLang="en-US" dirty="0">
              <a:solidFill>
                <a:prstClr val="black">
                  <a:lumMod val="75000"/>
                  <a:lumOff val="25000"/>
                </a:prstClr>
              </a:solidFill>
              <a:latin typeface="Calibri"/>
              <a:ea typeface="宋体" pitchFamily="2" charset="-122"/>
            </a:endParaRPr>
          </a:p>
        </p:txBody>
      </p:sp>
      <p:sp>
        <p:nvSpPr>
          <p:cNvPr id="22" name="文本框 56"/>
          <p:cNvSpPr txBox="1"/>
          <p:nvPr/>
        </p:nvSpPr>
        <p:spPr>
          <a:xfrm>
            <a:off x="3478214" y="3688207"/>
            <a:ext cx="2233612" cy="1231106"/>
          </a:xfrm>
          <a:prstGeom prst="rect">
            <a:avLst/>
          </a:prstGeom>
          <a:noFill/>
        </p:spPr>
        <p:txBody>
          <a:bodyPr>
            <a:spAutoFit/>
          </a:bodyPr>
          <a:lstStyle>
            <a:defPPr>
              <a:defRPr lang="zh-CN"/>
            </a:defPPr>
            <a:lvl1pPr algn="just">
              <a:lnSpc>
                <a:spcPct val="110000"/>
              </a:lnSpc>
              <a:defRPr sz="1400">
                <a:solidFill>
                  <a:schemeClr val="tx1">
                    <a:lumMod val="50000"/>
                    <a:lumOff val="50000"/>
                  </a:schemeClr>
                </a:solidFill>
              </a:defRPr>
            </a:lvl1pPr>
          </a:lstStyle>
          <a:p>
            <a:pPr algn="ctr">
              <a:lnSpc>
                <a:spcPct val="100000"/>
              </a:lnSpc>
              <a:defRPr/>
            </a:pPr>
            <a:r>
              <a:rPr lang="en-US" altLang="zh-CN" sz="1800" dirty="0">
                <a:solidFill>
                  <a:prstClr val="black">
                    <a:lumMod val="75000"/>
                    <a:lumOff val="25000"/>
                  </a:prstClr>
                </a:solidFill>
                <a:latin typeface="Impact" pitchFamily="34" charset="0"/>
                <a:ea typeface="宋体" pitchFamily="2" charset="-122"/>
              </a:rPr>
              <a:t>Your Title</a:t>
            </a:r>
            <a:endParaRPr lang="en-US" altLang="zh-CN" sz="1800" dirty="0">
              <a:solidFill>
                <a:prstClr val="black">
                  <a:lumMod val="75000"/>
                  <a:lumOff val="25000"/>
                </a:prstClr>
              </a:solidFill>
              <a:latin typeface="Impact" pitchFamily="34" charset="0"/>
              <a:ea typeface="宋体" pitchFamily="2" charset="-122"/>
            </a:endParaRPr>
          </a:p>
          <a:p>
            <a:pPr algn="ctr">
              <a:lnSpc>
                <a:spcPct val="100000"/>
              </a:lnSpc>
              <a:defRPr/>
            </a:pPr>
            <a:r>
              <a:rPr lang="en-US" altLang="zh-CN" dirty="0">
                <a:solidFill>
                  <a:prstClr val="black">
                    <a:lumMod val="75000"/>
                    <a:lumOff val="25000"/>
                  </a:prstClr>
                </a:solidFill>
                <a:latin typeface="Calibri"/>
                <a:ea typeface="宋体" pitchFamily="2" charset="-122"/>
              </a:rPr>
              <a:t>click to add subtitle click to add subtitle click to add subtitle click to add subtitle</a:t>
            </a:r>
            <a:r>
              <a:rPr lang="zh-CN" altLang="en-US" dirty="0">
                <a:solidFill>
                  <a:prstClr val="black">
                    <a:lumMod val="75000"/>
                    <a:lumOff val="25000"/>
                  </a:prstClr>
                </a:solidFill>
                <a:latin typeface="Calibri"/>
                <a:ea typeface="宋体" pitchFamily="2" charset="-122"/>
              </a:rPr>
              <a:t> </a:t>
            </a:r>
            <a:r>
              <a:rPr lang="en-US" altLang="zh-CN" dirty="0">
                <a:solidFill>
                  <a:prstClr val="black">
                    <a:lumMod val="75000"/>
                    <a:lumOff val="25000"/>
                  </a:prstClr>
                </a:solidFill>
                <a:latin typeface="Calibri"/>
                <a:ea typeface="宋体" pitchFamily="2" charset="-122"/>
              </a:rPr>
              <a:t>click to add subtitle</a:t>
            </a:r>
            <a:endParaRPr lang="zh-CN" altLang="en-US" dirty="0">
              <a:solidFill>
                <a:prstClr val="black">
                  <a:lumMod val="75000"/>
                  <a:lumOff val="25000"/>
                </a:prstClr>
              </a:solidFill>
              <a:latin typeface="Calibri"/>
              <a:ea typeface="宋体" pitchFamily="2" charset="-122"/>
            </a:endParaRPr>
          </a:p>
        </p:txBody>
      </p:sp>
      <p:sp>
        <p:nvSpPr>
          <p:cNvPr id="23" name="文本框 56"/>
          <p:cNvSpPr txBox="1"/>
          <p:nvPr/>
        </p:nvSpPr>
        <p:spPr>
          <a:xfrm>
            <a:off x="9480551" y="3688207"/>
            <a:ext cx="2235200" cy="1231106"/>
          </a:xfrm>
          <a:prstGeom prst="rect">
            <a:avLst/>
          </a:prstGeom>
          <a:noFill/>
        </p:spPr>
        <p:txBody>
          <a:bodyPr>
            <a:spAutoFit/>
          </a:bodyPr>
          <a:lstStyle>
            <a:defPPr>
              <a:defRPr lang="zh-CN"/>
            </a:defPPr>
            <a:lvl1pPr algn="just">
              <a:lnSpc>
                <a:spcPct val="110000"/>
              </a:lnSpc>
              <a:defRPr sz="1400">
                <a:solidFill>
                  <a:schemeClr val="tx1">
                    <a:lumMod val="50000"/>
                    <a:lumOff val="50000"/>
                  </a:schemeClr>
                </a:solidFill>
              </a:defRPr>
            </a:lvl1pPr>
          </a:lstStyle>
          <a:p>
            <a:pPr algn="ctr">
              <a:lnSpc>
                <a:spcPct val="100000"/>
              </a:lnSpc>
              <a:defRPr/>
            </a:pPr>
            <a:r>
              <a:rPr lang="en-US" altLang="zh-CN" sz="1800" dirty="0">
                <a:solidFill>
                  <a:prstClr val="black">
                    <a:lumMod val="75000"/>
                    <a:lumOff val="25000"/>
                  </a:prstClr>
                </a:solidFill>
                <a:latin typeface="Impact" pitchFamily="34" charset="0"/>
                <a:ea typeface="宋体" pitchFamily="2" charset="-122"/>
              </a:rPr>
              <a:t>Your Title</a:t>
            </a:r>
            <a:endParaRPr lang="en-US" altLang="zh-CN" sz="1800" dirty="0">
              <a:solidFill>
                <a:prstClr val="black">
                  <a:lumMod val="75000"/>
                  <a:lumOff val="25000"/>
                </a:prstClr>
              </a:solidFill>
              <a:latin typeface="Impact" pitchFamily="34" charset="0"/>
              <a:ea typeface="宋体" pitchFamily="2" charset="-122"/>
            </a:endParaRPr>
          </a:p>
          <a:p>
            <a:pPr algn="ctr">
              <a:lnSpc>
                <a:spcPct val="100000"/>
              </a:lnSpc>
              <a:defRPr/>
            </a:pPr>
            <a:r>
              <a:rPr lang="en-US" altLang="zh-CN" dirty="0">
                <a:solidFill>
                  <a:prstClr val="black">
                    <a:lumMod val="75000"/>
                    <a:lumOff val="25000"/>
                  </a:prstClr>
                </a:solidFill>
                <a:latin typeface="Calibri"/>
                <a:ea typeface="宋体" pitchFamily="2" charset="-122"/>
              </a:rPr>
              <a:t>click to add subtitle click to add subtitle click to add subtitle click to add subtitle</a:t>
            </a:r>
            <a:r>
              <a:rPr lang="zh-CN" altLang="en-US" dirty="0">
                <a:solidFill>
                  <a:prstClr val="black">
                    <a:lumMod val="75000"/>
                    <a:lumOff val="25000"/>
                  </a:prstClr>
                </a:solidFill>
                <a:latin typeface="Calibri"/>
                <a:ea typeface="宋体" pitchFamily="2" charset="-122"/>
              </a:rPr>
              <a:t> </a:t>
            </a:r>
            <a:r>
              <a:rPr lang="en-US" altLang="zh-CN" dirty="0">
                <a:solidFill>
                  <a:prstClr val="black">
                    <a:lumMod val="75000"/>
                    <a:lumOff val="25000"/>
                  </a:prstClr>
                </a:solidFill>
                <a:latin typeface="Calibri"/>
                <a:ea typeface="宋体" pitchFamily="2" charset="-122"/>
              </a:rPr>
              <a:t>click to add subtitle</a:t>
            </a:r>
            <a:endParaRPr lang="zh-CN" altLang="en-US" dirty="0">
              <a:solidFill>
                <a:prstClr val="black">
                  <a:lumMod val="75000"/>
                  <a:lumOff val="25000"/>
                </a:prstClr>
              </a:solidFill>
              <a:latin typeface="Calibri"/>
              <a:ea typeface="宋体" pitchFamily="2" charset="-122"/>
            </a:endParaRPr>
          </a:p>
        </p:txBody>
      </p:sp>
      <p:sp>
        <p:nvSpPr>
          <p:cNvPr id="24" name="标题 52"/>
          <p:cNvSpPr/>
          <p:nvPr/>
        </p:nvSpPr>
        <p:spPr bwMode="auto">
          <a:xfrm>
            <a:off x="1155868" y="260648"/>
            <a:ext cx="5923360"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单击此处</a:t>
            </a:r>
            <a:r>
              <a:rPr lang="zh-CN" altLang="en-US" sz="3200" b="1" dirty="0" smtClean="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添加页面标题</a:t>
            </a:r>
            <a:endPar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childTnLst>
                          </p:cTn>
                        </p:par>
                        <p:par>
                          <p:cTn id="43" fill="hold">
                            <p:stCondLst>
                              <p:cond delay="3500"/>
                            </p:stCondLst>
                            <p:childTnLst>
                              <p:par>
                                <p:cTn id="44" presetID="10"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childTnLst>
                          </p:cTn>
                        </p:par>
                        <p:par>
                          <p:cTn id="50" fill="hold">
                            <p:stCondLst>
                              <p:cond delay="4000"/>
                            </p:stCondLst>
                            <p:childTnLst>
                              <p:par>
                                <p:cTn id="51" presetID="10"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childTnLst>
                          </p:cTn>
                        </p:par>
                        <p:par>
                          <p:cTn id="57" fill="hold">
                            <p:stCondLst>
                              <p:cond delay="4500"/>
                            </p:stCondLst>
                            <p:childTnLst>
                              <p:par>
                                <p:cTn id="58" presetID="10" presetClass="entr" presetSubtype="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标题 52"/>
          <p:cNvSpPr/>
          <p:nvPr/>
        </p:nvSpPr>
        <p:spPr bwMode="auto">
          <a:xfrm>
            <a:off x="1155868" y="260648"/>
            <a:ext cx="5923360"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单击此处</a:t>
            </a:r>
            <a:r>
              <a:rPr lang="zh-CN" altLang="en-US" sz="3200" b="1" dirty="0" smtClean="0">
                <a:solidFill>
                  <a:srgbClr val="FFEB57"/>
                </a:solidFill>
                <a:effectLst>
                  <a:outerShdw blurRad="292100" dist="38100" dir="2700000" algn="tl">
                    <a:srgbClr val="000000">
                      <a:alpha val="43137"/>
                    </a:srgbClr>
                  </a:outerShdw>
                </a:effectLst>
                <a:latin typeface="微软雅黑" pitchFamily="34" charset="-122"/>
                <a:ea typeface="微软雅黑" pitchFamily="34" charset="-122"/>
              </a:rPr>
              <a:t>添加页面标题</a:t>
            </a:r>
            <a:endParaRPr lang="zh-CN" altLang="en-US" sz="3200" b="1" dirty="0">
              <a:solidFill>
                <a:srgbClr val="FFEB57"/>
              </a:solidFill>
              <a:effectLst>
                <a:outerShdw blurRad="292100" dist="38100" dir="2700000" algn="tl">
                  <a:srgbClr val="000000">
                    <a:alpha val="43137"/>
                  </a:srgbClr>
                </a:outerShdw>
              </a:effectLst>
              <a:latin typeface="微软雅黑" pitchFamily="34" charset="-122"/>
              <a:ea typeface="微软雅黑" pitchFamily="34" charset="-122"/>
            </a:endParaRPr>
          </a:p>
        </p:txBody>
      </p:sp>
      <p:sp>
        <p:nvSpPr>
          <p:cNvPr id="41" name="TextBox 11"/>
          <p:cNvSpPr txBox="1"/>
          <p:nvPr/>
        </p:nvSpPr>
        <p:spPr>
          <a:xfrm>
            <a:off x="5924773" y="1859343"/>
            <a:ext cx="5150524" cy="50744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defTabSz="1088390" fontAlgn="auto">
              <a:lnSpc>
                <a:spcPct val="130000"/>
              </a:lnSpc>
              <a:spcBef>
                <a:spcPts val="0"/>
              </a:spcBef>
              <a:spcAft>
                <a:spcPts val="0"/>
              </a:spcAft>
            </a:pPr>
            <a:r>
              <a:rPr lang="zh-CN" altLang="en-US" sz="1335" b="0" dirty="0">
                <a:solidFill>
                  <a:schemeClr val="tx1">
                    <a:lumMod val="75000"/>
                    <a:lumOff val="2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335" b="0" dirty="0">
                <a:solidFill>
                  <a:schemeClr val="tx1">
                    <a:lumMod val="75000"/>
                    <a:lumOff val="25000"/>
                  </a:schemeClr>
                </a:solidFill>
                <a:latin typeface="微软雅黑" pitchFamily="34" charset="-122"/>
                <a:ea typeface="微软雅黑" pitchFamily="34" charset="-122"/>
              </a:rPr>
              <a:t>……</a:t>
            </a:r>
            <a:endParaRPr lang="en-US" altLang="zh-CN" sz="1335" b="0" dirty="0">
              <a:solidFill>
                <a:schemeClr val="tx1">
                  <a:lumMod val="75000"/>
                  <a:lumOff val="25000"/>
                </a:schemeClr>
              </a:solidFill>
              <a:latin typeface="微软雅黑" pitchFamily="34" charset="-122"/>
              <a:ea typeface="微软雅黑" pitchFamily="34" charset="-122"/>
            </a:endParaRPr>
          </a:p>
        </p:txBody>
      </p:sp>
      <p:cxnSp>
        <p:nvCxnSpPr>
          <p:cNvPr id="42" name="直接连接符 41"/>
          <p:cNvCxnSpPr/>
          <p:nvPr/>
        </p:nvCxnSpPr>
        <p:spPr>
          <a:xfrm>
            <a:off x="4586610" y="2067107"/>
            <a:ext cx="1056117" cy="0"/>
          </a:xfrm>
          <a:prstGeom prst="line">
            <a:avLst/>
          </a:prstGeom>
          <a:noFill/>
          <a:ln w="6350" cap="flat" cmpd="sng" algn="ctr">
            <a:solidFill>
              <a:srgbClr val="292A25"/>
            </a:solidFill>
            <a:prstDash val="dash"/>
            <a:tailEnd type="oval" w="sm" len="sm"/>
          </a:ln>
          <a:effectLst/>
        </p:spPr>
      </p:cxnSp>
      <p:sp>
        <p:nvSpPr>
          <p:cNvPr id="43" name="TextBox 14"/>
          <p:cNvSpPr txBox="1"/>
          <p:nvPr/>
        </p:nvSpPr>
        <p:spPr>
          <a:xfrm>
            <a:off x="5924773" y="2534035"/>
            <a:ext cx="5150524" cy="50744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defTabSz="1088390" fontAlgn="auto">
              <a:lnSpc>
                <a:spcPct val="130000"/>
              </a:lnSpc>
              <a:spcBef>
                <a:spcPts val="0"/>
              </a:spcBef>
              <a:spcAft>
                <a:spcPts val="0"/>
              </a:spcAft>
            </a:pPr>
            <a:r>
              <a:rPr lang="zh-CN" altLang="en-US" sz="1335" b="0" dirty="0">
                <a:solidFill>
                  <a:schemeClr val="tx1">
                    <a:lumMod val="75000"/>
                    <a:lumOff val="2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335" b="0" dirty="0">
                <a:solidFill>
                  <a:schemeClr val="tx1">
                    <a:lumMod val="75000"/>
                    <a:lumOff val="25000"/>
                  </a:schemeClr>
                </a:solidFill>
                <a:latin typeface="微软雅黑" pitchFamily="34" charset="-122"/>
                <a:ea typeface="微软雅黑" pitchFamily="34" charset="-122"/>
              </a:rPr>
              <a:t>……</a:t>
            </a:r>
            <a:endParaRPr lang="en-US" altLang="zh-CN" sz="1335" b="0" dirty="0">
              <a:solidFill>
                <a:schemeClr val="tx1">
                  <a:lumMod val="75000"/>
                  <a:lumOff val="25000"/>
                </a:schemeClr>
              </a:solidFill>
              <a:latin typeface="微软雅黑" pitchFamily="34" charset="-122"/>
              <a:ea typeface="微软雅黑" pitchFamily="34" charset="-122"/>
            </a:endParaRPr>
          </a:p>
        </p:txBody>
      </p:sp>
      <p:cxnSp>
        <p:nvCxnSpPr>
          <p:cNvPr id="44" name="直接连接符 43"/>
          <p:cNvCxnSpPr/>
          <p:nvPr/>
        </p:nvCxnSpPr>
        <p:spPr>
          <a:xfrm>
            <a:off x="4586610" y="2741799"/>
            <a:ext cx="1056117" cy="0"/>
          </a:xfrm>
          <a:prstGeom prst="line">
            <a:avLst/>
          </a:prstGeom>
          <a:noFill/>
          <a:ln w="6350" cap="flat" cmpd="sng" algn="ctr">
            <a:solidFill>
              <a:srgbClr val="292A25"/>
            </a:solidFill>
            <a:prstDash val="dash"/>
            <a:tailEnd type="oval" w="sm" len="sm"/>
          </a:ln>
          <a:effectLst/>
        </p:spPr>
      </p:cxnSp>
      <p:sp>
        <p:nvSpPr>
          <p:cNvPr id="45" name="TextBox 17"/>
          <p:cNvSpPr txBox="1"/>
          <p:nvPr/>
        </p:nvSpPr>
        <p:spPr>
          <a:xfrm>
            <a:off x="5924773" y="3206110"/>
            <a:ext cx="5150524" cy="50744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defTabSz="1088390" fontAlgn="auto">
              <a:lnSpc>
                <a:spcPct val="130000"/>
              </a:lnSpc>
              <a:spcBef>
                <a:spcPts val="0"/>
              </a:spcBef>
              <a:spcAft>
                <a:spcPts val="0"/>
              </a:spcAft>
            </a:pPr>
            <a:r>
              <a:rPr lang="zh-CN" altLang="en-US" sz="1335" b="0" dirty="0">
                <a:solidFill>
                  <a:schemeClr val="tx1">
                    <a:lumMod val="75000"/>
                    <a:lumOff val="2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335" b="0" dirty="0">
                <a:solidFill>
                  <a:schemeClr val="tx1">
                    <a:lumMod val="75000"/>
                    <a:lumOff val="25000"/>
                  </a:schemeClr>
                </a:solidFill>
                <a:latin typeface="微软雅黑" pitchFamily="34" charset="-122"/>
                <a:ea typeface="微软雅黑" pitchFamily="34" charset="-122"/>
              </a:rPr>
              <a:t>……</a:t>
            </a:r>
            <a:endParaRPr lang="en-US" altLang="zh-CN" sz="1335" b="0" dirty="0">
              <a:solidFill>
                <a:schemeClr val="tx1">
                  <a:lumMod val="75000"/>
                  <a:lumOff val="25000"/>
                </a:schemeClr>
              </a:solidFill>
              <a:latin typeface="微软雅黑" pitchFamily="34" charset="-122"/>
              <a:ea typeface="微软雅黑" pitchFamily="34" charset="-122"/>
            </a:endParaRPr>
          </a:p>
        </p:txBody>
      </p:sp>
      <p:cxnSp>
        <p:nvCxnSpPr>
          <p:cNvPr id="46" name="直接连接符 45"/>
          <p:cNvCxnSpPr/>
          <p:nvPr/>
        </p:nvCxnSpPr>
        <p:spPr>
          <a:xfrm>
            <a:off x="4586610" y="3413874"/>
            <a:ext cx="1056117" cy="0"/>
          </a:xfrm>
          <a:prstGeom prst="line">
            <a:avLst/>
          </a:prstGeom>
          <a:noFill/>
          <a:ln w="6350" cap="flat" cmpd="sng" algn="ctr">
            <a:solidFill>
              <a:srgbClr val="292A25"/>
            </a:solidFill>
            <a:prstDash val="dash"/>
            <a:tailEnd type="oval" w="sm" len="sm"/>
          </a:ln>
          <a:effectLst/>
        </p:spPr>
      </p:cxnSp>
      <p:sp>
        <p:nvSpPr>
          <p:cNvPr id="47" name="TextBox 20"/>
          <p:cNvSpPr txBox="1"/>
          <p:nvPr/>
        </p:nvSpPr>
        <p:spPr>
          <a:xfrm>
            <a:off x="5924773" y="3878184"/>
            <a:ext cx="5150524" cy="50744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defTabSz="1088390" fontAlgn="auto">
              <a:lnSpc>
                <a:spcPct val="130000"/>
              </a:lnSpc>
              <a:spcBef>
                <a:spcPts val="0"/>
              </a:spcBef>
              <a:spcAft>
                <a:spcPts val="0"/>
              </a:spcAft>
            </a:pPr>
            <a:r>
              <a:rPr lang="zh-CN" altLang="en-US" sz="1335" b="0" dirty="0">
                <a:solidFill>
                  <a:schemeClr val="tx1">
                    <a:lumMod val="75000"/>
                    <a:lumOff val="2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335" b="0" dirty="0">
                <a:solidFill>
                  <a:schemeClr val="tx1">
                    <a:lumMod val="75000"/>
                    <a:lumOff val="25000"/>
                  </a:schemeClr>
                </a:solidFill>
                <a:latin typeface="微软雅黑" pitchFamily="34" charset="-122"/>
                <a:ea typeface="微软雅黑" pitchFamily="34" charset="-122"/>
              </a:rPr>
              <a:t>……</a:t>
            </a:r>
            <a:endParaRPr lang="en-US" altLang="zh-CN" sz="1335" b="0" dirty="0">
              <a:solidFill>
                <a:schemeClr val="tx1">
                  <a:lumMod val="75000"/>
                  <a:lumOff val="25000"/>
                </a:schemeClr>
              </a:solidFill>
              <a:latin typeface="微软雅黑" pitchFamily="34" charset="-122"/>
              <a:ea typeface="微软雅黑" pitchFamily="34" charset="-122"/>
            </a:endParaRPr>
          </a:p>
        </p:txBody>
      </p:sp>
      <p:cxnSp>
        <p:nvCxnSpPr>
          <p:cNvPr id="48" name="直接连接符 47"/>
          <p:cNvCxnSpPr/>
          <p:nvPr/>
        </p:nvCxnSpPr>
        <p:spPr>
          <a:xfrm>
            <a:off x="4586610" y="4085948"/>
            <a:ext cx="1056117" cy="0"/>
          </a:xfrm>
          <a:prstGeom prst="line">
            <a:avLst/>
          </a:prstGeom>
          <a:noFill/>
          <a:ln w="6350" cap="flat" cmpd="sng" algn="ctr">
            <a:solidFill>
              <a:srgbClr val="292A25"/>
            </a:solidFill>
            <a:prstDash val="dash"/>
            <a:tailEnd type="oval" w="sm" len="sm"/>
          </a:ln>
          <a:effectLst/>
        </p:spPr>
      </p:cxnSp>
      <p:sp>
        <p:nvSpPr>
          <p:cNvPr id="49" name="TextBox 23"/>
          <p:cNvSpPr txBox="1"/>
          <p:nvPr/>
        </p:nvSpPr>
        <p:spPr>
          <a:xfrm>
            <a:off x="5924773" y="4550259"/>
            <a:ext cx="5150524" cy="50744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defTabSz="1088390" fontAlgn="auto">
              <a:lnSpc>
                <a:spcPct val="130000"/>
              </a:lnSpc>
              <a:spcBef>
                <a:spcPts val="0"/>
              </a:spcBef>
              <a:spcAft>
                <a:spcPts val="0"/>
              </a:spcAft>
            </a:pPr>
            <a:r>
              <a:rPr lang="zh-CN" altLang="en-US" sz="1335" b="0" dirty="0">
                <a:solidFill>
                  <a:schemeClr val="tx1">
                    <a:lumMod val="75000"/>
                    <a:lumOff val="2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335" b="0" dirty="0">
                <a:solidFill>
                  <a:schemeClr val="tx1">
                    <a:lumMod val="75000"/>
                    <a:lumOff val="25000"/>
                  </a:schemeClr>
                </a:solidFill>
                <a:latin typeface="微软雅黑" pitchFamily="34" charset="-122"/>
                <a:ea typeface="微软雅黑" pitchFamily="34" charset="-122"/>
              </a:rPr>
              <a:t>……</a:t>
            </a:r>
            <a:endParaRPr lang="en-US" altLang="zh-CN" sz="1335" b="0" dirty="0">
              <a:solidFill>
                <a:schemeClr val="tx1">
                  <a:lumMod val="75000"/>
                  <a:lumOff val="25000"/>
                </a:schemeClr>
              </a:solidFill>
              <a:latin typeface="微软雅黑" pitchFamily="34" charset="-122"/>
              <a:ea typeface="微软雅黑" pitchFamily="34" charset="-122"/>
            </a:endParaRPr>
          </a:p>
        </p:txBody>
      </p:sp>
      <p:cxnSp>
        <p:nvCxnSpPr>
          <p:cNvPr id="50" name="直接连接符 49"/>
          <p:cNvCxnSpPr/>
          <p:nvPr/>
        </p:nvCxnSpPr>
        <p:spPr>
          <a:xfrm>
            <a:off x="4586610" y="4758023"/>
            <a:ext cx="1056117" cy="0"/>
          </a:xfrm>
          <a:prstGeom prst="line">
            <a:avLst/>
          </a:prstGeom>
          <a:noFill/>
          <a:ln w="6350" cap="flat" cmpd="sng" algn="ctr">
            <a:solidFill>
              <a:srgbClr val="292A25"/>
            </a:solidFill>
            <a:prstDash val="dash"/>
            <a:tailEnd type="oval" w="sm" len="sm"/>
          </a:ln>
          <a:effectLst/>
        </p:spPr>
      </p:cxnSp>
      <p:sp>
        <p:nvSpPr>
          <p:cNvPr id="51" name="TextBox 26"/>
          <p:cNvSpPr txBox="1"/>
          <p:nvPr/>
        </p:nvSpPr>
        <p:spPr>
          <a:xfrm>
            <a:off x="5924773" y="5222334"/>
            <a:ext cx="5150524" cy="50744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defTabSz="1088390" fontAlgn="auto">
              <a:lnSpc>
                <a:spcPct val="130000"/>
              </a:lnSpc>
              <a:spcBef>
                <a:spcPts val="0"/>
              </a:spcBef>
              <a:spcAft>
                <a:spcPts val="0"/>
              </a:spcAft>
            </a:pPr>
            <a:r>
              <a:rPr lang="zh-CN" altLang="en-US" sz="1335" b="0" dirty="0">
                <a:solidFill>
                  <a:schemeClr val="tx1">
                    <a:lumMod val="75000"/>
                    <a:lumOff val="2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335" b="0" dirty="0">
                <a:solidFill>
                  <a:schemeClr val="tx1">
                    <a:lumMod val="75000"/>
                    <a:lumOff val="25000"/>
                  </a:schemeClr>
                </a:solidFill>
                <a:latin typeface="微软雅黑" pitchFamily="34" charset="-122"/>
                <a:ea typeface="微软雅黑" pitchFamily="34" charset="-122"/>
              </a:rPr>
              <a:t>……</a:t>
            </a:r>
            <a:endParaRPr lang="en-US" altLang="zh-CN" sz="1335" b="0" dirty="0">
              <a:solidFill>
                <a:schemeClr val="tx1">
                  <a:lumMod val="75000"/>
                  <a:lumOff val="25000"/>
                </a:schemeClr>
              </a:solidFill>
              <a:latin typeface="微软雅黑" pitchFamily="34" charset="-122"/>
              <a:ea typeface="微软雅黑" pitchFamily="34" charset="-122"/>
            </a:endParaRPr>
          </a:p>
        </p:txBody>
      </p:sp>
      <p:cxnSp>
        <p:nvCxnSpPr>
          <p:cNvPr id="52" name="直接连接符 51"/>
          <p:cNvCxnSpPr/>
          <p:nvPr/>
        </p:nvCxnSpPr>
        <p:spPr>
          <a:xfrm>
            <a:off x="4586610" y="5430098"/>
            <a:ext cx="1056117" cy="0"/>
          </a:xfrm>
          <a:prstGeom prst="line">
            <a:avLst/>
          </a:prstGeom>
          <a:noFill/>
          <a:ln w="6350" cap="flat" cmpd="sng" algn="ctr">
            <a:solidFill>
              <a:srgbClr val="292A25"/>
            </a:solidFill>
            <a:prstDash val="dash"/>
            <a:tailEnd type="oval" w="sm" len="sm"/>
          </a:ln>
          <a:effectLst/>
        </p:spPr>
      </p:cxnSp>
      <p:sp>
        <p:nvSpPr>
          <p:cNvPr id="53" name="椭圆 52"/>
          <p:cNvSpPr/>
          <p:nvPr/>
        </p:nvSpPr>
        <p:spPr>
          <a:xfrm>
            <a:off x="4304504" y="1883921"/>
            <a:ext cx="366369" cy="366369"/>
          </a:xfrm>
          <a:prstGeom prst="ellipse">
            <a:avLst/>
          </a:prstGeom>
          <a:solidFill>
            <a:srgbClr val="C00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dirty="0" smtClean="0">
                <a:ln>
                  <a:noFill/>
                </a:ln>
                <a:solidFill>
                  <a:srgbClr val="FFD791"/>
                </a:solidFill>
                <a:effectLst/>
                <a:uLnTx/>
                <a:uFillTx/>
                <a:latin typeface="微软雅黑" pitchFamily="34" charset="-122"/>
                <a:ea typeface="微软雅黑" pitchFamily="34" charset="-122"/>
              </a:rPr>
              <a:t>1</a:t>
            </a:r>
            <a:endParaRPr kumimoji="0" lang="zh-CN" altLang="en-US" sz="2100" b="0" i="0" u="none" strike="noStrike" kern="0" cap="none" spc="0" normalizeH="0" baseline="0" noProof="0" dirty="0" smtClean="0">
              <a:ln>
                <a:noFill/>
              </a:ln>
              <a:solidFill>
                <a:srgbClr val="FFD791"/>
              </a:solidFill>
              <a:effectLst/>
              <a:uLnTx/>
              <a:uFillTx/>
              <a:latin typeface="微软雅黑" pitchFamily="34" charset="-122"/>
              <a:ea typeface="微软雅黑" pitchFamily="34" charset="-122"/>
            </a:endParaRPr>
          </a:p>
        </p:txBody>
      </p:sp>
      <p:sp>
        <p:nvSpPr>
          <p:cNvPr id="54" name="椭圆 53"/>
          <p:cNvSpPr/>
          <p:nvPr/>
        </p:nvSpPr>
        <p:spPr>
          <a:xfrm>
            <a:off x="4303043" y="2553372"/>
            <a:ext cx="366369" cy="366369"/>
          </a:xfrm>
          <a:prstGeom prst="ellipse">
            <a:avLst/>
          </a:prstGeom>
          <a:solidFill>
            <a:srgbClr val="C00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dirty="0" smtClean="0">
                <a:ln>
                  <a:noFill/>
                </a:ln>
                <a:solidFill>
                  <a:srgbClr val="FFD791"/>
                </a:solidFill>
                <a:effectLst/>
                <a:uLnTx/>
                <a:uFillTx/>
                <a:latin typeface="微软雅黑" pitchFamily="34" charset="-122"/>
                <a:ea typeface="微软雅黑" pitchFamily="34" charset="-122"/>
              </a:rPr>
              <a:t>2</a:t>
            </a:r>
            <a:endParaRPr kumimoji="0" lang="zh-CN" altLang="en-US" sz="2100" b="0" i="0" u="none" strike="noStrike" kern="0" cap="none" spc="0" normalizeH="0" baseline="0" noProof="0" dirty="0" smtClean="0">
              <a:ln>
                <a:noFill/>
              </a:ln>
              <a:solidFill>
                <a:srgbClr val="FFD791"/>
              </a:solidFill>
              <a:effectLst/>
              <a:uLnTx/>
              <a:uFillTx/>
              <a:latin typeface="微软雅黑" pitchFamily="34" charset="-122"/>
              <a:ea typeface="微软雅黑" pitchFamily="34" charset="-122"/>
            </a:endParaRPr>
          </a:p>
        </p:txBody>
      </p:sp>
      <p:sp>
        <p:nvSpPr>
          <p:cNvPr id="55" name="椭圆 54"/>
          <p:cNvSpPr/>
          <p:nvPr/>
        </p:nvSpPr>
        <p:spPr>
          <a:xfrm>
            <a:off x="4302791" y="3233312"/>
            <a:ext cx="366369" cy="366369"/>
          </a:xfrm>
          <a:prstGeom prst="ellipse">
            <a:avLst/>
          </a:prstGeom>
          <a:solidFill>
            <a:srgbClr val="C00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dirty="0" smtClean="0">
                <a:ln>
                  <a:noFill/>
                </a:ln>
                <a:solidFill>
                  <a:srgbClr val="FFD791"/>
                </a:solidFill>
                <a:effectLst/>
                <a:uLnTx/>
                <a:uFillTx/>
                <a:latin typeface="微软雅黑" pitchFamily="34" charset="-122"/>
                <a:ea typeface="微软雅黑" pitchFamily="34" charset="-122"/>
              </a:rPr>
              <a:t>3</a:t>
            </a:r>
            <a:endParaRPr kumimoji="0" lang="zh-CN" altLang="en-US" sz="2100" b="0" i="0" u="none" strike="noStrike" kern="0" cap="none" spc="0" normalizeH="0" baseline="0" noProof="0" dirty="0" smtClean="0">
              <a:ln>
                <a:noFill/>
              </a:ln>
              <a:solidFill>
                <a:srgbClr val="FFD791"/>
              </a:solidFill>
              <a:effectLst/>
              <a:uLnTx/>
              <a:uFillTx/>
              <a:latin typeface="微软雅黑" pitchFamily="34" charset="-122"/>
              <a:ea typeface="微软雅黑" pitchFamily="34" charset="-122"/>
            </a:endParaRPr>
          </a:p>
        </p:txBody>
      </p:sp>
      <p:sp>
        <p:nvSpPr>
          <p:cNvPr id="56" name="椭圆 55"/>
          <p:cNvSpPr/>
          <p:nvPr/>
        </p:nvSpPr>
        <p:spPr>
          <a:xfrm>
            <a:off x="4301330" y="3902763"/>
            <a:ext cx="366369" cy="366369"/>
          </a:xfrm>
          <a:prstGeom prst="ellipse">
            <a:avLst/>
          </a:prstGeom>
          <a:solidFill>
            <a:srgbClr val="C00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dirty="0" smtClean="0">
                <a:ln>
                  <a:noFill/>
                </a:ln>
                <a:solidFill>
                  <a:srgbClr val="FFD791"/>
                </a:solidFill>
                <a:effectLst/>
                <a:uLnTx/>
                <a:uFillTx/>
                <a:latin typeface="微软雅黑" pitchFamily="34" charset="-122"/>
                <a:ea typeface="微软雅黑" pitchFamily="34" charset="-122"/>
              </a:rPr>
              <a:t>4</a:t>
            </a:r>
            <a:endParaRPr kumimoji="0" lang="zh-CN" altLang="en-US" sz="2100" b="0" i="0" u="none" strike="noStrike" kern="0" cap="none" spc="0" normalizeH="0" baseline="0" noProof="0" dirty="0" smtClean="0">
              <a:ln>
                <a:noFill/>
              </a:ln>
              <a:solidFill>
                <a:srgbClr val="FFD791"/>
              </a:solidFill>
              <a:effectLst/>
              <a:uLnTx/>
              <a:uFillTx/>
              <a:latin typeface="微软雅黑" pitchFamily="34" charset="-122"/>
              <a:ea typeface="微软雅黑" pitchFamily="34" charset="-122"/>
            </a:endParaRPr>
          </a:p>
        </p:txBody>
      </p:sp>
      <p:sp>
        <p:nvSpPr>
          <p:cNvPr id="57" name="椭圆 56"/>
          <p:cNvSpPr/>
          <p:nvPr/>
        </p:nvSpPr>
        <p:spPr>
          <a:xfrm>
            <a:off x="4304564" y="4572440"/>
            <a:ext cx="366369" cy="366369"/>
          </a:xfrm>
          <a:prstGeom prst="ellipse">
            <a:avLst/>
          </a:prstGeom>
          <a:solidFill>
            <a:srgbClr val="C00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dirty="0" smtClean="0">
                <a:ln>
                  <a:noFill/>
                </a:ln>
                <a:solidFill>
                  <a:srgbClr val="FFD791"/>
                </a:solidFill>
                <a:effectLst/>
                <a:uLnTx/>
                <a:uFillTx/>
                <a:latin typeface="微软雅黑" pitchFamily="34" charset="-122"/>
                <a:ea typeface="微软雅黑" pitchFamily="34" charset="-122"/>
              </a:rPr>
              <a:t>5</a:t>
            </a:r>
            <a:endParaRPr kumimoji="0" lang="zh-CN" altLang="en-US" sz="2100" b="0" i="0" u="none" strike="noStrike" kern="0" cap="none" spc="0" normalizeH="0" baseline="0" noProof="0" dirty="0" smtClean="0">
              <a:ln>
                <a:noFill/>
              </a:ln>
              <a:solidFill>
                <a:srgbClr val="FFD791"/>
              </a:solidFill>
              <a:effectLst/>
              <a:uLnTx/>
              <a:uFillTx/>
              <a:latin typeface="微软雅黑" pitchFamily="34" charset="-122"/>
              <a:ea typeface="微软雅黑" pitchFamily="34" charset="-122"/>
            </a:endParaRPr>
          </a:p>
        </p:txBody>
      </p:sp>
      <p:sp>
        <p:nvSpPr>
          <p:cNvPr id="58" name="椭圆 57"/>
          <p:cNvSpPr/>
          <p:nvPr/>
        </p:nvSpPr>
        <p:spPr>
          <a:xfrm>
            <a:off x="4303103" y="5241891"/>
            <a:ext cx="366369" cy="366369"/>
          </a:xfrm>
          <a:prstGeom prst="ellipse">
            <a:avLst/>
          </a:prstGeom>
          <a:solidFill>
            <a:srgbClr val="C00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dirty="0" smtClean="0">
                <a:ln>
                  <a:noFill/>
                </a:ln>
                <a:solidFill>
                  <a:srgbClr val="FFD791"/>
                </a:solidFill>
                <a:effectLst/>
                <a:uLnTx/>
                <a:uFillTx/>
                <a:latin typeface="微软雅黑" pitchFamily="34" charset="-122"/>
                <a:ea typeface="微软雅黑" pitchFamily="34" charset="-122"/>
              </a:rPr>
              <a:t>6</a:t>
            </a:r>
            <a:endParaRPr kumimoji="0" lang="zh-CN" altLang="en-US" sz="2100" b="0" i="0" u="none" strike="noStrike" kern="0" cap="none" spc="0" normalizeH="0" baseline="0" noProof="0" dirty="0" smtClean="0">
              <a:ln>
                <a:noFill/>
              </a:ln>
              <a:solidFill>
                <a:srgbClr val="FFD791"/>
              </a:solidFill>
              <a:effectLst/>
              <a:uLnTx/>
              <a:uFillTx/>
              <a:latin typeface="微软雅黑" pitchFamily="34" charset="-122"/>
              <a:ea typeface="微软雅黑" pitchFamily="34" charset="-122"/>
            </a:endParaRPr>
          </a:p>
        </p:txBody>
      </p:sp>
      <p:pic>
        <p:nvPicPr>
          <p:cNvPr id="59" name="图片 5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86625" y="1816922"/>
            <a:ext cx="4014705" cy="361810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randombar(horizontal)">
                                      <p:cBhvr>
                                        <p:cTn id="11" dur="500"/>
                                        <p:tgtEl>
                                          <p:spTgt spid="59"/>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p:cTn id="15" dur="500" fill="hold"/>
                                        <p:tgtEl>
                                          <p:spTgt spid="53"/>
                                        </p:tgtEl>
                                        <p:attrNameLst>
                                          <p:attrName>ppt_w</p:attrName>
                                        </p:attrNameLst>
                                      </p:cBhvr>
                                      <p:tavLst>
                                        <p:tav tm="0">
                                          <p:val>
                                            <p:fltVal val="0"/>
                                          </p:val>
                                        </p:tav>
                                        <p:tav tm="100000">
                                          <p:val>
                                            <p:strVal val="#ppt_w"/>
                                          </p:val>
                                        </p:tav>
                                      </p:tavLst>
                                    </p:anim>
                                    <p:anim calcmode="lin" valueType="num">
                                      <p:cBhvr>
                                        <p:cTn id="16" dur="500" fill="hold"/>
                                        <p:tgtEl>
                                          <p:spTgt spid="53"/>
                                        </p:tgtEl>
                                        <p:attrNameLst>
                                          <p:attrName>ppt_h</p:attrName>
                                        </p:attrNameLst>
                                      </p:cBhvr>
                                      <p:tavLst>
                                        <p:tav tm="0">
                                          <p:val>
                                            <p:fltVal val="0"/>
                                          </p:val>
                                        </p:tav>
                                        <p:tav tm="100000">
                                          <p:val>
                                            <p:strVal val="#ppt_h"/>
                                          </p:val>
                                        </p:tav>
                                      </p:tavLst>
                                    </p:anim>
                                    <p:animEffect transition="in" filter="fade">
                                      <p:cBhvr>
                                        <p:cTn id="17" dur="500"/>
                                        <p:tgtEl>
                                          <p:spTgt spid="53"/>
                                        </p:tgtEl>
                                      </p:cBhvr>
                                    </p:animEffect>
                                  </p:childTnLst>
                                </p:cTn>
                              </p:par>
                              <p:par>
                                <p:cTn id="18" presetID="53" presetClass="entr" presetSubtype="16" fill="hold" grpId="0" nodeType="withEffect">
                                  <p:stCondLst>
                                    <p:cond delay="300"/>
                                  </p:stCondLst>
                                  <p:childTnLst>
                                    <p:set>
                                      <p:cBhvr>
                                        <p:cTn id="19" dur="1" fill="hold">
                                          <p:stCondLst>
                                            <p:cond delay="0"/>
                                          </p:stCondLst>
                                        </p:cTn>
                                        <p:tgtEl>
                                          <p:spTgt spid="54"/>
                                        </p:tgtEl>
                                        <p:attrNameLst>
                                          <p:attrName>style.visibility</p:attrName>
                                        </p:attrNameLst>
                                      </p:cBhvr>
                                      <p:to>
                                        <p:strVal val="visible"/>
                                      </p:to>
                                    </p:set>
                                    <p:anim calcmode="lin" valueType="num">
                                      <p:cBhvr>
                                        <p:cTn id="20" dur="500" fill="hold"/>
                                        <p:tgtEl>
                                          <p:spTgt spid="54"/>
                                        </p:tgtEl>
                                        <p:attrNameLst>
                                          <p:attrName>ppt_w</p:attrName>
                                        </p:attrNameLst>
                                      </p:cBhvr>
                                      <p:tavLst>
                                        <p:tav tm="0">
                                          <p:val>
                                            <p:fltVal val="0"/>
                                          </p:val>
                                        </p:tav>
                                        <p:tav tm="100000">
                                          <p:val>
                                            <p:strVal val="#ppt_w"/>
                                          </p:val>
                                        </p:tav>
                                      </p:tavLst>
                                    </p:anim>
                                    <p:anim calcmode="lin" valueType="num">
                                      <p:cBhvr>
                                        <p:cTn id="21" dur="500" fill="hold"/>
                                        <p:tgtEl>
                                          <p:spTgt spid="54"/>
                                        </p:tgtEl>
                                        <p:attrNameLst>
                                          <p:attrName>ppt_h</p:attrName>
                                        </p:attrNameLst>
                                      </p:cBhvr>
                                      <p:tavLst>
                                        <p:tav tm="0">
                                          <p:val>
                                            <p:fltVal val="0"/>
                                          </p:val>
                                        </p:tav>
                                        <p:tav tm="100000">
                                          <p:val>
                                            <p:strVal val="#ppt_h"/>
                                          </p:val>
                                        </p:tav>
                                      </p:tavLst>
                                    </p:anim>
                                    <p:animEffect transition="in" filter="fade">
                                      <p:cBhvr>
                                        <p:cTn id="22" dur="500"/>
                                        <p:tgtEl>
                                          <p:spTgt spid="54"/>
                                        </p:tgtEl>
                                      </p:cBhvr>
                                    </p:animEffect>
                                  </p:childTnLst>
                                </p:cTn>
                              </p:par>
                              <p:par>
                                <p:cTn id="23" presetID="53" presetClass="entr" presetSubtype="16" fill="hold" grpId="0" nodeType="withEffect">
                                  <p:stCondLst>
                                    <p:cond delay="400"/>
                                  </p:stCondLst>
                                  <p:childTnLst>
                                    <p:set>
                                      <p:cBhvr>
                                        <p:cTn id="24" dur="1" fill="hold">
                                          <p:stCondLst>
                                            <p:cond delay="0"/>
                                          </p:stCondLst>
                                        </p:cTn>
                                        <p:tgtEl>
                                          <p:spTgt spid="55"/>
                                        </p:tgtEl>
                                        <p:attrNameLst>
                                          <p:attrName>style.visibility</p:attrName>
                                        </p:attrNameLst>
                                      </p:cBhvr>
                                      <p:to>
                                        <p:strVal val="visible"/>
                                      </p:to>
                                    </p:set>
                                    <p:anim calcmode="lin" valueType="num">
                                      <p:cBhvr>
                                        <p:cTn id="25" dur="500" fill="hold"/>
                                        <p:tgtEl>
                                          <p:spTgt spid="55"/>
                                        </p:tgtEl>
                                        <p:attrNameLst>
                                          <p:attrName>ppt_w</p:attrName>
                                        </p:attrNameLst>
                                      </p:cBhvr>
                                      <p:tavLst>
                                        <p:tav tm="0">
                                          <p:val>
                                            <p:fltVal val="0"/>
                                          </p:val>
                                        </p:tav>
                                        <p:tav tm="100000">
                                          <p:val>
                                            <p:strVal val="#ppt_w"/>
                                          </p:val>
                                        </p:tav>
                                      </p:tavLst>
                                    </p:anim>
                                    <p:anim calcmode="lin" valueType="num">
                                      <p:cBhvr>
                                        <p:cTn id="26" dur="500" fill="hold"/>
                                        <p:tgtEl>
                                          <p:spTgt spid="55"/>
                                        </p:tgtEl>
                                        <p:attrNameLst>
                                          <p:attrName>ppt_h</p:attrName>
                                        </p:attrNameLst>
                                      </p:cBhvr>
                                      <p:tavLst>
                                        <p:tav tm="0">
                                          <p:val>
                                            <p:fltVal val="0"/>
                                          </p:val>
                                        </p:tav>
                                        <p:tav tm="100000">
                                          <p:val>
                                            <p:strVal val="#ppt_h"/>
                                          </p:val>
                                        </p:tav>
                                      </p:tavLst>
                                    </p:anim>
                                    <p:animEffect transition="in" filter="fade">
                                      <p:cBhvr>
                                        <p:cTn id="27" dur="500"/>
                                        <p:tgtEl>
                                          <p:spTgt spid="55"/>
                                        </p:tgtEl>
                                      </p:cBhvr>
                                    </p:animEffect>
                                  </p:childTnLst>
                                </p:cTn>
                              </p:par>
                              <p:par>
                                <p:cTn id="28" presetID="53" presetClass="entr" presetSubtype="16" fill="hold" grpId="0" nodeType="withEffect">
                                  <p:stCondLst>
                                    <p:cond delay="500"/>
                                  </p:stCondLst>
                                  <p:childTnLst>
                                    <p:set>
                                      <p:cBhvr>
                                        <p:cTn id="29" dur="1" fill="hold">
                                          <p:stCondLst>
                                            <p:cond delay="0"/>
                                          </p:stCondLst>
                                        </p:cTn>
                                        <p:tgtEl>
                                          <p:spTgt spid="56"/>
                                        </p:tgtEl>
                                        <p:attrNameLst>
                                          <p:attrName>style.visibility</p:attrName>
                                        </p:attrNameLst>
                                      </p:cBhvr>
                                      <p:to>
                                        <p:strVal val="visible"/>
                                      </p:to>
                                    </p:set>
                                    <p:anim calcmode="lin" valueType="num">
                                      <p:cBhvr>
                                        <p:cTn id="30" dur="500" fill="hold"/>
                                        <p:tgtEl>
                                          <p:spTgt spid="56"/>
                                        </p:tgtEl>
                                        <p:attrNameLst>
                                          <p:attrName>ppt_w</p:attrName>
                                        </p:attrNameLst>
                                      </p:cBhvr>
                                      <p:tavLst>
                                        <p:tav tm="0">
                                          <p:val>
                                            <p:fltVal val="0"/>
                                          </p:val>
                                        </p:tav>
                                        <p:tav tm="100000">
                                          <p:val>
                                            <p:strVal val="#ppt_w"/>
                                          </p:val>
                                        </p:tav>
                                      </p:tavLst>
                                    </p:anim>
                                    <p:anim calcmode="lin" valueType="num">
                                      <p:cBhvr>
                                        <p:cTn id="31" dur="500" fill="hold"/>
                                        <p:tgtEl>
                                          <p:spTgt spid="56"/>
                                        </p:tgtEl>
                                        <p:attrNameLst>
                                          <p:attrName>ppt_h</p:attrName>
                                        </p:attrNameLst>
                                      </p:cBhvr>
                                      <p:tavLst>
                                        <p:tav tm="0">
                                          <p:val>
                                            <p:fltVal val="0"/>
                                          </p:val>
                                        </p:tav>
                                        <p:tav tm="100000">
                                          <p:val>
                                            <p:strVal val="#ppt_h"/>
                                          </p:val>
                                        </p:tav>
                                      </p:tavLst>
                                    </p:anim>
                                    <p:animEffect transition="in" filter="fade">
                                      <p:cBhvr>
                                        <p:cTn id="32" dur="500"/>
                                        <p:tgtEl>
                                          <p:spTgt spid="56"/>
                                        </p:tgtEl>
                                      </p:cBhvr>
                                    </p:animEffect>
                                  </p:childTnLst>
                                </p:cTn>
                              </p:par>
                              <p:par>
                                <p:cTn id="33" presetID="53" presetClass="entr" presetSubtype="16" fill="hold" grpId="0" nodeType="withEffect">
                                  <p:stCondLst>
                                    <p:cond delay="600"/>
                                  </p:stCondLst>
                                  <p:childTnLst>
                                    <p:set>
                                      <p:cBhvr>
                                        <p:cTn id="34" dur="1" fill="hold">
                                          <p:stCondLst>
                                            <p:cond delay="0"/>
                                          </p:stCondLst>
                                        </p:cTn>
                                        <p:tgtEl>
                                          <p:spTgt spid="57"/>
                                        </p:tgtEl>
                                        <p:attrNameLst>
                                          <p:attrName>style.visibility</p:attrName>
                                        </p:attrNameLst>
                                      </p:cBhvr>
                                      <p:to>
                                        <p:strVal val="visible"/>
                                      </p:to>
                                    </p:set>
                                    <p:anim calcmode="lin" valueType="num">
                                      <p:cBhvr>
                                        <p:cTn id="35" dur="500" fill="hold"/>
                                        <p:tgtEl>
                                          <p:spTgt spid="57"/>
                                        </p:tgtEl>
                                        <p:attrNameLst>
                                          <p:attrName>ppt_w</p:attrName>
                                        </p:attrNameLst>
                                      </p:cBhvr>
                                      <p:tavLst>
                                        <p:tav tm="0">
                                          <p:val>
                                            <p:fltVal val="0"/>
                                          </p:val>
                                        </p:tav>
                                        <p:tav tm="100000">
                                          <p:val>
                                            <p:strVal val="#ppt_w"/>
                                          </p:val>
                                        </p:tav>
                                      </p:tavLst>
                                    </p:anim>
                                    <p:anim calcmode="lin" valueType="num">
                                      <p:cBhvr>
                                        <p:cTn id="36" dur="500" fill="hold"/>
                                        <p:tgtEl>
                                          <p:spTgt spid="57"/>
                                        </p:tgtEl>
                                        <p:attrNameLst>
                                          <p:attrName>ppt_h</p:attrName>
                                        </p:attrNameLst>
                                      </p:cBhvr>
                                      <p:tavLst>
                                        <p:tav tm="0">
                                          <p:val>
                                            <p:fltVal val="0"/>
                                          </p:val>
                                        </p:tav>
                                        <p:tav tm="100000">
                                          <p:val>
                                            <p:strVal val="#ppt_h"/>
                                          </p:val>
                                        </p:tav>
                                      </p:tavLst>
                                    </p:anim>
                                    <p:animEffect transition="in" filter="fade">
                                      <p:cBhvr>
                                        <p:cTn id="37" dur="500"/>
                                        <p:tgtEl>
                                          <p:spTgt spid="57"/>
                                        </p:tgtEl>
                                      </p:cBhvr>
                                    </p:animEffect>
                                  </p:childTnLst>
                                </p:cTn>
                              </p:par>
                              <p:par>
                                <p:cTn id="38" presetID="53" presetClass="entr" presetSubtype="16" fill="hold" grpId="0" nodeType="withEffect">
                                  <p:stCondLst>
                                    <p:cond delay="700"/>
                                  </p:stCondLst>
                                  <p:childTnLst>
                                    <p:set>
                                      <p:cBhvr>
                                        <p:cTn id="39" dur="1" fill="hold">
                                          <p:stCondLst>
                                            <p:cond delay="0"/>
                                          </p:stCondLst>
                                        </p:cTn>
                                        <p:tgtEl>
                                          <p:spTgt spid="58"/>
                                        </p:tgtEl>
                                        <p:attrNameLst>
                                          <p:attrName>style.visibility</p:attrName>
                                        </p:attrNameLst>
                                      </p:cBhvr>
                                      <p:to>
                                        <p:strVal val="visible"/>
                                      </p:to>
                                    </p:set>
                                    <p:anim calcmode="lin" valueType="num">
                                      <p:cBhvr>
                                        <p:cTn id="40" dur="500" fill="hold"/>
                                        <p:tgtEl>
                                          <p:spTgt spid="58"/>
                                        </p:tgtEl>
                                        <p:attrNameLst>
                                          <p:attrName>ppt_w</p:attrName>
                                        </p:attrNameLst>
                                      </p:cBhvr>
                                      <p:tavLst>
                                        <p:tav tm="0">
                                          <p:val>
                                            <p:fltVal val="0"/>
                                          </p:val>
                                        </p:tav>
                                        <p:tav tm="100000">
                                          <p:val>
                                            <p:strVal val="#ppt_w"/>
                                          </p:val>
                                        </p:tav>
                                      </p:tavLst>
                                    </p:anim>
                                    <p:anim calcmode="lin" valueType="num">
                                      <p:cBhvr>
                                        <p:cTn id="41" dur="500" fill="hold"/>
                                        <p:tgtEl>
                                          <p:spTgt spid="58"/>
                                        </p:tgtEl>
                                        <p:attrNameLst>
                                          <p:attrName>ppt_h</p:attrName>
                                        </p:attrNameLst>
                                      </p:cBhvr>
                                      <p:tavLst>
                                        <p:tav tm="0">
                                          <p:val>
                                            <p:fltVal val="0"/>
                                          </p:val>
                                        </p:tav>
                                        <p:tav tm="100000">
                                          <p:val>
                                            <p:strVal val="#ppt_h"/>
                                          </p:val>
                                        </p:tav>
                                      </p:tavLst>
                                    </p:anim>
                                    <p:animEffect transition="in" filter="fade">
                                      <p:cBhvr>
                                        <p:cTn id="42" dur="500"/>
                                        <p:tgtEl>
                                          <p:spTgt spid="58"/>
                                        </p:tgtEl>
                                      </p:cBhvr>
                                    </p:animEffect>
                                  </p:childTnLst>
                                </p:cTn>
                              </p:par>
                              <p:par>
                                <p:cTn id="43" presetID="22" presetClass="entr" presetSubtype="8" fill="hold" nodeType="withEffect">
                                  <p:stCondLst>
                                    <p:cond delay="800"/>
                                  </p:stCondLst>
                                  <p:childTnLst>
                                    <p:set>
                                      <p:cBhvr>
                                        <p:cTn id="44" dur="1" fill="hold">
                                          <p:stCondLst>
                                            <p:cond delay="0"/>
                                          </p:stCondLst>
                                        </p:cTn>
                                        <p:tgtEl>
                                          <p:spTgt spid="42"/>
                                        </p:tgtEl>
                                        <p:attrNameLst>
                                          <p:attrName>style.visibility</p:attrName>
                                        </p:attrNameLst>
                                      </p:cBhvr>
                                      <p:to>
                                        <p:strVal val="visible"/>
                                      </p:to>
                                    </p:set>
                                    <p:animEffect transition="in" filter="wipe(left)">
                                      <p:cBhvr>
                                        <p:cTn id="45" dur="500"/>
                                        <p:tgtEl>
                                          <p:spTgt spid="42"/>
                                        </p:tgtEl>
                                      </p:cBhvr>
                                    </p:animEffect>
                                  </p:childTnLst>
                                </p:cTn>
                              </p:par>
                              <p:par>
                                <p:cTn id="46" presetID="22" presetClass="entr" presetSubtype="8" fill="hold" nodeType="withEffect">
                                  <p:stCondLst>
                                    <p:cond delay="900"/>
                                  </p:stCondLst>
                                  <p:childTnLst>
                                    <p:set>
                                      <p:cBhvr>
                                        <p:cTn id="47" dur="1" fill="hold">
                                          <p:stCondLst>
                                            <p:cond delay="0"/>
                                          </p:stCondLst>
                                        </p:cTn>
                                        <p:tgtEl>
                                          <p:spTgt spid="44"/>
                                        </p:tgtEl>
                                        <p:attrNameLst>
                                          <p:attrName>style.visibility</p:attrName>
                                        </p:attrNameLst>
                                      </p:cBhvr>
                                      <p:to>
                                        <p:strVal val="visible"/>
                                      </p:to>
                                    </p:set>
                                    <p:animEffect transition="in" filter="wipe(left)">
                                      <p:cBhvr>
                                        <p:cTn id="48" dur="500"/>
                                        <p:tgtEl>
                                          <p:spTgt spid="44"/>
                                        </p:tgtEl>
                                      </p:cBhvr>
                                    </p:animEffect>
                                  </p:childTnLst>
                                </p:cTn>
                              </p:par>
                              <p:par>
                                <p:cTn id="49" presetID="22" presetClass="entr" presetSubtype="8" fill="hold" nodeType="withEffect">
                                  <p:stCondLst>
                                    <p:cond delay="1000"/>
                                  </p:stCondLst>
                                  <p:childTnLst>
                                    <p:set>
                                      <p:cBhvr>
                                        <p:cTn id="50" dur="1" fill="hold">
                                          <p:stCondLst>
                                            <p:cond delay="0"/>
                                          </p:stCondLst>
                                        </p:cTn>
                                        <p:tgtEl>
                                          <p:spTgt spid="46"/>
                                        </p:tgtEl>
                                        <p:attrNameLst>
                                          <p:attrName>style.visibility</p:attrName>
                                        </p:attrNameLst>
                                      </p:cBhvr>
                                      <p:to>
                                        <p:strVal val="visible"/>
                                      </p:to>
                                    </p:set>
                                    <p:animEffect transition="in" filter="wipe(left)">
                                      <p:cBhvr>
                                        <p:cTn id="51" dur="500"/>
                                        <p:tgtEl>
                                          <p:spTgt spid="46"/>
                                        </p:tgtEl>
                                      </p:cBhvr>
                                    </p:animEffect>
                                  </p:childTnLst>
                                </p:cTn>
                              </p:par>
                              <p:par>
                                <p:cTn id="52" presetID="22" presetClass="entr" presetSubtype="8" fill="hold" nodeType="withEffect">
                                  <p:stCondLst>
                                    <p:cond delay="1100"/>
                                  </p:stCondLst>
                                  <p:childTnLst>
                                    <p:set>
                                      <p:cBhvr>
                                        <p:cTn id="53" dur="1" fill="hold">
                                          <p:stCondLst>
                                            <p:cond delay="0"/>
                                          </p:stCondLst>
                                        </p:cTn>
                                        <p:tgtEl>
                                          <p:spTgt spid="48"/>
                                        </p:tgtEl>
                                        <p:attrNameLst>
                                          <p:attrName>style.visibility</p:attrName>
                                        </p:attrNameLst>
                                      </p:cBhvr>
                                      <p:to>
                                        <p:strVal val="visible"/>
                                      </p:to>
                                    </p:set>
                                    <p:animEffect transition="in" filter="wipe(left)">
                                      <p:cBhvr>
                                        <p:cTn id="54" dur="500"/>
                                        <p:tgtEl>
                                          <p:spTgt spid="48"/>
                                        </p:tgtEl>
                                      </p:cBhvr>
                                    </p:animEffect>
                                  </p:childTnLst>
                                </p:cTn>
                              </p:par>
                              <p:par>
                                <p:cTn id="55" presetID="22" presetClass="entr" presetSubtype="8" fill="hold" nodeType="withEffect">
                                  <p:stCondLst>
                                    <p:cond delay="1200"/>
                                  </p:stCondLst>
                                  <p:childTnLst>
                                    <p:set>
                                      <p:cBhvr>
                                        <p:cTn id="56" dur="1" fill="hold">
                                          <p:stCondLst>
                                            <p:cond delay="0"/>
                                          </p:stCondLst>
                                        </p:cTn>
                                        <p:tgtEl>
                                          <p:spTgt spid="50"/>
                                        </p:tgtEl>
                                        <p:attrNameLst>
                                          <p:attrName>style.visibility</p:attrName>
                                        </p:attrNameLst>
                                      </p:cBhvr>
                                      <p:to>
                                        <p:strVal val="visible"/>
                                      </p:to>
                                    </p:set>
                                    <p:animEffect transition="in" filter="wipe(left)">
                                      <p:cBhvr>
                                        <p:cTn id="57" dur="500"/>
                                        <p:tgtEl>
                                          <p:spTgt spid="50"/>
                                        </p:tgtEl>
                                      </p:cBhvr>
                                    </p:animEffect>
                                  </p:childTnLst>
                                </p:cTn>
                              </p:par>
                              <p:par>
                                <p:cTn id="58" presetID="22" presetClass="entr" presetSubtype="8" fill="hold" nodeType="withEffect">
                                  <p:stCondLst>
                                    <p:cond delay="1300"/>
                                  </p:stCondLst>
                                  <p:childTnLst>
                                    <p:set>
                                      <p:cBhvr>
                                        <p:cTn id="59" dur="1" fill="hold">
                                          <p:stCondLst>
                                            <p:cond delay="0"/>
                                          </p:stCondLst>
                                        </p:cTn>
                                        <p:tgtEl>
                                          <p:spTgt spid="52"/>
                                        </p:tgtEl>
                                        <p:attrNameLst>
                                          <p:attrName>style.visibility</p:attrName>
                                        </p:attrNameLst>
                                      </p:cBhvr>
                                      <p:to>
                                        <p:strVal val="visible"/>
                                      </p:to>
                                    </p:set>
                                    <p:animEffect transition="in" filter="wipe(left)">
                                      <p:cBhvr>
                                        <p:cTn id="60" dur="500"/>
                                        <p:tgtEl>
                                          <p:spTgt spid="52"/>
                                        </p:tgtEl>
                                      </p:cBhvr>
                                    </p:animEffect>
                                  </p:childTnLst>
                                </p:cTn>
                              </p:par>
                              <p:par>
                                <p:cTn id="61" presetID="22" presetClass="entr" presetSubtype="8" fill="hold" grpId="0" nodeType="withEffect">
                                  <p:stCondLst>
                                    <p:cond delay="1400"/>
                                  </p:stCondLst>
                                  <p:childTnLst>
                                    <p:set>
                                      <p:cBhvr>
                                        <p:cTn id="62" dur="1" fill="hold">
                                          <p:stCondLst>
                                            <p:cond delay="0"/>
                                          </p:stCondLst>
                                        </p:cTn>
                                        <p:tgtEl>
                                          <p:spTgt spid="41"/>
                                        </p:tgtEl>
                                        <p:attrNameLst>
                                          <p:attrName>style.visibility</p:attrName>
                                        </p:attrNameLst>
                                      </p:cBhvr>
                                      <p:to>
                                        <p:strVal val="visible"/>
                                      </p:to>
                                    </p:set>
                                    <p:animEffect transition="in" filter="wipe(left)">
                                      <p:cBhvr>
                                        <p:cTn id="63" dur="500"/>
                                        <p:tgtEl>
                                          <p:spTgt spid="41"/>
                                        </p:tgtEl>
                                      </p:cBhvr>
                                    </p:animEffect>
                                  </p:childTnLst>
                                </p:cTn>
                              </p:par>
                              <p:par>
                                <p:cTn id="64" presetID="22" presetClass="entr" presetSubtype="8" fill="hold" grpId="0" nodeType="withEffect">
                                  <p:stCondLst>
                                    <p:cond delay="1500"/>
                                  </p:stCondLst>
                                  <p:childTnLst>
                                    <p:set>
                                      <p:cBhvr>
                                        <p:cTn id="65" dur="1" fill="hold">
                                          <p:stCondLst>
                                            <p:cond delay="0"/>
                                          </p:stCondLst>
                                        </p:cTn>
                                        <p:tgtEl>
                                          <p:spTgt spid="43"/>
                                        </p:tgtEl>
                                        <p:attrNameLst>
                                          <p:attrName>style.visibility</p:attrName>
                                        </p:attrNameLst>
                                      </p:cBhvr>
                                      <p:to>
                                        <p:strVal val="visible"/>
                                      </p:to>
                                    </p:set>
                                    <p:animEffect transition="in" filter="wipe(left)">
                                      <p:cBhvr>
                                        <p:cTn id="66" dur="500"/>
                                        <p:tgtEl>
                                          <p:spTgt spid="43"/>
                                        </p:tgtEl>
                                      </p:cBhvr>
                                    </p:animEffect>
                                  </p:childTnLst>
                                </p:cTn>
                              </p:par>
                              <p:par>
                                <p:cTn id="67" presetID="22" presetClass="entr" presetSubtype="8" fill="hold" grpId="0" nodeType="withEffect">
                                  <p:stCondLst>
                                    <p:cond delay="1600"/>
                                  </p:stCondLst>
                                  <p:childTnLst>
                                    <p:set>
                                      <p:cBhvr>
                                        <p:cTn id="68" dur="1" fill="hold">
                                          <p:stCondLst>
                                            <p:cond delay="0"/>
                                          </p:stCondLst>
                                        </p:cTn>
                                        <p:tgtEl>
                                          <p:spTgt spid="45"/>
                                        </p:tgtEl>
                                        <p:attrNameLst>
                                          <p:attrName>style.visibility</p:attrName>
                                        </p:attrNameLst>
                                      </p:cBhvr>
                                      <p:to>
                                        <p:strVal val="visible"/>
                                      </p:to>
                                    </p:set>
                                    <p:animEffect transition="in" filter="wipe(left)">
                                      <p:cBhvr>
                                        <p:cTn id="69" dur="500"/>
                                        <p:tgtEl>
                                          <p:spTgt spid="45"/>
                                        </p:tgtEl>
                                      </p:cBhvr>
                                    </p:animEffect>
                                  </p:childTnLst>
                                </p:cTn>
                              </p:par>
                              <p:par>
                                <p:cTn id="70" presetID="22" presetClass="entr" presetSubtype="8" fill="hold" grpId="0" nodeType="withEffect">
                                  <p:stCondLst>
                                    <p:cond delay="1700"/>
                                  </p:stCondLst>
                                  <p:childTnLst>
                                    <p:set>
                                      <p:cBhvr>
                                        <p:cTn id="71" dur="1" fill="hold">
                                          <p:stCondLst>
                                            <p:cond delay="0"/>
                                          </p:stCondLst>
                                        </p:cTn>
                                        <p:tgtEl>
                                          <p:spTgt spid="47"/>
                                        </p:tgtEl>
                                        <p:attrNameLst>
                                          <p:attrName>style.visibility</p:attrName>
                                        </p:attrNameLst>
                                      </p:cBhvr>
                                      <p:to>
                                        <p:strVal val="visible"/>
                                      </p:to>
                                    </p:set>
                                    <p:animEffect transition="in" filter="wipe(left)">
                                      <p:cBhvr>
                                        <p:cTn id="72" dur="500"/>
                                        <p:tgtEl>
                                          <p:spTgt spid="47"/>
                                        </p:tgtEl>
                                      </p:cBhvr>
                                    </p:animEffect>
                                  </p:childTnLst>
                                </p:cTn>
                              </p:par>
                              <p:par>
                                <p:cTn id="73" presetID="22" presetClass="entr" presetSubtype="8" fill="hold" grpId="0" nodeType="withEffect">
                                  <p:stCondLst>
                                    <p:cond delay="1800"/>
                                  </p:stCondLst>
                                  <p:childTnLst>
                                    <p:set>
                                      <p:cBhvr>
                                        <p:cTn id="74" dur="1" fill="hold">
                                          <p:stCondLst>
                                            <p:cond delay="0"/>
                                          </p:stCondLst>
                                        </p:cTn>
                                        <p:tgtEl>
                                          <p:spTgt spid="49"/>
                                        </p:tgtEl>
                                        <p:attrNameLst>
                                          <p:attrName>style.visibility</p:attrName>
                                        </p:attrNameLst>
                                      </p:cBhvr>
                                      <p:to>
                                        <p:strVal val="visible"/>
                                      </p:to>
                                    </p:set>
                                    <p:animEffect transition="in" filter="wipe(left)">
                                      <p:cBhvr>
                                        <p:cTn id="75" dur="500"/>
                                        <p:tgtEl>
                                          <p:spTgt spid="49"/>
                                        </p:tgtEl>
                                      </p:cBhvr>
                                    </p:animEffect>
                                  </p:childTnLst>
                                </p:cTn>
                              </p:par>
                              <p:par>
                                <p:cTn id="76" presetID="22" presetClass="entr" presetSubtype="8" fill="hold" grpId="0" nodeType="withEffect">
                                  <p:stCondLst>
                                    <p:cond delay="1900"/>
                                  </p:stCondLst>
                                  <p:childTnLst>
                                    <p:set>
                                      <p:cBhvr>
                                        <p:cTn id="77" dur="1" fill="hold">
                                          <p:stCondLst>
                                            <p:cond delay="0"/>
                                          </p:stCondLst>
                                        </p:cTn>
                                        <p:tgtEl>
                                          <p:spTgt spid="51"/>
                                        </p:tgtEl>
                                        <p:attrNameLst>
                                          <p:attrName>style.visibility</p:attrName>
                                        </p:attrNameLst>
                                      </p:cBhvr>
                                      <p:to>
                                        <p:strVal val="visible"/>
                                      </p:to>
                                    </p:set>
                                    <p:animEffect transition="in" filter="wipe(left)">
                                      <p:cBhvr>
                                        <p:cTn id="78"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45" grpId="0"/>
      <p:bldP spid="47" grpId="0"/>
      <p:bldP spid="49" grpId="0"/>
      <p:bldP spid="51" grpId="0"/>
      <p:bldP spid="53" grpId="0" animBg="1"/>
      <p:bldP spid="54" grpId="0" animBg="1"/>
      <p:bldP spid="55" grpId="0" animBg="1"/>
      <p:bldP spid="56" grpId="0" animBg="1"/>
      <p:bldP spid="57" grpId="0" animBg="1"/>
      <p:bldP spid="58" grpId="0" animBg="1"/>
    </p:bldLst>
  </p:timing>
</p:sld>
</file>

<file path=ppt/theme/theme1.xml><?xml version="1.0" encoding="utf-8"?>
<a:theme xmlns:a="http://schemas.openxmlformats.org/drawingml/2006/main" name="Office 主题">
  <a:themeElements>
    <a:clrScheme name="基本">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微软雅黑 Arial">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7904</Words>
  <Application>Kingsoft Office WPP</Application>
  <PresentationFormat>宽屏</PresentationFormat>
  <Paragraphs>514</Paragraphs>
  <Slides>32</Slides>
  <Notes>32</Notes>
  <HiddenSlides>0</HiddenSlides>
  <MMClips>1</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apple</cp:lastModifiedBy>
  <cp:revision>2</cp:revision>
  <dcterms:created xsi:type="dcterms:W3CDTF">2018-05-27T15:22:35Z</dcterms:created>
  <dcterms:modified xsi:type="dcterms:W3CDTF">2018-05-27T15:23:00Z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