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8" r:id="rId2"/>
    <p:sldId id="258" r:id="rId3"/>
    <p:sldId id="263" r:id="rId4"/>
    <p:sldId id="262" r:id="rId5"/>
    <p:sldId id="261" r:id="rId6"/>
    <p:sldId id="281" r:id="rId7"/>
    <p:sldId id="278" r:id="rId8"/>
    <p:sldId id="264" r:id="rId9"/>
    <p:sldId id="268" r:id="rId10"/>
    <p:sldId id="269" r:id="rId11"/>
    <p:sldId id="265" r:id="rId12"/>
    <p:sldId id="260" r:id="rId13"/>
    <p:sldId id="259" r:id="rId14"/>
    <p:sldId id="271" r:id="rId15"/>
    <p:sldId id="267" r:id="rId16"/>
    <p:sldId id="272" r:id="rId17"/>
    <p:sldId id="274" r:id="rId18"/>
    <p:sldId id="275" r:id="rId19"/>
    <p:sldId id="277" r:id="rId20"/>
    <p:sldId id="279" r:id="rId21"/>
    <p:sldId id="282" r:id="rId22"/>
    <p:sldId id="283" r:id="rId23"/>
    <p:sldId id="284" r:id="rId24"/>
    <p:sldId id="285" r:id="rId25"/>
    <p:sldId id="287" r:id="rId26"/>
    <p:sldId id="273" r:id="rId27"/>
    <p:sldId id="276" r:id="rId28"/>
    <p:sldId id="266" r:id="rId29"/>
    <p:sldId id="270" r:id="rId30"/>
    <p:sldId id="280" r:id="rId31"/>
    <p:sldId id="28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268"/>
    <a:srgbClr val="FE95B4"/>
    <a:srgbClr val="D2567A"/>
    <a:srgbClr val="012E41"/>
    <a:srgbClr val="37A8AE"/>
    <a:srgbClr val="2A7997"/>
    <a:srgbClr val="025C80"/>
    <a:srgbClr val="93C8C2"/>
    <a:srgbClr val="FDA8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0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300" baseline="0">
                <a:solidFill>
                  <a:srgbClr val="012E41"/>
                </a:solidFill>
                <a:latin typeface="Stockholm mono" panose="02000000000000000000" pitchFamily="2" charset="0"/>
                <a:ea typeface="+mn-ea"/>
                <a:cs typeface="+mn-cs"/>
              </a:defRPr>
            </a:pPr>
            <a:r>
              <a:rPr lang="id-ID" sz="2000" spc="300" dirty="0">
                <a:solidFill>
                  <a:srgbClr val="012E41"/>
                </a:solidFill>
                <a:latin typeface="Stockholm mono" panose="02000000000000000000" pitchFamily="2" charset="0"/>
              </a:rPr>
              <a:t>Our Goal</a:t>
            </a:r>
            <a:endParaRPr lang="en-US" sz="2000" spc="300" dirty="0">
              <a:solidFill>
                <a:srgbClr val="012E41"/>
              </a:solidFill>
              <a:latin typeface="Stockholm mono" panose="02000000000000000000" pitchFamily="2" charset="0"/>
            </a:endParaRPr>
          </a:p>
        </c:rich>
      </c:tx>
      <c:layout>
        <c:manualLayout>
          <c:xMode val="edge"/>
          <c:yMode val="edge"/>
          <c:x val="0.35046311012402354"/>
          <c:y val="0.460330500043345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300" baseline="0">
              <a:solidFill>
                <a:srgbClr val="012E41"/>
              </a:solidFill>
              <a:latin typeface="Stockholm mono" panose="02000000000000000000" pitchFamily="2" charset="0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2"/>
            <c:spPr>
              <a:solidFill>
                <a:srgbClr val="FB726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81-4550-8DB7-05073B6A21BB}"/>
              </c:ext>
            </c:extLst>
          </c:dPt>
          <c:dPt>
            <c:idx val="1"/>
            <c:bubble3D val="0"/>
            <c:explosion val="14"/>
            <c:spPr>
              <a:solidFill>
                <a:srgbClr val="012E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C81-4550-8DB7-05073B6A21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C81-4550-8DB7-05073B6A21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C81-4550-8DB7-05073B6A21BB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81-4550-8DB7-05073B6A21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19414370078742E-2"/>
          <c:y val="0.10320711717475903"/>
          <c:w val="0.94583058562992128"/>
          <c:h val="0.835894695134430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2E4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August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2.5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64-4FF0-9C28-555C37C715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B726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August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2.6</c:v>
                </c:pt>
                <c:pt idx="2">
                  <c:v>1</c:v>
                </c:pt>
                <c:pt idx="3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A64-4FF0-9C28-555C37C7153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37A8A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August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1.7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A64-4FF0-9C28-555C37C7153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August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1.5</c:v>
                </c:pt>
                <c:pt idx="2">
                  <c:v>3.8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A64-4FF0-9C28-555C37C715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536609856"/>
        <c:axId val="-1536620736"/>
      </c:barChart>
      <c:catAx>
        <c:axId val="-1536609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tockholm mono" panose="02000000000000000000" pitchFamily="2" charset="0"/>
                <a:ea typeface="+mn-ea"/>
                <a:cs typeface="+mn-cs"/>
              </a:defRPr>
            </a:pPr>
            <a:endParaRPr lang="zh-CN"/>
          </a:p>
        </c:txPr>
        <c:crossAx val="-1536620736"/>
        <c:crosses val="autoZero"/>
        <c:auto val="1"/>
        <c:lblAlgn val="ctr"/>
        <c:lblOffset val="100"/>
        <c:noMultiLvlLbl val="0"/>
      </c:catAx>
      <c:valAx>
        <c:axId val="-1536620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36609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4F66E3-9752-4019-83C1-2F20D4D5BE6A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55D40-3BD0-4078-AA63-4D9FCB65D2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731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868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031875" y="1196975"/>
            <a:ext cx="6030913" cy="566102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5224463" y="4175125"/>
            <a:ext cx="3900487" cy="268287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247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189038" y="1508125"/>
            <a:ext cx="3240087" cy="534987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305675" y="0"/>
            <a:ext cx="3862388" cy="56229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886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706938" y="5846763"/>
            <a:ext cx="4271962" cy="1011237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1069638" y="0"/>
            <a:ext cx="1122362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606550" y="1746250"/>
            <a:ext cx="2087563" cy="3694113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314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458913" y="1139825"/>
            <a:ext cx="3667125" cy="426402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6689725" y="441325"/>
            <a:ext cx="5502275" cy="36957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657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020763" y="0"/>
            <a:ext cx="4319587" cy="48736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19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768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079500" y="3400425"/>
            <a:ext cx="6459538" cy="3205163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539038" y="2195513"/>
            <a:ext cx="4410075" cy="441007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657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14413" y="0"/>
            <a:ext cx="5289550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303963" y="2682875"/>
            <a:ext cx="2943225" cy="4175125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9248775" y="2682875"/>
            <a:ext cx="2943225" cy="41751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619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119563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749800" y="1555750"/>
            <a:ext cx="3744913" cy="37465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297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526213" y="1382713"/>
            <a:ext cx="4318000" cy="2755900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2914650" y="5024438"/>
            <a:ext cx="3003550" cy="1833562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5916238" y="5024438"/>
            <a:ext cx="3003550" cy="18335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105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8735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006475" y="749300"/>
            <a:ext cx="5465763" cy="5467350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160838" y="3903663"/>
            <a:ext cx="2311400" cy="2312987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052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555750" y="863600"/>
            <a:ext cx="3565525" cy="4706938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5635625" y="0"/>
            <a:ext cx="5373688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9180513" y="4797425"/>
            <a:ext cx="2373312" cy="1531938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2269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8063" y="0"/>
            <a:ext cx="6103937" cy="3429000"/>
          </a:xfrm>
        </p:spPr>
        <p:txBody>
          <a:bodyPr/>
          <a:lstStyle/>
          <a:p>
            <a:endParaRPr lang="en-GB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1220992" y="1630680"/>
            <a:ext cx="3621742" cy="3621741"/>
          </a:xfrm>
          <a:custGeom>
            <a:avLst/>
            <a:gdLst>
              <a:gd name="connsiteX0" fmla="*/ 1810851 w 3621742"/>
              <a:gd name="connsiteY0" fmla="*/ 0 h 3621741"/>
              <a:gd name="connsiteX1" fmla="*/ 1810892 w 3621742"/>
              <a:gd name="connsiteY1" fmla="*/ 0 h 3621741"/>
              <a:gd name="connsiteX2" fmla="*/ 1996022 w 3621742"/>
              <a:gd name="connsiteY2" fmla="*/ 9348 h 3621741"/>
              <a:gd name="connsiteX3" fmla="*/ 3621742 w 3621742"/>
              <a:gd name="connsiteY3" fmla="*/ 1810870 h 3621741"/>
              <a:gd name="connsiteX4" fmla="*/ 1810871 w 3621742"/>
              <a:gd name="connsiteY4" fmla="*/ 3621741 h 3621741"/>
              <a:gd name="connsiteX5" fmla="*/ 0 w 3621742"/>
              <a:gd name="connsiteY5" fmla="*/ 1810870 h 3621741"/>
              <a:gd name="connsiteX6" fmla="*/ 1625720 w 3621742"/>
              <a:gd name="connsiteY6" fmla="*/ 9348 h 362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1742" h="3621741">
                <a:moveTo>
                  <a:pt x="1810851" y="0"/>
                </a:moveTo>
                <a:lnTo>
                  <a:pt x="1810892" y="0"/>
                </a:lnTo>
                <a:lnTo>
                  <a:pt x="1996022" y="9348"/>
                </a:lnTo>
                <a:cubicBezTo>
                  <a:pt x="2909165" y="102083"/>
                  <a:pt x="3621742" y="873261"/>
                  <a:pt x="3621742" y="1810870"/>
                </a:cubicBezTo>
                <a:cubicBezTo>
                  <a:pt x="3621742" y="2810986"/>
                  <a:pt x="2810987" y="3621741"/>
                  <a:pt x="1810871" y="3621741"/>
                </a:cubicBezTo>
                <a:cubicBezTo>
                  <a:pt x="810755" y="3621741"/>
                  <a:pt x="0" y="2810986"/>
                  <a:pt x="0" y="1810870"/>
                </a:cubicBezTo>
                <a:cubicBezTo>
                  <a:pt x="0" y="873261"/>
                  <a:pt x="712578" y="102083"/>
                  <a:pt x="1625720" y="934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802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270000" y="1173163"/>
            <a:ext cx="2667000" cy="3689350"/>
          </a:xfrm>
        </p:spPr>
        <p:txBody>
          <a:bodyPr/>
          <a:lstStyle/>
          <a:p>
            <a:endParaRPr lang="en-GB"/>
          </a:p>
        </p:txBody>
      </p:sp>
      <p:sp>
        <p:nvSpPr>
          <p:cNvPr id="19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367213" y="3529013"/>
            <a:ext cx="2259012" cy="3328987"/>
          </a:xfrm>
        </p:spPr>
        <p:txBody>
          <a:bodyPr/>
          <a:lstStyle/>
          <a:p>
            <a:endParaRPr lang="en-GB"/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7099300" y="4583113"/>
            <a:ext cx="2787650" cy="2274887"/>
          </a:xfrm>
        </p:spPr>
        <p:txBody>
          <a:bodyPr/>
          <a:lstStyle/>
          <a:p>
            <a:endParaRPr lang="en-GB"/>
          </a:p>
        </p:txBody>
      </p:sp>
      <p:sp>
        <p:nvSpPr>
          <p:cNvPr id="21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10317163" y="0"/>
            <a:ext cx="1874837" cy="68580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92719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292600" y="0"/>
            <a:ext cx="7899400" cy="557212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914400" y="3970338"/>
            <a:ext cx="3378200" cy="288766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7483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158038" y="969963"/>
            <a:ext cx="3462337" cy="5106987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4465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011238" y="0"/>
            <a:ext cx="1498600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6751638" y="579438"/>
            <a:ext cx="5440362" cy="56991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2438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1433914" y="1255061"/>
            <a:ext cx="3621742" cy="3621741"/>
          </a:xfrm>
          <a:custGeom>
            <a:avLst/>
            <a:gdLst>
              <a:gd name="connsiteX0" fmla="*/ 1810851 w 3621742"/>
              <a:gd name="connsiteY0" fmla="*/ 0 h 3621741"/>
              <a:gd name="connsiteX1" fmla="*/ 1810892 w 3621742"/>
              <a:gd name="connsiteY1" fmla="*/ 0 h 3621741"/>
              <a:gd name="connsiteX2" fmla="*/ 1996022 w 3621742"/>
              <a:gd name="connsiteY2" fmla="*/ 9348 h 3621741"/>
              <a:gd name="connsiteX3" fmla="*/ 3621742 w 3621742"/>
              <a:gd name="connsiteY3" fmla="*/ 1810870 h 3621741"/>
              <a:gd name="connsiteX4" fmla="*/ 1810871 w 3621742"/>
              <a:gd name="connsiteY4" fmla="*/ 3621741 h 3621741"/>
              <a:gd name="connsiteX5" fmla="*/ 0 w 3621742"/>
              <a:gd name="connsiteY5" fmla="*/ 1810870 h 3621741"/>
              <a:gd name="connsiteX6" fmla="*/ 1625720 w 3621742"/>
              <a:gd name="connsiteY6" fmla="*/ 9348 h 362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1742" h="3621741">
                <a:moveTo>
                  <a:pt x="1810851" y="0"/>
                </a:moveTo>
                <a:lnTo>
                  <a:pt x="1810892" y="0"/>
                </a:lnTo>
                <a:lnTo>
                  <a:pt x="1996022" y="9348"/>
                </a:lnTo>
                <a:cubicBezTo>
                  <a:pt x="2909165" y="102083"/>
                  <a:pt x="3621742" y="873261"/>
                  <a:pt x="3621742" y="1810870"/>
                </a:cubicBezTo>
                <a:cubicBezTo>
                  <a:pt x="3621742" y="2810986"/>
                  <a:pt x="2810987" y="3621741"/>
                  <a:pt x="1810871" y="3621741"/>
                </a:cubicBezTo>
                <a:cubicBezTo>
                  <a:pt x="810755" y="3621741"/>
                  <a:pt x="0" y="2810986"/>
                  <a:pt x="0" y="1810870"/>
                </a:cubicBezTo>
                <a:cubicBezTo>
                  <a:pt x="0" y="873261"/>
                  <a:pt x="712578" y="102083"/>
                  <a:pt x="1625720" y="934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907088" y="2384425"/>
            <a:ext cx="3514725" cy="35147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876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141413" y="0"/>
            <a:ext cx="5656262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797675" y="0"/>
            <a:ext cx="2559050" cy="3529013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6797675" y="5818188"/>
            <a:ext cx="4332288" cy="103981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0313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268413" y="0"/>
            <a:ext cx="4695825" cy="5653088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1268413" y="5653088"/>
            <a:ext cx="3708400" cy="1204912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0931525" y="1568450"/>
            <a:ext cx="1260475" cy="37211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596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427788" y="877888"/>
            <a:ext cx="5764212" cy="50387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1150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101975"/>
            <a:ext cx="2787650" cy="375602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288213" y="0"/>
            <a:ext cx="4903787" cy="68580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5832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116013" y="1236663"/>
            <a:ext cx="3898900" cy="5621337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6802438" y="0"/>
            <a:ext cx="2120900" cy="3090863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4396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853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62294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48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5121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8269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6896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3929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43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858000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005513" y="1527175"/>
            <a:ext cx="2768600" cy="4175125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9043988" y="1527175"/>
            <a:ext cx="2768600" cy="41751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575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438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065463" y="831850"/>
            <a:ext cx="3792537" cy="444817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8027988" y="1511300"/>
            <a:ext cx="3416300" cy="46101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79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092825" y="0"/>
            <a:ext cx="6099175" cy="6862763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133725" y="1906588"/>
            <a:ext cx="5918200" cy="3454400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925638" y="2435225"/>
            <a:ext cx="2608262" cy="1693863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243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52713" y="1103313"/>
            <a:ext cx="4651375" cy="465137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1042650" y="0"/>
            <a:ext cx="1149350" cy="68580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538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030413" y="0"/>
            <a:ext cx="6700837" cy="6858000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884238" y="1789113"/>
            <a:ext cx="2984500" cy="3887787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862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044392" y="0"/>
            <a:ext cx="4592637" cy="542607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9861550" y="3465513"/>
            <a:ext cx="2330450" cy="3392487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224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D77F4-29C1-464E-AD4C-FE2FB288C9BE}" type="datetimeFigureOut">
              <a:rPr lang="en-GB" smtClean="0"/>
              <a:t>10/07/2020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BC3F7-CC7F-4565-84CF-4CF177462D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679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60" r:id="rId4"/>
    <p:sldLayoutId id="2147483661" r:id="rId5"/>
    <p:sldLayoutId id="2147483662" r:id="rId6"/>
    <p:sldLayoutId id="2147483663" r:id="rId7"/>
    <p:sldLayoutId id="2147483679" r:id="rId8"/>
    <p:sldLayoutId id="2147483665" r:id="rId9"/>
    <p:sldLayoutId id="2147483668" r:id="rId10"/>
    <p:sldLayoutId id="2147483669" r:id="rId11"/>
    <p:sldLayoutId id="2147483670" r:id="rId12"/>
    <p:sldLayoutId id="2147483666" r:id="rId13"/>
    <p:sldLayoutId id="2147483667" r:id="rId14"/>
    <p:sldLayoutId id="2147483677" r:id="rId15"/>
    <p:sldLayoutId id="2147483682" r:id="rId16"/>
    <p:sldLayoutId id="2147483680" r:id="rId17"/>
    <p:sldLayoutId id="2147483681" r:id="rId18"/>
    <p:sldLayoutId id="2147483685" r:id="rId19"/>
    <p:sldLayoutId id="2147483683" r:id="rId20"/>
    <p:sldLayoutId id="2147483684" r:id="rId21"/>
    <p:sldLayoutId id="2147483686" r:id="rId22"/>
    <p:sldLayoutId id="2147483687" r:id="rId23"/>
    <p:sldLayoutId id="2147483688" r:id="rId24"/>
    <p:sldLayoutId id="2147483678" r:id="rId25"/>
    <p:sldLayoutId id="2147483671" r:id="rId26"/>
    <p:sldLayoutId id="2147483674" r:id="rId27"/>
    <p:sldLayoutId id="2147483676" r:id="rId28"/>
    <p:sldLayoutId id="2147483675" r:id="rId29"/>
    <p:sldLayoutId id="2147483673" r:id="rId30"/>
    <p:sldLayoutId id="2147483664" r:id="rId31"/>
    <p:sldLayoutId id="2147483651" r:id="rId32"/>
    <p:sldLayoutId id="2147483652" r:id="rId33"/>
    <p:sldLayoutId id="2147483653" r:id="rId34"/>
    <p:sldLayoutId id="2147483654" r:id="rId35"/>
    <p:sldLayoutId id="2147483655" r:id="rId36"/>
    <p:sldLayoutId id="2147483656" r:id="rId37"/>
    <p:sldLayoutId id="2147483657" r:id="rId38"/>
    <p:sldLayoutId id="2147483658" r:id="rId39"/>
    <p:sldLayoutId id="2147483659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jpeg"/><Relationship Id="rId5" Type="http://schemas.microsoft.com/office/2007/relationships/hdphoto" Target="../media/hdphoto2.wdp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7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 descr="图片包含 服装&#10;&#10;描述已自动生成">
            <a:extLst>
              <a:ext uri="{FF2B5EF4-FFF2-40B4-BE49-F238E27FC236}">
                <a16:creationId xmlns:a16="http://schemas.microsoft.com/office/drawing/2014/main" id="{B9BB9B09-C5BF-40E6-9088-4F6F339669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3585"/>
          <a:stretch/>
        </p:blipFill>
        <p:spPr>
          <a:xfrm>
            <a:off x="0" y="0"/>
            <a:ext cx="12192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3908542" y="735564"/>
            <a:ext cx="4374916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0" dirty="0">
                <a:solidFill>
                  <a:schemeClr val="bg1">
                    <a:lumMod val="95000"/>
                  </a:schemeClr>
                </a:solidFill>
                <a:latin typeface="Stockholm mono" panose="02000000000000000000" pitchFamily="2" charset="0"/>
              </a:rPr>
              <a:t>WilY.</a:t>
            </a:r>
          </a:p>
          <a:p>
            <a:r>
              <a:rPr lang="id-ID" sz="8000" dirty="0">
                <a:solidFill>
                  <a:schemeClr val="bg1">
                    <a:lumMod val="95000"/>
                  </a:schemeClr>
                </a:solidFill>
                <a:latin typeface="Stockholm mono" panose="02000000000000000000" pitchFamily="2" charset="0"/>
              </a:rPr>
              <a:t>WILY.</a:t>
            </a:r>
          </a:p>
          <a:p>
            <a:r>
              <a:rPr lang="id-ID" sz="8000" dirty="0">
                <a:solidFill>
                  <a:schemeClr val="bg1">
                    <a:lumMod val="95000"/>
                  </a:schemeClr>
                </a:solidFill>
                <a:latin typeface="Stockholm mono" panose="02000000000000000000" pitchFamily="2" charset="0"/>
              </a:rPr>
              <a:t>wilY.</a:t>
            </a:r>
          </a:p>
          <a:p>
            <a:r>
              <a:rPr lang="id-ID" sz="8000" dirty="0">
                <a:solidFill>
                  <a:schemeClr val="bg1">
                    <a:lumMod val="95000"/>
                  </a:schemeClr>
                </a:solidFill>
                <a:latin typeface="Stockholm mono" panose="02000000000000000000" pitchFamily="2" charset="0"/>
              </a:rPr>
              <a:t>WILY.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61066" y="5752322"/>
            <a:ext cx="4669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spc="300" dirty="0">
                <a:solidFill>
                  <a:schemeClr val="bg1">
                    <a:lumMod val="9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FASHION PERSENTATION</a:t>
            </a:r>
            <a:endParaRPr lang="en-GB" sz="2400" spc="300" dirty="0">
              <a:solidFill>
                <a:schemeClr val="bg1">
                  <a:lumMod val="9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5687787" y="6406246"/>
            <a:ext cx="146958" cy="146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5981701" y="6406245"/>
            <a:ext cx="146958" cy="14695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6275615" y="6406244"/>
            <a:ext cx="146958" cy="14695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398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494196" cy="6858000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143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1" name="图片占位符 30" descr="图片包含 场景, 台阶, 人员, 男士&#10;&#10;描述已自动生成">
            <a:extLst>
              <a:ext uri="{FF2B5EF4-FFF2-40B4-BE49-F238E27FC236}">
                <a16:creationId xmlns:a16="http://schemas.microsoft.com/office/drawing/2014/main" id="{5BD39412-9AE9-42FE-893D-399D3A73AA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b="1468"/>
          <a:stretch>
            <a:fillRect/>
          </a:stretch>
        </p:blipFill>
        <p:spPr/>
      </p:pic>
      <p:pic>
        <p:nvPicPr>
          <p:cNvPr id="6" name="图片占位符 5" descr="图片包含 服装, 人员, 妇女, 墙壁&#10;&#10;描述已自动生成">
            <a:extLst>
              <a:ext uri="{FF2B5EF4-FFF2-40B4-BE49-F238E27FC236}">
                <a16:creationId xmlns:a16="http://schemas.microsoft.com/office/drawing/2014/main" id="{15FCE4C4-A7FF-40A2-A50F-20C31D8F021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8" r="1678"/>
          <a:stretch>
            <a:fillRect/>
          </a:stretch>
        </p:blipFill>
        <p:spPr/>
      </p:pic>
      <p:sp>
        <p:nvSpPr>
          <p:cNvPr id="29" name="Rectangle 28"/>
          <p:cNvSpPr/>
          <p:nvPr/>
        </p:nvSpPr>
        <p:spPr>
          <a:xfrm>
            <a:off x="9494196" y="5797685"/>
            <a:ext cx="914400" cy="914400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hape 4612"/>
          <p:cNvSpPr/>
          <p:nvPr/>
        </p:nvSpPr>
        <p:spPr>
          <a:xfrm>
            <a:off x="9812182" y="6087687"/>
            <a:ext cx="296312" cy="3052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Shape 4612"/>
          <p:cNvSpPr/>
          <p:nvPr/>
        </p:nvSpPr>
        <p:spPr>
          <a:xfrm flipH="1">
            <a:off x="8806990" y="6087687"/>
            <a:ext cx="296312" cy="3052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10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11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12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13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14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3" name="Rectangle 12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 rot="16200000">
            <a:off x="10829360" y="3947039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latin typeface="Stockholm mono" panose="02000000000000000000" pitchFamily="2" charset="0"/>
              </a:rPr>
              <a:t>CREATIVE PERSENTATION</a:t>
            </a:r>
            <a:endParaRPr lang="en-GB" sz="700" dirty="0">
              <a:latin typeface="Stockholm mono" panose="02000000000000000000" pitchFamily="2" charset="0"/>
            </a:endParaRPr>
          </a:p>
        </p:txBody>
      </p:sp>
      <p:sp>
        <p:nvSpPr>
          <p:cNvPr id="16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17009" y="6103090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  <a:latin typeface="Stockholm mono" panose="02000000000000000000" pitchFamily="2" charset="0"/>
              </a:rPr>
              <a:t>4 / 24</a:t>
            </a:r>
            <a:endParaRPr lang="en-GB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073334" y="4182893"/>
            <a:ext cx="1506956" cy="245170"/>
            <a:chOff x="4862301" y="4117641"/>
            <a:chExt cx="1506956" cy="245170"/>
          </a:xfrm>
        </p:grpSpPr>
        <p:sp>
          <p:nvSpPr>
            <p:cNvPr id="20" name="Shape 5056"/>
            <p:cNvSpPr/>
            <p:nvPr/>
          </p:nvSpPr>
          <p:spPr>
            <a:xfrm>
              <a:off x="5509761" y="4141964"/>
              <a:ext cx="245107" cy="1965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37" y="12134"/>
                  </a:moveTo>
                  <a:lnTo>
                    <a:pt x="107837" y="12134"/>
                  </a:lnTo>
                  <a:cubicBezTo>
                    <a:pt x="95945" y="0"/>
                    <a:pt x="79189" y="0"/>
                    <a:pt x="67027" y="12134"/>
                  </a:cubicBezTo>
                  <a:cubicBezTo>
                    <a:pt x="59729" y="20898"/>
                    <a:pt x="59729" y="20898"/>
                    <a:pt x="59729" y="20898"/>
                  </a:cubicBezTo>
                  <a:cubicBezTo>
                    <a:pt x="52702" y="12134"/>
                    <a:pt x="52702" y="12134"/>
                    <a:pt x="52702" y="12134"/>
                  </a:cubicBezTo>
                  <a:cubicBezTo>
                    <a:pt x="40810" y="0"/>
                    <a:pt x="24054" y="0"/>
                    <a:pt x="12162" y="12134"/>
                  </a:cubicBezTo>
                  <a:cubicBezTo>
                    <a:pt x="0" y="26966"/>
                    <a:pt x="0" y="50898"/>
                    <a:pt x="12162" y="62696"/>
                  </a:cubicBezTo>
                  <a:cubicBezTo>
                    <a:pt x="59729" y="119662"/>
                    <a:pt x="59729" y="119662"/>
                    <a:pt x="59729" y="119662"/>
                  </a:cubicBezTo>
                  <a:cubicBezTo>
                    <a:pt x="107837" y="62696"/>
                    <a:pt x="107837" y="62696"/>
                    <a:pt x="107837" y="62696"/>
                  </a:cubicBezTo>
                  <a:cubicBezTo>
                    <a:pt x="119729" y="50898"/>
                    <a:pt x="119729" y="26966"/>
                    <a:pt x="107837" y="1213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1" name="Shape 5111"/>
            <p:cNvSpPr/>
            <p:nvPr/>
          </p:nvSpPr>
          <p:spPr>
            <a:xfrm>
              <a:off x="6157221" y="4154613"/>
              <a:ext cx="212036" cy="1887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6153" y="0"/>
                  </a:moveTo>
                  <a:lnTo>
                    <a:pt x="106153" y="0"/>
                  </a:lnTo>
                  <a:cubicBezTo>
                    <a:pt x="13538" y="0"/>
                    <a:pt x="13538" y="0"/>
                    <a:pt x="13538" y="0"/>
                  </a:cubicBezTo>
                  <a:cubicBezTo>
                    <a:pt x="5230" y="0"/>
                    <a:pt x="0" y="5895"/>
                    <a:pt x="0" y="15260"/>
                  </a:cubicBezTo>
                  <a:cubicBezTo>
                    <a:pt x="0" y="76647"/>
                    <a:pt x="0" y="76647"/>
                    <a:pt x="0" y="76647"/>
                  </a:cubicBezTo>
                  <a:cubicBezTo>
                    <a:pt x="0" y="85664"/>
                    <a:pt x="5230" y="91907"/>
                    <a:pt x="13538" y="91907"/>
                  </a:cubicBezTo>
                  <a:cubicBezTo>
                    <a:pt x="43692" y="91907"/>
                    <a:pt x="43692" y="91907"/>
                    <a:pt x="43692" y="91907"/>
                  </a:cubicBezTo>
                  <a:cubicBezTo>
                    <a:pt x="76307" y="119653"/>
                    <a:pt x="76307" y="119653"/>
                    <a:pt x="76307" y="119653"/>
                  </a:cubicBezTo>
                  <a:cubicBezTo>
                    <a:pt x="76307" y="91907"/>
                    <a:pt x="76307" y="91907"/>
                    <a:pt x="76307" y="91907"/>
                  </a:cubicBezTo>
                  <a:cubicBezTo>
                    <a:pt x="106153" y="91907"/>
                    <a:pt x="106153" y="91907"/>
                    <a:pt x="106153" y="91907"/>
                  </a:cubicBezTo>
                  <a:cubicBezTo>
                    <a:pt x="114461" y="91907"/>
                    <a:pt x="119692" y="85664"/>
                    <a:pt x="119692" y="76647"/>
                  </a:cubicBezTo>
                  <a:cubicBezTo>
                    <a:pt x="119692" y="15260"/>
                    <a:pt x="119692" y="15260"/>
                    <a:pt x="119692" y="15260"/>
                  </a:cubicBezTo>
                  <a:cubicBezTo>
                    <a:pt x="119692" y="5895"/>
                    <a:pt x="114461" y="0"/>
                    <a:pt x="10615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2" name="Shape 5177"/>
            <p:cNvSpPr/>
            <p:nvPr/>
          </p:nvSpPr>
          <p:spPr>
            <a:xfrm>
              <a:off x="4862301" y="4117641"/>
              <a:ext cx="245107" cy="2451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918" y="107865"/>
                  </a:moveTo>
                  <a:lnTo>
                    <a:pt x="18918" y="107865"/>
                  </a:lnTo>
                  <a:cubicBezTo>
                    <a:pt x="18918" y="114876"/>
                    <a:pt x="26486" y="119730"/>
                    <a:pt x="33513" y="119730"/>
                  </a:cubicBezTo>
                  <a:cubicBezTo>
                    <a:pt x="40810" y="119730"/>
                    <a:pt x="45405" y="114876"/>
                    <a:pt x="45405" y="107865"/>
                  </a:cubicBezTo>
                  <a:cubicBezTo>
                    <a:pt x="45405" y="100584"/>
                    <a:pt x="40810" y="93303"/>
                    <a:pt x="33513" y="93303"/>
                  </a:cubicBezTo>
                  <a:cubicBezTo>
                    <a:pt x="26486" y="93303"/>
                    <a:pt x="18918" y="100584"/>
                    <a:pt x="18918" y="107865"/>
                  </a:cubicBezTo>
                  <a:close/>
                  <a:moveTo>
                    <a:pt x="86216" y="107865"/>
                  </a:moveTo>
                  <a:lnTo>
                    <a:pt x="86216" y="107865"/>
                  </a:lnTo>
                  <a:cubicBezTo>
                    <a:pt x="86216" y="114876"/>
                    <a:pt x="93243" y="119730"/>
                    <a:pt x="100540" y="119730"/>
                  </a:cubicBezTo>
                  <a:cubicBezTo>
                    <a:pt x="107837" y="119730"/>
                    <a:pt x="112702" y="114876"/>
                    <a:pt x="112702" y="107865"/>
                  </a:cubicBezTo>
                  <a:cubicBezTo>
                    <a:pt x="112702" y="100584"/>
                    <a:pt x="107837" y="93303"/>
                    <a:pt x="100540" y="93303"/>
                  </a:cubicBezTo>
                  <a:cubicBezTo>
                    <a:pt x="93243" y="93303"/>
                    <a:pt x="86216" y="100584"/>
                    <a:pt x="86216" y="107865"/>
                  </a:cubicBezTo>
                  <a:close/>
                  <a:moveTo>
                    <a:pt x="42972" y="76584"/>
                  </a:moveTo>
                  <a:lnTo>
                    <a:pt x="42972" y="76584"/>
                  </a:lnTo>
                  <a:cubicBezTo>
                    <a:pt x="117297" y="55011"/>
                    <a:pt x="117297" y="55011"/>
                    <a:pt x="117297" y="55011"/>
                  </a:cubicBezTo>
                  <a:cubicBezTo>
                    <a:pt x="119729" y="55011"/>
                    <a:pt x="119729" y="52584"/>
                    <a:pt x="119729" y="50426"/>
                  </a:cubicBezTo>
                  <a:cubicBezTo>
                    <a:pt x="119729" y="14561"/>
                    <a:pt x="119729" y="14561"/>
                    <a:pt x="119729" y="14561"/>
                  </a:cubicBezTo>
                  <a:cubicBezTo>
                    <a:pt x="26486" y="14561"/>
                    <a:pt x="26486" y="14561"/>
                    <a:pt x="26486" y="14561"/>
                  </a:cubicBezTo>
                  <a:cubicBezTo>
                    <a:pt x="26486" y="2696"/>
                    <a:pt x="26486" y="2696"/>
                    <a:pt x="26486" y="2696"/>
                  </a:cubicBezTo>
                  <a:lnTo>
                    <a:pt x="24054" y="0"/>
                  </a:lnTo>
                  <a:cubicBezTo>
                    <a:pt x="2432" y="0"/>
                    <a:pt x="2432" y="0"/>
                    <a:pt x="2432" y="0"/>
                  </a:cubicBezTo>
                  <a:cubicBezTo>
                    <a:pt x="0" y="0"/>
                    <a:pt x="0" y="2696"/>
                    <a:pt x="0" y="2696"/>
                  </a:cubicBezTo>
                  <a:cubicBezTo>
                    <a:pt x="0" y="14561"/>
                    <a:pt x="0" y="14561"/>
                    <a:pt x="0" y="14561"/>
                  </a:cubicBezTo>
                  <a:cubicBezTo>
                    <a:pt x="12162" y="14561"/>
                    <a:pt x="12162" y="14561"/>
                    <a:pt x="12162" y="14561"/>
                  </a:cubicBezTo>
                  <a:cubicBezTo>
                    <a:pt x="26486" y="74157"/>
                    <a:pt x="26486" y="74157"/>
                    <a:pt x="26486" y="74157"/>
                  </a:cubicBezTo>
                  <a:cubicBezTo>
                    <a:pt x="26486" y="81438"/>
                    <a:pt x="26486" y="81438"/>
                    <a:pt x="26486" y="81438"/>
                  </a:cubicBezTo>
                  <a:cubicBezTo>
                    <a:pt x="26486" y="91146"/>
                    <a:pt x="26486" y="91146"/>
                    <a:pt x="26486" y="91146"/>
                  </a:cubicBezTo>
                  <a:cubicBezTo>
                    <a:pt x="26486" y="93303"/>
                    <a:pt x="28648" y="93303"/>
                    <a:pt x="28648" y="93303"/>
                  </a:cubicBezTo>
                  <a:cubicBezTo>
                    <a:pt x="33513" y="93303"/>
                    <a:pt x="33513" y="93303"/>
                    <a:pt x="33513" y="93303"/>
                  </a:cubicBezTo>
                  <a:cubicBezTo>
                    <a:pt x="100540" y="93303"/>
                    <a:pt x="100540" y="93303"/>
                    <a:pt x="100540" y="93303"/>
                  </a:cubicBezTo>
                  <a:cubicBezTo>
                    <a:pt x="117297" y="93303"/>
                    <a:pt x="117297" y="93303"/>
                    <a:pt x="117297" y="93303"/>
                  </a:cubicBezTo>
                  <a:cubicBezTo>
                    <a:pt x="119729" y="93303"/>
                    <a:pt x="119729" y="93303"/>
                    <a:pt x="119729" y="91146"/>
                  </a:cubicBezTo>
                  <a:cubicBezTo>
                    <a:pt x="119729" y="81438"/>
                    <a:pt x="119729" y="81438"/>
                    <a:pt x="119729" y="81438"/>
                  </a:cubicBezTo>
                  <a:cubicBezTo>
                    <a:pt x="45405" y="81438"/>
                    <a:pt x="45405" y="81438"/>
                    <a:pt x="45405" y="81438"/>
                  </a:cubicBezTo>
                  <a:cubicBezTo>
                    <a:pt x="35945" y="81438"/>
                    <a:pt x="35945" y="76584"/>
                    <a:pt x="42972" y="765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785863" y="4047066"/>
            <a:ext cx="225414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rgbClr val="FB7268"/>
                </a:solidFill>
                <a:latin typeface="Stockholm mono" panose="02000000000000000000" pitchFamily="2" charset="0"/>
              </a:rPr>
              <a:t>GURLL.</a:t>
            </a:r>
          </a:p>
          <a:p>
            <a:r>
              <a:rPr lang="id-ID" sz="3200" dirty="0">
                <a:solidFill>
                  <a:srgbClr val="FB7268"/>
                </a:solidFill>
                <a:latin typeface="Stockholm mono" panose="02000000000000000000" pitchFamily="2" charset="0"/>
              </a:rPr>
              <a:t>GURLL.</a:t>
            </a:r>
            <a:endParaRPr lang="en-GB" sz="3200" dirty="0">
              <a:solidFill>
                <a:srgbClr val="FB7268"/>
              </a:solidFill>
              <a:latin typeface="Stockholm mono" panose="02000000000000000000" pitchFamily="2" charset="0"/>
            </a:endParaRPr>
          </a:p>
          <a:p>
            <a:r>
              <a:rPr lang="id-ID" sz="3200" dirty="0">
                <a:solidFill>
                  <a:srgbClr val="FB7268"/>
                </a:solidFill>
                <a:latin typeface="Stockholm mono" panose="02000000000000000000" pitchFamily="2" charset="0"/>
              </a:rPr>
              <a:t>GURLL.</a:t>
            </a:r>
            <a:endParaRPr lang="en-GB" sz="3200" dirty="0">
              <a:solidFill>
                <a:srgbClr val="FB7268"/>
              </a:solidFill>
              <a:latin typeface="Stockholm mono" panose="02000000000000000000" pitchFamily="2" charset="0"/>
            </a:endParaRPr>
          </a:p>
          <a:p>
            <a:r>
              <a:rPr lang="id-ID" sz="3200" dirty="0">
                <a:solidFill>
                  <a:srgbClr val="FB7268"/>
                </a:solidFill>
                <a:latin typeface="Stockholm mono" panose="02000000000000000000" pitchFamily="2" charset="0"/>
              </a:rPr>
              <a:t>GURLL.</a:t>
            </a:r>
            <a:endParaRPr lang="en-GB" sz="3200" dirty="0">
              <a:solidFill>
                <a:srgbClr val="FB7268"/>
              </a:solidFill>
              <a:latin typeface="Stockholm mono" panose="02000000000000000000" pitchFamily="2" charset="0"/>
            </a:endParaRPr>
          </a:p>
          <a:p>
            <a:r>
              <a:rPr lang="id-ID" sz="3200" dirty="0">
                <a:solidFill>
                  <a:srgbClr val="FB7268"/>
                </a:solidFill>
                <a:latin typeface="Stockholm mono" panose="02000000000000000000" pitchFamily="2" charset="0"/>
              </a:rPr>
              <a:t>GURLL.</a:t>
            </a:r>
            <a:endParaRPr lang="en-GB" sz="3200" dirty="0">
              <a:solidFill>
                <a:srgbClr val="FB7268"/>
              </a:solidFill>
              <a:latin typeface="Stockholm mon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14238" y="1507787"/>
            <a:ext cx="31021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BE YOUR</a:t>
            </a:r>
          </a:p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STYLE.-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3938" y="2791838"/>
            <a:ext cx="424126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19956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21667" y="0"/>
            <a:ext cx="6070333" cy="6858000"/>
          </a:xfrm>
          <a:prstGeom prst="rect">
            <a:avLst/>
          </a:prstGeom>
          <a:solidFill>
            <a:srgbClr val="2A7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图片占位符 7" descr="图片包含 人员, 建筑物, 户外, 水&#10;&#10;描述已自动生成">
            <a:extLst>
              <a:ext uri="{FF2B5EF4-FFF2-40B4-BE49-F238E27FC236}">
                <a16:creationId xmlns:a16="http://schemas.microsoft.com/office/drawing/2014/main" id="{CF7BD313-50A0-416B-BC04-C8EE45CF7D0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611" b="27611"/>
          <a:stretch>
            <a:fillRect/>
          </a:stretch>
        </p:blipFill>
        <p:spPr/>
      </p:pic>
      <p:pic>
        <p:nvPicPr>
          <p:cNvPr id="6" name="图片占位符 5" descr="图片包含 人员, 户外, 天空, 男士&#10;&#10;描述已自动生成">
            <a:extLst>
              <a:ext uri="{FF2B5EF4-FFF2-40B4-BE49-F238E27FC236}">
                <a16:creationId xmlns:a16="http://schemas.microsoft.com/office/drawing/2014/main" id="{967C618D-0AD6-4544-BA13-4E886CBAE9B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41" b="11241"/>
          <a:stretch>
            <a:fillRect/>
          </a:stretch>
        </p:blipFill>
        <p:spPr>
          <a:xfrm>
            <a:off x="1458913" y="1139825"/>
            <a:ext cx="3667125" cy="4264025"/>
          </a:xfrm>
        </p:spPr>
      </p:pic>
      <p:sp>
        <p:nvSpPr>
          <p:cNvPr id="10" name="Rectangle 9"/>
          <p:cNvSpPr/>
          <p:nvPr/>
        </p:nvSpPr>
        <p:spPr>
          <a:xfrm>
            <a:off x="3465094" y="5871411"/>
            <a:ext cx="2656573" cy="986589"/>
          </a:xfrm>
          <a:prstGeom prst="rect">
            <a:avLst/>
          </a:prstGeom>
          <a:solidFill>
            <a:srgbClr val="FB7268"/>
          </a:solidFill>
          <a:ln>
            <a:noFill/>
          </a:ln>
          <a:effectLst>
            <a:outerShdw blurRad="190500" dist="38100" dir="18900000" sx="101000" sy="101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11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12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13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14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15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6" name="Rectangle 15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132702" y="6226205"/>
            <a:ext cx="1321356" cy="276999"/>
            <a:chOff x="7984776" y="3618110"/>
            <a:chExt cx="1321356" cy="276999"/>
          </a:xfrm>
        </p:grpSpPr>
        <p:sp>
          <p:nvSpPr>
            <p:cNvPr id="23" name="TextBox 22"/>
            <p:cNvSpPr txBox="1"/>
            <p:nvPr/>
          </p:nvSpPr>
          <p:spPr>
            <a:xfrm>
              <a:off x="7984776" y="3618110"/>
              <a:ext cx="3706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sz="12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465757" y="3618110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sz="12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978798" y="3618110"/>
              <a:ext cx="3273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sz="12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689558" y="4652135"/>
            <a:ext cx="424825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  <p:sp>
        <p:nvSpPr>
          <p:cNvPr id="9" name="Rectangle 8"/>
          <p:cNvSpPr/>
          <p:nvPr/>
        </p:nvSpPr>
        <p:spPr>
          <a:xfrm>
            <a:off x="11556732" y="1971863"/>
            <a:ext cx="635268" cy="635268"/>
          </a:xfrm>
          <a:prstGeom prst="rect">
            <a:avLst/>
          </a:prstGeom>
          <a:solidFill>
            <a:srgbClr val="012E4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1682393" y="1466196"/>
            <a:ext cx="7761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W</a:t>
            </a:r>
            <a:endParaRPr lang="en-GB" sz="4800" dirty="0">
              <a:solidFill>
                <a:schemeClr val="bg1">
                  <a:lumMod val="8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3571" y="4272657"/>
            <a:ext cx="7793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Y</a:t>
            </a:r>
            <a:endParaRPr lang="en-GB" sz="4800" dirty="0">
              <a:solidFill>
                <a:schemeClr val="bg1">
                  <a:lumMod val="8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45300" y="3344085"/>
            <a:ext cx="7761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L</a:t>
            </a:r>
            <a:endParaRPr lang="en-GB" sz="4800" dirty="0">
              <a:solidFill>
                <a:schemeClr val="bg1">
                  <a:lumMod val="8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87460" y="1521844"/>
            <a:ext cx="7761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I</a:t>
            </a:r>
            <a:endParaRPr lang="en-GB" sz="4800" dirty="0">
              <a:solidFill>
                <a:schemeClr val="bg1">
                  <a:lumMod val="8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27" name="Shape 4585"/>
          <p:cNvSpPr/>
          <p:nvPr/>
        </p:nvSpPr>
        <p:spPr>
          <a:xfrm>
            <a:off x="11792553" y="2106724"/>
            <a:ext cx="218140" cy="3655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55093" y="1910546"/>
            <a:ext cx="2571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CONCEPT</a:t>
            </a:r>
          </a:p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STYLE.-</a:t>
            </a:r>
          </a:p>
        </p:txBody>
      </p:sp>
    </p:spTree>
    <p:extLst>
      <p:ext uri="{BB962C8B-B14F-4D97-AF65-F5344CB8AC3E}">
        <p14:creationId xmlns:p14="http://schemas.microsoft.com/office/powerpoint/2010/main" val="298198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064943" y="0"/>
            <a:ext cx="5127057" cy="6858000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7064943" y="0"/>
            <a:ext cx="5127057" cy="808522"/>
          </a:xfrm>
          <a:prstGeom prst="rect">
            <a:avLst/>
          </a:prstGeom>
          <a:solidFill>
            <a:srgbClr val="2A7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7064943" cy="6112042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524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图片占位符 6" descr="图片包含 人员, 服装, 妇女, 墙壁&#10;&#10;描述已自动生成">
            <a:extLst>
              <a:ext uri="{FF2B5EF4-FFF2-40B4-BE49-F238E27FC236}">
                <a16:creationId xmlns:a16="http://schemas.microsoft.com/office/drawing/2014/main" id="{77541C3E-08B1-446B-9866-4DD6CEC7BF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04" b="10904"/>
          <a:stretch>
            <a:fillRect/>
          </a:stretch>
        </p:blipFill>
        <p:spPr/>
      </p:pic>
      <p:pic>
        <p:nvPicPr>
          <p:cNvPr id="19" name="图片占位符 18" descr="图片包含 户外, 人员, 天空, 道路&#10;&#10;描述已自动生成">
            <a:extLst>
              <a:ext uri="{FF2B5EF4-FFF2-40B4-BE49-F238E27FC236}">
                <a16:creationId xmlns:a16="http://schemas.microsoft.com/office/drawing/2014/main" id="{166FDE08-85F3-49AA-8E7F-B8E29DEF201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19" b="5019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7064943" y="1520792"/>
            <a:ext cx="962526" cy="4591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001027" cy="1001027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12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13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14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15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16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8797162" y="6362875"/>
            <a:ext cx="1544026" cy="253916"/>
            <a:chOff x="8797162" y="6362875"/>
            <a:chExt cx="1544026" cy="253916"/>
          </a:xfrm>
        </p:grpSpPr>
        <p:sp>
          <p:nvSpPr>
            <p:cNvPr id="15" name="TextBox 14"/>
            <p:cNvSpPr txBox="1"/>
            <p:nvPr/>
          </p:nvSpPr>
          <p:spPr>
            <a:xfrm>
              <a:off x="8797162" y="6362875"/>
              <a:ext cx="34657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398295" y="6362875"/>
              <a:ext cx="37863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031488" y="6362875"/>
              <a:ext cx="30970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  <p:sp>
        <p:nvSpPr>
          <p:cNvPr id="21" name="Shape 4585"/>
          <p:cNvSpPr/>
          <p:nvPr/>
        </p:nvSpPr>
        <p:spPr>
          <a:xfrm>
            <a:off x="11688681" y="321879"/>
            <a:ext cx="135810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" name="Shape 4586"/>
          <p:cNvSpPr/>
          <p:nvPr/>
        </p:nvSpPr>
        <p:spPr>
          <a:xfrm>
            <a:off x="11194181" y="321879"/>
            <a:ext cx="126991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5913387" y="3761181"/>
            <a:ext cx="326563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tockholm mono" panose="02000000000000000000" pitchFamily="2" charset="0"/>
              </a:rPr>
              <a:t>Creative Persentation</a:t>
            </a:r>
            <a:endParaRPr lang="en-GB" sz="900" b="1" spc="300" dirty="0">
              <a:solidFill>
                <a:schemeClr val="tx1">
                  <a:lumMod val="75000"/>
                  <a:lumOff val="25000"/>
                </a:schemeClr>
              </a:solidFill>
              <a:latin typeface="Stockholm mono" panose="02000000000000000000" pitchFamily="2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25" name="Rectangle 24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330199" y="2456353"/>
            <a:ext cx="270138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/>
                </a:solidFill>
                <a:latin typeface="Stockholm mono" panose="02000000000000000000" pitchFamily="2" charset="0"/>
              </a:rPr>
              <a:t>WilY.</a:t>
            </a:r>
          </a:p>
          <a:p>
            <a:r>
              <a:rPr lang="id-ID" sz="4800" dirty="0">
                <a:solidFill>
                  <a:schemeClr val="bg1"/>
                </a:solidFill>
                <a:latin typeface="Stockholm mono" panose="02000000000000000000" pitchFamily="2" charset="0"/>
              </a:rPr>
              <a:t>WILY.</a:t>
            </a:r>
          </a:p>
          <a:p>
            <a:r>
              <a:rPr lang="id-ID" sz="4800" dirty="0">
                <a:solidFill>
                  <a:schemeClr val="bg1"/>
                </a:solidFill>
                <a:latin typeface="Stockholm mono" panose="02000000000000000000" pitchFamily="2" charset="0"/>
              </a:rPr>
              <a:t>wilY.</a:t>
            </a:r>
          </a:p>
          <a:p>
            <a:r>
              <a:rPr lang="id-ID" sz="4800" dirty="0">
                <a:solidFill>
                  <a:schemeClr val="bg1"/>
                </a:solidFill>
                <a:latin typeface="Stockholm mono" panose="02000000000000000000" pitchFamily="2" charset="0"/>
              </a:rPr>
              <a:t>WILY.</a:t>
            </a:r>
          </a:p>
          <a:p>
            <a:endParaRPr lang="en-GB" sz="4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75831" y="6358063"/>
            <a:ext cx="18341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Stockholm mono" panose="02000000000000000000" pitchFamily="2" charset="0"/>
              </a:rPr>
              <a:t>DISCOVER</a:t>
            </a:r>
            <a:endParaRPr lang="en-GB" sz="1050" spc="600" dirty="0">
              <a:solidFill>
                <a:schemeClr val="tx1">
                  <a:lumMod val="75000"/>
                  <a:lumOff val="2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68721" y="1706805"/>
            <a:ext cx="2743200" cy="2945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1134937" y="2272158"/>
            <a:ext cx="23656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8868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E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74336" y="1071393"/>
            <a:ext cx="314541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000" dirty="0">
                <a:solidFill>
                  <a:srgbClr val="FB7268"/>
                </a:solidFill>
                <a:latin typeface="Stockholm mono" panose="02000000000000000000" pitchFamily="2" charset="0"/>
                <a:ea typeface="Roboto Bold" panose="02000000000000000000" pitchFamily="2" charset="0"/>
              </a:rPr>
              <a:t>WILY</a:t>
            </a:r>
          </a:p>
          <a:p>
            <a:r>
              <a:rPr lang="id-ID" sz="6000" dirty="0">
                <a:solidFill>
                  <a:srgbClr val="FB7268"/>
                </a:solidFill>
                <a:latin typeface="Stockholm mono" panose="02000000000000000000" pitchFamily="2" charset="0"/>
                <a:ea typeface="Roboto Bold" panose="02000000000000000000" pitchFamily="2" charset="0"/>
              </a:rPr>
              <a:t>FOR</a:t>
            </a:r>
          </a:p>
          <a:p>
            <a:r>
              <a:rPr lang="id-ID" sz="6000" dirty="0">
                <a:solidFill>
                  <a:srgbClr val="FB7268"/>
                </a:solidFill>
                <a:latin typeface="Stockholm mono" panose="02000000000000000000" pitchFamily="2" charset="0"/>
                <a:ea typeface="Roboto Bold" panose="02000000000000000000" pitchFamily="2" charset="0"/>
              </a:rPr>
              <a:t>THE</a:t>
            </a:r>
          </a:p>
          <a:p>
            <a:r>
              <a:rPr lang="id-ID" sz="6000" dirty="0">
                <a:solidFill>
                  <a:srgbClr val="FB7268"/>
                </a:solidFill>
                <a:latin typeface="Stockholm mono" panose="02000000000000000000" pitchFamily="2" charset="0"/>
                <a:ea typeface="Roboto Bold" panose="02000000000000000000" pitchFamily="2" charset="0"/>
              </a:rPr>
              <a:t>BEST</a:t>
            </a:r>
            <a:endParaRPr lang="en-GB" sz="6000" dirty="0">
              <a:solidFill>
                <a:srgbClr val="FB7268"/>
              </a:solidFill>
              <a:latin typeface="Stockholm mono" panose="02000000000000000000" pitchFamily="2" charset="0"/>
              <a:ea typeface="Roboto Bold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13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14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15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16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17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0" name="Rectangle 9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435828" y="219581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3" name="Shape 4650"/>
          <p:cNvSpPr/>
          <p:nvPr/>
        </p:nvSpPr>
        <p:spPr>
          <a:xfrm>
            <a:off x="11744959" y="21958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54306" y="4857045"/>
            <a:ext cx="2635623" cy="185979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954306" y="5129189"/>
            <a:ext cx="2635623" cy="562590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Shape 4613"/>
          <p:cNvSpPr/>
          <p:nvPr/>
        </p:nvSpPr>
        <p:spPr>
          <a:xfrm>
            <a:off x="5823705" y="3281082"/>
            <a:ext cx="406155" cy="40868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7156" y="28497"/>
                </a:moveTo>
                <a:lnTo>
                  <a:pt x="77156" y="28497"/>
                </a:lnTo>
                <a:cubicBezTo>
                  <a:pt x="77156" y="25589"/>
                  <a:pt x="74248" y="25589"/>
                  <a:pt x="71340" y="28497"/>
                </a:cubicBezTo>
                <a:cubicBezTo>
                  <a:pt x="42843" y="56995"/>
                  <a:pt x="42843" y="56995"/>
                  <a:pt x="42843" y="56995"/>
                </a:cubicBezTo>
                <a:lnTo>
                  <a:pt x="42843" y="59903"/>
                </a:lnTo>
                <a:lnTo>
                  <a:pt x="42843" y="62810"/>
                </a:lnTo>
                <a:cubicBezTo>
                  <a:pt x="71340" y="91308"/>
                  <a:pt x="71340" y="91308"/>
                  <a:pt x="71340" y="91308"/>
                </a:cubicBezTo>
                <a:cubicBezTo>
                  <a:pt x="74248" y="94216"/>
                  <a:pt x="77156" y="94216"/>
                  <a:pt x="77156" y="91308"/>
                </a:cubicBezTo>
                <a:cubicBezTo>
                  <a:pt x="79870" y="91308"/>
                  <a:pt x="79870" y="88594"/>
                  <a:pt x="77156" y="85492"/>
                </a:cubicBezTo>
                <a:cubicBezTo>
                  <a:pt x="51373" y="59903"/>
                  <a:pt x="51373" y="59903"/>
                  <a:pt x="51373" y="59903"/>
                </a:cubicBezTo>
                <a:cubicBezTo>
                  <a:pt x="77156" y="34313"/>
                  <a:pt x="77156" y="34313"/>
                  <a:pt x="77156" y="34313"/>
                </a:cubicBezTo>
                <a:cubicBezTo>
                  <a:pt x="79870" y="31405"/>
                  <a:pt x="79870" y="28497"/>
                  <a:pt x="77156" y="28497"/>
                </a:cubicBez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5589"/>
                  <a:pt x="0" y="59903"/>
                </a:cubicBezTo>
                <a:cubicBezTo>
                  <a:pt x="0" y="94216"/>
                  <a:pt x="25589" y="119806"/>
                  <a:pt x="59903" y="119806"/>
                </a:cubicBezTo>
                <a:cubicBezTo>
                  <a:pt x="94216" y="119806"/>
                  <a:pt x="119806" y="94216"/>
                  <a:pt x="119806" y="59903"/>
                </a:cubicBezTo>
                <a:cubicBezTo>
                  <a:pt x="119806" y="25589"/>
                  <a:pt x="94216" y="0"/>
                  <a:pt x="59903" y="0"/>
                </a:cubicBezTo>
                <a:close/>
                <a:moveTo>
                  <a:pt x="59903" y="114184"/>
                </a:moveTo>
                <a:lnTo>
                  <a:pt x="59903" y="114184"/>
                </a:lnTo>
                <a:cubicBezTo>
                  <a:pt x="31405" y="114184"/>
                  <a:pt x="5621" y="88594"/>
                  <a:pt x="5621" y="59903"/>
                </a:cubicBezTo>
                <a:cubicBezTo>
                  <a:pt x="5621" y="31405"/>
                  <a:pt x="31405" y="5621"/>
                  <a:pt x="59903" y="5621"/>
                </a:cubicBezTo>
                <a:cubicBezTo>
                  <a:pt x="88594" y="5621"/>
                  <a:pt x="114184" y="31405"/>
                  <a:pt x="114184" y="59903"/>
                </a:cubicBezTo>
                <a:cubicBezTo>
                  <a:pt x="114184" y="88594"/>
                  <a:pt x="88594" y="114184"/>
                  <a:pt x="59903" y="114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" name="图片占位符 4" descr="图片包含 地板, 室内, 椅子, 电子产品&#10;&#10;描述已自动生成">
            <a:extLst>
              <a:ext uri="{FF2B5EF4-FFF2-40B4-BE49-F238E27FC236}">
                <a16:creationId xmlns:a16="http://schemas.microsoft.com/office/drawing/2014/main" id="{5568A209-31DF-426B-ADBE-98722BBDF83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15" r="121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8679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787650" y="3101975"/>
            <a:ext cx="3496609" cy="3756025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2787650" y="1285006"/>
            <a:ext cx="28969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dirty="0">
                <a:solidFill>
                  <a:srgbClr val="FB7268"/>
                </a:solidFill>
                <a:latin typeface="Stockholm mono" panose="02000000000000000000" pitchFamily="2" charset="0"/>
              </a:rPr>
              <a:t>PINKY</a:t>
            </a:r>
          </a:p>
          <a:p>
            <a:r>
              <a:rPr lang="id-ID" sz="4400" dirty="0">
                <a:solidFill>
                  <a:srgbClr val="FB7268"/>
                </a:solidFill>
                <a:latin typeface="Stockholm mono" panose="02000000000000000000" pitchFamily="2" charset="0"/>
              </a:rPr>
              <a:t>PIE.-</a:t>
            </a:r>
            <a:endParaRPr lang="en-GB" sz="4400" dirty="0">
              <a:solidFill>
                <a:srgbClr val="FB7268"/>
              </a:solidFill>
              <a:latin typeface="Stockholm mono" panose="020000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9027" y="3802230"/>
            <a:ext cx="26414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414702" y="6033247"/>
            <a:ext cx="150607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6" name="Rectangle 15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9246834" y="3003176"/>
            <a:ext cx="1353671" cy="941294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Shape 4706"/>
          <p:cNvSpPr/>
          <p:nvPr/>
        </p:nvSpPr>
        <p:spPr>
          <a:xfrm>
            <a:off x="9740106" y="3188988"/>
            <a:ext cx="449622" cy="56966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65" y="53475"/>
                </a:moveTo>
                <a:lnTo>
                  <a:pt x="115665" y="53475"/>
                </a:lnTo>
                <a:cubicBezTo>
                  <a:pt x="15981" y="3208"/>
                  <a:pt x="15981" y="3208"/>
                  <a:pt x="15981" y="3208"/>
                </a:cubicBezTo>
                <a:cubicBezTo>
                  <a:pt x="8126" y="0"/>
                  <a:pt x="0" y="0"/>
                  <a:pt x="0" y="9411"/>
                </a:cubicBezTo>
                <a:cubicBezTo>
                  <a:pt x="0" y="110160"/>
                  <a:pt x="0" y="110160"/>
                  <a:pt x="0" y="110160"/>
                </a:cubicBezTo>
                <a:cubicBezTo>
                  <a:pt x="0" y="119786"/>
                  <a:pt x="8126" y="119786"/>
                  <a:pt x="15981" y="116577"/>
                </a:cubicBezTo>
                <a:cubicBezTo>
                  <a:pt x="115665" y="66096"/>
                  <a:pt x="115665" y="66096"/>
                  <a:pt x="115665" y="66096"/>
                </a:cubicBezTo>
                <a:cubicBezTo>
                  <a:pt x="119729" y="62887"/>
                  <a:pt x="119729" y="56684"/>
                  <a:pt x="115665" y="53475"/>
                </a:cubicBezTo>
                <a:close/>
                <a:moveTo>
                  <a:pt x="11918" y="107165"/>
                </a:moveTo>
                <a:lnTo>
                  <a:pt x="11918" y="107165"/>
                </a:lnTo>
                <a:cubicBezTo>
                  <a:pt x="11918" y="103957"/>
                  <a:pt x="11918" y="18823"/>
                  <a:pt x="11918" y="12620"/>
                </a:cubicBezTo>
                <a:cubicBezTo>
                  <a:pt x="107810" y="59893"/>
                  <a:pt x="107810" y="59893"/>
                  <a:pt x="107810" y="59893"/>
                </a:cubicBezTo>
                <a:lnTo>
                  <a:pt x="11918" y="107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1388295"/>
            <a:ext cx="2558860" cy="1292112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图片占位符 4" descr="图片包含 墙壁, 建筑物, 人员, 户外&#10;&#10;描述已自动生成">
            <a:extLst>
              <a:ext uri="{FF2B5EF4-FFF2-40B4-BE49-F238E27FC236}">
                <a16:creationId xmlns:a16="http://schemas.microsoft.com/office/drawing/2014/main" id="{B340AEC0-17CB-41F7-989F-F465F84E68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7" b="5087"/>
          <a:stretch>
            <a:fillRect/>
          </a:stretch>
        </p:blipFill>
        <p:spPr/>
      </p:pic>
      <p:pic>
        <p:nvPicPr>
          <p:cNvPr id="10" name="图片占位符 9" descr="图片包含 人员, 妇女, 服装&#10;&#10;描述已自动生成">
            <a:extLst>
              <a:ext uri="{FF2B5EF4-FFF2-40B4-BE49-F238E27FC236}">
                <a16:creationId xmlns:a16="http://schemas.microsoft.com/office/drawing/2014/main" id="{EF01B95E-B178-4A29-8E92-899C6510DC4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3" b="33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3470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435829" y="0"/>
            <a:ext cx="2756171" cy="6858000"/>
          </a:xfrm>
          <a:prstGeom prst="rect">
            <a:avLst/>
          </a:prstGeom>
          <a:solidFill>
            <a:srgbClr val="93C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2509736" y="0"/>
            <a:ext cx="6926094" cy="6858000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图片占位符 12" descr="图片包含 人员, 妇女, 室内, 眼镜&#10;&#10;描述已自动生成">
            <a:extLst>
              <a:ext uri="{FF2B5EF4-FFF2-40B4-BE49-F238E27FC236}">
                <a16:creationId xmlns:a16="http://schemas.microsoft.com/office/drawing/2014/main" id="{75F1D9ED-0F46-4548-8125-A138CA5C29D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343" r="36343"/>
          <a:stretch>
            <a:fillRect/>
          </a:stretch>
        </p:blipFill>
        <p:spPr/>
      </p:pic>
      <p:pic>
        <p:nvPicPr>
          <p:cNvPr id="20" name="图片占位符 19" descr="图片包含 室内, 餐桌, 物体, 墙壁&#10;&#10;描述已自动生成">
            <a:extLst>
              <a:ext uri="{FF2B5EF4-FFF2-40B4-BE49-F238E27FC236}">
                <a16:creationId xmlns:a16="http://schemas.microsoft.com/office/drawing/2014/main" id="{49007784-610C-40C6-B605-A63930BB50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088" b="15088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15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16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17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18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19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1" name="Rectangle 10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34511" y="1101214"/>
            <a:ext cx="32127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spc="300" dirty="0">
                <a:solidFill>
                  <a:srgbClr val="ADBFBF"/>
                </a:solidFill>
                <a:latin typeface="Lato" panose="020F0502020204030203" pitchFamily="34" charset="0"/>
              </a:rPr>
              <a:t>“Beauty Begins</a:t>
            </a:r>
          </a:p>
          <a:p>
            <a:r>
              <a:rPr lang="id-ID" sz="2400" b="1" spc="300" dirty="0">
                <a:solidFill>
                  <a:srgbClr val="ADBFBF"/>
                </a:solidFill>
                <a:latin typeface="Lato" panose="020F0502020204030203" pitchFamily="34" charset="0"/>
              </a:rPr>
              <a:t>The Moment You</a:t>
            </a:r>
          </a:p>
          <a:p>
            <a:r>
              <a:rPr lang="id-ID" sz="2400" b="1" spc="300" dirty="0">
                <a:solidFill>
                  <a:srgbClr val="ADBFBF"/>
                </a:solidFill>
                <a:latin typeface="Lato" panose="020F0502020204030203" pitchFamily="34" charset="0"/>
              </a:rPr>
              <a:t>Dedicade To Be</a:t>
            </a:r>
          </a:p>
          <a:p>
            <a:r>
              <a:rPr lang="id-ID" sz="2400" b="1" spc="300" dirty="0">
                <a:solidFill>
                  <a:srgbClr val="ADBFBF"/>
                </a:solidFill>
                <a:latin typeface="Lato" panose="020F0502020204030203" pitchFamily="34" charset="0"/>
              </a:rPr>
              <a:t>Yourself”</a:t>
            </a:r>
            <a:endParaRPr lang="en-GB" sz="2400" b="1" spc="300" dirty="0">
              <a:solidFill>
                <a:srgbClr val="ADBFBF"/>
              </a:solidFill>
              <a:latin typeface="Lato" panose="020F050202020403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09325" y="5534454"/>
            <a:ext cx="519791" cy="1323546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2834511" y="2744723"/>
            <a:ext cx="3586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26007" y="219581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8" name="Shape 4650"/>
          <p:cNvSpPr/>
          <p:nvPr/>
        </p:nvSpPr>
        <p:spPr>
          <a:xfrm>
            <a:off x="11744959" y="21958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69426" y="4344359"/>
            <a:ext cx="37337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/>
                </a:solidFill>
                <a:latin typeface="Stockholm mono" panose="02000000000000000000" pitchFamily="2" charset="0"/>
              </a:rPr>
              <a:t>NEWEST</a:t>
            </a:r>
          </a:p>
          <a:p>
            <a:r>
              <a:rPr lang="id-ID" sz="4800" dirty="0">
                <a:solidFill>
                  <a:schemeClr val="bg1"/>
                </a:solidFill>
                <a:latin typeface="Stockholm mono" panose="02000000000000000000" pitchFamily="2" charset="0"/>
              </a:rPr>
              <a:t>STYLE.-</a:t>
            </a:r>
            <a:endParaRPr lang="en-GB" sz="4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063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 descr="图片包含 户外, 人员, 草, 妇女&#10;&#10;描述已自动生成">
            <a:extLst>
              <a:ext uri="{FF2B5EF4-FFF2-40B4-BE49-F238E27FC236}">
                <a16:creationId xmlns:a16="http://schemas.microsoft.com/office/drawing/2014/main" id="{8C4F3332-5E46-408C-A292-FB705C48F5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638" b="16638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0" y="0"/>
            <a:ext cx="590774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图片占位符 14" descr="图片包含 人员, 墙壁, 妇女, 室内&#10;&#10;描述已自动生成">
            <a:extLst>
              <a:ext uri="{FF2B5EF4-FFF2-40B4-BE49-F238E27FC236}">
                <a16:creationId xmlns:a16="http://schemas.microsoft.com/office/drawing/2014/main" id="{92E447B6-4926-417C-8995-3B4F33EF0B4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681" b="16681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9430870" y="0"/>
            <a:ext cx="2761130" cy="1255059"/>
          </a:xfrm>
          <a:prstGeom prst="rect">
            <a:avLst/>
          </a:prstGeom>
          <a:solidFill>
            <a:srgbClr val="37A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9430870" y="1255059"/>
            <a:ext cx="2761130" cy="4643717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77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9430870" y="5898776"/>
            <a:ext cx="2761130" cy="959224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9700338" y="2686306"/>
            <a:ext cx="2115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596530" y="219581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9" name="Shape 4650"/>
          <p:cNvSpPr/>
          <p:nvPr/>
        </p:nvSpPr>
        <p:spPr>
          <a:xfrm>
            <a:off x="11815482" y="21958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16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17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18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19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20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24" name="Rectangle 23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201866" y="2804321"/>
            <a:ext cx="2167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DENIM.-</a:t>
            </a:r>
            <a:endParaRPr lang="en-GB" sz="2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80986" y="3651862"/>
            <a:ext cx="2167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SKIRT.-</a:t>
            </a:r>
            <a:endParaRPr lang="en-GB" sz="2800" dirty="0">
              <a:solidFill>
                <a:schemeClr val="bg1">
                  <a:lumMod val="8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51821" y="5051793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trike="sngStrike" dirty="0">
                <a:solidFill>
                  <a:srgbClr val="FF0000"/>
                </a:solidFill>
                <a:latin typeface="Stockholm mono" panose="02000000000000000000" pitchFamily="2" charset="0"/>
              </a:rPr>
              <a:t>$35.00</a:t>
            </a:r>
            <a:endParaRPr lang="en-GB" strike="sngStrike" dirty="0">
              <a:solidFill>
                <a:srgbClr val="FF0000"/>
              </a:solidFill>
              <a:latin typeface="Stockholm mono" panose="02000000000000000000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92897" y="5421125"/>
            <a:ext cx="1994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$20.00</a:t>
            </a:r>
            <a:endParaRPr lang="en-GB" sz="2800" dirty="0">
              <a:solidFill>
                <a:srgbClr val="012E41"/>
              </a:solidFill>
              <a:latin typeface="Stockholm mon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2657" y="699302"/>
            <a:ext cx="14622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rgbClr val="012E41"/>
                </a:solidFill>
                <a:latin typeface="Stockholm mono" panose="02000000000000000000" pitchFamily="2" charset="0"/>
              </a:rPr>
              <a:t>SALE!</a:t>
            </a:r>
          </a:p>
          <a:p>
            <a:r>
              <a:rPr lang="id-ID" sz="2400" dirty="0">
                <a:solidFill>
                  <a:srgbClr val="012E41"/>
                </a:solidFill>
                <a:latin typeface="Stockholm mono" panose="02000000000000000000" pitchFamily="2" charset="0"/>
              </a:rPr>
              <a:t>SALE!</a:t>
            </a:r>
            <a:endParaRPr lang="en-GB" sz="2400" dirty="0">
              <a:solidFill>
                <a:srgbClr val="012E41"/>
              </a:solidFill>
              <a:latin typeface="Stockholm mono" panose="02000000000000000000" pitchFamily="2" charset="0"/>
            </a:endParaRPr>
          </a:p>
          <a:p>
            <a:r>
              <a:rPr lang="id-ID" sz="2400" dirty="0">
                <a:solidFill>
                  <a:srgbClr val="012E41"/>
                </a:solidFill>
                <a:latin typeface="Stockholm mono" panose="02000000000000000000" pitchFamily="2" charset="0"/>
              </a:rPr>
              <a:t>SALE!</a:t>
            </a:r>
            <a:endParaRPr lang="en-GB" sz="2400" dirty="0">
              <a:solidFill>
                <a:srgbClr val="012E41"/>
              </a:solidFill>
              <a:latin typeface="Stockholm mono" panose="02000000000000000000" pitchFamily="2" charset="0"/>
            </a:endParaRPr>
          </a:p>
          <a:p>
            <a:r>
              <a:rPr lang="id-ID" sz="2400" dirty="0">
                <a:solidFill>
                  <a:srgbClr val="012E41"/>
                </a:solidFill>
                <a:latin typeface="Stockholm mono" panose="02000000000000000000" pitchFamily="2" charset="0"/>
              </a:rPr>
              <a:t>SALE!</a:t>
            </a:r>
            <a:endParaRPr lang="en-GB" sz="2400" dirty="0">
              <a:solidFill>
                <a:srgbClr val="012E41"/>
              </a:solidFill>
              <a:latin typeface="Stockholm mono" panose="02000000000000000000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08606" y="1068633"/>
            <a:ext cx="2066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rgbClr val="FB7268"/>
                </a:solidFill>
                <a:latin typeface="Stockholm mono" panose="02000000000000000000" pitchFamily="2" charset="0"/>
              </a:rPr>
              <a:t>FOR</a:t>
            </a:r>
          </a:p>
          <a:p>
            <a:r>
              <a:rPr lang="id-ID" sz="3600" dirty="0">
                <a:solidFill>
                  <a:srgbClr val="FB7268"/>
                </a:solidFill>
                <a:latin typeface="Stockholm mono" panose="02000000000000000000" pitchFamily="2" charset="0"/>
              </a:rPr>
              <a:t>GIRL.</a:t>
            </a:r>
            <a:endParaRPr lang="en-GB" sz="3600" dirty="0">
              <a:solidFill>
                <a:srgbClr val="FB7268"/>
              </a:solidFill>
              <a:latin typeface="Stockholm mon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942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797963" y="0"/>
            <a:ext cx="5394036" cy="6858000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/>
          </a:p>
        </p:txBody>
      </p:sp>
      <p:pic>
        <p:nvPicPr>
          <p:cNvPr id="9" name="图片占位符 8" descr="图片包含 人员, 户外, 服装, 掌握&#10;&#10;描述已自动生成">
            <a:extLst>
              <a:ext uri="{FF2B5EF4-FFF2-40B4-BE49-F238E27FC236}">
                <a16:creationId xmlns:a16="http://schemas.microsoft.com/office/drawing/2014/main" id="{D7620C6B-9806-4191-B3D4-F294D43E2C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89" r="32785"/>
          <a:stretch/>
        </p:blipFill>
        <p:spPr>
          <a:xfrm>
            <a:off x="1141413" y="0"/>
            <a:ext cx="5656262" cy="6858000"/>
          </a:xfrm>
        </p:spPr>
      </p:pic>
      <p:pic>
        <p:nvPicPr>
          <p:cNvPr id="11" name="图片占位符 10" descr="图片包含 人员, 地板, 地面&#10;&#10;描述已自动生成">
            <a:extLst>
              <a:ext uri="{FF2B5EF4-FFF2-40B4-BE49-F238E27FC236}">
                <a16:creationId xmlns:a16="http://schemas.microsoft.com/office/drawing/2014/main" id="{7296A852-8D83-40CD-8B86-611F2D4D9CD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78" r="4678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4807480" y="3528291"/>
            <a:ext cx="1990484" cy="199048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 rot="16200000">
            <a:off x="-2858653" y="2858656"/>
            <a:ext cx="6858000" cy="1140691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283993" y="2058666"/>
            <a:ext cx="4074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17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18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19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20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21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9" name="Rectangle 18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210098" y="3806269"/>
            <a:ext cx="3269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>
                <a:solidFill>
                  <a:schemeClr val="bg1"/>
                </a:solidFill>
                <a:latin typeface="Stockholm mono" panose="02000000000000000000" pitchFamily="2" charset="0"/>
              </a:rPr>
              <a:t>STYLE FOR</a:t>
            </a:r>
          </a:p>
          <a:p>
            <a:r>
              <a:rPr lang="id-ID" sz="2400" dirty="0">
                <a:solidFill>
                  <a:schemeClr val="bg1"/>
                </a:solidFill>
                <a:latin typeface="Stockholm mono" panose="02000000000000000000" pitchFamily="2" charset="0"/>
              </a:rPr>
              <a:t>EVERYONE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38243" y="4617601"/>
            <a:ext cx="36606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19229" y="4482398"/>
            <a:ext cx="1497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Stockholm mono" panose="02000000000000000000" pitchFamily="2" charset="0"/>
              </a:rPr>
              <a:t>50%</a:t>
            </a:r>
            <a:endParaRPr lang="en-GB" sz="32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22888" y="4029074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dirty="0">
                <a:solidFill>
                  <a:schemeClr val="bg1"/>
                </a:solidFill>
                <a:latin typeface="Stockholm mono" panose="02000000000000000000" pitchFamily="2" charset="0"/>
              </a:rPr>
              <a:t>Discount</a:t>
            </a:r>
          </a:p>
          <a:p>
            <a:pPr algn="ctr"/>
            <a:r>
              <a:rPr lang="id-ID" sz="1200" dirty="0">
                <a:solidFill>
                  <a:schemeClr val="bg1"/>
                </a:solidFill>
                <a:latin typeface="Stockholm mono" panose="02000000000000000000" pitchFamily="2" charset="0"/>
              </a:rPr>
              <a:t>Up to</a:t>
            </a:r>
            <a:endParaRPr lang="en-GB" sz="12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96530" y="219581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7" name="Shape 4650"/>
          <p:cNvSpPr/>
          <p:nvPr/>
        </p:nvSpPr>
        <p:spPr>
          <a:xfrm>
            <a:off x="11815482" y="21958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9596530" y="1683852"/>
            <a:ext cx="240038" cy="240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9596530" y="2226321"/>
            <a:ext cx="240038" cy="240038"/>
          </a:xfrm>
          <a:prstGeom prst="ellipse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9596530" y="2768790"/>
            <a:ext cx="240038" cy="240038"/>
          </a:xfrm>
          <a:prstGeom prst="ellipse">
            <a:avLst/>
          </a:prstGeom>
          <a:solidFill>
            <a:srgbClr val="37A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11422768" y="3487070"/>
            <a:ext cx="592852" cy="592852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762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Shape 4586"/>
          <p:cNvSpPr/>
          <p:nvPr/>
        </p:nvSpPr>
        <p:spPr>
          <a:xfrm flipH="1">
            <a:off x="11627050" y="3668272"/>
            <a:ext cx="126991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3024815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人员&#10;&#10;描述已自动生成">
            <a:extLst>
              <a:ext uri="{FF2B5EF4-FFF2-40B4-BE49-F238E27FC236}">
                <a16:creationId xmlns:a16="http://schemas.microsoft.com/office/drawing/2014/main" id="{DDCE5586-E240-4E08-BFCF-653D915D5CA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464" b="41256"/>
          <a:stretch/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6132945" y="4969164"/>
            <a:ext cx="6059055" cy="1888836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7659242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HOME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ABOUT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88428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b="1" dirty="0">
                <a:solidFill>
                  <a:schemeClr val="bg1"/>
                </a:solidFill>
                <a:latin typeface="Stockholm mono" panose="02000000000000000000" pitchFamily="2" charset="0"/>
              </a:rPr>
              <a:t>INFO</a:t>
            </a:r>
            <a:endParaRPr lang="en-GB" sz="900" b="1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23683" y="235431"/>
            <a:ext cx="10839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bg1"/>
                </a:solidFill>
                <a:latin typeface="Stockholm mono" panose="02000000000000000000" pitchFamily="2" charset="0"/>
              </a:rPr>
              <a:t>CONCEPT</a:t>
            </a:r>
            <a:endParaRPr lang="en-GB" sz="1050" b="1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0" name="Shape 4650"/>
          <p:cNvSpPr/>
          <p:nvPr/>
        </p:nvSpPr>
        <p:spPr>
          <a:xfrm>
            <a:off x="11825308" y="282029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0745064" y="489347"/>
            <a:ext cx="81487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18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19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20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21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22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6" name="Rectangle 15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129152" y="3217333"/>
            <a:ext cx="506741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TASTE FOR STYLE</a:t>
            </a:r>
          </a:p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TASTE FOR STYLE</a:t>
            </a:r>
            <a:endParaRPr lang="en-GB" sz="2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TASTE FOR STYLE</a:t>
            </a:r>
            <a:endParaRPr lang="en-GB" sz="2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TASTE FOR STYLE</a:t>
            </a:r>
            <a:endParaRPr lang="en-GB" sz="2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TASTE FOR STYLE</a:t>
            </a:r>
            <a:endParaRPr lang="en-GB" sz="2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TASTE FOR STYLE</a:t>
            </a:r>
            <a:endParaRPr lang="en-GB" sz="2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0" name="Shape 4612"/>
          <p:cNvSpPr/>
          <p:nvPr/>
        </p:nvSpPr>
        <p:spPr>
          <a:xfrm flipH="1">
            <a:off x="11093829" y="3429000"/>
            <a:ext cx="346348" cy="356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" name="Shape 4612"/>
          <p:cNvSpPr/>
          <p:nvPr/>
        </p:nvSpPr>
        <p:spPr>
          <a:xfrm>
            <a:off x="11601197" y="3429000"/>
            <a:ext cx="346348" cy="356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23683" y="6236796"/>
            <a:ext cx="13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  <a:latin typeface="Stockholm mono" panose="02000000000000000000" pitchFamily="2" charset="0"/>
              </a:rPr>
              <a:t>17 / 30</a:t>
            </a:r>
            <a:endParaRPr lang="en-GB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8130641" y="6248222"/>
            <a:ext cx="2063662" cy="369332"/>
            <a:chOff x="8051823" y="6236796"/>
            <a:chExt cx="2063662" cy="369332"/>
          </a:xfrm>
        </p:grpSpPr>
        <p:sp>
          <p:nvSpPr>
            <p:cNvPr id="26" name="TextBox 25"/>
            <p:cNvSpPr txBox="1"/>
            <p:nvPr/>
          </p:nvSpPr>
          <p:spPr>
            <a:xfrm>
              <a:off x="8051823" y="6236796"/>
              <a:ext cx="4619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856772" y="6236796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717619" y="6236796"/>
              <a:ext cx="397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0166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占位符 27" descr="图片包含 墙壁, 人员, 建筑物, 户外&#10;&#10;描述已自动生成">
            <a:extLst>
              <a:ext uri="{FF2B5EF4-FFF2-40B4-BE49-F238E27FC236}">
                <a16:creationId xmlns:a16="http://schemas.microsoft.com/office/drawing/2014/main" id="{BC684897-1F22-42B5-8776-9C8477CCBF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15" b="2715"/>
          <a:stretch>
            <a:fillRect/>
          </a:stretch>
        </p:blipFill>
        <p:spPr/>
      </p:pic>
      <p:pic>
        <p:nvPicPr>
          <p:cNvPr id="36" name="图片占位符 35" descr="图片包含 人员, 户外, 天空, 男士&#10;&#10;描述已自动生成">
            <a:extLst>
              <a:ext uri="{FF2B5EF4-FFF2-40B4-BE49-F238E27FC236}">
                <a16:creationId xmlns:a16="http://schemas.microsoft.com/office/drawing/2014/main" id="{AD4FA859-D9D1-43D8-B0DF-74E6D9B9DFC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15" b="2715"/>
          <a:stretch>
            <a:fillRect/>
          </a:stretch>
        </p:blipFill>
        <p:spPr/>
      </p:pic>
      <p:pic>
        <p:nvPicPr>
          <p:cNvPr id="19" name="图片占位符 18" descr="图片包含 人员&#10;&#10;描述已自动生成">
            <a:extLst>
              <a:ext uri="{FF2B5EF4-FFF2-40B4-BE49-F238E27FC236}">
                <a16:creationId xmlns:a16="http://schemas.microsoft.com/office/drawing/2014/main" id="{0042C717-B8FA-4BE1-B356-FE76AAE15E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90" r="24290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19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20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21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22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23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0" name="Rectangle 9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005719" y="0"/>
            <a:ext cx="5299038" cy="6858000"/>
          </a:xfrm>
          <a:prstGeom prst="rect">
            <a:avLst/>
          </a:prstGeom>
          <a:gradFill flip="none" rotWithShape="1">
            <a:gsLst>
              <a:gs pos="0">
                <a:srgbClr val="37A8AE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6303666" y="0"/>
            <a:ext cx="5888334" cy="2682910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2159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6628677" y="1319277"/>
            <a:ext cx="4995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54325" y="878974"/>
            <a:ext cx="2916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  <a:latin typeface="Stockholm mono" panose="02000000000000000000" pitchFamily="2" charset="0"/>
              </a:rPr>
              <a:t>medium style.-</a:t>
            </a:r>
            <a:endParaRPr lang="en-GB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96530" y="219581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6" name="Shape 4650"/>
          <p:cNvSpPr/>
          <p:nvPr/>
        </p:nvSpPr>
        <p:spPr>
          <a:xfrm>
            <a:off x="11815482" y="21958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61288" y="2524835"/>
            <a:ext cx="349005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YOUR STYLE</a:t>
            </a:r>
          </a:p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IS YOUR</a:t>
            </a:r>
          </a:p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PASSION.-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5354425"/>
            <a:ext cx="1003041" cy="1503575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28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E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 descr="图片包含 人员, 窗帘, 室内, 墙壁&#10;&#10;描述已自动生成">
            <a:extLst>
              <a:ext uri="{FF2B5EF4-FFF2-40B4-BE49-F238E27FC236}">
                <a16:creationId xmlns:a16="http://schemas.microsoft.com/office/drawing/2014/main" id="{E9308FD6-03BC-48AA-9956-6CC4BE51294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20" name="TextBox 19"/>
          <p:cNvSpPr txBox="1"/>
          <p:nvPr/>
        </p:nvSpPr>
        <p:spPr>
          <a:xfrm>
            <a:off x="7151242" y="6369799"/>
            <a:ext cx="346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/>
                </a:solidFill>
                <a:latin typeface="Lato Heavy" panose="020F0502020204030203" pitchFamily="34" charset="0"/>
              </a:rPr>
              <a:t>Fb</a:t>
            </a:r>
            <a:endParaRPr lang="en-GB" sz="1050" dirty="0">
              <a:solidFill>
                <a:schemeClr val="bg1"/>
              </a:solidFill>
              <a:latin typeface="Lato Heavy" panose="020F0502020204030203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4658" y="-8545"/>
            <a:ext cx="6858000" cy="6858000"/>
          </a:xfrm>
          <a:prstGeom prst="rect">
            <a:avLst/>
          </a:prstGeom>
          <a:gradFill flip="none" rotWithShape="1">
            <a:gsLst>
              <a:gs pos="0">
                <a:srgbClr val="FB7268"/>
              </a:gs>
              <a:gs pos="50000">
                <a:srgbClr val="FDA8A1">
                  <a:alpha val="52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" name="Group 12"/>
          <p:cNvGrpSpPr/>
          <p:nvPr/>
        </p:nvGrpSpPr>
        <p:grpSpPr>
          <a:xfrm>
            <a:off x="283993" y="235432"/>
            <a:ext cx="502684" cy="502684"/>
            <a:chOff x="283993" y="235432"/>
            <a:chExt cx="502684" cy="502684"/>
          </a:xfrm>
        </p:grpSpPr>
        <p:sp>
          <p:nvSpPr>
            <p:cNvPr id="8" name="Rectangle 7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02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03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04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05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06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752375" y="6369799"/>
            <a:ext cx="3786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/>
                </a:solidFill>
                <a:latin typeface="Lato Heavy" panose="020F0502020204030203" pitchFamily="34" charset="0"/>
              </a:rPr>
              <a:t>Tw</a:t>
            </a:r>
            <a:endParaRPr lang="en-GB" sz="1050" dirty="0">
              <a:solidFill>
                <a:schemeClr val="bg1"/>
              </a:solidFill>
              <a:latin typeface="Lato Heavy" panose="020F050202020403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85568" y="6369799"/>
            <a:ext cx="3097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/>
                </a:solidFill>
                <a:latin typeface="Lato Heavy" panose="020F0502020204030203" pitchFamily="34" charset="0"/>
              </a:rPr>
              <a:t>In</a:t>
            </a:r>
            <a:endParaRPr lang="en-GB" sz="1050" dirty="0">
              <a:solidFill>
                <a:schemeClr val="bg1"/>
              </a:solidFill>
              <a:latin typeface="Lato Heavy" panose="020F050202020403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59242" y="235431"/>
            <a:ext cx="7040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bg1"/>
                </a:solidFill>
                <a:latin typeface="Stockholm mono" panose="02000000000000000000" pitchFamily="2" charset="0"/>
              </a:rPr>
              <a:t>HOME</a:t>
            </a:r>
            <a:endParaRPr lang="en-GB" sz="1050" b="1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ABOUT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698053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INFO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623683" y="235431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CONCEPT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7730630" y="489347"/>
            <a:ext cx="56180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89875" y="1636884"/>
            <a:ext cx="2068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WILY.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66591" y="2387600"/>
            <a:ext cx="433872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Excepteur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occaecat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cupidatat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proident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</a:t>
            </a:r>
          </a:p>
        </p:txBody>
      </p:sp>
      <p:sp>
        <p:nvSpPr>
          <p:cNvPr id="41" name="Shape 4585"/>
          <p:cNvSpPr/>
          <p:nvPr/>
        </p:nvSpPr>
        <p:spPr>
          <a:xfrm>
            <a:off x="11896731" y="3404887"/>
            <a:ext cx="135810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4586"/>
          <p:cNvSpPr/>
          <p:nvPr/>
        </p:nvSpPr>
        <p:spPr>
          <a:xfrm>
            <a:off x="5718536" y="3404886"/>
            <a:ext cx="126991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" name="图片占位符 11" descr="图片包含 墙壁, 人员, 服装, 妇女&#10;&#10;描述已自动生成">
            <a:extLst>
              <a:ext uri="{FF2B5EF4-FFF2-40B4-BE49-F238E27FC236}">
                <a16:creationId xmlns:a16="http://schemas.microsoft.com/office/drawing/2014/main" id="{3053BB55-A7D2-47BE-A9A9-7FBAF749A39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96" r="27896"/>
          <a:stretch>
            <a:fillRect/>
          </a:stretch>
        </p:blipFill>
        <p:spPr/>
      </p:pic>
      <p:pic>
        <p:nvPicPr>
          <p:cNvPr id="18" name="图片占位符 17" descr="图片包含 人员, 妇女, 服装&#10;&#10;描述已自动生成">
            <a:extLst>
              <a:ext uri="{FF2B5EF4-FFF2-40B4-BE49-F238E27FC236}">
                <a16:creationId xmlns:a16="http://schemas.microsoft.com/office/drawing/2014/main" id="{B024ACBF-9DE7-408E-8BCC-D63C060A144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" r="2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40658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雨伞, 建筑物, 配件, 人员&#10;&#10;描述已自动生成">
            <a:extLst>
              <a:ext uri="{FF2B5EF4-FFF2-40B4-BE49-F238E27FC236}">
                <a16:creationId xmlns:a16="http://schemas.microsoft.com/office/drawing/2014/main" id="{7CA3157F-59DA-4D4A-B327-2BB48F27812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656" b="16656"/>
          <a:stretch>
            <a:fillRect/>
          </a:stretch>
        </p:blipFill>
        <p:spPr/>
      </p:pic>
      <p:sp>
        <p:nvSpPr>
          <p:cNvPr id="8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59242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HOME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ABOUT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88428" y="235431"/>
            <a:ext cx="7040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latin typeface="Stockholm mono" panose="02000000000000000000" pitchFamily="2" charset="0"/>
              </a:rPr>
              <a:t>INFO</a:t>
            </a:r>
            <a:endParaRPr lang="en-GB" sz="1050" b="1" dirty="0">
              <a:latin typeface="Stockholm mono" panose="020000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23683" y="235431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CONCEPT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9763287" y="489347"/>
            <a:ext cx="5618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9859151" y="6305828"/>
            <a:ext cx="2015572" cy="307777"/>
            <a:chOff x="8051823" y="6236796"/>
            <a:chExt cx="2015572" cy="307777"/>
          </a:xfrm>
        </p:grpSpPr>
        <p:sp>
          <p:nvSpPr>
            <p:cNvPr id="15" name="TextBox 14"/>
            <p:cNvSpPr txBox="1"/>
            <p:nvPr/>
          </p:nvSpPr>
          <p:spPr>
            <a:xfrm>
              <a:off x="8051823" y="6236796"/>
              <a:ext cx="4010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latin typeface="Lato Heavy" panose="020F0502020204030203" pitchFamily="34" charset="0"/>
                </a:rPr>
                <a:t>Fb</a:t>
              </a:r>
              <a:endParaRPr lang="en-GB" sz="1400" dirty="0">
                <a:latin typeface="Lato Heavy" panose="020F0502020204030203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856772" y="6236796"/>
              <a:ext cx="4443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latin typeface="Lato Heavy" panose="020F0502020204030203" pitchFamily="34" charset="0"/>
                </a:rPr>
                <a:t>Tw</a:t>
              </a:r>
              <a:endParaRPr lang="en-GB" sz="1400" dirty="0">
                <a:latin typeface="Lato Heavy" panose="020F0502020204030203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7619" y="6236796"/>
              <a:ext cx="349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latin typeface="Lato Heavy" panose="020F0502020204030203" pitchFamily="34" charset="0"/>
                </a:rPr>
                <a:t>In</a:t>
              </a:r>
              <a:endParaRPr lang="en-GB" sz="1400" dirty="0">
                <a:latin typeface="Lato Heavy" panose="020F0502020204030203" pitchFamily="34" charset="0"/>
              </a:endParaRPr>
            </a:p>
          </p:txBody>
        </p:sp>
      </p:grpSp>
      <p:cxnSp>
        <p:nvCxnSpPr>
          <p:cNvPr id="19" name="Straight Connector 18"/>
          <p:cNvCxnSpPr/>
          <p:nvPr/>
        </p:nvCxnSpPr>
        <p:spPr>
          <a:xfrm>
            <a:off x="11779480" y="980388"/>
            <a:ext cx="0" cy="24486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6200000">
            <a:off x="10708538" y="4420297"/>
            <a:ext cx="21980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CREATIVE PERSENTATION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80206" y="3041400"/>
            <a:ext cx="2115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pic>
        <p:nvPicPr>
          <p:cNvPr id="31" name="Picture Placeholder 3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0" t="27548" r="67046" b="29514"/>
          <a:stretch/>
        </p:blipFill>
        <p:spPr/>
      </p:pic>
      <p:sp>
        <p:nvSpPr>
          <p:cNvPr id="7" name="Rectangle 6"/>
          <p:cNvSpPr/>
          <p:nvPr/>
        </p:nvSpPr>
        <p:spPr>
          <a:xfrm>
            <a:off x="2787977" y="6061435"/>
            <a:ext cx="1331536" cy="796565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4119513" y="6061716"/>
            <a:ext cx="1331536" cy="796565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27000" dist="38100" dir="13500000" sx="101000" sy="101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055802" cy="685800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Shape 4585"/>
          <p:cNvSpPr/>
          <p:nvPr/>
        </p:nvSpPr>
        <p:spPr>
          <a:xfrm>
            <a:off x="4931652" y="6390098"/>
            <a:ext cx="135810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Shape 4586"/>
          <p:cNvSpPr/>
          <p:nvPr/>
        </p:nvSpPr>
        <p:spPr>
          <a:xfrm>
            <a:off x="3277148" y="6386022"/>
            <a:ext cx="126991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83529" y="1981408"/>
            <a:ext cx="3640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>
                <a:solidFill>
                  <a:srgbClr val="FB7268"/>
                </a:solidFill>
                <a:latin typeface="Stockholm mono" panose="02000000000000000000" pitchFamily="2" charset="0"/>
              </a:rPr>
              <a:t>-.PROM DRESS</a:t>
            </a:r>
          </a:p>
          <a:p>
            <a:r>
              <a:rPr lang="id-ID" sz="2400" dirty="0">
                <a:solidFill>
                  <a:srgbClr val="FB7268"/>
                </a:solidFill>
                <a:latin typeface="Stockholm mono" panose="02000000000000000000" pitchFamily="2" charset="0"/>
              </a:rPr>
              <a:t>FOR MIDNIGHT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20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21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22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23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24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36" name="Rectangle 35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1205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 descr="图片包含 人员, 地板, 妇女, 墙壁&#10;&#10;描述已自动生成">
            <a:extLst>
              <a:ext uri="{FF2B5EF4-FFF2-40B4-BE49-F238E27FC236}">
                <a16:creationId xmlns:a16="http://schemas.microsoft.com/office/drawing/2014/main" id="{3929BC85-0A2B-4EDD-8ACB-4836172209B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657" b="16657"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:a16="http://schemas.microsoft.com/office/drawing/2014/main" id="{E1ECC3EC-AE72-4C21-AD03-0593DF43FA7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52" r="16752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8866598" y="0"/>
            <a:ext cx="3325402" cy="842481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905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21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22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23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24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25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0" name="Rectangle 9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0685124" y="3904180"/>
            <a:ext cx="750013" cy="2311687"/>
          </a:xfrm>
          <a:prstGeom prst="rect">
            <a:avLst/>
          </a:prstGeom>
          <a:solidFill>
            <a:srgbClr val="37A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0" y="6215867"/>
            <a:ext cx="3708971" cy="642133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6472719" y="3904180"/>
            <a:ext cx="4212405" cy="2311687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905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6" name="Group 15"/>
          <p:cNvGrpSpPr/>
          <p:nvPr/>
        </p:nvGrpSpPr>
        <p:grpSpPr>
          <a:xfrm>
            <a:off x="1424067" y="6383045"/>
            <a:ext cx="2015572" cy="307777"/>
            <a:chOff x="8051823" y="6236796"/>
            <a:chExt cx="2015572" cy="307777"/>
          </a:xfrm>
        </p:grpSpPr>
        <p:sp>
          <p:nvSpPr>
            <p:cNvPr id="17" name="TextBox 16"/>
            <p:cNvSpPr txBox="1"/>
            <p:nvPr/>
          </p:nvSpPr>
          <p:spPr>
            <a:xfrm>
              <a:off x="8051823" y="6236796"/>
              <a:ext cx="4010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56772" y="6236796"/>
              <a:ext cx="4443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717619" y="6236796"/>
              <a:ext cx="349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899990" y="6475378"/>
            <a:ext cx="21980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rgbClr val="FB7268"/>
                </a:solidFill>
                <a:latin typeface="Stockholm mono" panose="02000000000000000000" pitchFamily="2" charset="0"/>
              </a:rPr>
              <a:t>CREATIVE PERSENTATION</a:t>
            </a:r>
            <a:endParaRPr lang="en-GB" sz="800" dirty="0">
              <a:solidFill>
                <a:srgbClr val="FB7268"/>
              </a:solidFill>
              <a:latin typeface="Stockholm mono" panose="02000000000000000000" pitchFamily="2" charset="0"/>
            </a:endParaRPr>
          </a:p>
        </p:txBody>
      </p:sp>
      <p:sp>
        <p:nvSpPr>
          <p:cNvPr id="21" name="Shape 4585"/>
          <p:cNvSpPr/>
          <p:nvPr/>
        </p:nvSpPr>
        <p:spPr>
          <a:xfrm>
            <a:off x="11772984" y="6463239"/>
            <a:ext cx="135810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rgbClr val="012E4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" name="Shape 4586"/>
          <p:cNvSpPr/>
          <p:nvPr/>
        </p:nvSpPr>
        <p:spPr>
          <a:xfrm>
            <a:off x="11101257" y="6463239"/>
            <a:ext cx="126991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rgbClr val="012E4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21680" y="1594608"/>
            <a:ext cx="3640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rgbClr val="FB7268"/>
                </a:solidFill>
                <a:latin typeface="Stockholm mono" panose="02000000000000000000" pitchFamily="2" charset="0"/>
              </a:rPr>
              <a:t>Reguler Outfit</a:t>
            </a:r>
          </a:p>
          <a:p>
            <a:r>
              <a:rPr lang="id-ID" sz="2000" dirty="0">
                <a:solidFill>
                  <a:srgbClr val="FB7268"/>
                </a:solidFill>
                <a:latin typeface="Stockholm mono" panose="02000000000000000000" pitchFamily="2" charset="0"/>
              </a:rPr>
              <a:t>FOR DAILY.-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48441" y="2387600"/>
            <a:ext cx="4279807" cy="878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399536" y="293139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6" name="Shape 4650"/>
          <p:cNvSpPr/>
          <p:nvPr/>
        </p:nvSpPr>
        <p:spPr>
          <a:xfrm>
            <a:off x="11618488" y="293139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472719" y="3904180"/>
            <a:ext cx="678094" cy="678094"/>
          </a:xfrm>
          <a:prstGeom prst="rect">
            <a:avLst/>
          </a:prstGeom>
          <a:solidFill>
            <a:srgbClr val="FB7268"/>
          </a:solidFill>
          <a:ln>
            <a:noFill/>
          </a:ln>
          <a:effectLst>
            <a:outerShdw blurRad="1524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Shape 4633"/>
          <p:cNvSpPr/>
          <p:nvPr/>
        </p:nvSpPr>
        <p:spPr>
          <a:xfrm>
            <a:off x="6652129" y="4090622"/>
            <a:ext cx="296312" cy="3052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373" y="97476"/>
                </a:moveTo>
                <a:lnTo>
                  <a:pt x="51373" y="97476"/>
                </a:lnTo>
                <a:cubicBezTo>
                  <a:pt x="25589" y="97476"/>
                  <a:pt x="25589" y="97476"/>
                  <a:pt x="25589" y="97476"/>
                </a:cubicBezTo>
                <a:cubicBezTo>
                  <a:pt x="54281" y="72492"/>
                  <a:pt x="54281" y="72492"/>
                  <a:pt x="54281" y="72492"/>
                </a:cubicBezTo>
                <a:cubicBezTo>
                  <a:pt x="48465" y="66813"/>
                  <a:pt x="48465" y="66813"/>
                  <a:pt x="48465" y="66813"/>
                </a:cubicBezTo>
                <a:cubicBezTo>
                  <a:pt x="22875" y="91798"/>
                  <a:pt x="22875" y="91798"/>
                  <a:pt x="22875" y="91798"/>
                </a:cubicBezTo>
                <a:cubicBezTo>
                  <a:pt x="22875" y="66813"/>
                  <a:pt x="22875" y="66813"/>
                  <a:pt x="22875" y="66813"/>
                </a:cubicBezTo>
                <a:cubicBezTo>
                  <a:pt x="22875" y="63974"/>
                  <a:pt x="19967" y="63974"/>
                  <a:pt x="17059" y="63974"/>
                </a:cubicBezTo>
                <a:cubicBezTo>
                  <a:pt x="17059" y="63974"/>
                  <a:pt x="14345" y="63974"/>
                  <a:pt x="14345" y="66813"/>
                </a:cubicBezTo>
                <a:cubicBezTo>
                  <a:pt x="14345" y="100315"/>
                  <a:pt x="14345" y="100315"/>
                  <a:pt x="14345" y="100315"/>
                </a:cubicBezTo>
                <a:lnTo>
                  <a:pt x="14345" y="102965"/>
                </a:lnTo>
                <a:cubicBezTo>
                  <a:pt x="17059" y="102965"/>
                  <a:pt x="17059" y="102965"/>
                  <a:pt x="17059" y="102965"/>
                </a:cubicBezTo>
                <a:cubicBezTo>
                  <a:pt x="51373" y="102965"/>
                  <a:pt x="51373" y="102965"/>
                  <a:pt x="51373" y="102965"/>
                </a:cubicBezTo>
                <a:cubicBezTo>
                  <a:pt x="54281" y="102965"/>
                  <a:pt x="56995" y="102965"/>
                  <a:pt x="56995" y="100315"/>
                </a:cubicBezTo>
                <a:cubicBezTo>
                  <a:pt x="56995" y="97476"/>
                  <a:pt x="54281" y="97476"/>
                  <a:pt x="51373" y="97476"/>
                </a:cubicBezTo>
                <a:close/>
                <a:moveTo>
                  <a:pt x="102746" y="13817"/>
                </a:moveTo>
                <a:lnTo>
                  <a:pt x="102746" y="13817"/>
                </a:lnTo>
                <a:cubicBezTo>
                  <a:pt x="68432" y="13817"/>
                  <a:pt x="68432" y="13817"/>
                  <a:pt x="68432" y="13817"/>
                </a:cubicBezTo>
                <a:cubicBezTo>
                  <a:pt x="65718" y="13817"/>
                  <a:pt x="62810" y="16656"/>
                  <a:pt x="62810" y="19495"/>
                </a:cubicBezTo>
                <a:cubicBezTo>
                  <a:pt x="62810" y="19495"/>
                  <a:pt x="65718" y="22145"/>
                  <a:pt x="68432" y="22145"/>
                </a:cubicBezTo>
                <a:cubicBezTo>
                  <a:pt x="94216" y="22145"/>
                  <a:pt x="94216" y="22145"/>
                  <a:pt x="94216" y="22145"/>
                </a:cubicBezTo>
                <a:cubicBezTo>
                  <a:pt x="65718" y="47318"/>
                  <a:pt x="65718" y="47318"/>
                  <a:pt x="65718" y="47318"/>
                </a:cubicBezTo>
                <a:cubicBezTo>
                  <a:pt x="71340" y="52807"/>
                  <a:pt x="71340" y="52807"/>
                  <a:pt x="71340" y="52807"/>
                </a:cubicBezTo>
                <a:cubicBezTo>
                  <a:pt x="96930" y="27823"/>
                  <a:pt x="96930" y="27823"/>
                  <a:pt x="96930" y="27823"/>
                </a:cubicBezTo>
                <a:cubicBezTo>
                  <a:pt x="96930" y="52807"/>
                  <a:pt x="96930" y="52807"/>
                  <a:pt x="96930" y="52807"/>
                </a:cubicBezTo>
                <a:cubicBezTo>
                  <a:pt x="96930" y="52807"/>
                  <a:pt x="99838" y="55646"/>
                  <a:pt x="102746" y="55646"/>
                </a:cubicBezTo>
                <a:lnTo>
                  <a:pt x="105654" y="52807"/>
                </a:lnTo>
                <a:cubicBezTo>
                  <a:pt x="105654" y="19495"/>
                  <a:pt x="105654" y="19495"/>
                  <a:pt x="105654" y="19495"/>
                </a:cubicBezTo>
                <a:cubicBezTo>
                  <a:pt x="105654" y="16656"/>
                  <a:pt x="105654" y="16656"/>
                  <a:pt x="105654" y="16656"/>
                </a:cubicBezTo>
                <a:cubicBezTo>
                  <a:pt x="102746" y="13817"/>
                  <a:pt x="102746" y="13817"/>
                  <a:pt x="102746" y="13817"/>
                </a:cubicBezTo>
                <a:close/>
                <a:moveTo>
                  <a:pt x="105654" y="0"/>
                </a:moveTo>
                <a:lnTo>
                  <a:pt x="105654" y="0"/>
                </a:lnTo>
                <a:cubicBezTo>
                  <a:pt x="14345" y="0"/>
                  <a:pt x="14345" y="0"/>
                  <a:pt x="14345" y="0"/>
                </a:cubicBezTo>
                <a:cubicBezTo>
                  <a:pt x="5621" y="0"/>
                  <a:pt x="0" y="5488"/>
                  <a:pt x="0" y="13817"/>
                </a:cubicBezTo>
                <a:cubicBezTo>
                  <a:pt x="0" y="102965"/>
                  <a:pt x="0" y="102965"/>
                  <a:pt x="0" y="102965"/>
                </a:cubicBezTo>
                <a:cubicBezTo>
                  <a:pt x="0" y="111293"/>
                  <a:pt x="5621" y="119810"/>
                  <a:pt x="14345" y="119810"/>
                </a:cubicBezTo>
                <a:cubicBezTo>
                  <a:pt x="105654" y="119810"/>
                  <a:pt x="105654" y="119810"/>
                  <a:pt x="105654" y="119810"/>
                </a:cubicBezTo>
                <a:cubicBezTo>
                  <a:pt x="114184" y="119810"/>
                  <a:pt x="119806" y="111293"/>
                  <a:pt x="119806" y="102965"/>
                </a:cubicBezTo>
                <a:cubicBezTo>
                  <a:pt x="119806" y="13817"/>
                  <a:pt x="119806" y="13817"/>
                  <a:pt x="119806" y="13817"/>
                </a:cubicBezTo>
                <a:cubicBezTo>
                  <a:pt x="119806" y="5488"/>
                  <a:pt x="114184" y="0"/>
                  <a:pt x="105654" y="0"/>
                </a:cubicBezTo>
                <a:close/>
                <a:moveTo>
                  <a:pt x="114184" y="102965"/>
                </a:moveTo>
                <a:lnTo>
                  <a:pt x="114184" y="102965"/>
                </a:lnTo>
                <a:cubicBezTo>
                  <a:pt x="114184" y="108643"/>
                  <a:pt x="108368" y="111293"/>
                  <a:pt x="105654" y="111293"/>
                </a:cubicBezTo>
                <a:cubicBezTo>
                  <a:pt x="14345" y="111293"/>
                  <a:pt x="14345" y="111293"/>
                  <a:pt x="14345" y="111293"/>
                </a:cubicBezTo>
                <a:cubicBezTo>
                  <a:pt x="11437" y="111293"/>
                  <a:pt x="5621" y="108643"/>
                  <a:pt x="5621" y="102965"/>
                </a:cubicBezTo>
                <a:cubicBezTo>
                  <a:pt x="5621" y="13817"/>
                  <a:pt x="5621" y="13817"/>
                  <a:pt x="5621" y="13817"/>
                </a:cubicBezTo>
                <a:cubicBezTo>
                  <a:pt x="5621" y="10977"/>
                  <a:pt x="11437" y="8328"/>
                  <a:pt x="14345" y="8328"/>
                </a:cubicBezTo>
                <a:cubicBezTo>
                  <a:pt x="105654" y="8328"/>
                  <a:pt x="105654" y="8328"/>
                  <a:pt x="105654" y="8328"/>
                </a:cubicBezTo>
                <a:cubicBezTo>
                  <a:pt x="108368" y="8328"/>
                  <a:pt x="114184" y="10977"/>
                  <a:pt x="114184" y="13817"/>
                </a:cubicBezTo>
                <a:lnTo>
                  <a:pt x="114184" y="1029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0328983" y="5060023"/>
            <a:ext cx="772274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304582" y="4390525"/>
            <a:ext cx="28087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9574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7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人员, 墙壁, 妇女, 电话&#10;&#10;描述已自动生成">
            <a:extLst>
              <a:ext uri="{FF2B5EF4-FFF2-40B4-BE49-F238E27FC236}">
                <a16:creationId xmlns:a16="http://schemas.microsoft.com/office/drawing/2014/main" id="{67A809CF-B255-4685-9C4E-1F116EBBA6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96" b="5996"/>
          <a:stretch>
            <a:fillRect/>
          </a:stretch>
        </p:blipFill>
        <p:spPr/>
      </p:pic>
      <p:pic>
        <p:nvPicPr>
          <p:cNvPr id="26" name="图片占位符 25" descr="图片包含 人员, 墙壁, 室内, 就坐&#10;&#10;描述已自动生成">
            <a:extLst>
              <a:ext uri="{FF2B5EF4-FFF2-40B4-BE49-F238E27FC236}">
                <a16:creationId xmlns:a16="http://schemas.microsoft.com/office/drawing/2014/main" id="{7C3AC8D4-77A5-40CC-AA2C-CF62AAEF0AB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459" b="7459"/>
          <a:stretch>
            <a:fillRect/>
          </a:stretch>
        </p:blipFill>
        <p:spPr/>
      </p:pic>
      <p:pic>
        <p:nvPicPr>
          <p:cNvPr id="29" name="图片占位符 28" descr="图片包含 人员, 窗帘, 室内, 墙壁&#10;&#10;描述已自动生成">
            <a:extLst>
              <a:ext uri="{FF2B5EF4-FFF2-40B4-BE49-F238E27FC236}">
                <a16:creationId xmlns:a16="http://schemas.microsoft.com/office/drawing/2014/main" id="{AE69DE10-1708-4C3C-9A86-9C9CC390940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89" b="1589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22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23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24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25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26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2" name="Rectangle 11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460403" y="5867216"/>
            <a:ext cx="12426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Created by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60403" y="6082660"/>
            <a:ext cx="9284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>
                <a:solidFill>
                  <a:schemeClr val="bg1"/>
                </a:solidFill>
                <a:latin typeface="Lato Light" panose="020F0502020204030203" pitchFamily="34" charset="0"/>
              </a:rPr>
              <a:t>Marsha Bwill.</a:t>
            </a:r>
            <a:endParaRPr lang="en-GB" sz="100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6398" y="5851827"/>
            <a:ext cx="12426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Article by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76398" y="6067271"/>
            <a:ext cx="8226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>
                <a:solidFill>
                  <a:schemeClr val="bg1"/>
                </a:solidFill>
                <a:latin typeface="Lato Light" panose="020F0502020204030203" pitchFamily="34" charset="0"/>
              </a:rPr>
              <a:t>Laurensia J.</a:t>
            </a:r>
            <a:endParaRPr lang="en-GB" sz="100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50462" y="5836438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Date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15396" y="6064239"/>
            <a:ext cx="9653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>
                <a:solidFill>
                  <a:schemeClr val="bg1"/>
                </a:solidFill>
                <a:latin typeface="Lato Light" panose="020F0502020204030203" pitchFamily="34" charset="0"/>
              </a:rPr>
              <a:t>May 25 2019</a:t>
            </a:r>
            <a:endParaRPr lang="en-GB" sz="100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2688704" y="5796722"/>
            <a:ext cx="0" cy="549682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762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292393" y="5807819"/>
            <a:ext cx="0" cy="549682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762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0" y="5430416"/>
            <a:ext cx="751855" cy="1426074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/>
          <p:cNvCxnSpPr/>
          <p:nvPr/>
        </p:nvCxnSpPr>
        <p:spPr>
          <a:xfrm>
            <a:off x="11928297" y="1872929"/>
            <a:ext cx="20629" cy="244394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6200000">
            <a:off x="10872749" y="5152621"/>
            <a:ext cx="219803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7" name="Shape 4650"/>
          <p:cNvSpPr/>
          <p:nvPr/>
        </p:nvSpPr>
        <p:spPr>
          <a:xfrm>
            <a:off x="11815482" y="21958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42723" y="4798032"/>
            <a:ext cx="636997" cy="1530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2015874" y="3094902"/>
            <a:ext cx="26452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chemeClr val="bg1"/>
                </a:solidFill>
                <a:latin typeface="Stockholm Mono" panose="02000000000000000000" pitchFamily="2" charset="0"/>
              </a:rPr>
              <a:t>2.0 DENIM</a:t>
            </a:r>
          </a:p>
          <a:p>
            <a:r>
              <a:rPr lang="id-ID" sz="2400" dirty="0">
                <a:solidFill>
                  <a:schemeClr val="bg1"/>
                </a:solidFill>
                <a:latin typeface="Stockholm Mono" panose="02000000000000000000" pitchFamily="2" charset="0"/>
              </a:rPr>
              <a:t>NEW DROP.-</a:t>
            </a:r>
            <a:endParaRPr lang="en-GB" sz="24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35" name="Shape 4706"/>
          <p:cNvSpPr/>
          <p:nvPr/>
        </p:nvSpPr>
        <p:spPr>
          <a:xfrm>
            <a:off x="10142358" y="5280555"/>
            <a:ext cx="449622" cy="56966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65" y="53475"/>
                </a:moveTo>
                <a:lnTo>
                  <a:pt x="115665" y="53475"/>
                </a:lnTo>
                <a:cubicBezTo>
                  <a:pt x="15981" y="3208"/>
                  <a:pt x="15981" y="3208"/>
                  <a:pt x="15981" y="3208"/>
                </a:cubicBezTo>
                <a:cubicBezTo>
                  <a:pt x="8126" y="0"/>
                  <a:pt x="0" y="0"/>
                  <a:pt x="0" y="9411"/>
                </a:cubicBezTo>
                <a:cubicBezTo>
                  <a:pt x="0" y="110160"/>
                  <a:pt x="0" y="110160"/>
                  <a:pt x="0" y="110160"/>
                </a:cubicBezTo>
                <a:cubicBezTo>
                  <a:pt x="0" y="119786"/>
                  <a:pt x="8126" y="119786"/>
                  <a:pt x="15981" y="116577"/>
                </a:cubicBezTo>
                <a:cubicBezTo>
                  <a:pt x="115665" y="66096"/>
                  <a:pt x="115665" y="66096"/>
                  <a:pt x="115665" y="66096"/>
                </a:cubicBezTo>
                <a:cubicBezTo>
                  <a:pt x="119729" y="62887"/>
                  <a:pt x="119729" y="56684"/>
                  <a:pt x="115665" y="53475"/>
                </a:cubicBezTo>
                <a:close/>
                <a:moveTo>
                  <a:pt x="11918" y="107165"/>
                </a:moveTo>
                <a:lnTo>
                  <a:pt x="11918" y="107165"/>
                </a:lnTo>
                <a:cubicBezTo>
                  <a:pt x="11918" y="103957"/>
                  <a:pt x="11918" y="18823"/>
                  <a:pt x="11918" y="12620"/>
                </a:cubicBezTo>
                <a:cubicBezTo>
                  <a:pt x="107810" y="59893"/>
                  <a:pt x="107810" y="59893"/>
                  <a:pt x="107810" y="59893"/>
                </a:cubicBezTo>
                <a:lnTo>
                  <a:pt x="11918" y="107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6" name="Shape 4583"/>
          <p:cNvSpPr/>
          <p:nvPr/>
        </p:nvSpPr>
        <p:spPr>
          <a:xfrm>
            <a:off x="8725857" y="5921666"/>
            <a:ext cx="227526" cy="1270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45" y="0"/>
                </a:moveTo>
                <a:lnTo>
                  <a:pt x="119745" y="0"/>
                </a:lnTo>
                <a:cubicBezTo>
                  <a:pt x="115932" y="0"/>
                  <a:pt x="112118" y="0"/>
                  <a:pt x="112118" y="0"/>
                </a:cubicBezTo>
                <a:cubicBezTo>
                  <a:pt x="59745" y="99699"/>
                  <a:pt x="59745" y="99699"/>
                  <a:pt x="59745" y="99699"/>
                </a:cubicBezTo>
                <a:cubicBezTo>
                  <a:pt x="7372" y="0"/>
                  <a:pt x="7372" y="0"/>
                  <a:pt x="7372" y="0"/>
                </a:cubicBezTo>
                <a:cubicBezTo>
                  <a:pt x="7372" y="0"/>
                  <a:pt x="3559" y="0"/>
                  <a:pt x="0" y="0"/>
                </a:cubicBezTo>
                <a:cubicBezTo>
                  <a:pt x="0" y="6315"/>
                  <a:pt x="0" y="6315"/>
                  <a:pt x="0" y="13082"/>
                </a:cubicBezTo>
                <a:cubicBezTo>
                  <a:pt x="55932" y="119548"/>
                  <a:pt x="55932" y="119548"/>
                  <a:pt x="55932" y="119548"/>
                </a:cubicBezTo>
                <a:lnTo>
                  <a:pt x="59745" y="119548"/>
                </a:lnTo>
                <a:lnTo>
                  <a:pt x="63559" y="119548"/>
                </a:lnTo>
                <a:cubicBezTo>
                  <a:pt x="119745" y="13082"/>
                  <a:pt x="119745" y="13082"/>
                  <a:pt x="119745" y="13082"/>
                </a:cubicBezTo>
                <a:cubicBezTo>
                  <a:pt x="119745" y="6315"/>
                  <a:pt x="119745" y="6315"/>
                  <a:pt x="119745" y="0"/>
                </a:cubicBezTo>
              </a:path>
            </a:pathLst>
          </a:custGeom>
          <a:solidFill>
            <a:srgbClr val="012E4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" name="Shape 4584"/>
          <p:cNvSpPr/>
          <p:nvPr/>
        </p:nvSpPr>
        <p:spPr>
          <a:xfrm>
            <a:off x="8737361" y="5120326"/>
            <a:ext cx="227524" cy="1270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45" y="106015"/>
                </a:moveTo>
                <a:lnTo>
                  <a:pt x="119745" y="106015"/>
                </a:lnTo>
                <a:cubicBezTo>
                  <a:pt x="63813" y="0"/>
                  <a:pt x="63813" y="0"/>
                  <a:pt x="63813" y="0"/>
                </a:cubicBezTo>
                <a:cubicBezTo>
                  <a:pt x="63813" y="0"/>
                  <a:pt x="63813" y="0"/>
                  <a:pt x="60000" y="0"/>
                </a:cubicBezTo>
                <a:cubicBezTo>
                  <a:pt x="60000" y="0"/>
                  <a:pt x="60000" y="0"/>
                  <a:pt x="56186" y="0"/>
                </a:cubicBezTo>
                <a:cubicBezTo>
                  <a:pt x="3813" y="106015"/>
                  <a:pt x="3813" y="106015"/>
                  <a:pt x="3813" y="106015"/>
                </a:cubicBezTo>
                <a:cubicBezTo>
                  <a:pt x="0" y="112781"/>
                  <a:pt x="0" y="112781"/>
                  <a:pt x="3813" y="119548"/>
                </a:cubicBezTo>
                <a:cubicBezTo>
                  <a:pt x="3813" y="119548"/>
                  <a:pt x="7627" y="119548"/>
                  <a:pt x="11186" y="119548"/>
                </a:cubicBezTo>
                <a:cubicBezTo>
                  <a:pt x="60000" y="19849"/>
                  <a:pt x="60000" y="19849"/>
                  <a:pt x="60000" y="19849"/>
                </a:cubicBezTo>
                <a:cubicBezTo>
                  <a:pt x="112372" y="119548"/>
                  <a:pt x="112372" y="119548"/>
                  <a:pt x="112372" y="119548"/>
                </a:cubicBezTo>
                <a:cubicBezTo>
                  <a:pt x="116186" y="119548"/>
                  <a:pt x="116186" y="119548"/>
                  <a:pt x="119745" y="119548"/>
                </a:cubicBezTo>
                <a:cubicBezTo>
                  <a:pt x="119745" y="112781"/>
                  <a:pt x="119745" y="112781"/>
                  <a:pt x="119745" y="106015"/>
                </a:cubicBezTo>
              </a:path>
            </a:pathLst>
          </a:custGeom>
          <a:solidFill>
            <a:srgbClr val="012E4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55234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6088828" cy="6858000"/>
          </a:xfrm>
          <a:prstGeom prst="rect">
            <a:avLst/>
          </a:prstGeom>
          <a:solidFill>
            <a:srgbClr val="37A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图片占位符 32" descr="图片包含 建筑物, 人员, 户外, 妇女&#10;&#10;描述已自动生成">
            <a:extLst>
              <a:ext uri="{FF2B5EF4-FFF2-40B4-BE49-F238E27FC236}">
                <a16:creationId xmlns:a16="http://schemas.microsoft.com/office/drawing/2014/main" id="{4AA3C1BB-4831-4B2A-9025-2C73A34E0BA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9" r="16669"/>
          <a:stretch>
            <a:fillRect/>
          </a:stretch>
        </p:blipFill>
        <p:spPr/>
      </p:pic>
      <p:pic>
        <p:nvPicPr>
          <p:cNvPr id="31" name="图片占位符 30" descr="图片包含 人员&#10;&#10;描述已自动生成">
            <a:extLst>
              <a:ext uri="{FF2B5EF4-FFF2-40B4-BE49-F238E27FC236}">
                <a16:creationId xmlns:a16="http://schemas.microsoft.com/office/drawing/2014/main" id="{FD2F5D9A-82DF-4549-8A3E-523A3AB02EC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74" b="31274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23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24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25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26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27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1" name="Rectangle 10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 rot="16200000">
            <a:off x="4894731" y="5566970"/>
            <a:ext cx="11673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dirty="0">
                <a:solidFill>
                  <a:srgbClr val="012E41"/>
                </a:solidFill>
                <a:latin typeface="Stockholm Mono" panose="02000000000000000000" pitchFamily="2" charset="0"/>
              </a:rPr>
              <a:t>DATE</a:t>
            </a:r>
          </a:p>
          <a:p>
            <a:pPr>
              <a:lnSpc>
                <a:spcPct val="150000"/>
              </a:lnSpc>
            </a:pPr>
            <a:r>
              <a:rPr lang="id-ID" sz="1000" dirty="0">
                <a:solidFill>
                  <a:srgbClr val="012E41"/>
                </a:solidFill>
                <a:latin typeface="Stockholm Mono" panose="02000000000000000000" pitchFamily="2" charset="0"/>
              </a:rPr>
              <a:t>PLACE</a:t>
            </a:r>
          </a:p>
          <a:p>
            <a:pPr>
              <a:lnSpc>
                <a:spcPct val="150000"/>
              </a:lnSpc>
            </a:pPr>
            <a:r>
              <a:rPr lang="id-ID" sz="1000" dirty="0">
                <a:solidFill>
                  <a:srgbClr val="012E41"/>
                </a:solidFill>
                <a:latin typeface="Stockholm Mono" panose="02000000000000000000" pitchFamily="2" charset="0"/>
              </a:rPr>
              <a:t>ART</a:t>
            </a:r>
          </a:p>
          <a:p>
            <a:pPr>
              <a:lnSpc>
                <a:spcPct val="150000"/>
              </a:lnSpc>
            </a:pPr>
            <a:r>
              <a:rPr lang="id-ID" sz="1000" dirty="0">
                <a:solidFill>
                  <a:srgbClr val="012E41"/>
                </a:solidFill>
                <a:latin typeface="Stockholm Mono" panose="02000000000000000000" pitchFamily="2" charset="0"/>
              </a:rPr>
              <a:t>CREATIVE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45595" y="4250945"/>
            <a:ext cx="41633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CASUAL SHIRT</a:t>
            </a:r>
          </a:p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FOR DAILY.-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479000" y="6215867"/>
            <a:ext cx="3708971" cy="642133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/>
          <p:cNvGrpSpPr/>
          <p:nvPr/>
        </p:nvGrpSpPr>
        <p:grpSpPr>
          <a:xfrm>
            <a:off x="9903067" y="6383045"/>
            <a:ext cx="2015572" cy="307777"/>
            <a:chOff x="8051823" y="6236796"/>
            <a:chExt cx="2015572" cy="307777"/>
          </a:xfrm>
        </p:grpSpPr>
        <p:sp>
          <p:nvSpPr>
            <p:cNvPr id="22" name="TextBox 21"/>
            <p:cNvSpPr txBox="1"/>
            <p:nvPr/>
          </p:nvSpPr>
          <p:spPr>
            <a:xfrm>
              <a:off x="8051823" y="6236796"/>
              <a:ext cx="4010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856772" y="6236796"/>
              <a:ext cx="4443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717619" y="6236796"/>
              <a:ext cx="349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  <p:sp>
        <p:nvSpPr>
          <p:cNvPr id="26" name="Shape 4612"/>
          <p:cNvSpPr/>
          <p:nvPr/>
        </p:nvSpPr>
        <p:spPr>
          <a:xfrm>
            <a:off x="11273115" y="4370232"/>
            <a:ext cx="600046" cy="618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rgbClr val="012E41">
              <a:alpha val="57000"/>
            </a:srgb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313564" y="323829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>
                  <a:lumMod val="8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255" y="2229784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W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60608" y="3105833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i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6268" y="3723901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l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50807" y="4328969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33543" y="1299000"/>
            <a:ext cx="4353132" cy="878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</a:p>
        </p:txBody>
      </p:sp>
      <p:sp>
        <p:nvSpPr>
          <p:cNvPr id="28" name="Shape 4650"/>
          <p:cNvSpPr/>
          <p:nvPr/>
        </p:nvSpPr>
        <p:spPr>
          <a:xfrm>
            <a:off x="11622695" y="323829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>
                  <a:lumMod val="85000"/>
                </a:schemeClr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6215867"/>
            <a:ext cx="2517289" cy="642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7223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24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25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26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27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28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2" name="Rectangle 11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356326" y="1184783"/>
            <a:ext cx="40655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Collection</a:t>
            </a:r>
          </a:p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For collect.-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88768" y="2478669"/>
            <a:ext cx="28087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356326" y="2289498"/>
            <a:ext cx="2270386" cy="810541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1779480" y="980388"/>
            <a:ext cx="0" cy="244861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6200000">
            <a:off x="10708538" y="4420297"/>
            <a:ext cx="21980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142617"/>
            <a:ext cx="5550945" cy="726141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39700" dist="38100" dir="18900000" sx="102000" sy="102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/>
          <p:nvPr/>
        </p:nvGrpSpPr>
        <p:grpSpPr>
          <a:xfrm>
            <a:off x="327024" y="6340639"/>
            <a:ext cx="2015572" cy="307777"/>
            <a:chOff x="8051823" y="6236796"/>
            <a:chExt cx="2015572" cy="307777"/>
          </a:xfrm>
        </p:grpSpPr>
        <p:sp>
          <p:nvSpPr>
            <p:cNvPr id="21" name="TextBox 20"/>
            <p:cNvSpPr txBox="1"/>
            <p:nvPr/>
          </p:nvSpPr>
          <p:spPr>
            <a:xfrm>
              <a:off x="8051823" y="6236796"/>
              <a:ext cx="4010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856772" y="6236796"/>
              <a:ext cx="4443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717619" y="6236796"/>
              <a:ext cx="349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  <p:sp>
        <p:nvSpPr>
          <p:cNvPr id="19" name="Shape 4599"/>
          <p:cNvSpPr/>
          <p:nvPr/>
        </p:nvSpPr>
        <p:spPr>
          <a:xfrm>
            <a:off x="4958800" y="6341442"/>
            <a:ext cx="296312" cy="3069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6" y="114141"/>
                </a:moveTo>
                <a:lnTo>
                  <a:pt x="119806" y="114141"/>
                </a:lnTo>
                <a:cubicBezTo>
                  <a:pt x="88400" y="83527"/>
                  <a:pt x="88400" y="83527"/>
                  <a:pt x="88400" y="83527"/>
                </a:cubicBezTo>
                <a:cubicBezTo>
                  <a:pt x="96930" y="75212"/>
                  <a:pt x="102746" y="64062"/>
                  <a:pt x="102746" y="50267"/>
                </a:cubicBezTo>
                <a:cubicBezTo>
                  <a:pt x="102746" y="22299"/>
                  <a:pt x="79870" y="0"/>
                  <a:pt x="51373" y="0"/>
                </a:cubicBezTo>
                <a:cubicBezTo>
                  <a:pt x="22875" y="0"/>
                  <a:pt x="0" y="22299"/>
                  <a:pt x="0" y="50267"/>
                </a:cubicBezTo>
                <a:cubicBezTo>
                  <a:pt x="0" y="78047"/>
                  <a:pt x="22875" y="100157"/>
                  <a:pt x="51373" y="100157"/>
                </a:cubicBezTo>
                <a:cubicBezTo>
                  <a:pt x="62810" y="100157"/>
                  <a:pt x="74054" y="94677"/>
                  <a:pt x="82778" y="89196"/>
                </a:cubicBezTo>
                <a:cubicBezTo>
                  <a:pt x="114184" y="119811"/>
                  <a:pt x="114184" y="119811"/>
                  <a:pt x="114184" y="119811"/>
                </a:cubicBezTo>
                <a:cubicBezTo>
                  <a:pt x="116898" y="119811"/>
                  <a:pt x="116898" y="119811"/>
                  <a:pt x="119806" y="119811"/>
                </a:cubicBezTo>
                <a:cubicBezTo>
                  <a:pt x="119806" y="116976"/>
                  <a:pt x="119806" y="114141"/>
                  <a:pt x="119806" y="114141"/>
                </a:cubicBezTo>
                <a:close/>
                <a:moveTo>
                  <a:pt x="51373" y="92031"/>
                </a:moveTo>
                <a:lnTo>
                  <a:pt x="51373" y="92031"/>
                </a:lnTo>
                <a:cubicBezTo>
                  <a:pt x="25589" y="92031"/>
                  <a:pt x="5621" y="72377"/>
                  <a:pt x="5621" y="50267"/>
                </a:cubicBezTo>
                <a:cubicBezTo>
                  <a:pt x="5621" y="27968"/>
                  <a:pt x="25589" y="8503"/>
                  <a:pt x="51373" y="8503"/>
                </a:cubicBezTo>
                <a:cubicBezTo>
                  <a:pt x="74054" y="8503"/>
                  <a:pt x="94216" y="27968"/>
                  <a:pt x="94216" y="50267"/>
                </a:cubicBezTo>
                <a:cubicBezTo>
                  <a:pt x="94216" y="72377"/>
                  <a:pt x="74054" y="92031"/>
                  <a:pt x="51373" y="920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" name="图片占位符 6" descr="图片包含 人员, 男士, 黄铜制品&#10;&#10;描述已自动生成">
            <a:extLst>
              <a:ext uri="{FF2B5EF4-FFF2-40B4-BE49-F238E27FC236}">
                <a16:creationId xmlns:a16="http://schemas.microsoft.com/office/drawing/2014/main" id="{6E17EA51-099C-4B72-9BBD-74EF0A376A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" b="595"/>
          <a:stretch>
            <a:fillRect/>
          </a:stretch>
        </p:blipFill>
        <p:spPr/>
      </p:pic>
      <p:pic>
        <p:nvPicPr>
          <p:cNvPr id="27" name="图片占位符 26" descr="图片包含 人员, 妇女, 服装&#10;&#10;描述已自动生成">
            <a:extLst>
              <a:ext uri="{FF2B5EF4-FFF2-40B4-BE49-F238E27FC236}">
                <a16:creationId xmlns:a16="http://schemas.microsoft.com/office/drawing/2014/main" id="{2E2477A9-A7E2-4740-B364-C5BABC5155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8" b="878"/>
          <a:stretch>
            <a:fillRect/>
          </a:stretch>
        </p:blipFill>
        <p:spPr/>
      </p:pic>
      <p:pic>
        <p:nvPicPr>
          <p:cNvPr id="29" name="图片占位符 28" descr="图片包含 人员, 墙壁, 妇女, 室内&#10;&#10;描述已自动生成">
            <a:extLst>
              <a:ext uri="{FF2B5EF4-FFF2-40B4-BE49-F238E27FC236}">
                <a16:creationId xmlns:a16="http://schemas.microsoft.com/office/drawing/2014/main" id="{9B3C94D3-D6D6-4398-BA68-89B95C13F3F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98" b="22798"/>
          <a:stretch>
            <a:fillRect/>
          </a:stretch>
        </p:blipFill>
        <p:spPr/>
      </p:pic>
      <p:pic>
        <p:nvPicPr>
          <p:cNvPr id="31" name="图片占位符 30" descr="图片包含 人员&#10;&#10;描述已自动生成">
            <a:extLst>
              <a:ext uri="{FF2B5EF4-FFF2-40B4-BE49-F238E27FC236}">
                <a16:creationId xmlns:a16="http://schemas.microsoft.com/office/drawing/2014/main" id="{181169CC-C06A-499F-82CD-C5D3948C137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497" r="29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39088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图片包含 浅色, 深色, 外表, 户外&#10;&#10;描述已自动生成">
            <a:extLst>
              <a:ext uri="{FF2B5EF4-FFF2-40B4-BE49-F238E27FC236}">
                <a16:creationId xmlns:a16="http://schemas.microsoft.com/office/drawing/2014/main" id="{05D5C698-7AA8-48C3-9DC8-70FDC1E6E12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50" r="10950"/>
          <a:stretch>
            <a:fillRect/>
          </a:stretch>
        </p:blipFill>
        <p:spPr/>
      </p:pic>
      <p:pic>
        <p:nvPicPr>
          <p:cNvPr id="3" name="图片占位符 2" descr="图片包含 人员, 台阶, 天空, 场景&#10;&#10;描述已自动生成">
            <a:extLst>
              <a:ext uri="{FF2B5EF4-FFF2-40B4-BE49-F238E27FC236}">
                <a16:creationId xmlns:a16="http://schemas.microsoft.com/office/drawing/2014/main" id="{E5A80991-3DCE-4F0E-A752-D2CAE09D0E6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731" b="14731"/>
          <a:stretch>
            <a:fillRect/>
          </a:stretch>
        </p:blipFill>
        <p:spPr/>
      </p:pic>
      <p:sp>
        <p:nvSpPr>
          <p:cNvPr id="10" name="TextBox 9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25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26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27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28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29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4" name="Rectangle 13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7" name="Shape 4612"/>
          <p:cNvSpPr/>
          <p:nvPr/>
        </p:nvSpPr>
        <p:spPr>
          <a:xfrm>
            <a:off x="11330532" y="6130717"/>
            <a:ext cx="296312" cy="3052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rgbClr val="012E4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rgbClr val="012E4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" name="Shape 4612"/>
          <p:cNvSpPr/>
          <p:nvPr/>
        </p:nvSpPr>
        <p:spPr>
          <a:xfrm flipH="1">
            <a:off x="10325340" y="6130717"/>
            <a:ext cx="296312" cy="3052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rgbClr val="012E4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rgbClr val="012E4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35359" y="6146120"/>
            <a:ext cx="1398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rgbClr val="012E41"/>
                </a:solidFill>
                <a:latin typeface="Stockholm mono" panose="02000000000000000000" pitchFamily="2" charset="0"/>
              </a:rPr>
              <a:t>25 / 30</a:t>
            </a:r>
            <a:endParaRPr lang="en-GB" dirty="0">
              <a:solidFill>
                <a:srgbClr val="012E41"/>
              </a:solidFill>
              <a:latin typeface="Stockholm mono" panose="02000000000000000000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92302" y="3969572"/>
            <a:ext cx="3377901" cy="2888428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77800" dist="38100" dir="18900000" sx="101000" sy="101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914400" y="0"/>
            <a:ext cx="3377902" cy="39695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4740311" y="4528996"/>
            <a:ext cx="23656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13564" y="323829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7" name="Shape 4650"/>
          <p:cNvSpPr/>
          <p:nvPr/>
        </p:nvSpPr>
        <p:spPr>
          <a:xfrm>
            <a:off x="11622695" y="323829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63640" y="1934936"/>
            <a:ext cx="36311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4.0 new.-</a:t>
            </a:r>
          </a:p>
          <a:p>
            <a:r>
              <a:rPr lang="id-ID" sz="40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pattern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436333" y="1181503"/>
            <a:ext cx="2313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18566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窗户, 墙壁, 建筑物, 室内&#10;&#10;描述已自动生成">
            <a:extLst>
              <a:ext uri="{FF2B5EF4-FFF2-40B4-BE49-F238E27FC236}">
                <a16:creationId xmlns:a16="http://schemas.microsoft.com/office/drawing/2014/main" id="{05AA2730-5F6B-406D-9125-CBBFAD9C8F7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73" r="22273"/>
          <a:stretch>
            <a:fillRect/>
          </a:stretch>
        </p:blipFill>
        <p:spPr/>
      </p:pic>
      <p:sp>
        <p:nvSpPr>
          <p:cNvPr id="35" name="Rectangle 34"/>
          <p:cNvSpPr/>
          <p:nvPr/>
        </p:nvSpPr>
        <p:spPr>
          <a:xfrm>
            <a:off x="10931525" y="5289550"/>
            <a:ext cx="1260475" cy="1568450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26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27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28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29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30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1" name="Rectangle 10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5" name="Shape 5191"/>
          <p:cNvSpPr/>
          <p:nvPr/>
        </p:nvSpPr>
        <p:spPr>
          <a:xfrm>
            <a:off x="6664834" y="978624"/>
            <a:ext cx="612930" cy="4886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782" y="2769"/>
                </a:moveTo>
                <a:lnTo>
                  <a:pt x="117782" y="2769"/>
                </a:lnTo>
                <a:cubicBezTo>
                  <a:pt x="91663" y="60000"/>
                  <a:pt x="91663" y="60000"/>
                  <a:pt x="91663" y="60000"/>
                </a:cubicBezTo>
                <a:cubicBezTo>
                  <a:pt x="89445" y="62769"/>
                  <a:pt x="87227" y="62769"/>
                  <a:pt x="85010" y="60000"/>
                </a:cubicBezTo>
                <a:cubicBezTo>
                  <a:pt x="71950" y="46153"/>
                  <a:pt x="71950" y="46153"/>
                  <a:pt x="71950" y="46153"/>
                </a:cubicBezTo>
                <a:cubicBezTo>
                  <a:pt x="69733" y="43384"/>
                  <a:pt x="69733" y="43384"/>
                  <a:pt x="67515" y="46153"/>
                </a:cubicBezTo>
                <a:cubicBezTo>
                  <a:pt x="47802" y="81846"/>
                  <a:pt x="47802" y="81846"/>
                  <a:pt x="47802" y="81846"/>
                </a:cubicBezTo>
                <a:cubicBezTo>
                  <a:pt x="47802" y="84615"/>
                  <a:pt x="45831" y="84615"/>
                  <a:pt x="43613" y="81846"/>
                </a:cubicBezTo>
                <a:cubicBezTo>
                  <a:pt x="34743" y="73538"/>
                  <a:pt x="34743" y="73538"/>
                  <a:pt x="34743" y="73538"/>
                </a:cubicBezTo>
                <a:cubicBezTo>
                  <a:pt x="32525" y="70769"/>
                  <a:pt x="30308" y="70769"/>
                  <a:pt x="30308" y="73538"/>
                </a:cubicBezTo>
                <a:cubicBezTo>
                  <a:pt x="1971" y="117230"/>
                  <a:pt x="1971" y="117230"/>
                  <a:pt x="1971" y="117230"/>
                </a:cubicBezTo>
                <a:cubicBezTo>
                  <a:pt x="0" y="119692"/>
                  <a:pt x="0" y="119692"/>
                  <a:pt x="1971" y="119692"/>
                </a:cubicBezTo>
                <a:cubicBezTo>
                  <a:pt x="119753" y="119692"/>
                  <a:pt x="119753" y="119692"/>
                  <a:pt x="119753" y="119692"/>
                </a:cubicBezTo>
                <a:cubicBezTo>
                  <a:pt x="119753" y="2769"/>
                  <a:pt x="119753" y="2769"/>
                  <a:pt x="119753" y="2769"/>
                </a:cubicBezTo>
                <a:cubicBezTo>
                  <a:pt x="119753" y="0"/>
                  <a:pt x="119753" y="0"/>
                  <a:pt x="117782" y="2769"/>
                </a:cubicBezTo>
              </a:path>
            </a:pathLst>
          </a:custGeom>
          <a:solidFill>
            <a:srgbClr val="012E4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41810" y="1697459"/>
            <a:ext cx="13324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83%</a:t>
            </a:r>
            <a:endParaRPr lang="en-GB" sz="2800" dirty="0">
              <a:solidFill>
                <a:srgbClr val="012E41"/>
              </a:solidFill>
              <a:latin typeface="Stockholm mon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41810" y="2063214"/>
            <a:ext cx="1874117" cy="3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400" dirty="0">
                <a:solidFill>
                  <a:srgbClr val="012E41"/>
                </a:solidFill>
                <a:latin typeface="Lato Heavy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14.007.456 Views</a:t>
            </a:r>
            <a:endParaRPr lang="en-GB" sz="1400" dirty="0">
              <a:solidFill>
                <a:srgbClr val="012E41"/>
              </a:solidFill>
              <a:latin typeface="Lato Heavy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64833" y="2450820"/>
            <a:ext cx="304027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41810" y="3970649"/>
            <a:ext cx="1334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rgbClr val="012E41"/>
                </a:solidFill>
                <a:latin typeface="Stockholm mono" panose="02000000000000000000" pitchFamily="2" charset="0"/>
              </a:rPr>
              <a:t>76%</a:t>
            </a:r>
            <a:endParaRPr lang="en-GB" sz="2800" dirty="0">
              <a:solidFill>
                <a:srgbClr val="012E41"/>
              </a:solidFill>
              <a:latin typeface="Stockholm mono" panose="02000000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41810" y="4336404"/>
            <a:ext cx="3565950" cy="3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400" dirty="0">
                <a:solidFill>
                  <a:srgbClr val="012E41"/>
                </a:solidFill>
                <a:latin typeface="Lato Heavy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10.093.451 Visitors</a:t>
            </a:r>
            <a:endParaRPr lang="en-GB" sz="1400" dirty="0">
              <a:solidFill>
                <a:srgbClr val="012E41"/>
              </a:solidFill>
              <a:latin typeface="Lato Heavy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4833" y="4724010"/>
            <a:ext cx="304027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rgbClr val="012E4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04691" y="2547919"/>
            <a:ext cx="356595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67817" y="1995407"/>
            <a:ext cx="3533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STATISTIC.-</a:t>
            </a:r>
            <a:endParaRPr lang="en-GB" sz="2800" dirty="0">
              <a:solidFill>
                <a:schemeClr val="bg1">
                  <a:lumMod val="8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29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59242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HOME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ABOUT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688428" y="235431"/>
            <a:ext cx="7040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latin typeface="Stockholm mono" panose="02000000000000000000" pitchFamily="2" charset="0"/>
              </a:rPr>
              <a:t>INFO</a:t>
            </a:r>
            <a:endParaRPr lang="en-GB" sz="1050" b="1" dirty="0">
              <a:latin typeface="Stockholm mono" panose="02000000000000000000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623683" y="235431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CONCEPT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9763287" y="489347"/>
            <a:ext cx="5618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占位符 26" descr="图片包含 建筑物, 户外&#10;&#10;描述已自动生成">
            <a:extLst>
              <a:ext uri="{FF2B5EF4-FFF2-40B4-BE49-F238E27FC236}">
                <a16:creationId xmlns:a16="http://schemas.microsoft.com/office/drawing/2014/main" id="{62B276AB-69F5-47B6-831F-2DB2CDD97B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825" r="28825"/>
          <a:stretch>
            <a:fillRect/>
          </a:stretch>
        </p:blipFill>
        <p:spPr/>
      </p:pic>
      <p:pic>
        <p:nvPicPr>
          <p:cNvPr id="38" name="图片占位符 37" descr="图片包含 服装, 室内, 鞋类, 餐桌&#10;&#10;描述已自动生成">
            <a:extLst>
              <a:ext uri="{FF2B5EF4-FFF2-40B4-BE49-F238E27FC236}">
                <a16:creationId xmlns:a16="http://schemas.microsoft.com/office/drawing/2014/main" id="{E0617ECE-B57A-4F43-88B6-902916E0E12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631" b="256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8551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691418" y="0"/>
            <a:ext cx="3500582" cy="6858000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图片占位符 10" descr="图片包含 人员, 窗帘, 墙壁, 室内&#10;&#10;描述已自动生成">
            <a:extLst>
              <a:ext uri="{FF2B5EF4-FFF2-40B4-BE49-F238E27FC236}">
                <a16:creationId xmlns:a16="http://schemas.microsoft.com/office/drawing/2014/main" id="{1D871F93-9C6C-4E37-B360-8E2F888E64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01" r="27401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-1"/>
            <a:ext cx="1006764" cy="1052945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0621069" y="6077527"/>
            <a:ext cx="1570931" cy="780473"/>
          </a:xfrm>
          <a:prstGeom prst="rect">
            <a:avLst/>
          </a:prstGeom>
          <a:solidFill>
            <a:srgbClr val="FB7268"/>
          </a:solidFill>
          <a:ln>
            <a:noFill/>
          </a:ln>
          <a:effectLst>
            <a:outerShdw blurRad="101600" dist="381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7" name="Chart 36"/>
          <p:cNvGraphicFramePr/>
          <p:nvPr>
            <p:extLst>
              <p:ext uri="{D42A27DB-BD31-4B8C-83A1-F6EECF244321}">
                <p14:modId xmlns:p14="http://schemas.microsoft.com/office/powerpoint/2010/main" val="905788421"/>
              </p:ext>
            </p:extLst>
          </p:nvPr>
        </p:nvGraphicFramePr>
        <p:xfrm>
          <a:off x="664225" y="1043706"/>
          <a:ext cx="7245003" cy="4830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Group 37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39" name="Rectangle 38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83993" y="2058666"/>
            <a:ext cx="4074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27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28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29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30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31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313564" y="323829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45" name="Shape 4650"/>
          <p:cNvSpPr/>
          <p:nvPr/>
        </p:nvSpPr>
        <p:spPr>
          <a:xfrm>
            <a:off x="11622695" y="323829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Shape 4588"/>
          <p:cNvSpPr/>
          <p:nvPr/>
        </p:nvSpPr>
        <p:spPr>
          <a:xfrm>
            <a:off x="11317564" y="6319568"/>
            <a:ext cx="305131" cy="29638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7318" y="65718"/>
                </a:moveTo>
                <a:lnTo>
                  <a:pt x="47318" y="65718"/>
                </a:lnTo>
                <a:cubicBezTo>
                  <a:pt x="8328" y="108368"/>
                  <a:pt x="8328" y="108368"/>
                  <a:pt x="8328" y="108368"/>
                </a:cubicBezTo>
                <a:cubicBezTo>
                  <a:pt x="8328" y="82778"/>
                  <a:pt x="8328" y="82778"/>
                  <a:pt x="8328" y="82778"/>
                </a:cubicBezTo>
                <a:cubicBezTo>
                  <a:pt x="8328" y="79870"/>
                  <a:pt x="5488" y="79870"/>
                  <a:pt x="2649" y="79870"/>
                </a:cubicBezTo>
                <a:cubicBezTo>
                  <a:pt x="2649" y="79870"/>
                  <a:pt x="0" y="79870"/>
                  <a:pt x="0" y="82778"/>
                </a:cubicBezTo>
                <a:cubicBezTo>
                  <a:pt x="0" y="117092"/>
                  <a:pt x="0" y="117092"/>
                  <a:pt x="0" y="117092"/>
                </a:cubicBezTo>
                <a:lnTo>
                  <a:pt x="0" y="119806"/>
                </a:lnTo>
                <a:cubicBezTo>
                  <a:pt x="2649" y="119806"/>
                  <a:pt x="2649" y="119806"/>
                  <a:pt x="2649" y="119806"/>
                </a:cubicBezTo>
                <a:cubicBezTo>
                  <a:pt x="36151" y="119806"/>
                  <a:pt x="36151" y="119806"/>
                  <a:pt x="36151" y="119806"/>
                </a:cubicBezTo>
                <a:cubicBezTo>
                  <a:pt x="38990" y="119806"/>
                  <a:pt x="41829" y="119806"/>
                  <a:pt x="41829" y="117092"/>
                </a:cubicBezTo>
                <a:cubicBezTo>
                  <a:pt x="41829" y="114184"/>
                  <a:pt x="38990" y="114184"/>
                  <a:pt x="36151" y="114184"/>
                </a:cubicBezTo>
                <a:cubicBezTo>
                  <a:pt x="10977" y="114184"/>
                  <a:pt x="10977" y="114184"/>
                  <a:pt x="10977" y="114184"/>
                </a:cubicBezTo>
                <a:cubicBezTo>
                  <a:pt x="52807" y="71340"/>
                  <a:pt x="52807" y="71340"/>
                  <a:pt x="52807" y="71340"/>
                </a:cubicBezTo>
                <a:lnTo>
                  <a:pt x="47318" y="65718"/>
                </a:lnTo>
                <a:close/>
                <a:moveTo>
                  <a:pt x="116971" y="0"/>
                </a:moveTo>
                <a:lnTo>
                  <a:pt x="116971" y="0"/>
                </a:lnTo>
                <a:cubicBezTo>
                  <a:pt x="116971" y="0"/>
                  <a:pt x="116971" y="0"/>
                  <a:pt x="114132" y="0"/>
                </a:cubicBezTo>
                <a:cubicBezTo>
                  <a:pt x="80630" y="0"/>
                  <a:pt x="80630" y="0"/>
                  <a:pt x="80630" y="0"/>
                </a:cubicBezTo>
                <a:cubicBezTo>
                  <a:pt x="80630" y="0"/>
                  <a:pt x="77981" y="0"/>
                  <a:pt x="77981" y="2907"/>
                </a:cubicBezTo>
                <a:cubicBezTo>
                  <a:pt x="77981" y="5621"/>
                  <a:pt x="80630" y="5621"/>
                  <a:pt x="80630" y="5621"/>
                </a:cubicBezTo>
                <a:cubicBezTo>
                  <a:pt x="105804" y="5621"/>
                  <a:pt x="105804" y="5621"/>
                  <a:pt x="105804" y="5621"/>
                </a:cubicBezTo>
                <a:cubicBezTo>
                  <a:pt x="66813" y="48465"/>
                  <a:pt x="66813" y="48465"/>
                  <a:pt x="66813" y="48465"/>
                </a:cubicBezTo>
                <a:cubicBezTo>
                  <a:pt x="72492" y="54281"/>
                  <a:pt x="72492" y="54281"/>
                  <a:pt x="72492" y="54281"/>
                </a:cubicBezTo>
                <a:cubicBezTo>
                  <a:pt x="111293" y="11437"/>
                  <a:pt x="111293" y="11437"/>
                  <a:pt x="111293" y="11437"/>
                </a:cubicBezTo>
                <a:cubicBezTo>
                  <a:pt x="111293" y="37027"/>
                  <a:pt x="111293" y="37027"/>
                  <a:pt x="111293" y="37027"/>
                </a:cubicBezTo>
                <a:cubicBezTo>
                  <a:pt x="111293" y="39935"/>
                  <a:pt x="114132" y="39935"/>
                  <a:pt x="114132" y="39935"/>
                </a:cubicBezTo>
                <a:cubicBezTo>
                  <a:pt x="116971" y="39935"/>
                  <a:pt x="119810" y="39935"/>
                  <a:pt x="119810" y="37027"/>
                </a:cubicBezTo>
                <a:cubicBezTo>
                  <a:pt x="119810" y="2907"/>
                  <a:pt x="119810" y="2907"/>
                  <a:pt x="119810" y="2907"/>
                </a:cubicBezTo>
                <a:cubicBezTo>
                  <a:pt x="119810" y="2907"/>
                  <a:pt x="119810" y="0"/>
                  <a:pt x="1169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729220" y="3231068"/>
            <a:ext cx="2451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Stockholm mono" panose="02000000000000000000" pitchFamily="2" charset="0"/>
              </a:rPr>
              <a:t>SALES.-</a:t>
            </a:r>
            <a:endParaRPr lang="en-GB" sz="32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51" name="Shape 4612"/>
          <p:cNvSpPr/>
          <p:nvPr/>
        </p:nvSpPr>
        <p:spPr>
          <a:xfrm>
            <a:off x="11628627" y="3429000"/>
            <a:ext cx="346348" cy="356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7352325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浅色, 墙壁&#10;&#10;描述已自动生成">
            <a:extLst>
              <a:ext uri="{FF2B5EF4-FFF2-40B4-BE49-F238E27FC236}">
                <a16:creationId xmlns:a16="http://schemas.microsoft.com/office/drawing/2014/main" id="{CFA48CA2-D7F1-44B8-890A-FC4A2043A2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85" r="18285"/>
          <a:stretch>
            <a:fillRect/>
          </a:stretch>
        </p:blipFill>
        <p:spPr/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616703386"/>
              </p:ext>
            </p:extLst>
          </p:nvPr>
        </p:nvGraphicFramePr>
        <p:xfrm>
          <a:off x="6011694" y="751855"/>
          <a:ext cx="5535038" cy="3690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1031132" y="4873558"/>
            <a:ext cx="5428034" cy="1984442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1031132" cy="1089498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2" name="Rectangle 11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28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3993" y="4175082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29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30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31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850078" y="5634946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rgbClr val="012E41"/>
                </a:solidFill>
                <a:latin typeface="Stockholm mono" panose="02000000000000000000" pitchFamily="2" charset="0"/>
              </a:rPr>
              <a:t>53%</a:t>
            </a:r>
            <a:endParaRPr lang="en-GB" sz="2400" dirty="0">
              <a:solidFill>
                <a:srgbClr val="012E41"/>
              </a:solidFill>
              <a:latin typeface="Stockholm mon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62180" y="5520846"/>
            <a:ext cx="27495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59166" y="4873558"/>
            <a:ext cx="5732834" cy="1984442"/>
          </a:xfrm>
          <a:prstGeom prst="rect">
            <a:avLst/>
          </a:prstGeom>
          <a:solidFill>
            <a:srgbClr val="FB7268"/>
          </a:solidFill>
          <a:ln>
            <a:noFill/>
          </a:ln>
          <a:effectLst>
            <a:outerShdw blurRad="203200" dist="381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6830640" y="5634946"/>
            <a:ext cx="1170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rgbClr val="012E41"/>
                </a:solidFill>
                <a:latin typeface="Stockholm mono" panose="02000000000000000000" pitchFamily="2" charset="0"/>
              </a:rPr>
              <a:t>47%</a:t>
            </a:r>
            <a:endParaRPr lang="en-GB" sz="2400" dirty="0">
              <a:solidFill>
                <a:srgbClr val="012E41"/>
              </a:solidFill>
              <a:latin typeface="Stockholm mon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42742" y="5520846"/>
            <a:ext cx="27495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18081" y="2140115"/>
            <a:ext cx="33249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CREATIVE</a:t>
            </a:r>
          </a:p>
          <a:p>
            <a:r>
              <a:rPr lang="id-ID" sz="3200" dirty="0">
                <a:solidFill>
                  <a:schemeClr val="bg1">
                    <a:lumMod val="85000"/>
                  </a:schemeClr>
                </a:solidFill>
                <a:latin typeface="Stockholm mono" panose="02000000000000000000" pitchFamily="2" charset="0"/>
              </a:rPr>
              <a:t>CHART.-</a:t>
            </a:r>
            <a:endParaRPr lang="en-GB" sz="3200" dirty="0">
              <a:solidFill>
                <a:schemeClr val="bg1">
                  <a:lumMod val="85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27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59242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HOME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ABOUT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688428" y="235431"/>
            <a:ext cx="7040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latin typeface="Stockholm mono" panose="02000000000000000000" pitchFamily="2" charset="0"/>
              </a:rPr>
              <a:t>INFO</a:t>
            </a:r>
            <a:endParaRPr lang="en-GB" sz="1050" b="1" dirty="0">
              <a:latin typeface="Stockholm mono" panose="02000000000000000000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23683" y="235431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CONCEPT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9763287" y="489347"/>
            <a:ext cx="5618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5007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E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 descr="图片包含 墙壁, 人员, 建筑物, 户外&#10;&#10;描述已自动生成">
            <a:extLst>
              <a:ext uri="{FF2B5EF4-FFF2-40B4-BE49-F238E27FC236}">
                <a16:creationId xmlns:a16="http://schemas.microsoft.com/office/drawing/2014/main" id="{A6F97A03-5992-4884-966F-8794E0878D6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110" b="42110"/>
          <a:stretch>
            <a:fillRect/>
          </a:stretch>
        </p:blipFill>
        <p:spPr/>
      </p:pic>
      <p:pic>
        <p:nvPicPr>
          <p:cNvPr id="22" name="图片占位符 21" descr="图片包含 人员&#10;&#10;描述已自动生成">
            <a:extLst>
              <a:ext uri="{FF2B5EF4-FFF2-40B4-BE49-F238E27FC236}">
                <a16:creationId xmlns:a16="http://schemas.microsoft.com/office/drawing/2014/main" id="{E6F866EE-4A2B-4F55-AF7B-804DE45CAC0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726" r="37726"/>
          <a:stretch>
            <a:fillRect/>
          </a:stretch>
        </p:blipFill>
        <p:spPr/>
      </p:pic>
      <p:pic>
        <p:nvPicPr>
          <p:cNvPr id="4" name="Picture 3" descr="iPhone6_mockup_front_white.png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848" y="323829"/>
            <a:ext cx="3440748" cy="5381962"/>
          </a:xfrm>
          <a:prstGeom prst="rect">
            <a:avLst/>
          </a:prstGeom>
          <a:effectLst>
            <a:reflection blurRad="6350" stA="50000" endA="300" endPos="20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730641" y="2156688"/>
            <a:ext cx="283122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Stockholm mono" panose="02000000000000000000" pitchFamily="2" charset="0"/>
              </a:rPr>
              <a:t>PHONE</a:t>
            </a:r>
          </a:p>
          <a:p>
            <a:r>
              <a:rPr lang="id-ID" sz="3200" dirty="0">
                <a:solidFill>
                  <a:schemeClr val="bg1"/>
                </a:solidFill>
                <a:latin typeface="Stockholm mono" panose="02000000000000000000" pitchFamily="2" charset="0"/>
              </a:rPr>
              <a:t>MOCKUP.-</a:t>
            </a:r>
            <a:endParaRPr lang="en-GB" sz="32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001949"/>
            <a:ext cx="944295" cy="5856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8" name="Rectangle 7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29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3993" y="417508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30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31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30641" y="3319323"/>
            <a:ext cx="424825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39404" y="2351782"/>
            <a:ext cx="2831224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>
                    <a:alpha val="30000"/>
                  </a:schemeClr>
                </a:solidFill>
                <a:latin typeface="Stockholm mono" panose="02000000000000000000" pitchFamily="2" charset="0"/>
              </a:rPr>
              <a:t>PHONE</a:t>
            </a:r>
          </a:p>
          <a:p>
            <a:r>
              <a:rPr lang="id-ID" sz="3200" dirty="0">
                <a:solidFill>
                  <a:schemeClr val="bg1">
                    <a:alpha val="30000"/>
                  </a:schemeClr>
                </a:solidFill>
                <a:latin typeface="Stockholm mono" panose="02000000000000000000" pitchFamily="2" charset="0"/>
              </a:rPr>
              <a:t>MOCKUP.-</a:t>
            </a:r>
            <a:endParaRPr lang="en-GB" sz="3200" dirty="0">
              <a:solidFill>
                <a:schemeClr val="bg1">
                  <a:alpha val="30000"/>
                </a:schemeClr>
              </a:solidFill>
              <a:latin typeface="Stockholm mono" panose="02000000000000000000" pitchFamily="2" charset="0"/>
            </a:endParaRPr>
          </a:p>
        </p:txBody>
      </p:sp>
      <p:sp>
        <p:nvSpPr>
          <p:cNvPr id="17" name="Shape 5192"/>
          <p:cNvSpPr/>
          <p:nvPr/>
        </p:nvSpPr>
        <p:spPr>
          <a:xfrm>
            <a:off x="4886411" y="4769281"/>
            <a:ext cx="215926" cy="254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6854" y="46133"/>
                </a:moveTo>
                <a:lnTo>
                  <a:pt x="86854" y="46133"/>
                </a:lnTo>
                <a:cubicBezTo>
                  <a:pt x="86854" y="43801"/>
                  <a:pt x="114475" y="23066"/>
                  <a:pt x="97902" y="4665"/>
                </a:cubicBezTo>
                <a:cubicBezTo>
                  <a:pt x="95140" y="0"/>
                  <a:pt x="81636" y="25399"/>
                  <a:pt x="62608" y="34730"/>
                </a:cubicBezTo>
                <a:cubicBezTo>
                  <a:pt x="51867" y="41468"/>
                  <a:pt x="30076" y="52872"/>
                  <a:pt x="30076" y="59870"/>
                </a:cubicBezTo>
                <a:cubicBezTo>
                  <a:pt x="30076" y="103671"/>
                  <a:pt x="30076" y="103671"/>
                  <a:pt x="30076" y="103671"/>
                </a:cubicBezTo>
                <a:cubicBezTo>
                  <a:pt x="30076" y="112742"/>
                  <a:pt x="65370" y="119740"/>
                  <a:pt x="95140" y="119740"/>
                </a:cubicBezTo>
                <a:cubicBezTo>
                  <a:pt x="105882" y="119740"/>
                  <a:pt x="119693" y="64535"/>
                  <a:pt x="119693" y="57537"/>
                </a:cubicBezTo>
                <a:cubicBezTo>
                  <a:pt x="119693" y="48466"/>
                  <a:pt x="89616" y="48466"/>
                  <a:pt x="86854" y="46133"/>
                </a:cubicBezTo>
                <a:close/>
                <a:moveTo>
                  <a:pt x="21790" y="46133"/>
                </a:moveTo>
                <a:lnTo>
                  <a:pt x="21790" y="46133"/>
                </a:lnTo>
                <a:cubicBezTo>
                  <a:pt x="16572" y="46133"/>
                  <a:pt x="0" y="48466"/>
                  <a:pt x="0" y="66609"/>
                </a:cubicBezTo>
                <a:cubicBezTo>
                  <a:pt x="0" y="96414"/>
                  <a:pt x="0" y="96414"/>
                  <a:pt x="0" y="96414"/>
                </a:cubicBezTo>
                <a:cubicBezTo>
                  <a:pt x="0" y="115075"/>
                  <a:pt x="16572" y="117408"/>
                  <a:pt x="21790" y="117408"/>
                </a:cubicBezTo>
                <a:cubicBezTo>
                  <a:pt x="27314" y="117408"/>
                  <a:pt x="13503" y="112742"/>
                  <a:pt x="13503" y="103671"/>
                </a:cubicBezTo>
                <a:cubicBezTo>
                  <a:pt x="13503" y="62203"/>
                  <a:pt x="13503" y="62203"/>
                  <a:pt x="13503" y="62203"/>
                </a:cubicBezTo>
                <a:cubicBezTo>
                  <a:pt x="13503" y="50799"/>
                  <a:pt x="27314" y="46133"/>
                  <a:pt x="21790" y="46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" name="Shape 5193"/>
          <p:cNvSpPr/>
          <p:nvPr/>
        </p:nvSpPr>
        <p:spPr>
          <a:xfrm>
            <a:off x="5402575" y="4779010"/>
            <a:ext cx="213981" cy="254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755" y="76103"/>
                </a:moveTo>
                <a:lnTo>
                  <a:pt x="32755" y="76103"/>
                </a:lnTo>
                <a:cubicBezTo>
                  <a:pt x="32755" y="78181"/>
                  <a:pt x="5816" y="99220"/>
                  <a:pt x="22040" y="115324"/>
                </a:cubicBezTo>
                <a:cubicBezTo>
                  <a:pt x="24489" y="119740"/>
                  <a:pt x="38265" y="96883"/>
                  <a:pt x="56938" y="85454"/>
                </a:cubicBezTo>
                <a:cubicBezTo>
                  <a:pt x="65204" y="80519"/>
                  <a:pt x="89693" y="66753"/>
                  <a:pt x="89693" y="62077"/>
                </a:cubicBezTo>
                <a:cubicBezTo>
                  <a:pt x="89693" y="16363"/>
                  <a:pt x="89693" y="16363"/>
                  <a:pt x="89693" y="16363"/>
                </a:cubicBezTo>
                <a:cubicBezTo>
                  <a:pt x="89693" y="9090"/>
                  <a:pt x="51734" y="0"/>
                  <a:pt x="24489" y="0"/>
                </a:cubicBezTo>
                <a:cubicBezTo>
                  <a:pt x="13469" y="0"/>
                  <a:pt x="0" y="55324"/>
                  <a:pt x="0" y="64415"/>
                </a:cubicBezTo>
                <a:cubicBezTo>
                  <a:pt x="0" y="73766"/>
                  <a:pt x="29999" y="73766"/>
                  <a:pt x="32755" y="76103"/>
                </a:cubicBezTo>
                <a:close/>
                <a:moveTo>
                  <a:pt x="97653" y="73766"/>
                </a:moveTo>
                <a:lnTo>
                  <a:pt x="97653" y="73766"/>
                </a:lnTo>
                <a:cubicBezTo>
                  <a:pt x="103469" y="73766"/>
                  <a:pt x="119693" y="71428"/>
                  <a:pt x="119693" y="55324"/>
                </a:cubicBezTo>
                <a:cubicBezTo>
                  <a:pt x="119693" y="23116"/>
                  <a:pt x="119693" y="23116"/>
                  <a:pt x="119693" y="23116"/>
                </a:cubicBezTo>
                <a:cubicBezTo>
                  <a:pt x="119693" y="4675"/>
                  <a:pt x="103469" y="4675"/>
                  <a:pt x="97653" y="4675"/>
                </a:cubicBezTo>
                <a:cubicBezTo>
                  <a:pt x="92448" y="4675"/>
                  <a:pt x="105918" y="7012"/>
                  <a:pt x="105918" y="18441"/>
                </a:cubicBezTo>
                <a:cubicBezTo>
                  <a:pt x="105918" y="59999"/>
                  <a:pt x="105918" y="59999"/>
                  <a:pt x="105918" y="59999"/>
                </a:cubicBezTo>
                <a:cubicBezTo>
                  <a:pt x="105918" y="71428"/>
                  <a:pt x="92448" y="73766"/>
                  <a:pt x="97653" y="737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Shape 5111"/>
          <p:cNvSpPr/>
          <p:nvPr/>
        </p:nvSpPr>
        <p:spPr>
          <a:xfrm>
            <a:off x="5934217" y="4819702"/>
            <a:ext cx="212036" cy="1887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53" y="0"/>
                </a:moveTo>
                <a:lnTo>
                  <a:pt x="106153" y="0"/>
                </a:lnTo>
                <a:cubicBezTo>
                  <a:pt x="13538" y="0"/>
                  <a:pt x="13538" y="0"/>
                  <a:pt x="13538" y="0"/>
                </a:cubicBezTo>
                <a:cubicBezTo>
                  <a:pt x="5230" y="0"/>
                  <a:pt x="0" y="5895"/>
                  <a:pt x="0" y="15260"/>
                </a:cubicBezTo>
                <a:cubicBezTo>
                  <a:pt x="0" y="76647"/>
                  <a:pt x="0" y="76647"/>
                  <a:pt x="0" y="76647"/>
                </a:cubicBezTo>
                <a:cubicBezTo>
                  <a:pt x="0" y="85664"/>
                  <a:pt x="5230" y="91907"/>
                  <a:pt x="13538" y="91907"/>
                </a:cubicBezTo>
                <a:cubicBezTo>
                  <a:pt x="43692" y="91907"/>
                  <a:pt x="43692" y="91907"/>
                  <a:pt x="43692" y="91907"/>
                </a:cubicBezTo>
                <a:cubicBezTo>
                  <a:pt x="76307" y="119653"/>
                  <a:pt x="76307" y="119653"/>
                  <a:pt x="76307" y="119653"/>
                </a:cubicBezTo>
                <a:cubicBezTo>
                  <a:pt x="76307" y="91907"/>
                  <a:pt x="76307" y="91907"/>
                  <a:pt x="76307" y="91907"/>
                </a:cubicBezTo>
                <a:cubicBezTo>
                  <a:pt x="106153" y="91907"/>
                  <a:pt x="106153" y="91907"/>
                  <a:pt x="106153" y="91907"/>
                </a:cubicBezTo>
                <a:cubicBezTo>
                  <a:pt x="114461" y="91907"/>
                  <a:pt x="119692" y="85664"/>
                  <a:pt x="119692" y="76647"/>
                </a:cubicBezTo>
                <a:cubicBezTo>
                  <a:pt x="119692" y="15260"/>
                  <a:pt x="119692" y="15260"/>
                  <a:pt x="119692" y="15260"/>
                </a:cubicBezTo>
                <a:cubicBezTo>
                  <a:pt x="119692" y="5895"/>
                  <a:pt x="114461" y="0"/>
                  <a:pt x="10615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Shape 4611"/>
          <p:cNvSpPr/>
          <p:nvPr/>
        </p:nvSpPr>
        <p:spPr>
          <a:xfrm>
            <a:off x="6475781" y="6075290"/>
            <a:ext cx="554035" cy="5541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3974" y="41829"/>
                </a:moveTo>
                <a:lnTo>
                  <a:pt x="63974" y="41829"/>
                </a:lnTo>
                <a:cubicBezTo>
                  <a:pt x="61324" y="41829"/>
                  <a:pt x="61324" y="41829"/>
                  <a:pt x="58485" y="41829"/>
                </a:cubicBezTo>
                <a:lnTo>
                  <a:pt x="55646" y="41829"/>
                </a:lnTo>
                <a:cubicBezTo>
                  <a:pt x="27823" y="69652"/>
                  <a:pt x="27823" y="69652"/>
                  <a:pt x="27823" y="69652"/>
                </a:cubicBezTo>
                <a:cubicBezTo>
                  <a:pt x="24984" y="72492"/>
                  <a:pt x="24984" y="75141"/>
                  <a:pt x="27823" y="75141"/>
                </a:cubicBezTo>
                <a:cubicBezTo>
                  <a:pt x="27823" y="77981"/>
                  <a:pt x="30662" y="77981"/>
                  <a:pt x="33312" y="75141"/>
                </a:cubicBezTo>
                <a:cubicBezTo>
                  <a:pt x="58485" y="50157"/>
                  <a:pt x="58485" y="50157"/>
                  <a:pt x="58485" y="50157"/>
                </a:cubicBezTo>
                <a:cubicBezTo>
                  <a:pt x="86309" y="75141"/>
                  <a:pt x="86309" y="75141"/>
                  <a:pt x="86309" y="75141"/>
                </a:cubicBezTo>
                <a:cubicBezTo>
                  <a:pt x="86309" y="77981"/>
                  <a:pt x="89148" y="77981"/>
                  <a:pt x="91798" y="75141"/>
                </a:cubicBezTo>
                <a:cubicBezTo>
                  <a:pt x="91798" y="75141"/>
                  <a:pt x="91798" y="72492"/>
                  <a:pt x="91798" y="69652"/>
                </a:cubicBezTo>
                <a:lnTo>
                  <a:pt x="63974" y="41829"/>
                </a:lnTo>
                <a:close/>
                <a:moveTo>
                  <a:pt x="58485" y="0"/>
                </a:moveTo>
                <a:lnTo>
                  <a:pt x="58485" y="0"/>
                </a:lnTo>
                <a:cubicBezTo>
                  <a:pt x="27823" y="0"/>
                  <a:pt x="0" y="27823"/>
                  <a:pt x="0" y="58485"/>
                </a:cubicBezTo>
                <a:cubicBezTo>
                  <a:pt x="0" y="91798"/>
                  <a:pt x="27823" y="119810"/>
                  <a:pt x="58485" y="119810"/>
                </a:cubicBezTo>
                <a:cubicBezTo>
                  <a:pt x="91798" y="119810"/>
                  <a:pt x="119810" y="91798"/>
                  <a:pt x="119810" y="58485"/>
                </a:cubicBezTo>
                <a:cubicBezTo>
                  <a:pt x="119810" y="27823"/>
                  <a:pt x="91798" y="0"/>
                  <a:pt x="58485" y="0"/>
                </a:cubicBezTo>
                <a:close/>
                <a:moveTo>
                  <a:pt x="58485" y="111482"/>
                </a:moveTo>
                <a:lnTo>
                  <a:pt x="58485" y="111482"/>
                </a:lnTo>
                <a:cubicBezTo>
                  <a:pt x="30662" y="111482"/>
                  <a:pt x="8328" y="89148"/>
                  <a:pt x="8328" y="58485"/>
                </a:cubicBezTo>
                <a:cubicBezTo>
                  <a:pt x="8328" y="30662"/>
                  <a:pt x="30662" y="8328"/>
                  <a:pt x="58485" y="8328"/>
                </a:cubicBezTo>
                <a:cubicBezTo>
                  <a:pt x="89148" y="8328"/>
                  <a:pt x="111293" y="30662"/>
                  <a:pt x="111293" y="58485"/>
                </a:cubicBezTo>
                <a:cubicBezTo>
                  <a:pt x="111293" y="89148"/>
                  <a:pt x="89148" y="111482"/>
                  <a:pt x="58485" y="1114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Shape 4612"/>
          <p:cNvSpPr/>
          <p:nvPr/>
        </p:nvSpPr>
        <p:spPr>
          <a:xfrm>
            <a:off x="11355169" y="3319323"/>
            <a:ext cx="623232" cy="6419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61872" y="323829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30" name="Shape 4650"/>
          <p:cNvSpPr/>
          <p:nvPr/>
        </p:nvSpPr>
        <p:spPr>
          <a:xfrm>
            <a:off x="10371003" y="323829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4" name="图片占位符 23" descr="图片包含 室内&#10;&#10;描述已自动生成">
            <a:extLst>
              <a:ext uri="{FF2B5EF4-FFF2-40B4-BE49-F238E27FC236}">
                <a16:creationId xmlns:a16="http://schemas.microsoft.com/office/drawing/2014/main" id="{64529A32-F37D-4923-8740-E3AABD7894E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3" r="14713"/>
          <a:stretch>
            <a:fillRect/>
          </a:stretch>
        </p:blipFill>
        <p:spPr>
          <a:xfrm>
            <a:off x="1781175" y="1168400"/>
            <a:ext cx="2087563" cy="3694113"/>
          </a:xfrm>
        </p:spPr>
      </p:pic>
    </p:spTree>
    <p:extLst>
      <p:ext uri="{BB962C8B-B14F-4D97-AF65-F5344CB8AC3E}">
        <p14:creationId xmlns:p14="http://schemas.microsoft.com/office/powerpoint/2010/main" val="3305424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340510" y="0"/>
            <a:ext cx="5851490" cy="5526593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6" name="图片占位符 35" descr="图片包含 人员, 妇女, 室内, 眼镜&#10;&#10;描述已自动生成">
            <a:extLst>
              <a:ext uri="{FF2B5EF4-FFF2-40B4-BE49-F238E27FC236}">
                <a16:creationId xmlns:a16="http://schemas.microsoft.com/office/drawing/2014/main" id="{E2A65F32-F627-47A6-B960-104B8A75D2D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14" r="7114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0" y="0"/>
            <a:ext cx="6340510" cy="6858000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" name="图片占位符 20" descr="图片包含 人员, 墙壁, 室内, 妇女&#10;&#10;描述已自动生成">
            <a:extLst>
              <a:ext uri="{FF2B5EF4-FFF2-40B4-BE49-F238E27FC236}">
                <a16:creationId xmlns:a16="http://schemas.microsoft.com/office/drawing/2014/main" id="{74A92231-62F3-44ED-A07C-23F119C277C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41" b="1941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5014127" y="5526593"/>
            <a:ext cx="7177873" cy="1331407"/>
          </a:xfrm>
          <a:prstGeom prst="rect">
            <a:avLst/>
          </a:prstGeom>
          <a:solidFill>
            <a:srgbClr val="FDA8A1"/>
          </a:solidFill>
          <a:ln>
            <a:noFill/>
          </a:ln>
          <a:effectLst>
            <a:outerShdw blurRad="127000" dist="38100" dir="13500000" sx="103000" sy="103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03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04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05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06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07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3" name="Rectangle 12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98688" y="2563891"/>
            <a:ext cx="378630" cy="1306884"/>
            <a:chOff x="2513810" y="4346265"/>
            <a:chExt cx="378630" cy="1306884"/>
          </a:xfrm>
        </p:grpSpPr>
        <p:sp>
          <p:nvSpPr>
            <p:cNvPr id="16" name="TextBox 15"/>
            <p:cNvSpPr txBox="1"/>
            <p:nvPr/>
          </p:nvSpPr>
          <p:spPr>
            <a:xfrm>
              <a:off x="2529840" y="4346265"/>
              <a:ext cx="34657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3810" y="4872749"/>
              <a:ext cx="37863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13810" y="5399233"/>
              <a:ext cx="30970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792298" y="3609578"/>
            <a:ext cx="464892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Excepteur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sint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occaecat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cupidatat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proident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culpa qui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officia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deserunt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mollit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id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64187" y="6124850"/>
            <a:ext cx="12186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latin typeface="Stockholm mono" panose="02000000000000000000" pitchFamily="2" charset="0"/>
              </a:rPr>
              <a:t>DISCOVER</a:t>
            </a:r>
            <a:endParaRPr lang="en-GB" sz="1050" dirty="0">
              <a:latin typeface="Stockholm mono" panose="02000000000000000000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732396" y="5526593"/>
            <a:ext cx="713433" cy="133140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sx="102000" sy="102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Shape 4588"/>
          <p:cNvSpPr/>
          <p:nvPr/>
        </p:nvSpPr>
        <p:spPr>
          <a:xfrm>
            <a:off x="6929516" y="6045308"/>
            <a:ext cx="305131" cy="29638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7318" y="65718"/>
                </a:moveTo>
                <a:lnTo>
                  <a:pt x="47318" y="65718"/>
                </a:lnTo>
                <a:cubicBezTo>
                  <a:pt x="8328" y="108368"/>
                  <a:pt x="8328" y="108368"/>
                  <a:pt x="8328" y="108368"/>
                </a:cubicBezTo>
                <a:cubicBezTo>
                  <a:pt x="8328" y="82778"/>
                  <a:pt x="8328" y="82778"/>
                  <a:pt x="8328" y="82778"/>
                </a:cubicBezTo>
                <a:cubicBezTo>
                  <a:pt x="8328" y="79870"/>
                  <a:pt x="5488" y="79870"/>
                  <a:pt x="2649" y="79870"/>
                </a:cubicBezTo>
                <a:cubicBezTo>
                  <a:pt x="2649" y="79870"/>
                  <a:pt x="0" y="79870"/>
                  <a:pt x="0" y="82778"/>
                </a:cubicBezTo>
                <a:cubicBezTo>
                  <a:pt x="0" y="117092"/>
                  <a:pt x="0" y="117092"/>
                  <a:pt x="0" y="117092"/>
                </a:cubicBezTo>
                <a:lnTo>
                  <a:pt x="0" y="119806"/>
                </a:lnTo>
                <a:cubicBezTo>
                  <a:pt x="2649" y="119806"/>
                  <a:pt x="2649" y="119806"/>
                  <a:pt x="2649" y="119806"/>
                </a:cubicBezTo>
                <a:cubicBezTo>
                  <a:pt x="36151" y="119806"/>
                  <a:pt x="36151" y="119806"/>
                  <a:pt x="36151" y="119806"/>
                </a:cubicBezTo>
                <a:cubicBezTo>
                  <a:pt x="38990" y="119806"/>
                  <a:pt x="41829" y="119806"/>
                  <a:pt x="41829" y="117092"/>
                </a:cubicBezTo>
                <a:cubicBezTo>
                  <a:pt x="41829" y="114184"/>
                  <a:pt x="38990" y="114184"/>
                  <a:pt x="36151" y="114184"/>
                </a:cubicBezTo>
                <a:cubicBezTo>
                  <a:pt x="10977" y="114184"/>
                  <a:pt x="10977" y="114184"/>
                  <a:pt x="10977" y="114184"/>
                </a:cubicBezTo>
                <a:cubicBezTo>
                  <a:pt x="52807" y="71340"/>
                  <a:pt x="52807" y="71340"/>
                  <a:pt x="52807" y="71340"/>
                </a:cubicBezTo>
                <a:lnTo>
                  <a:pt x="47318" y="65718"/>
                </a:lnTo>
                <a:close/>
                <a:moveTo>
                  <a:pt x="116971" y="0"/>
                </a:moveTo>
                <a:lnTo>
                  <a:pt x="116971" y="0"/>
                </a:lnTo>
                <a:cubicBezTo>
                  <a:pt x="116971" y="0"/>
                  <a:pt x="116971" y="0"/>
                  <a:pt x="114132" y="0"/>
                </a:cubicBezTo>
                <a:cubicBezTo>
                  <a:pt x="80630" y="0"/>
                  <a:pt x="80630" y="0"/>
                  <a:pt x="80630" y="0"/>
                </a:cubicBezTo>
                <a:cubicBezTo>
                  <a:pt x="80630" y="0"/>
                  <a:pt x="77981" y="0"/>
                  <a:pt x="77981" y="2907"/>
                </a:cubicBezTo>
                <a:cubicBezTo>
                  <a:pt x="77981" y="5621"/>
                  <a:pt x="80630" y="5621"/>
                  <a:pt x="80630" y="5621"/>
                </a:cubicBezTo>
                <a:cubicBezTo>
                  <a:pt x="105804" y="5621"/>
                  <a:pt x="105804" y="5621"/>
                  <a:pt x="105804" y="5621"/>
                </a:cubicBezTo>
                <a:cubicBezTo>
                  <a:pt x="66813" y="48465"/>
                  <a:pt x="66813" y="48465"/>
                  <a:pt x="66813" y="48465"/>
                </a:cubicBezTo>
                <a:cubicBezTo>
                  <a:pt x="72492" y="54281"/>
                  <a:pt x="72492" y="54281"/>
                  <a:pt x="72492" y="54281"/>
                </a:cubicBezTo>
                <a:cubicBezTo>
                  <a:pt x="111293" y="11437"/>
                  <a:pt x="111293" y="11437"/>
                  <a:pt x="111293" y="11437"/>
                </a:cubicBezTo>
                <a:cubicBezTo>
                  <a:pt x="111293" y="37027"/>
                  <a:pt x="111293" y="37027"/>
                  <a:pt x="111293" y="37027"/>
                </a:cubicBezTo>
                <a:cubicBezTo>
                  <a:pt x="111293" y="39935"/>
                  <a:pt x="114132" y="39935"/>
                  <a:pt x="114132" y="39935"/>
                </a:cubicBezTo>
                <a:cubicBezTo>
                  <a:pt x="116971" y="39935"/>
                  <a:pt x="119810" y="39935"/>
                  <a:pt x="119810" y="37027"/>
                </a:cubicBezTo>
                <a:cubicBezTo>
                  <a:pt x="119810" y="2907"/>
                  <a:pt x="119810" y="2907"/>
                  <a:pt x="119810" y="2907"/>
                </a:cubicBezTo>
                <a:cubicBezTo>
                  <a:pt x="119810" y="2907"/>
                  <a:pt x="119810" y="0"/>
                  <a:pt x="11697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4585"/>
          <p:cNvSpPr/>
          <p:nvPr/>
        </p:nvSpPr>
        <p:spPr>
          <a:xfrm>
            <a:off x="11616332" y="6151183"/>
            <a:ext cx="135810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" name="Shape 4586"/>
          <p:cNvSpPr/>
          <p:nvPr/>
        </p:nvSpPr>
        <p:spPr>
          <a:xfrm>
            <a:off x="11121832" y="6151183"/>
            <a:ext cx="126991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48402" y="1290370"/>
            <a:ext cx="27142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MAIA</a:t>
            </a:r>
          </a:p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MITCH.-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38" name="Shape 4706"/>
          <p:cNvSpPr/>
          <p:nvPr/>
        </p:nvSpPr>
        <p:spPr>
          <a:xfrm>
            <a:off x="7647411" y="1256377"/>
            <a:ext cx="449622" cy="56966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65" y="53475"/>
                </a:moveTo>
                <a:lnTo>
                  <a:pt x="115665" y="53475"/>
                </a:lnTo>
                <a:cubicBezTo>
                  <a:pt x="15981" y="3208"/>
                  <a:pt x="15981" y="3208"/>
                  <a:pt x="15981" y="3208"/>
                </a:cubicBezTo>
                <a:cubicBezTo>
                  <a:pt x="8126" y="0"/>
                  <a:pt x="0" y="0"/>
                  <a:pt x="0" y="9411"/>
                </a:cubicBezTo>
                <a:cubicBezTo>
                  <a:pt x="0" y="110160"/>
                  <a:pt x="0" y="110160"/>
                  <a:pt x="0" y="110160"/>
                </a:cubicBezTo>
                <a:cubicBezTo>
                  <a:pt x="0" y="119786"/>
                  <a:pt x="8126" y="119786"/>
                  <a:pt x="15981" y="116577"/>
                </a:cubicBezTo>
                <a:cubicBezTo>
                  <a:pt x="115665" y="66096"/>
                  <a:pt x="115665" y="66096"/>
                  <a:pt x="115665" y="66096"/>
                </a:cubicBezTo>
                <a:cubicBezTo>
                  <a:pt x="119729" y="62887"/>
                  <a:pt x="119729" y="56684"/>
                  <a:pt x="115665" y="53475"/>
                </a:cubicBezTo>
                <a:close/>
                <a:moveTo>
                  <a:pt x="11918" y="107165"/>
                </a:moveTo>
                <a:lnTo>
                  <a:pt x="11918" y="107165"/>
                </a:lnTo>
                <a:cubicBezTo>
                  <a:pt x="11918" y="103957"/>
                  <a:pt x="11918" y="18823"/>
                  <a:pt x="11918" y="12620"/>
                </a:cubicBezTo>
                <a:cubicBezTo>
                  <a:pt x="107810" y="59893"/>
                  <a:pt x="107810" y="59893"/>
                  <a:pt x="107810" y="59893"/>
                </a:cubicBezTo>
                <a:lnTo>
                  <a:pt x="11918" y="107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59242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HOME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74103" y="598501"/>
            <a:ext cx="7081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4800" dirty="0">
                <a:solidFill>
                  <a:schemeClr val="bg1"/>
                </a:solidFill>
                <a:latin typeface="Stockholm mono" panose="02000000000000000000" pitchFamily="2" charset="0"/>
                <a:ea typeface="Lato Light" panose="020F0502020204030203" pitchFamily="34" charset="0"/>
                <a:cs typeface="Lato Light" panose="020F0502020204030203" pitchFamily="34" charset="0"/>
              </a:rPr>
              <a:t>Founder.-</a:t>
            </a:r>
            <a:endParaRPr lang="en-GB" sz="4800" dirty="0">
              <a:solidFill>
                <a:schemeClr val="bg1"/>
              </a:solidFill>
              <a:latin typeface="Stockholm mono" panose="02000000000000000000" pitchFamily="2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376641" y="6147934"/>
            <a:ext cx="20457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WILy. PERSENTATION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ABOUT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88428" y="235431"/>
            <a:ext cx="7040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bg1"/>
                </a:solidFill>
                <a:latin typeface="Stockholm mono" panose="02000000000000000000" pitchFamily="2" charset="0"/>
              </a:rPr>
              <a:t>INFO</a:t>
            </a:r>
            <a:endParaRPr lang="en-GB" sz="1050" b="1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623683" y="235431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CONCEPT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4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9763287" y="489347"/>
            <a:ext cx="56180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9286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5917555" y="3614569"/>
            <a:ext cx="6274445" cy="3243431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953311" y="0"/>
            <a:ext cx="4964244" cy="6858000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图片占位符 18" descr="图片包含 人员, 建筑物, 户外, 水&#10;&#10;描述已自动生成">
            <a:extLst>
              <a:ext uri="{FF2B5EF4-FFF2-40B4-BE49-F238E27FC236}">
                <a16:creationId xmlns:a16="http://schemas.microsoft.com/office/drawing/2014/main" id="{E9EC5E63-C897-44E2-860E-4781E73556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51" b="29651"/>
          <a:stretch>
            <a:fillRect/>
          </a:stretch>
        </p:blipFill>
        <p:spPr/>
      </p:pic>
      <p:pic>
        <p:nvPicPr>
          <p:cNvPr id="26" name="图片占位符 25" descr="图片包含 人员, 眼镜, 室内, 沙发&#10;&#10;描述已自动生成">
            <a:extLst>
              <a:ext uri="{FF2B5EF4-FFF2-40B4-BE49-F238E27FC236}">
                <a16:creationId xmlns:a16="http://schemas.microsoft.com/office/drawing/2014/main" id="{CD020404-5EA1-4EEB-AE39-637F2726AE3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15" b="4215"/>
          <a:stretch>
            <a:fillRect/>
          </a:stretch>
        </p:blipFill>
        <p:spPr/>
      </p:pic>
      <p:grpSp>
        <p:nvGrpSpPr>
          <p:cNvPr id="4" name="Group 3"/>
          <p:cNvGrpSpPr/>
          <p:nvPr/>
        </p:nvGrpSpPr>
        <p:grpSpPr>
          <a:xfrm>
            <a:off x="5638181" y="1169390"/>
            <a:ext cx="6120829" cy="3396468"/>
            <a:chOff x="1154113" y="2038815"/>
            <a:chExt cx="4040774" cy="221533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113" y="2038815"/>
              <a:ext cx="4040774" cy="2215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1739900" y="2178050"/>
              <a:ext cx="2851150" cy="17970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30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993" y="4175082"/>
            <a:ext cx="38023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31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13" name="Rectangle 12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523651" y="1848991"/>
            <a:ext cx="29450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ln>
                  <a:solidFill>
                    <a:schemeClr val="bg1"/>
                  </a:solidFill>
                </a:ln>
                <a:noFill/>
                <a:latin typeface="Stockholm mono" panose="02000000000000000000" pitchFamily="2" charset="0"/>
              </a:rPr>
              <a:t>DEKSTOP</a:t>
            </a:r>
          </a:p>
          <a:p>
            <a:r>
              <a:rPr lang="id-ID" sz="3200" dirty="0">
                <a:ln>
                  <a:solidFill>
                    <a:schemeClr val="bg1"/>
                  </a:solidFill>
                </a:ln>
                <a:noFill/>
                <a:latin typeface="Stockholm mono" panose="02000000000000000000" pitchFamily="2" charset="0"/>
              </a:rPr>
              <a:t>MOCKUP.-</a:t>
            </a:r>
            <a:endParaRPr lang="en-GB" sz="3200" dirty="0">
              <a:ln>
                <a:solidFill>
                  <a:schemeClr val="bg1"/>
                </a:solidFill>
              </a:ln>
              <a:noFill/>
              <a:latin typeface="Stockholm mon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5560" y="2948855"/>
            <a:ext cx="37003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5447488"/>
            <a:ext cx="953311" cy="1410511"/>
          </a:xfrm>
          <a:prstGeom prst="rect">
            <a:avLst/>
          </a:prstGeom>
          <a:solidFill>
            <a:srgbClr val="FB7268"/>
          </a:solidFill>
          <a:ln>
            <a:noFill/>
          </a:ln>
          <a:effectLst>
            <a:outerShdw blurRad="152400" dist="38100" dir="16200000" sx="101000" sy="101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9202183" y="293139"/>
            <a:ext cx="21980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CREATIVE PERSENTATION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sp>
        <p:nvSpPr>
          <p:cNvPr id="24" name="Shape 4650"/>
          <p:cNvSpPr/>
          <p:nvPr/>
        </p:nvSpPr>
        <p:spPr>
          <a:xfrm>
            <a:off x="11597375" y="293139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" name="Shape 4612"/>
          <p:cNvSpPr/>
          <p:nvPr/>
        </p:nvSpPr>
        <p:spPr>
          <a:xfrm>
            <a:off x="7121495" y="5620244"/>
            <a:ext cx="623232" cy="6419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6" name="Shape 4612"/>
          <p:cNvSpPr/>
          <p:nvPr/>
        </p:nvSpPr>
        <p:spPr>
          <a:xfrm flipH="1">
            <a:off x="4117945" y="5620243"/>
            <a:ext cx="623232" cy="6419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" name="图片占位符 16" descr="图片包含 人员, 服装&#10;&#10;描述已自动生成">
            <a:extLst>
              <a:ext uri="{FF2B5EF4-FFF2-40B4-BE49-F238E27FC236}">
                <a16:creationId xmlns:a16="http://schemas.microsoft.com/office/drawing/2014/main" id="{EA3B55A3-32FA-45F6-B25E-24E76AC6F0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32" b="21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98572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E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14801" y="924562"/>
            <a:ext cx="8393644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0" dirty="0">
                <a:ln>
                  <a:solidFill>
                    <a:schemeClr val="bg1">
                      <a:lumMod val="75000"/>
                    </a:schemeClr>
                  </a:solidFill>
                </a:ln>
                <a:noFill/>
                <a:latin typeface="Stockholm mono" panose="02000000000000000000" pitchFamily="2" charset="0"/>
              </a:rPr>
              <a:t>THANKYOU!</a:t>
            </a:r>
          </a:p>
          <a:p>
            <a:r>
              <a:rPr lang="id-ID" sz="8000" dirty="0">
                <a:ln>
                  <a:solidFill>
                    <a:schemeClr val="bg1">
                      <a:lumMod val="75000"/>
                    </a:schemeClr>
                  </a:solidFill>
                </a:ln>
                <a:noFill/>
                <a:latin typeface="Stockholm mono" panose="02000000000000000000" pitchFamily="2" charset="0"/>
              </a:rPr>
              <a:t>THANKYOU!</a:t>
            </a:r>
          </a:p>
          <a:p>
            <a:r>
              <a:rPr lang="id-ID" sz="8000" dirty="0">
                <a:ln>
                  <a:solidFill>
                    <a:schemeClr val="bg1">
                      <a:lumMod val="75000"/>
                    </a:schemeClr>
                  </a:solidFill>
                </a:ln>
                <a:noFill/>
                <a:latin typeface="Stockholm mono" panose="02000000000000000000" pitchFamily="2" charset="0"/>
              </a:rPr>
              <a:t>THANKYOU!</a:t>
            </a:r>
          </a:p>
          <a:p>
            <a:r>
              <a:rPr lang="id-ID" sz="8000" dirty="0">
                <a:ln>
                  <a:solidFill>
                    <a:schemeClr val="bg1">
                      <a:lumMod val="75000"/>
                    </a:schemeClr>
                  </a:solidFill>
                </a:ln>
                <a:noFill/>
                <a:latin typeface="Stockholm mono" panose="02000000000000000000" pitchFamily="2" charset="0"/>
              </a:rPr>
              <a:t>THANKYOU!</a:t>
            </a:r>
          </a:p>
          <a:p>
            <a:r>
              <a:rPr lang="id-ID" sz="8000" dirty="0">
                <a:ln>
                  <a:solidFill>
                    <a:schemeClr val="bg1">
                      <a:lumMod val="75000"/>
                    </a:schemeClr>
                  </a:solidFill>
                </a:ln>
                <a:noFill/>
                <a:latin typeface="Stockholm mono" panose="02000000000000000000" pitchFamily="2" charset="0"/>
              </a:rPr>
              <a:t>THANKYOU!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8161" y="396242"/>
            <a:ext cx="8393644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0" dirty="0">
                <a:solidFill>
                  <a:srgbClr val="FB7268"/>
                </a:solidFill>
                <a:latin typeface="Stockholm mono" panose="02000000000000000000" pitchFamily="2" charset="0"/>
              </a:rPr>
              <a:t>THANKYOU!</a:t>
            </a:r>
          </a:p>
          <a:p>
            <a:r>
              <a:rPr lang="id-ID" sz="8000" dirty="0">
                <a:solidFill>
                  <a:srgbClr val="FB7268"/>
                </a:solidFill>
                <a:latin typeface="Stockholm mono" panose="02000000000000000000" pitchFamily="2" charset="0"/>
              </a:rPr>
              <a:t>THANKYOU!</a:t>
            </a:r>
          </a:p>
          <a:p>
            <a:r>
              <a:rPr lang="id-ID" sz="8000" dirty="0">
                <a:solidFill>
                  <a:srgbClr val="FB7268"/>
                </a:solidFill>
                <a:latin typeface="Stockholm mono" panose="02000000000000000000" pitchFamily="2" charset="0"/>
              </a:rPr>
              <a:t>THANKYOU!</a:t>
            </a:r>
          </a:p>
          <a:p>
            <a:r>
              <a:rPr lang="id-ID" sz="8000" dirty="0">
                <a:solidFill>
                  <a:srgbClr val="FB7268"/>
                </a:solidFill>
                <a:latin typeface="Stockholm mono" panose="02000000000000000000" pitchFamily="2" charset="0"/>
              </a:rPr>
              <a:t>THANKYOU!</a:t>
            </a:r>
          </a:p>
          <a:p>
            <a:r>
              <a:rPr lang="id-ID" sz="8000" dirty="0">
                <a:solidFill>
                  <a:srgbClr val="FB7268"/>
                </a:solidFill>
                <a:latin typeface="Stockholm mono" panose="02000000000000000000" pitchFamily="2" charset="0"/>
              </a:rPr>
              <a:t>THANKYOU!</a:t>
            </a:r>
          </a:p>
        </p:txBody>
      </p:sp>
    </p:spTree>
    <p:extLst>
      <p:ext uri="{BB962C8B-B14F-4D97-AF65-F5344CB8AC3E}">
        <p14:creationId xmlns:p14="http://schemas.microsoft.com/office/powerpoint/2010/main" val="1745971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134708" cy="6858000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图片占位符 5" descr="图片包含 户外, 人员, 建筑物, 站立&#10;&#10;描述已自动生成">
            <a:extLst>
              <a:ext uri="{FF2B5EF4-FFF2-40B4-BE49-F238E27FC236}">
                <a16:creationId xmlns:a16="http://schemas.microsoft.com/office/drawing/2014/main" id="{239095F4-C91F-4742-9E12-62B7C6CDAE8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4" name="图片占位符 23" descr="图片包含 人员&#10;&#10;描述已自动生成">
            <a:extLst>
              <a:ext uri="{FF2B5EF4-FFF2-40B4-BE49-F238E27FC236}">
                <a16:creationId xmlns:a16="http://schemas.microsoft.com/office/drawing/2014/main" id="{BA69BEB8-773C-4E53-9B45-BB40666E65F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414" r="44414"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7573257" y="2111955"/>
            <a:ext cx="3007657" cy="1103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73257" y="1682157"/>
            <a:ext cx="3399542" cy="413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600" dirty="0">
                <a:latin typeface="Lato Heavy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Markething Online</a:t>
            </a:r>
            <a:endParaRPr lang="en-GB" sz="1600" dirty="0">
              <a:latin typeface="Lato Heavy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04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05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06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07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08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22" name="Rectangle 21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27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59242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HOME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ABOUT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688428" y="235431"/>
            <a:ext cx="7040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latin typeface="Stockholm mono" panose="02000000000000000000" pitchFamily="2" charset="0"/>
              </a:rPr>
              <a:t>INFO</a:t>
            </a:r>
            <a:endParaRPr lang="en-GB" sz="1050" b="1" dirty="0">
              <a:latin typeface="Stockholm mono" panose="020000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92697" y="5129189"/>
            <a:ext cx="26484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dirty="0">
                <a:solidFill>
                  <a:schemeClr val="bg1"/>
                </a:solidFill>
                <a:latin typeface="Stockholm mono" panose="02000000000000000000" pitchFamily="2" charset="0"/>
              </a:rPr>
              <a:t>LAISY</a:t>
            </a:r>
          </a:p>
          <a:p>
            <a:r>
              <a:rPr lang="id-ID" sz="4000" dirty="0">
                <a:solidFill>
                  <a:schemeClr val="bg1"/>
                </a:solidFill>
                <a:latin typeface="Stockholm mono" panose="02000000000000000000" pitchFamily="2" charset="0"/>
              </a:rPr>
              <a:t>REYN.-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623683" y="235431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CONCEPT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50286" y="5275385"/>
            <a:ext cx="592852" cy="592852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762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11043138" y="5275385"/>
            <a:ext cx="592852" cy="592852"/>
          </a:xfrm>
          <a:prstGeom prst="rect">
            <a:avLst/>
          </a:prstGeom>
          <a:solidFill>
            <a:srgbClr val="FB7268"/>
          </a:solidFill>
          <a:ln>
            <a:noFill/>
          </a:ln>
          <a:effectLst>
            <a:outerShdw blurRad="889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5" name="Group 34"/>
          <p:cNvGrpSpPr/>
          <p:nvPr/>
        </p:nvGrpSpPr>
        <p:grpSpPr>
          <a:xfrm>
            <a:off x="8491057" y="3555170"/>
            <a:ext cx="1321356" cy="276999"/>
            <a:chOff x="7984776" y="3618110"/>
            <a:chExt cx="1321356" cy="276999"/>
          </a:xfrm>
        </p:grpSpPr>
        <p:sp>
          <p:nvSpPr>
            <p:cNvPr id="11" name="TextBox 10"/>
            <p:cNvSpPr txBox="1"/>
            <p:nvPr/>
          </p:nvSpPr>
          <p:spPr>
            <a:xfrm>
              <a:off x="7984776" y="3618110"/>
              <a:ext cx="3706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>
                  <a:latin typeface="Lato Heavy" panose="020F0502020204030203" pitchFamily="34" charset="0"/>
                </a:rPr>
                <a:t>Fb</a:t>
              </a:r>
              <a:endParaRPr lang="en-GB" sz="1200" dirty="0">
                <a:latin typeface="Lato Heavy" panose="020F0502020204030203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465757" y="3618110"/>
              <a:ext cx="4058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>
                  <a:latin typeface="Lato Heavy" panose="020F0502020204030203" pitchFamily="34" charset="0"/>
                </a:rPr>
                <a:t>Tw</a:t>
              </a:r>
              <a:endParaRPr lang="en-GB" sz="1200" dirty="0">
                <a:latin typeface="Lato Heavy" panose="020F0502020204030203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978798" y="3618110"/>
              <a:ext cx="3273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>
                  <a:latin typeface="Lato Heavy" panose="020F0502020204030203" pitchFamily="34" charset="0"/>
                </a:rPr>
                <a:t>In</a:t>
              </a:r>
              <a:endParaRPr lang="en-GB" sz="1200" dirty="0">
                <a:latin typeface="Lato Heavy" panose="020F0502020204030203" pitchFamily="34" charset="0"/>
              </a:endParaRPr>
            </a:p>
          </p:txBody>
        </p:sp>
      </p:grpSp>
      <p:sp>
        <p:nvSpPr>
          <p:cNvPr id="16" name="Shape 4585"/>
          <p:cNvSpPr/>
          <p:nvPr/>
        </p:nvSpPr>
        <p:spPr>
          <a:xfrm>
            <a:off x="11326295" y="5456587"/>
            <a:ext cx="135810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" name="Shape 4586"/>
          <p:cNvSpPr/>
          <p:nvPr/>
        </p:nvSpPr>
        <p:spPr>
          <a:xfrm>
            <a:off x="10654568" y="5456587"/>
            <a:ext cx="126991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9763287" y="489347"/>
            <a:ext cx="5618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116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79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人员, 男士&#10;&#10;描述已自动生成">
            <a:extLst>
              <a:ext uri="{FF2B5EF4-FFF2-40B4-BE49-F238E27FC236}">
                <a16:creationId xmlns:a16="http://schemas.microsoft.com/office/drawing/2014/main" id="{617EDBD8-FB59-439E-826D-0BC58D42050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76" r="20376"/>
          <a:stretch>
            <a:fillRect/>
          </a:stretch>
        </p:blipFill>
        <p:spPr/>
      </p:pic>
      <p:pic>
        <p:nvPicPr>
          <p:cNvPr id="26" name="图片占位符 25" descr="图片包含 人员, 建筑物, 户外, 妇女&#10;&#10;描述已自动生成">
            <a:extLst>
              <a:ext uri="{FF2B5EF4-FFF2-40B4-BE49-F238E27FC236}">
                <a16:creationId xmlns:a16="http://schemas.microsoft.com/office/drawing/2014/main" id="{84169BAA-9E89-4EFB-84B2-1F43B4E4DC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0" t="21477" r="-480" b="39611"/>
          <a:stretch/>
        </p:blipFill>
        <p:spPr>
          <a:xfrm>
            <a:off x="3133725" y="1906588"/>
            <a:ext cx="5918200" cy="3454400"/>
          </a:xfrm>
        </p:spPr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EC6EF9F9-C7B1-4980-B597-AC41522FC7F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353" b="28353"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05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06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07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08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09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3" name="Rectangle 12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513810" y="4346265"/>
            <a:ext cx="378630" cy="1306884"/>
            <a:chOff x="2513810" y="4346265"/>
            <a:chExt cx="378630" cy="1306884"/>
          </a:xfrm>
        </p:grpSpPr>
        <p:sp>
          <p:nvSpPr>
            <p:cNvPr id="16" name="TextBox 15"/>
            <p:cNvSpPr txBox="1"/>
            <p:nvPr/>
          </p:nvSpPr>
          <p:spPr>
            <a:xfrm>
              <a:off x="2529840" y="4346265"/>
              <a:ext cx="34657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3810" y="4872749"/>
              <a:ext cx="37863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13810" y="5399233"/>
              <a:ext cx="30970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sz="105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044896" y="2433208"/>
            <a:ext cx="28280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CIARRA</a:t>
            </a:r>
          </a:p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TOSCA.-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66309" y="4010613"/>
            <a:ext cx="3399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76646" y="3599199"/>
            <a:ext cx="3399542" cy="425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600" dirty="0">
                <a:solidFill>
                  <a:schemeClr val="bg1"/>
                </a:solidFill>
                <a:latin typeface="Lato Heavy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Fashion Designer</a:t>
            </a:r>
            <a:endParaRPr lang="en-GB" sz="1600" dirty="0">
              <a:solidFill>
                <a:schemeClr val="bg1"/>
              </a:solidFill>
              <a:latin typeface="Lato Heavy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5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59242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HOME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ABOUT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88428" y="235431"/>
            <a:ext cx="7040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bg1"/>
                </a:solidFill>
                <a:latin typeface="Stockholm mono" panose="02000000000000000000" pitchFamily="2" charset="0"/>
              </a:rPr>
              <a:t>INFO</a:t>
            </a:r>
            <a:endParaRPr lang="en-GB" sz="1050" b="1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23683" y="235431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CONCEPT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9763287" y="489347"/>
            <a:ext cx="56180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20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 descr="图片包含 窗户, 墙壁, 建筑物, 室内&#10;&#10;描述已自动生成">
            <a:extLst>
              <a:ext uri="{FF2B5EF4-FFF2-40B4-BE49-F238E27FC236}">
                <a16:creationId xmlns:a16="http://schemas.microsoft.com/office/drawing/2014/main" id="{40E02FB5-ACC2-4689-85DE-1B4FB101BB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71" b="7871"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1078787" y="293139"/>
            <a:ext cx="10870058" cy="631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3" name="Rectangle 12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06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07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08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09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10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4" name="Shape 4650"/>
          <p:cNvSpPr/>
          <p:nvPr/>
        </p:nvSpPr>
        <p:spPr>
          <a:xfrm>
            <a:off x="11465901" y="478328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40906" y="478328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HOME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443480" y="478328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ABOUT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470092" y="478328"/>
            <a:ext cx="7040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latin typeface="Stockholm mono" panose="02000000000000000000" pitchFamily="2" charset="0"/>
              </a:rPr>
              <a:t>INFO</a:t>
            </a:r>
            <a:endParaRPr lang="en-GB" sz="1050" b="1" dirty="0">
              <a:latin typeface="Stockholm mono" panose="02000000000000000000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405347" y="478328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CONCEPT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9544951" y="732244"/>
            <a:ext cx="5618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353940" y="788519"/>
            <a:ext cx="28440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rgbClr val="012E41"/>
                </a:solidFill>
                <a:latin typeface="Stockholm mono" panose="02000000000000000000" pitchFamily="2" charset="0"/>
              </a:rPr>
              <a:t>Jerdyn</a:t>
            </a:r>
          </a:p>
          <a:p>
            <a:r>
              <a:rPr lang="id-ID" sz="3600" dirty="0">
                <a:solidFill>
                  <a:srgbClr val="012E41"/>
                </a:solidFill>
                <a:latin typeface="Stockholm mono" panose="02000000000000000000" pitchFamily="2" charset="0"/>
              </a:rPr>
              <a:t>letto.-</a:t>
            </a:r>
            <a:endParaRPr lang="en-GB" sz="3600" dirty="0">
              <a:solidFill>
                <a:srgbClr val="012E41"/>
              </a:solidFill>
              <a:latin typeface="Stockholm mono" panose="02000000000000000000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36076" y="2114941"/>
            <a:ext cx="447661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incididunt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dolore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enim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 minim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veniam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nostrud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exercitation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ullamco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laboris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nisi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aliquip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consequat</a:t>
            </a:r>
            <a:r>
              <a:rPr lang="en-GB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85933" y="4783425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>
                <a:solidFill>
                  <a:schemeClr val="bg1"/>
                </a:solidFill>
                <a:latin typeface="Stockholm mono" panose="02000000000000000000" pitchFamily="2" charset="0"/>
              </a:rPr>
              <a:t>PHOTOGRAPHER.-</a:t>
            </a:r>
            <a:endParaRPr lang="en-GB" sz="2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6194" y="1914072"/>
            <a:ext cx="914650" cy="2187661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165100" dist="38100" dir="13500000" sx="101000" sy="101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9" name="Group 38"/>
          <p:cNvGrpSpPr/>
          <p:nvPr/>
        </p:nvGrpSpPr>
        <p:grpSpPr>
          <a:xfrm>
            <a:off x="7337352" y="2330093"/>
            <a:ext cx="444352" cy="1360745"/>
            <a:chOff x="2513810" y="4346265"/>
            <a:chExt cx="444352" cy="1360745"/>
          </a:xfrm>
        </p:grpSpPr>
        <p:sp>
          <p:nvSpPr>
            <p:cNvPr id="40" name="TextBox 39"/>
            <p:cNvSpPr txBox="1"/>
            <p:nvPr/>
          </p:nvSpPr>
          <p:spPr>
            <a:xfrm>
              <a:off x="2529840" y="4346265"/>
              <a:ext cx="4010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Fb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13810" y="4872749"/>
              <a:ext cx="4443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Tw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513810" y="5399233"/>
              <a:ext cx="3497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latin typeface="Lato Heavy" panose="020F0502020204030203" pitchFamily="34" charset="0"/>
                </a:rPr>
                <a:t>In</a:t>
              </a:r>
              <a:endParaRPr lang="en-GB" sz="1400" dirty="0">
                <a:solidFill>
                  <a:schemeClr val="bg1"/>
                </a:solidFill>
                <a:latin typeface="Lato Heavy" panose="020F0502020204030203" pitchFamily="34" charset="0"/>
              </a:endParaRPr>
            </a:p>
          </p:txBody>
        </p:sp>
      </p:grpSp>
      <p:pic>
        <p:nvPicPr>
          <p:cNvPr id="6" name="图片占位符 5" descr="图片包含 汽车, 户外, 天空, 男士&#10;&#10;描述已自动生成">
            <a:extLst>
              <a:ext uri="{FF2B5EF4-FFF2-40B4-BE49-F238E27FC236}">
                <a16:creationId xmlns:a16="http://schemas.microsoft.com/office/drawing/2014/main" id="{D710F9B4-9D8D-4428-8EBE-6E235C059BD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8" t="18807" r="-248" b="34301"/>
          <a:stretch/>
        </p:blipFill>
        <p:spPr>
          <a:xfrm>
            <a:off x="1079500" y="3400425"/>
            <a:ext cx="6459538" cy="3205163"/>
          </a:xfrm>
        </p:spPr>
      </p:pic>
      <p:pic>
        <p:nvPicPr>
          <p:cNvPr id="15" name="图片占位符 14" descr="图片包含 建筑物, 人员, 户外, 妇女&#10;&#10;描述已自动生成">
            <a:extLst>
              <a:ext uri="{FF2B5EF4-FFF2-40B4-BE49-F238E27FC236}">
                <a16:creationId xmlns:a16="http://schemas.microsoft.com/office/drawing/2014/main" id="{7884379E-7795-4488-87D3-31FE2CD3D60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9" r="166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9733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7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人员, 墙壁, 室内, 就坐&#10;&#10;描述已自动生成">
            <a:extLst>
              <a:ext uri="{FF2B5EF4-FFF2-40B4-BE49-F238E27FC236}">
                <a16:creationId xmlns:a16="http://schemas.microsoft.com/office/drawing/2014/main" id="{414D5E7B-1E95-4FAB-A000-624C911FA7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0" t="27250" r="32395" b="27250"/>
          <a:stretch/>
        </p:blipFill>
        <p:spPr>
          <a:xfrm>
            <a:off x="2030413" y="0"/>
            <a:ext cx="6700837" cy="6858000"/>
          </a:xfrm>
        </p:spPr>
      </p:pic>
      <p:pic>
        <p:nvPicPr>
          <p:cNvPr id="22" name="图片占位符 21" descr="图片包含 人员, 服装, 户外, 妇女&#10;&#10;描述已自动生成">
            <a:extLst>
              <a:ext uri="{FF2B5EF4-FFF2-40B4-BE49-F238E27FC236}">
                <a16:creationId xmlns:a16="http://schemas.microsoft.com/office/drawing/2014/main" id="{70A1FE3B-4EC2-408E-843B-41B41EBC88E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78" b="6578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283993" y="2058666"/>
            <a:ext cx="4074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07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08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09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10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11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1" name="Rectangle 10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019586" y="2466922"/>
            <a:ext cx="26063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Excepteur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sint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occaecat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cupidatat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proident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culpa qui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officia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deserunt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mollit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id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435828" y="219581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solidFill>
                  <a:schemeClr val="bg1"/>
                </a:solidFill>
                <a:latin typeface="Stockholm mono" panose="02000000000000000000" pitchFamily="2" charset="0"/>
              </a:rPr>
              <a:t>CREATIVE PERSENTATION</a:t>
            </a:r>
            <a:endParaRPr lang="en-GB" sz="7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1" name="Shape 4650"/>
          <p:cNvSpPr/>
          <p:nvPr/>
        </p:nvSpPr>
        <p:spPr>
          <a:xfrm>
            <a:off x="11744959" y="21958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848852" y="3409797"/>
            <a:ext cx="54232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n w="19050">
                  <a:solidFill>
                    <a:schemeClr val="bg1"/>
                  </a:solidFill>
                </a:ln>
                <a:noFill/>
                <a:latin typeface="Stockholm mono" panose="02000000000000000000" pitchFamily="2" charset="0"/>
              </a:rPr>
              <a:t>WILy. FASHION</a:t>
            </a:r>
            <a:endParaRPr lang="en-GB" sz="3600" dirty="0">
              <a:ln w="19050">
                <a:solidFill>
                  <a:schemeClr val="bg1"/>
                </a:solidFill>
              </a:ln>
              <a:noFill/>
              <a:latin typeface="Stockholm mon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75535" y="1151177"/>
            <a:ext cx="36006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FASHION</a:t>
            </a:r>
          </a:p>
          <a:p>
            <a:r>
              <a:rPr lang="id-ID" sz="3600" dirty="0">
                <a:solidFill>
                  <a:schemeClr val="bg1"/>
                </a:solidFill>
                <a:latin typeface="Stockholm mono" panose="02000000000000000000" pitchFamily="2" charset="0"/>
              </a:rPr>
              <a:t>PROJECT.-</a:t>
            </a:r>
            <a:endParaRPr lang="en-GB" sz="36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64049" y="6092873"/>
            <a:ext cx="592852" cy="5928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8756901" y="6092873"/>
            <a:ext cx="592852" cy="592852"/>
          </a:xfrm>
          <a:prstGeom prst="rect">
            <a:avLst/>
          </a:prstGeom>
          <a:solidFill>
            <a:srgbClr val="012E41"/>
          </a:solidFill>
          <a:ln>
            <a:noFill/>
          </a:ln>
          <a:effectLst>
            <a:outerShdw blurRad="889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Shape 4585"/>
          <p:cNvSpPr/>
          <p:nvPr/>
        </p:nvSpPr>
        <p:spPr>
          <a:xfrm>
            <a:off x="9040058" y="6274075"/>
            <a:ext cx="135810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Shape 4586"/>
          <p:cNvSpPr/>
          <p:nvPr/>
        </p:nvSpPr>
        <p:spPr>
          <a:xfrm>
            <a:off x="8368331" y="6274075"/>
            <a:ext cx="126991" cy="2275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rgbClr val="012E4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420959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E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人员, 户外, 树, 服装&#10;&#10;描述已自动生成">
            <a:extLst>
              <a:ext uri="{FF2B5EF4-FFF2-40B4-BE49-F238E27FC236}">
                <a16:creationId xmlns:a16="http://schemas.microsoft.com/office/drawing/2014/main" id="{1520F126-B397-4272-9D27-ADF150D7C6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18" b="10618"/>
          <a:stretch>
            <a:fillRect/>
          </a:stretch>
        </p:blipFill>
        <p:spPr/>
      </p:pic>
      <p:pic>
        <p:nvPicPr>
          <p:cNvPr id="26" name="图片占位符 25" descr="图片包含 地面, 墙壁, 人员, 室内&#10;&#10;描述已自动生成">
            <a:extLst>
              <a:ext uri="{FF2B5EF4-FFF2-40B4-BE49-F238E27FC236}">
                <a16:creationId xmlns:a16="http://schemas.microsoft.com/office/drawing/2014/main" id="{7768E744-22CB-43E3-81E9-8BC0D6578E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76" b="1476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044392" cy="6858000"/>
          </a:xfrm>
          <a:prstGeom prst="rect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08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09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10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11</a:t>
            </a:r>
          </a:p>
          <a:p>
            <a:endParaRPr lang="id-ID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  <a:p>
            <a:r>
              <a:rPr lang="id-ID" sz="800" dirty="0">
                <a:solidFill>
                  <a:schemeClr val="bg1"/>
                </a:solidFill>
                <a:latin typeface="Stockholm mono" panose="02000000000000000000" pitchFamily="2" charset="0"/>
              </a:rPr>
              <a:t>12</a:t>
            </a:r>
            <a:endParaRPr lang="en-GB" sz="8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49171" y="249171"/>
            <a:ext cx="502684" cy="502684"/>
            <a:chOff x="283993" y="235432"/>
            <a:chExt cx="502684" cy="502684"/>
          </a:xfrm>
        </p:grpSpPr>
        <p:sp>
          <p:nvSpPr>
            <p:cNvPr id="11" name="Rectangle 10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1732" y="279400"/>
              <a:ext cx="439544" cy="441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solidFill>
                    <a:schemeClr val="bg1"/>
                  </a:solidFill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293579" y="5830023"/>
            <a:ext cx="12426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Created by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3579" y="6045467"/>
            <a:ext cx="8499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>
                <a:solidFill>
                  <a:schemeClr val="bg1"/>
                </a:solidFill>
                <a:latin typeface="Lato Light" panose="020F0502020204030203" pitchFamily="34" charset="0"/>
              </a:rPr>
              <a:t>Laurensia B.</a:t>
            </a:r>
            <a:endParaRPr lang="en-GB" sz="100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59242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HOME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61816" y="235431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ABOUT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88428" y="235431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b="1" dirty="0">
                <a:solidFill>
                  <a:schemeClr val="bg1"/>
                </a:solidFill>
                <a:latin typeface="Stockholm mono" panose="02000000000000000000" pitchFamily="2" charset="0"/>
              </a:rPr>
              <a:t>INFO</a:t>
            </a:r>
            <a:endParaRPr lang="en-GB" sz="900" b="1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623683" y="235431"/>
            <a:ext cx="10839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bg1"/>
                </a:solidFill>
                <a:latin typeface="Stockholm mono" panose="02000000000000000000" pitchFamily="2" charset="0"/>
              </a:rPr>
              <a:t>CONCEPT</a:t>
            </a:r>
            <a:endParaRPr lang="en-GB" sz="1050" b="1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05623" y="1218416"/>
            <a:ext cx="3918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dirty="0">
                <a:solidFill>
                  <a:schemeClr val="bg1">
                    <a:alpha val="20000"/>
                  </a:schemeClr>
                </a:solidFill>
                <a:latin typeface="Stockholm mono" panose="02000000000000000000" pitchFamily="2" charset="0"/>
              </a:rPr>
              <a:t>New Drop</a:t>
            </a:r>
          </a:p>
        </p:txBody>
      </p:sp>
      <p:sp>
        <p:nvSpPr>
          <p:cNvPr id="19" name="Shape 4650"/>
          <p:cNvSpPr/>
          <p:nvPr/>
        </p:nvSpPr>
        <p:spPr>
          <a:xfrm>
            <a:off x="11825308" y="282029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0745064" y="489347"/>
            <a:ext cx="81487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709574" y="5814634"/>
            <a:ext cx="12426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Article by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09574" y="6030078"/>
            <a:ext cx="10054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>
                <a:solidFill>
                  <a:schemeClr val="bg1"/>
                </a:solidFill>
                <a:latin typeface="Lato Light" panose="020F0502020204030203" pitchFamily="34" charset="0"/>
              </a:rPr>
              <a:t>Joy Camaroon.</a:t>
            </a:r>
            <a:endParaRPr lang="en-GB" sz="100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638" y="5799245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solidFill>
                  <a:schemeClr val="bg1"/>
                </a:solidFill>
                <a:latin typeface="Stockholm mono" panose="02000000000000000000" pitchFamily="2" charset="0"/>
              </a:rPr>
              <a:t>Date</a:t>
            </a:r>
            <a:endParaRPr lang="en-GB" sz="9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48572" y="6027046"/>
            <a:ext cx="9653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00" dirty="0">
                <a:solidFill>
                  <a:schemeClr val="bg1"/>
                </a:solidFill>
                <a:latin typeface="Lato Light" panose="020F0502020204030203" pitchFamily="34" charset="0"/>
              </a:rPr>
              <a:t>May 25 2019</a:t>
            </a:r>
            <a:endParaRPr lang="en-GB" sz="100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521880" y="5759529"/>
            <a:ext cx="0" cy="549682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762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125569" y="5770626"/>
            <a:ext cx="0" cy="549682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762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168363" y="973753"/>
            <a:ext cx="27302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rgbClr val="FB7268"/>
                </a:solidFill>
                <a:latin typeface="Stockholm mono" panose="02000000000000000000" pitchFamily="2" charset="0"/>
              </a:rPr>
              <a:t>FLAM</a:t>
            </a:r>
          </a:p>
          <a:p>
            <a:r>
              <a:rPr lang="id-ID" sz="3600" dirty="0">
                <a:solidFill>
                  <a:srgbClr val="FB7268"/>
                </a:solidFill>
                <a:latin typeface="Stockholm mono" panose="02000000000000000000" pitchFamily="2" charset="0"/>
              </a:rPr>
              <a:t>DRESS.-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180768" y="2387599"/>
            <a:ext cx="31027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irure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reprehenderit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voluptate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esse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cillum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fugiat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nulla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pariatur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Excepteur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sint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occaecat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cupidatat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non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proident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 culpa qui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officia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deserunt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mollit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anim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id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est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laborum</a:t>
            </a:r>
            <a:r>
              <a:rPr lang="en-GB" sz="900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</p:txBody>
      </p:sp>
      <p:sp>
        <p:nvSpPr>
          <p:cNvPr id="32" name="Shape 4638"/>
          <p:cNvSpPr/>
          <p:nvPr/>
        </p:nvSpPr>
        <p:spPr>
          <a:xfrm>
            <a:off x="11752994" y="3576387"/>
            <a:ext cx="262800" cy="2628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697" y="0"/>
                </a:moveTo>
                <a:lnTo>
                  <a:pt x="116697" y="0"/>
                </a:lnTo>
                <a:cubicBezTo>
                  <a:pt x="84110" y="0"/>
                  <a:pt x="84110" y="0"/>
                  <a:pt x="84110" y="0"/>
                </a:cubicBezTo>
                <a:cubicBezTo>
                  <a:pt x="84110" y="0"/>
                  <a:pt x="81027" y="0"/>
                  <a:pt x="81027" y="3082"/>
                </a:cubicBezTo>
                <a:cubicBezTo>
                  <a:pt x="81027" y="6385"/>
                  <a:pt x="84110" y="6385"/>
                  <a:pt x="84110" y="6385"/>
                </a:cubicBezTo>
                <a:cubicBezTo>
                  <a:pt x="103706" y="6385"/>
                  <a:pt x="103706" y="6385"/>
                  <a:pt x="103706" y="6385"/>
                </a:cubicBezTo>
                <a:cubicBezTo>
                  <a:pt x="38972" y="68036"/>
                  <a:pt x="38972" y="68036"/>
                  <a:pt x="38972" y="68036"/>
                </a:cubicBezTo>
                <a:cubicBezTo>
                  <a:pt x="38972" y="71339"/>
                  <a:pt x="38972" y="74642"/>
                  <a:pt x="38972" y="74642"/>
                </a:cubicBezTo>
                <a:cubicBezTo>
                  <a:pt x="42055" y="77724"/>
                  <a:pt x="42055" y="77724"/>
                  <a:pt x="45357" y="74642"/>
                </a:cubicBezTo>
                <a:cubicBezTo>
                  <a:pt x="110091" y="12990"/>
                  <a:pt x="110091" y="12990"/>
                  <a:pt x="110091" y="12990"/>
                </a:cubicBezTo>
                <a:cubicBezTo>
                  <a:pt x="110091" y="32366"/>
                  <a:pt x="110091" y="32366"/>
                  <a:pt x="110091" y="32366"/>
                </a:cubicBezTo>
                <a:cubicBezTo>
                  <a:pt x="110091" y="35669"/>
                  <a:pt x="113394" y="38972"/>
                  <a:pt x="116697" y="38972"/>
                </a:cubicBezTo>
                <a:cubicBezTo>
                  <a:pt x="116697" y="38972"/>
                  <a:pt x="119779" y="35669"/>
                  <a:pt x="119779" y="32366"/>
                </a:cubicBezTo>
                <a:cubicBezTo>
                  <a:pt x="119779" y="3082"/>
                  <a:pt x="119779" y="3082"/>
                  <a:pt x="119779" y="3082"/>
                </a:cubicBezTo>
                <a:cubicBezTo>
                  <a:pt x="119779" y="0"/>
                  <a:pt x="116697" y="0"/>
                  <a:pt x="116697" y="0"/>
                </a:cubicBezTo>
                <a:close/>
                <a:moveTo>
                  <a:pt x="110091" y="103706"/>
                </a:moveTo>
                <a:lnTo>
                  <a:pt x="110091" y="103706"/>
                </a:lnTo>
                <a:cubicBezTo>
                  <a:pt x="110091" y="107009"/>
                  <a:pt x="107009" y="110091"/>
                  <a:pt x="103706" y="110091"/>
                </a:cubicBezTo>
                <a:cubicBezTo>
                  <a:pt x="16073" y="110091"/>
                  <a:pt x="16073" y="110091"/>
                  <a:pt x="16073" y="110091"/>
                </a:cubicBezTo>
                <a:cubicBezTo>
                  <a:pt x="9688" y="110091"/>
                  <a:pt x="6385" y="107009"/>
                  <a:pt x="6385" y="103706"/>
                </a:cubicBezTo>
                <a:cubicBezTo>
                  <a:pt x="6385" y="16073"/>
                  <a:pt x="6385" y="16073"/>
                  <a:pt x="6385" y="16073"/>
                </a:cubicBezTo>
                <a:cubicBezTo>
                  <a:pt x="6385" y="12990"/>
                  <a:pt x="12990" y="6385"/>
                  <a:pt x="16073" y="6385"/>
                </a:cubicBezTo>
                <a:cubicBezTo>
                  <a:pt x="64733" y="6385"/>
                  <a:pt x="64733" y="6385"/>
                  <a:pt x="64733" y="6385"/>
                </a:cubicBezTo>
                <a:cubicBezTo>
                  <a:pt x="64733" y="0"/>
                  <a:pt x="64733" y="0"/>
                  <a:pt x="64733" y="0"/>
                </a:cubicBezTo>
                <a:cubicBezTo>
                  <a:pt x="16073" y="0"/>
                  <a:pt x="16073" y="0"/>
                  <a:pt x="16073" y="0"/>
                </a:cubicBezTo>
                <a:cubicBezTo>
                  <a:pt x="6385" y="0"/>
                  <a:pt x="0" y="9688"/>
                  <a:pt x="0" y="19376"/>
                </a:cubicBezTo>
                <a:cubicBezTo>
                  <a:pt x="0" y="103706"/>
                  <a:pt x="0" y="103706"/>
                  <a:pt x="0" y="103706"/>
                </a:cubicBezTo>
                <a:cubicBezTo>
                  <a:pt x="0" y="113394"/>
                  <a:pt x="6385" y="119779"/>
                  <a:pt x="16073" y="119779"/>
                </a:cubicBezTo>
                <a:cubicBezTo>
                  <a:pt x="100403" y="119779"/>
                  <a:pt x="100403" y="119779"/>
                  <a:pt x="100403" y="119779"/>
                </a:cubicBezTo>
                <a:cubicBezTo>
                  <a:pt x="110091" y="119779"/>
                  <a:pt x="119779" y="113394"/>
                  <a:pt x="119779" y="103706"/>
                </a:cubicBezTo>
                <a:cubicBezTo>
                  <a:pt x="119779" y="55045"/>
                  <a:pt x="119779" y="55045"/>
                  <a:pt x="119779" y="55045"/>
                </a:cubicBezTo>
                <a:cubicBezTo>
                  <a:pt x="110091" y="55045"/>
                  <a:pt x="110091" y="55045"/>
                  <a:pt x="110091" y="55045"/>
                </a:cubicBezTo>
                <a:lnTo>
                  <a:pt x="110091" y="1037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10308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图片包含 户外, 人员, 天空, 建筑物&#10;&#10;描述已自动生成">
            <a:extLst>
              <a:ext uri="{FF2B5EF4-FFF2-40B4-BE49-F238E27FC236}">
                <a16:creationId xmlns:a16="http://schemas.microsoft.com/office/drawing/2014/main" id="{CBBE839E-75E2-44E8-BD91-FBA047DD7D9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89" r="14489"/>
          <a:stretch>
            <a:fillRect/>
          </a:stretch>
        </p:blipFill>
        <p:spPr/>
      </p:pic>
      <p:pic>
        <p:nvPicPr>
          <p:cNvPr id="25" name="图片占位符 24" descr="图片包含 墙壁, 人员, 橙色, 建筑物&#10;&#10;描述已自动生成">
            <a:extLst>
              <a:ext uri="{FF2B5EF4-FFF2-40B4-BE49-F238E27FC236}">
                <a16:creationId xmlns:a16="http://schemas.microsoft.com/office/drawing/2014/main" id="{18F52906-E1E5-4847-8E2E-CF16A0E0B15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8" r="1538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283993" y="2058666"/>
            <a:ext cx="405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dirty="0">
                <a:latin typeface="Stockholm mono" panose="02000000000000000000" pitchFamily="2" charset="0"/>
              </a:rPr>
              <a:t>09</a:t>
            </a:r>
            <a:endParaRPr lang="en-GB" sz="900" dirty="0">
              <a:latin typeface="Stockholm mon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3993" y="4175082"/>
            <a:ext cx="3802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" dirty="0">
                <a:latin typeface="Stockholm mono" panose="02000000000000000000" pitchFamily="2" charset="0"/>
              </a:rPr>
              <a:t>10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11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12</a:t>
            </a:r>
          </a:p>
          <a:p>
            <a:endParaRPr lang="id-ID" sz="800" dirty="0">
              <a:latin typeface="Stockholm mono" panose="02000000000000000000" pitchFamily="2" charset="0"/>
            </a:endParaRPr>
          </a:p>
          <a:p>
            <a:r>
              <a:rPr lang="id-ID" sz="800" dirty="0">
                <a:latin typeface="Stockholm mono" panose="02000000000000000000" pitchFamily="2" charset="0"/>
              </a:rPr>
              <a:t>13</a:t>
            </a:r>
            <a:endParaRPr lang="en-GB" sz="800" dirty="0">
              <a:latin typeface="Stockholm mono" panose="02000000000000000000" pitchFamily="2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66391" y="2387600"/>
            <a:ext cx="0" cy="1659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49171" y="249171"/>
            <a:ext cx="502684" cy="505633"/>
            <a:chOff x="283993" y="235432"/>
            <a:chExt cx="502684" cy="505633"/>
          </a:xfrm>
        </p:grpSpPr>
        <p:sp>
          <p:nvSpPr>
            <p:cNvPr id="9" name="Rectangle 8"/>
            <p:cNvSpPr/>
            <p:nvPr/>
          </p:nvSpPr>
          <p:spPr>
            <a:xfrm>
              <a:off x="283993" y="235432"/>
              <a:ext cx="502684" cy="50268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1732" y="279400"/>
              <a:ext cx="439544" cy="46166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W I</a:t>
              </a:r>
            </a:p>
            <a:p>
              <a:pPr>
                <a:lnSpc>
                  <a:spcPct val="150000"/>
                </a:lnSpc>
              </a:pPr>
              <a:r>
                <a:rPr lang="id-ID" sz="800" dirty="0">
                  <a:latin typeface="Stockholm mono" panose="02000000000000000000" pitchFamily="2" charset="0"/>
                </a:rPr>
                <a:t>L Y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 rot="16200000">
            <a:off x="10829360" y="3947039"/>
            <a:ext cx="1962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00" dirty="0">
                <a:latin typeface="Stockholm mono" panose="02000000000000000000" pitchFamily="2" charset="0"/>
              </a:rPr>
              <a:t>CREATIVE PERSENTATION</a:t>
            </a:r>
            <a:endParaRPr lang="en-GB" sz="700" dirty="0">
              <a:latin typeface="Stockholm mon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48758" y="1370550"/>
            <a:ext cx="3579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rgbClr val="012E41"/>
                </a:solidFill>
                <a:latin typeface="Stockholm mono" panose="02000000000000000000" pitchFamily="2" charset="0"/>
              </a:rPr>
              <a:t>YOU GET</a:t>
            </a:r>
          </a:p>
          <a:p>
            <a:r>
              <a:rPr lang="id-ID" sz="2400" dirty="0">
                <a:solidFill>
                  <a:srgbClr val="012E41"/>
                </a:solidFill>
                <a:latin typeface="Stockholm mono" panose="02000000000000000000" pitchFamily="2" charset="0"/>
              </a:rPr>
              <a:t>WHAT YOU SEE!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27021" y="2419340"/>
            <a:ext cx="3196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ipsum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sit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consectetur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sed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do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eiusmod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tempor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incididunt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labore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et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dolore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enim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ad minim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veniam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quis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nostrud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exercitation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ullamco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laboris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nisi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aliquip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ex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ea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commodo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GB" sz="9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consequat</a:t>
            </a:r>
            <a:r>
              <a:rPr lang="en-GB" sz="9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 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5252936"/>
            <a:ext cx="1031132" cy="1605064"/>
          </a:xfrm>
          <a:prstGeom prst="rect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9124546" y="5797685"/>
            <a:ext cx="3067454" cy="1060315"/>
          </a:xfrm>
          <a:prstGeom prst="rect">
            <a:avLst/>
          </a:prstGeom>
          <a:solidFill>
            <a:srgbClr val="FB7268"/>
          </a:solidFill>
          <a:ln>
            <a:noFill/>
          </a:ln>
          <a:effectLst>
            <a:outerShdw blurRad="88900" dist="38100" dir="13500000" sx="101000" sy="101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Shape 4612"/>
          <p:cNvSpPr/>
          <p:nvPr/>
        </p:nvSpPr>
        <p:spPr>
          <a:xfrm>
            <a:off x="11699348" y="6175236"/>
            <a:ext cx="296312" cy="3052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088431" y="3273807"/>
            <a:ext cx="1671718" cy="1671718"/>
          </a:xfrm>
          <a:prstGeom prst="ellipse">
            <a:avLst/>
          </a:prstGeom>
          <a:solidFill>
            <a:srgbClr val="012E4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6258686" y="3709392"/>
            <a:ext cx="1462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chemeClr val="bg1"/>
                </a:solidFill>
                <a:latin typeface="Stockholm mono" panose="02000000000000000000" pitchFamily="2" charset="0"/>
              </a:rPr>
              <a:t>SALE!</a:t>
            </a:r>
          </a:p>
          <a:p>
            <a:r>
              <a:rPr lang="id-ID" sz="2400" dirty="0">
                <a:solidFill>
                  <a:schemeClr val="bg1"/>
                </a:solidFill>
                <a:latin typeface="Stockholm mono" panose="02000000000000000000" pitchFamily="2" charset="0"/>
              </a:rPr>
              <a:t>40%</a:t>
            </a:r>
            <a:endParaRPr lang="en-GB" sz="2400" dirty="0">
              <a:solidFill>
                <a:schemeClr val="bg1"/>
              </a:solidFill>
              <a:latin typeface="Stockholm mono" panose="02000000000000000000" pitchFamily="2" charset="0"/>
            </a:endParaRPr>
          </a:p>
        </p:txBody>
      </p:sp>
      <p:sp>
        <p:nvSpPr>
          <p:cNvPr id="28" name="Shape 4633"/>
          <p:cNvSpPr/>
          <p:nvPr/>
        </p:nvSpPr>
        <p:spPr>
          <a:xfrm>
            <a:off x="5400081" y="6366754"/>
            <a:ext cx="296312" cy="3052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373" y="97476"/>
                </a:moveTo>
                <a:lnTo>
                  <a:pt x="51373" y="97476"/>
                </a:lnTo>
                <a:cubicBezTo>
                  <a:pt x="25589" y="97476"/>
                  <a:pt x="25589" y="97476"/>
                  <a:pt x="25589" y="97476"/>
                </a:cubicBezTo>
                <a:cubicBezTo>
                  <a:pt x="54281" y="72492"/>
                  <a:pt x="54281" y="72492"/>
                  <a:pt x="54281" y="72492"/>
                </a:cubicBezTo>
                <a:cubicBezTo>
                  <a:pt x="48465" y="66813"/>
                  <a:pt x="48465" y="66813"/>
                  <a:pt x="48465" y="66813"/>
                </a:cubicBezTo>
                <a:cubicBezTo>
                  <a:pt x="22875" y="91798"/>
                  <a:pt x="22875" y="91798"/>
                  <a:pt x="22875" y="91798"/>
                </a:cubicBezTo>
                <a:cubicBezTo>
                  <a:pt x="22875" y="66813"/>
                  <a:pt x="22875" y="66813"/>
                  <a:pt x="22875" y="66813"/>
                </a:cubicBezTo>
                <a:cubicBezTo>
                  <a:pt x="22875" y="63974"/>
                  <a:pt x="19967" y="63974"/>
                  <a:pt x="17059" y="63974"/>
                </a:cubicBezTo>
                <a:cubicBezTo>
                  <a:pt x="17059" y="63974"/>
                  <a:pt x="14345" y="63974"/>
                  <a:pt x="14345" y="66813"/>
                </a:cubicBezTo>
                <a:cubicBezTo>
                  <a:pt x="14345" y="100315"/>
                  <a:pt x="14345" y="100315"/>
                  <a:pt x="14345" y="100315"/>
                </a:cubicBezTo>
                <a:lnTo>
                  <a:pt x="14345" y="102965"/>
                </a:lnTo>
                <a:cubicBezTo>
                  <a:pt x="17059" y="102965"/>
                  <a:pt x="17059" y="102965"/>
                  <a:pt x="17059" y="102965"/>
                </a:cubicBezTo>
                <a:cubicBezTo>
                  <a:pt x="51373" y="102965"/>
                  <a:pt x="51373" y="102965"/>
                  <a:pt x="51373" y="102965"/>
                </a:cubicBezTo>
                <a:cubicBezTo>
                  <a:pt x="54281" y="102965"/>
                  <a:pt x="56995" y="102965"/>
                  <a:pt x="56995" y="100315"/>
                </a:cubicBezTo>
                <a:cubicBezTo>
                  <a:pt x="56995" y="97476"/>
                  <a:pt x="54281" y="97476"/>
                  <a:pt x="51373" y="97476"/>
                </a:cubicBezTo>
                <a:close/>
                <a:moveTo>
                  <a:pt x="102746" y="13817"/>
                </a:moveTo>
                <a:lnTo>
                  <a:pt x="102746" y="13817"/>
                </a:lnTo>
                <a:cubicBezTo>
                  <a:pt x="68432" y="13817"/>
                  <a:pt x="68432" y="13817"/>
                  <a:pt x="68432" y="13817"/>
                </a:cubicBezTo>
                <a:cubicBezTo>
                  <a:pt x="65718" y="13817"/>
                  <a:pt x="62810" y="16656"/>
                  <a:pt x="62810" y="19495"/>
                </a:cubicBezTo>
                <a:cubicBezTo>
                  <a:pt x="62810" y="19495"/>
                  <a:pt x="65718" y="22145"/>
                  <a:pt x="68432" y="22145"/>
                </a:cubicBezTo>
                <a:cubicBezTo>
                  <a:pt x="94216" y="22145"/>
                  <a:pt x="94216" y="22145"/>
                  <a:pt x="94216" y="22145"/>
                </a:cubicBezTo>
                <a:cubicBezTo>
                  <a:pt x="65718" y="47318"/>
                  <a:pt x="65718" y="47318"/>
                  <a:pt x="65718" y="47318"/>
                </a:cubicBezTo>
                <a:cubicBezTo>
                  <a:pt x="71340" y="52807"/>
                  <a:pt x="71340" y="52807"/>
                  <a:pt x="71340" y="52807"/>
                </a:cubicBezTo>
                <a:cubicBezTo>
                  <a:pt x="96930" y="27823"/>
                  <a:pt x="96930" y="27823"/>
                  <a:pt x="96930" y="27823"/>
                </a:cubicBezTo>
                <a:cubicBezTo>
                  <a:pt x="96930" y="52807"/>
                  <a:pt x="96930" y="52807"/>
                  <a:pt x="96930" y="52807"/>
                </a:cubicBezTo>
                <a:cubicBezTo>
                  <a:pt x="96930" y="52807"/>
                  <a:pt x="99838" y="55646"/>
                  <a:pt x="102746" y="55646"/>
                </a:cubicBezTo>
                <a:lnTo>
                  <a:pt x="105654" y="52807"/>
                </a:lnTo>
                <a:cubicBezTo>
                  <a:pt x="105654" y="19495"/>
                  <a:pt x="105654" y="19495"/>
                  <a:pt x="105654" y="19495"/>
                </a:cubicBezTo>
                <a:cubicBezTo>
                  <a:pt x="105654" y="16656"/>
                  <a:pt x="105654" y="16656"/>
                  <a:pt x="105654" y="16656"/>
                </a:cubicBezTo>
                <a:cubicBezTo>
                  <a:pt x="102746" y="13817"/>
                  <a:pt x="102746" y="13817"/>
                  <a:pt x="102746" y="13817"/>
                </a:cubicBezTo>
                <a:close/>
                <a:moveTo>
                  <a:pt x="105654" y="0"/>
                </a:moveTo>
                <a:lnTo>
                  <a:pt x="105654" y="0"/>
                </a:lnTo>
                <a:cubicBezTo>
                  <a:pt x="14345" y="0"/>
                  <a:pt x="14345" y="0"/>
                  <a:pt x="14345" y="0"/>
                </a:cubicBezTo>
                <a:cubicBezTo>
                  <a:pt x="5621" y="0"/>
                  <a:pt x="0" y="5488"/>
                  <a:pt x="0" y="13817"/>
                </a:cubicBezTo>
                <a:cubicBezTo>
                  <a:pt x="0" y="102965"/>
                  <a:pt x="0" y="102965"/>
                  <a:pt x="0" y="102965"/>
                </a:cubicBezTo>
                <a:cubicBezTo>
                  <a:pt x="0" y="111293"/>
                  <a:pt x="5621" y="119810"/>
                  <a:pt x="14345" y="119810"/>
                </a:cubicBezTo>
                <a:cubicBezTo>
                  <a:pt x="105654" y="119810"/>
                  <a:pt x="105654" y="119810"/>
                  <a:pt x="105654" y="119810"/>
                </a:cubicBezTo>
                <a:cubicBezTo>
                  <a:pt x="114184" y="119810"/>
                  <a:pt x="119806" y="111293"/>
                  <a:pt x="119806" y="102965"/>
                </a:cubicBezTo>
                <a:cubicBezTo>
                  <a:pt x="119806" y="13817"/>
                  <a:pt x="119806" y="13817"/>
                  <a:pt x="119806" y="13817"/>
                </a:cubicBezTo>
                <a:cubicBezTo>
                  <a:pt x="119806" y="5488"/>
                  <a:pt x="114184" y="0"/>
                  <a:pt x="105654" y="0"/>
                </a:cubicBezTo>
                <a:close/>
                <a:moveTo>
                  <a:pt x="114184" y="102965"/>
                </a:moveTo>
                <a:lnTo>
                  <a:pt x="114184" y="102965"/>
                </a:lnTo>
                <a:cubicBezTo>
                  <a:pt x="114184" y="108643"/>
                  <a:pt x="108368" y="111293"/>
                  <a:pt x="105654" y="111293"/>
                </a:cubicBezTo>
                <a:cubicBezTo>
                  <a:pt x="14345" y="111293"/>
                  <a:pt x="14345" y="111293"/>
                  <a:pt x="14345" y="111293"/>
                </a:cubicBezTo>
                <a:cubicBezTo>
                  <a:pt x="11437" y="111293"/>
                  <a:pt x="5621" y="108643"/>
                  <a:pt x="5621" y="102965"/>
                </a:cubicBezTo>
                <a:cubicBezTo>
                  <a:pt x="5621" y="13817"/>
                  <a:pt x="5621" y="13817"/>
                  <a:pt x="5621" y="13817"/>
                </a:cubicBezTo>
                <a:cubicBezTo>
                  <a:pt x="5621" y="10977"/>
                  <a:pt x="11437" y="8328"/>
                  <a:pt x="14345" y="8328"/>
                </a:cubicBezTo>
                <a:cubicBezTo>
                  <a:pt x="105654" y="8328"/>
                  <a:pt x="105654" y="8328"/>
                  <a:pt x="105654" y="8328"/>
                </a:cubicBezTo>
                <a:cubicBezTo>
                  <a:pt x="108368" y="8328"/>
                  <a:pt x="114184" y="10977"/>
                  <a:pt x="114184" y="13817"/>
                </a:cubicBezTo>
                <a:lnTo>
                  <a:pt x="114184" y="1029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" name="Shape 4650"/>
          <p:cNvSpPr/>
          <p:nvPr/>
        </p:nvSpPr>
        <p:spPr>
          <a:xfrm>
            <a:off x="11684237" y="235431"/>
            <a:ext cx="190486" cy="169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9528350" y="3958199"/>
            <a:ext cx="240038" cy="240038"/>
          </a:xfrm>
          <a:prstGeom prst="ellipse">
            <a:avLst/>
          </a:prstGeom>
          <a:solidFill>
            <a:srgbClr val="FB7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9528350" y="4500668"/>
            <a:ext cx="240038" cy="240038"/>
          </a:xfrm>
          <a:prstGeom prst="ellipse">
            <a:avLst/>
          </a:prstGeom>
          <a:solidFill>
            <a:srgbClr val="012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/>
          <p:cNvSpPr/>
          <p:nvPr/>
        </p:nvSpPr>
        <p:spPr>
          <a:xfrm>
            <a:off x="9528350" y="5043137"/>
            <a:ext cx="240038" cy="240038"/>
          </a:xfrm>
          <a:prstGeom prst="ellipse">
            <a:avLst/>
          </a:prstGeom>
          <a:solidFill>
            <a:srgbClr val="37A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181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2092</Words>
  <Application>Microsoft Office PowerPoint</Application>
  <PresentationFormat>宽屏</PresentationFormat>
  <Paragraphs>542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Lato</vt:lpstr>
      <vt:lpstr>Lato Heavy</vt:lpstr>
      <vt:lpstr>Lato Light</vt:lpstr>
      <vt:lpstr>Roboto</vt:lpstr>
      <vt:lpstr>Stockholm Mono</vt:lpstr>
      <vt:lpstr>Stockholm Mono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Adek_Wi</dc:creator>
  <cp:lastModifiedBy>Administrator</cp:lastModifiedBy>
  <cp:revision>89</cp:revision>
  <dcterms:created xsi:type="dcterms:W3CDTF">2019-08-03T04:09:54Z</dcterms:created>
  <dcterms:modified xsi:type="dcterms:W3CDTF">2020-07-10T07:57:18Z</dcterms:modified>
</cp:coreProperties>
</file>