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rts/colors1.xml" ContentType="application/vnd.ms-office.chartcolorstyle+xml"/>
  <Override PartName="/ppt/charts/style1.xml" ContentType="application/vnd.ms-office.chart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5"/>
  </p:notesMasterIdLst>
  <p:sldIdLst>
    <p:sldId id="256" r:id="rId2"/>
    <p:sldId id="257" r:id="rId3"/>
    <p:sldId id="265" r:id="rId4"/>
    <p:sldId id="258" r:id="rId5"/>
    <p:sldId id="264" r:id="rId6"/>
    <p:sldId id="259" r:id="rId7"/>
    <p:sldId id="260" r:id="rId8"/>
    <p:sldId id="266" r:id="rId9"/>
    <p:sldId id="261" r:id="rId10"/>
    <p:sldId id="267" r:id="rId11"/>
    <p:sldId id="262" r:id="rId12"/>
    <p:sldId id="263" r:id="rId13"/>
    <p:sldId id="268" r:id="rId14"/>
  </p:sldIdLst>
  <p:sldSz cx="12192000" cy="6858000"/>
  <p:notesSz cx="6858000" cy="9144000"/>
  <p:embeddedFontLst>
    <p:embeddedFont>
      <p:font typeface="微软雅黑" panose="020B0503020204020204" pitchFamily="34" charset="-122"/>
      <p:regular r:id="rId16"/>
      <p:bold r:id="rId17"/>
    </p:embeddedFont>
    <p:embeddedFont>
      <p:font typeface="方正硬笔楷书简体" panose="02010600030101010101" charset="-122"/>
      <p:regular r:id="rId18"/>
    </p:embeddedFont>
    <p:embeddedFont>
      <p:font typeface="等线 Light" panose="02010600030101010101" charset="-122"/>
      <p:regular r:id="rId19"/>
    </p:embeddedFont>
    <p:embeddedFont>
      <p:font typeface="等线" panose="02010600030101010101" charset="-122"/>
      <p:regular r:id="rId20"/>
      <p:bold r:id="rId21"/>
    </p:embeddedFont>
    <p:embeddedFont>
      <p:font typeface="Calibri" panose="020F0502020204030204" pitchFamily="34" charset="0"/>
      <p:regular r:id="rId22"/>
      <p:bold r:id="rId23"/>
      <p:italic r:id="rId24"/>
      <p:boldItalic r:id="rId25"/>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AE0D4"/>
    <a:srgbClr val="FBAA67"/>
    <a:srgbClr val="FC838C"/>
    <a:srgbClr val="FEFA9A"/>
    <a:srgbClr val="FFFFFF"/>
    <a:srgbClr val="FFA9F8"/>
    <a:srgbClr val="AE6A6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684" autoAdjust="0"/>
    <p:restoredTop sz="94660" autoAdjust="0"/>
  </p:normalViewPr>
  <p:slideViewPr>
    <p:cSldViewPr snapToGrid="0" showGuides="1">
      <p:cViewPr varScale="1">
        <p:scale>
          <a:sx n="71" d="100"/>
          <a:sy n="71" d="100"/>
        </p:scale>
        <p:origin x="-786" y="-96"/>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3.fntdata"/><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font" Target="fonts/font6.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2.fntdata"/><Relationship Id="rId25" Type="http://schemas.openxmlformats.org/officeDocument/2006/relationships/font" Target="fonts/font10.fntdata"/><Relationship Id="rId2" Type="http://schemas.openxmlformats.org/officeDocument/2006/relationships/slide" Target="slides/slide1.xml"/><Relationship Id="rId16" Type="http://schemas.openxmlformats.org/officeDocument/2006/relationships/font" Target="fonts/font1.fntdata"/><Relationship Id="rId20" Type="http://schemas.openxmlformats.org/officeDocument/2006/relationships/font" Target="fonts/font5.fntdata"/><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9.fntdata"/><Relationship Id="rId5" Type="http://schemas.openxmlformats.org/officeDocument/2006/relationships/slide" Target="slides/slide4.xml"/><Relationship Id="rId15" Type="http://schemas.openxmlformats.org/officeDocument/2006/relationships/notesMaster" Target="notesMasters/notesMaster1.xml"/><Relationship Id="rId23" Type="http://schemas.openxmlformats.org/officeDocument/2006/relationships/font" Target="fonts/font8.fntdata"/><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7.fntdata"/><Relationship Id="rId27" Type="http://schemas.openxmlformats.org/officeDocument/2006/relationships/viewProps" Target="viewProps.xml"/><Relationship Id="rId30" Type="http://schemas.microsoft.com/office/2015/10/relationships/revisionInfo" Target="revisionInfo.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openxmlformats.org/officeDocument/2006/relationships/package" Target="../embeddings/Microsoft_Excel____1.xlsx"/><Relationship Id="rId1" Type="http://schemas.openxmlformats.org/officeDocument/2006/relationships/image" Target="../media/image21.png"/><Relationship Id="rId4"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blipFill>
              <a:blip xmlns:r="http://schemas.openxmlformats.org/officeDocument/2006/relationships" r:embed="rId1"/>
              <a:stretch>
                <a:fillRect/>
              </a:stretch>
            </a:blipFill>
            <a:ln>
              <a:noFill/>
            </a:ln>
            <a:effectLst/>
          </c:spPr>
          <c:invertIfNegative val="0"/>
          <c:dPt>
            <c:idx val="3"/>
            <c:invertIfNegative val="0"/>
            <c:bubble3D val="0"/>
            <c:extLst xmlns:c16r2="http://schemas.microsoft.com/office/drawing/2015/06/chart">
              <c:ext xmlns:c16="http://schemas.microsoft.com/office/drawing/2014/chart" uri="{C3380CC4-5D6E-409C-BE32-E72D297353CC}">
                <c16:uniqueId val="{00000001-6249-40D2-8C94-07F741204F7A}"/>
              </c:ext>
            </c:extLst>
          </c:dPt>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2-6249-40D2-8C94-07F741204F7A}"/>
            </c:ext>
          </c:extLst>
        </c:ser>
        <c:dLbls>
          <c:showLegendKey val="0"/>
          <c:showVal val="0"/>
          <c:showCatName val="0"/>
          <c:showSerName val="0"/>
          <c:showPercent val="0"/>
          <c:showBubbleSize val="0"/>
        </c:dLbls>
        <c:gapWidth val="219"/>
        <c:overlap val="-27"/>
        <c:axId val="525275520"/>
        <c:axId val="525277824"/>
      </c:barChart>
      <c:catAx>
        <c:axId val="52527552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400" b="0" i="0" u="none" strike="noStrike" kern="1200" baseline="0">
                <a:solidFill>
                  <a:schemeClr val="bg1">
                    <a:lumMod val="95000"/>
                  </a:schemeClr>
                </a:solidFill>
                <a:latin typeface="方正硬笔楷书简体" panose="03000509000000000000" pitchFamily="65" charset="-122"/>
                <a:ea typeface="方正硬笔楷书简体" panose="03000509000000000000" pitchFamily="65" charset="-122"/>
                <a:cs typeface="+mn-cs"/>
              </a:defRPr>
            </a:pPr>
            <a:endParaRPr lang="zh-CN"/>
          </a:p>
        </c:txPr>
        <c:crossAx val="525277824"/>
        <c:crosses val="autoZero"/>
        <c:auto val="1"/>
        <c:lblAlgn val="ctr"/>
        <c:lblOffset val="100"/>
        <c:noMultiLvlLbl val="0"/>
      </c:catAx>
      <c:valAx>
        <c:axId val="525277824"/>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lgn="ctr">
              <a:defRPr lang="zh-CN" altLang="en-US" sz="1400" b="0" i="0" u="none" strike="noStrike" kern="1200" baseline="0">
                <a:solidFill>
                  <a:schemeClr val="bg1">
                    <a:lumMod val="95000"/>
                  </a:schemeClr>
                </a:solidFill>
                <a:latin typeface="方正硬笔楷书简体" panose="03000509000000000000" pitchFamily="65" charset="-122"/>
                <a:ea typeface="方正硬笔楷书简体" panose="03000509000000000000" pitchFamily="65" charset="-122"/>
                <a:cs typeface="+mn-cs"/>
              </a:defRPr>
            </a:pPr>
            <a:endParaRPr lang="zh-CN"/>
          </a:p>
        </c:txPr>
        <c:crossAx val="525275520"/>
        <c:crosses val="autoZero"/>
        <c:crossBetween val="between"/>
      </c:valAx>
      <c:spPr>
        <a:noFill/>
        <a:ln w="25400">
          <a:noFill/>
        </a:ln>
        <a:effectLst/>
      </c:spPr>
    </c:plotArea>
    <c:plotVisOnly val="1"/>
    <c:dispBlanksAs val="gap"/>
    <c:showDLblsOverMax val="0"/>
  </c:chart>
  <c:spPr>
    <a:noFill/>
    <a:ln>
      <a:noFill/>
    </a:ln>
    <a:effectLst/>
  </c:spPr>
  <c:txPr>
    <a:bodyPr/>
    <a:lstStyle/>
    <a:p>
      <a:pPr>
        <a:defRPr lang="zh-CN"/>
      </a:pPr>
      <a:endParaRPr lang="zh-CN"/>
    </a:p>
  </c:txPr>
  <c:externalData r:id="rId2">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2017-8-6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30777860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更多模板请关注：https://haosc.taobao.com</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D4CA427A-E204-440E-A98A-928861B43008}" type="datetimeFigureOut">
              <a:rPr lang="zh-CN" altLang="en-US" smtClean="0"/>
              <a:t>2017-8-6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062C2C-89F0-4E38-8D3C-2E8FC236C0D0}"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4CA427A-E204-440E-A98A-928861B43008}" type="datetimeFigureOut">
              <a:rPr lang="zh-CN" altLang="en-US" smtClean="0"/>
              <a:t>2017-8-6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062C2C-89F0-4E38-8D3C-2E8FC236C0D0}"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4CA427A-E204-440E-A98A-928861B43008}" type="datetimeFigureOut">
              <a:rPr lang="zh-CN" altLang="en-US" smtClean="0"/>
              <a:t>2017-8-6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062C2C-89F0-4E38-8D3C-2E8FC236C0D0}"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4CA427A-E204-440E-A98A-928861B43008}" type="datetimeFigureOut">
              <a:rPr lang="zh-CN" altLang="en-US" smtClean="0"/>
              <a:t>2017-8-6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062C2C-89F0-4E38-8D3C-2E8FC236C0D0}"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D4CA427A-E204-440E-A98A-928861B43008}" type="datetimeFigureOut">
              <a:rPr lang="zh-CN" altLang="en-US" smtClean="0"/>
              <a:t>2017-8-6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1062C2C-89F0-4E38-8D3C-2E8FC236C0D0}"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4CA427A-E204-440E-A98A-928861B43008}" type="datetimeFigureOut">
              <a:rPr lang="zh-CN" altLang="en-US" smtClean="0"/>
              <a:t>2017-8-6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1062C2C-89F0-4E38-8D3C-2E8FC236C0D0}"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4CA427A-E204-440E-A98A-928861B43008}" type="datetimeFigureOut">
              <a:rPr lang="zh-CN" altLang="en-US" smtClean="0"/>
              <a:t>2017-8-6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1062C2C-89F0-4E38-8D3C-2E8FC236C0D0}"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4CA427A-E204-440E-A98A-928861B43008}" type="datetimeFigureOut">
              <a:rPr lang="zh-CN" altLang="en-US" smtClean="0"/>
              <a:t>2017-8-6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1062C2C-89F0-4E38-8D3C-2E8FC236C0D0}"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4CA427A-E204-440E-A98A-928861B43008}" type="datetimeFigureOut">
              <a:rPr lang="zh-CN" altLang="en-US" smtClean="0"/>
              <a:t>2017-8-6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1062C2C-89F0-4E38-8D3C-2E8FC236C0D0}"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D4CA427A-E204-440E-A98A-928861B43008}" type="datetimeFigureOut">
              <a:rPr lang="zh-CN" altLang="en-US" smtClean="0"/>
              <a:t>2017-8-6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1062C2C-89F0-4E38-8D3C-2E8FC236C0D0}"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D4CA427A-E204-440E-A98A-928861B43008}" type="datetimeFigureOut">
              <a:rPr lang="zh-CN" altLang="en-US" smtClean="0"/>
              <a:t>2017-8-6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1062C2C-89F0-4E38-8D3C-2E8FC236C0D0}"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4CA427A-E204-440E-A98A-928861B43008}" type="datetimeFigureOut">
              <a:rPr lang="zh-CN" altLang="en-US" smtClean="0"/>
              <a:t>2017-8-6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1062C2C-89F0-4E38-8D3C-2E8FC236C0D0}"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1.xml"/><Relationship Id="rId7" Type="http://schemas.openxmlformats.org/officeDocument/2006/relationships/image" Target="../media/image2.png"/><Relationship Id="rId12" Type="http://schemas.openxmlformats.org/officeDocument/2006/relationships/image" Target="../media/image5.png"/><Relationship Id="rId2" Type="http://schemas.openxmlformats.org/officeDocument/2006/relationships/audio" Target="../media/media1.mp3"/><Relationship Id="rId1" Type="http://schemas.microsoft.com/office/2007/relationships/media" Target="../media/media1.mp3"/><Relationship Id="rId6" Type="http://schemas.microsoft.com/office/2007/relationships/hdphoto" Target="../media/hdphoto1.wdp"/><Relationship Id="rId11" Type="http://schemas.microsoft.com/office/2007/relationships/hdphoto" Target="../media/hdphoto3.wdp"/><Relationship Id="rId5" Type="http://schemas.openxmlformats.org/officeDocument/2006/relationships/image" Target="../media/image1.png"/><Relationship Id="rId10" Type="http://schemas.openxmlformats.org/officeDocument/2006/relationships/image" Target="../media/image4.png"/><Relationship Id="rId4" Type="http://schemas.openxmlformats.org/officeDocument/2006/relationships/notesSlide" Target="../notesSlides/notesSlide1.xml"/><Relationship Id="rId9" Type="http://schemas.microsoft.com/office/2007/relationships/hdphoto" Target="../media/hdphoto2.wdp"/></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9.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20.png"/><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2.png"/><Relationship Id="rId7" Type="http://schemas.openxmlformats.org/officeDocument/2006/relationships/image" Target="../media/image22.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20.png"/><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2.png"/><Relationship Id="rId7" Type="http://schemas.openxmlformats.org/officeDocument/2006/relationships/image" Target="../media/image12.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image" Target="../media/image23.png"/><Relationship Id="rId4" Type="http://schemas.openxmlformats.org/officeDocument/2006/relationships/image" Target="../media/image11.png"/><Relationship Id="rId9"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png"/><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9.png"/><Relationship Id="rId5" Type="http://schemas.microsoft.com/office/2007/relationships/hdphoto" Target="../media/hdphoto4.wdp"/><Relationship Id="rId4"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4.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png"/><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png"/><Relationship Id="rId1" Type="http://schemas.openxmlformats.org/officeDocument/2006/relationships/slideLayout" Target="../slideLayouts/slideLayout7.xml"/><Relationship Id="rId5" Type="http://schemas.openxmlformats.org/officeDocument/2006/relationships/image" Target="../media/image15.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png"/><Relationship Id="rId1" Type="http://schemas.openxmlformats.org/officeDocument/2006/relationships/slideLayout" Target="../slideLayouts/slideLayout7.xml"/><Relationship Id="rId5" Type="http://schemas.openxmlformats.org/officeDocument/2006/relationships/image" Target="../media/image16.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2.png"/><Relationship Id="rId7" Type="http://schemas.openxmlformats.org/officeDocument/2006/relationships/image" Target="../media/image19.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png"/><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png"/><Relationship Id="rId1" Type="http://schemas.openxmlformats.org/officeDocument/2006/relationships/slideLayout" Target="../slideLayouts/slideLayout7.xml"/><Relationship Id="rId5" Type="http://schemas.openxmlformats.org/officeDocument/2006/relationships/chart" Target="../charts/chart1.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5">
            <a:lum/>
            <a:extLst>
              <a:ext uri="{BEBA8EAE-BF5A-486C-A8C5-ECC9F3942E4B}">
                <a14:imgProps xmlns:a14="http://schemas.microsoft.com/office/drawing/2010/main">
                  <a14:imgLayer r:embed="rId6">
                    <a14:imgEffect>
                      <a14:sharpenSoften amount="-8000"/>
                    </a14:imgEffect>
                  </a14:imgLayer>
                </a14:imgProps>
              </a:ext>
            </a:extLst>
          </a:blip>
          <a:srcRect/>
          <a:stretch>
            <a:fillRect l="-25000" r="-20000"/>
          </a:stretch>
        </a:blipFill>
        <a:effectLst/>
      </p:bgPr>
    </p:bg>
    <p:spTree>
      <p:nvGrpSpPr>
        <p:cNvPr id="1" name=""/>
        <p:cNvGrpSpPr/>
        <p:nvPr/>
      </p:nvGrpSpPr>
      <p:grpSpPr>
        <a:xfrm>
          <a:off x="0" y="0"/>
          <a:ext cx="0" cy="0"/>
          <a:chOff x="0" y="0"/>
          <a:chExt cx="0" cy="0"/>
        </a:xfrm>
      </p:grpSpPr>
      <p:sp>
        <p:nvSpPr>
          <p:cNvPr id="2" name="文本框 1"/>
          <p:cNvSpPr txBox="1"/>
          <p:nvPr/>
        </p:nvSpPr>
        <p:spPr>
          <a:xfrm>
            <a:off x="5284181" y="3999909"/>
            <a:ext cx="2236763" cy="396240"/>
          </a:xfrm>
          <a:prstGeom prst="rect">
            <a:avLst/>
          </a:prstGeom>
          <a:noFill/>
        </p:spPr>
        <p:txBody>
          <a:bodyPr wrap="square" rtlCol="0">
            <a:spAutoFit/>
          </a:bodyPr>
          <a:lstStyle/>
          <a:p>
            <a:r>
              <a:rPr lang="zh-CN" altLang="en-US" sz="2000" b="1" dirty="0">
                <a:blipFill>
                  <a:blip r:embed="rId7"/>
                  <a:stretch>
                    <a:fillRect/>
                  </a:stretch>
                </a:blipFill>
                <a:latin typeface="方正硬笔楷书简体" panose="03000509000000000000" pitchFamily="65" charset="-122"/>
                <a:ea typeface="方正硬笔楷书简体" panose="03000509000000000000" pitchFamily="65" charset="-122"/>
              </a:rPr>
              <a:t>导师</a:t>
            </a:r>
            <a:r>
              <a:rPr lang="zh-CN" altLang="en-US" sz="2000" b="1" dirty="0" smtClean="0">
                <a:blipFill>
                  <a:blip r:embed="rId7"/>
                  <a:stretch>
                    <a:fillRect/>
                  </a:stretch>
                </a:blipFill>
                <a:latin typeface="方正硬笔楷书简体" panose="03000509000000000000" pitchFamily="65" charset="-122"/>
                <a:ea typeface="方正硬笔楷书简体" panose="03000509000000000000" pitchFamily="65" charset="-122"/>
              </a:rPr>
              <a:t>：张</a:t>
            </a:r>
            <a:r>
              <a:rPr lang="en-US" altLang="zh-CN" sz="2000" b="1" dirty="0" smtClean="0">
                <a:blipFill>
                  <a:blip r:embed="rId7"/>
                  <a:stretch>
                    <a:fillRect/>
                  </a:stretch>
                </a:blipFill>
                <a:latin typeface="方正硬笔楷书简体" panose="03000509000000000000" pitchFamily="65" charset="-122"/>
                <a:ea typeface="方正硬笔楷书简体" panose="03000509000000000000" pitchFamily="65" charset="-122"/>
              </a:rPr>
              <a:t>xx</a:t>
            </a:r>
            <a:r>
              <a:rPr lang="zh-CN" altLang="en-US" sz="2000" b="1" dirty="0" smtClean="0">
                <a:blipFill>
                  <a:blip r:embed="rId7"/>
                  <a:stretch>
                    <a:fillRect/>
                  </a:stretch>
                </a:blipFill>
                <a:latin typeface="方正硬笔楷书简体" panose="03000509000000000000" pitchFamily="65" charset="-122"/>
                <a:ea typeface="方正硬笔楷书简体" panose="03000509000000000000" pitchFamily="65" charset="-122"/>
              </a:rPr>
              <a:t> </a:t>
            </a:r>
            <a:endParaRPr lang="zh-CN" altLang="en-US" sz="2000" b="1" dirty="0">
              <a:blipFill>
                <a:blip r:embed="rId7"/>
                <a:stretch>
                  <a:fillRect/>
                </a:stretch>
              </a:blipFill>
              <a:latin typeface="方正硬笔楷书简体" panose="03000509000000000000" pitchFamily="65" charset="-122"/>
              <a:ea typeface="方正硬笔楷书简体" panose="03000509000000000000" pitchFamily="65" charset="-122"/>
            </a:endParaRPr>
          </a:p>
        </p:txBody>
      </p:sp>
      <p:sp>
        <p:nvSpPr>
          <p:cNvPr id="6" name="文本框 5"/>
          <p:cNvSpPr txBox="1"/>
          <p:nvPr/>
        </p:nvSpPr>
        <p:spPr>
          <a:xfrm>
            <a:off x="5284181" y="3447534"/>
            <a:ext cx="2236763" cy="396240"/>
          </a:xfrm>
          <a:prstGeom prst="rect">
            <a:avLst/>
          </a:prstGeom>
          <a:noFill/>
        </p:spPr>
        <p:txBody>
          <a:bodyPr wrap="square" rtlCol="0">
            <a:spAutoFit/>
          </a:bodyPr>
          <a:lstStyle/>
          <a:p>
            <a:r>
              <a:rPr lang="zh-CN" altLang="en-US" sz="2000" b="1" dirty="0">
                <a:blipFill>
                  <a:blip r:embed="rId7"/>
                  <a:stretch>
                    <a:fillRect/>
                  </a:stretch>
                </a:blipFill>
                <a:latin typeface="方正硬笔楷书简体" panose="03000509000000000000" pitchFamily="65" charset="-122"/>
                <a:ea typeface="方正硬笔楷书简体" panose="03000509000000000000" pitchFamily="65" charset="-122"/>
              </a:rPr>
              <a:t>学校</a:t>
            </a:r>
            <a:r>
              <a:rPr lang="zh-CN" altLang="en-US" sz="2000" b="1" dirty="0" smtClean="0">
                <a:blipFill>
                  <a:blip r:embed="rId7"/>
                  <a:stretch>
                    <a:fillRect/>
                  </a:stretch>
                </a:blipFill>
                <a:latin typeface="方正硬笔楷书简体" panose="03000509000000000000" pitchFamily="65" charset="-122"/>
                <a:ea typeface="方正硬笔楷书简体" panose="03000509000000000000" pitchFamily="65" charset="-122"/>
              </a:rPr>
              <a:t>：</a:t>
            </a:r>
            <a:r>
              <a:rPr lang="en-US" altLang="zh-CN" sz="2000" b="1" dirty="0" smtClean="0">
                <a:blipFill>
                  <a:blip r:embed="rId7"/>
                  <a:stretch>
                    <a:fillRect/>
                  </a:stretch>
                </a:blipFill>
                <a:latin typeface="方正硬笔楷书简体" panose="03000509000000000000" pitchFamily="65" charset="-122"/>
                <a:ea typeface="方正硬笔楷书简体" panose="03000509000000000000" pitchFamily="65" charset="-122"/>
              </a:rPr>
              <a:t>xx</a:t>
            </a:r>
            <a:r>
              <a:rPr lang="zh-CN" altLang="en-US" sz="2000" b="1" dirty="0" smtClean="0">
                <a:blipFill>
                  <a:blip r:embed="rId7"/>
                  <a:stretch>
                    <a:fillRect/>
                  </a:stretch>
                </a:blipFill>
                <a:latin typeface="方正硬笔楷书简体" panose="03000509000000000000" pitchFamily="65" charset="-122"/>
                <a:ea typeface="方正硬笔楷书简体" panose="03000509000000000000" pitchFamily="65" charset="-122"/>
              </a:rPr>
              <a:t>大学</a:t>
            </a:r>
            <a:endParaRPr lang="zh-CN" altLang="en-US" sz="2000" b="1" dirty="0">
              <a:blipFill>
                <a:blip r:embed="rId7"/>
                <a:stretch>
                  <a:fillRect/>
                </a:stretch>
              </a:blipFill>
              <a:latin typeface="方正硬笔楷书简体" panose="03000509000000000000" pitchFamily="65" charset="-122"/>
              <a:ea typeface="方正硬笔楷书简体" panose="03000509000000000000" pitchFamily="65" charset="-122"/>
            </a:endParaRPr>
          </a:p>
        </p:txBody>
      </p:sp>
      <p:sp>
        <p:nvSpPr>
          <p:cNvPr id="7" name="文本框 6"/>
          <p:cNvSpPr txBox="1"/>
          <p:nvPr/>
        </p:nvSpPr>
        <p:spPr>
          <a:xfrm>
            <a:off x="5284181" y="4552284"/>
            <a:ext cx="2236763" cy="396240"/>
          </a:xfrm>
          <a:prstGeom prst="rect">
            <a:avLst/>
          </a:prstGeom>
          <a:noFill/>
        </p:spPr>
        <p:txBody>
          <a:bodyPr wrap="square" rtlCol="0">
            <a:spAutoFit/>
          </a:bodyPr>
          <a:lstStyle/>
          <a:p>
            <a:r>
              <a:rPr lang="zh-CN" altLang="en-US" sz="2000" b="1" dirty="0">
                <a:blipFill>
                  <a:blip r:embed="rId7"/>
                  <a:stretch>
                    <a:fillRect/>
                  </a:stretch>
                </a:blipFill>
                <a:latin typeface="方正硬笔楷书简体" panose="03000509000000000000" pitchFamily="65" charset="-122"/>
                <a:ea typeface="方正硬笔楷书简体" panose="03000509000000000000" pitchFamily="65" charset="-122"/>
              </a:rPr>
              <a:t>专业</a:t>
            </a:r>
            <a:r>
              <a:rPr lang="zh-CN" altLang="en-US" sz="2000" b="1" dirty="0" smtClean="0">
                <a:blipFill>
                  <a:blip r:embed="rId7"/>
                  <a:stretch>
                    <a:fillRect/>
                  </a:stretch>
                </a:blipFill>
                <a:latin typeface="方正硬笔楷书简体" panose="03000509000000000000" pitchFamily="65" charset="-122"/>
                <a:ea typeface="方正硬笔楷书简体" panose="03000509000000000000" pitchFamily="65" charset="-122"/>
              </a:rPr>
              <a:t>：</a:t>
            </a:r>
            <a:r>
              <a:rPr lang="en-US" altLang="zh-CN" sz="2000" b="1" dirty="0" smtClean="0">
                <a:blipFill>
                  <a:blip r:embed="rId7"/>
                  <a:stretch>
                    <a:fillRect/>
                  </a:stretch>
                </a:blipFill>
                <a:latin typeface="方正硬笔楷书简体" panose="03000509000000000000" pitchFamily="65" charset="-122"/>
                <a:ea typeface="方正硬笔楷书简体" panose="03000509000000000000" pitchFamily="65" charset="-122"/>
              </a:rPr>
              <a:t>xx</a:t>
            </a:r>
            <a:r>
              <a:rPr lang="zh-CN" altLang="en-US" sz="2000" b="1" dirty="0" smtClean="0">
                <a:blipFill>
                  <a:blip r:embed="rId7"/>
                  <a:stretch>
                    <a:fillRect/>
                  </a:stretch>
                </a:blipFill>
                <a:latin typeface="方正硬笔楷书简体" panose="03000509000000000000" pitchFamily="65" charset="-122"/>
                <a:ea typeface="方正硬笔楷书简体" panose="03000509000000000000" pitchFamily="65" charset="-122"/>
              </a:rPr>
              <a:t>专业</a:t>
            </a:r>
            <a:endParaRPr lang="en-US" altLang="zh-CN" sz="2000" b="1" dirty="0">
              <a:blipFill>
                <a:blip r:embed="rId7"/>
                <a:stretch>
                  <a:fillRect/>
                </a:stretch>
              </a:blipFill>
              <a:latin typeface="方正硬笔楷书简体" panose="03000509000000000000" pitchFamily="65" charset="-122"/>
              <a:ea typeface="方正硬笔楷书简体" panose="03000509000000000000" pitchFamily="65" charset="-122"/>
            </a:endParaRPr>
          </a:p>
        </p:txBody>
      </p:sp>
      <p:sp>
        <p:nvSpPr>
          <p:cNvPr id="8" name="文本框 7"/>
          <p:cNvSpPr txBox="1"/>
          <p:nvPr/>
        </p:nvSpPr>
        <p:spPr>
          <a:xfrm>
            <a:off x="5284181" y="5104659"/>
            <a:ext cx="2236763" cy="396240"/>
          </a:xfrm>
          <a:prstGeom prst="rect">
            <a:avLst/>
          </a:prstGeom>
          <a:noFill/>
        </p:spPr>
        <p:txBody>
          <a:bodyPr wrap="square" rtlCol="0">
            <a:spAutoFit/>
          </a:bodyPr>
          <a:lstStyle/>
          <a:p>
            <a:r>
              <a:rPr lang="zh-CN" altLang="en-US" sz="2000" b="1" dirty="0">
                <a:blipFill>
                  <a:blip r:embed="rId7"/>
                  <a:stretch>
                    <a:fillRect/>
                  </a:stretch>
                </a:blipFill>
                <a:latin typeface="方正硬笔楷书简体" panose="03000509000000000000" pitchFamily="65" charset="-122"/>
                <a:ea typeface="方正硬笔楷书简体" panose="03000509000000000000" pitchFamily="65" charset="-122"/>
              </a:rPr>
              <a:t>答辩人</a:t>
            </a:r>
            <a:r>
              <a:rPr lang="zh-CN" altLang="en-US" sz="2000" b="1" dirty="0" smtClean="0">
                <a:blipFill>
                  <a:blip r:embed="rId7"/>
                  <a:stretch>
                    <a:fillRect/>
                  </a:stretch>
                </a:blipFill>
                <a:latin typeface="方正硬笔楷书简体" panose="03000509000000000000" pitchFamily="65" charset="-122"/>
                <a:ea typeface="方正硬笔楷书简体" panose="03000509000000000000" pitchFamily="65" charset="-122"/>
              </a:rPr>
              <a:t>：</a:t>
            </a:r>
            <a:r>
              <a:rPr lang="en-US" altLang="zh-CN" sz="2000" b="1" dirty="0" smtClean="0">
                <a:blipFill>
                  <a:blip r:embed="rId7"/>
                  <a:stretch>
                    <a:fillRect/>
                  </a:stretch>
                </a:blipFill>
                <a:latin typeface="方正硬笔楷书简体" panose="03000509000000000000" pitchFamily="65" charset="-122"/>
                <a:ea typeface="方正硬笔楷书简体" panose="03000509000000000000" pitchFamily="65" charset="-122"/>
              </a:rPr>
              <a:t>xx</a:t>
            </a:r>
            <a:r>
              <a:rPr lang="zh-CN" altLang="en-US" sz="2000" b="1" dirty="0" smtClean="0">
                <a:blipFill>
                  <a:blip r:embed="rId7"/>
                  <a:stretch>
                    <a:fillRect/>
                  </a:stretch>
                </a:blipFill>
                <a:latin typeface="方正硬笔楷书简体" panose="03000509000000000000" pitchFamily="65" charset="-122"/>
                <a:ea typeface="方正硬笔楷书简体" panose="03000509000000000000" pitchFamily="65" charset="-122"/>
              </a:rPr>
              <a:t> </a:t>
            </a:r>
            <a:endParaRPr lang="zh-CN" altLang="en-US" sz="2000" b="1" dirty="0">
              <a:blipFill>
                <a:blip r:embed="rId7"/>
                <a:stretch>
                  <a:fillRect/>
                </a:stretch>
              </a:blipFill>
              <a:latin typeface="方正硬笔楷书简体" panose="03000509000000000000" pitchFamily="65" charset="-122"/>
              <a:ea typeface="方正硬笔楷书简体" panose="03000509000000000000" pitchFamily="65" charset="-122"/>
            </a:endParaRPr>
          </a:p>
        </p:txBody>
      </p:sp>
      <p:pic>
        <p:nvPicPr>
          <p:cNvPr id="3" name="图片 2"/>
          <p:cNvPicPr>
            <a:picLocks noChangeAspect="1"/>
          </p:cNvPicPr>
          <p:nvPr/>
        </p:nvPicPr>
        <p:blipFill>
          <a:blip r:embed="rId8">
            <a:extLst>
              <a:ext uri="{BEBA8EAE-BF5A-486C-A8C5-ECC9F3942E4B}">
                <a14:imgProps xmlns:a14="http://schemas.microsoft.com/office/drawing/2010/main">
                  <a14:imgLayer r:embed="rId9">
                    <a14:imgEffect>
                      <a14:artisticPastelsSmooth/>
                    </a14:imgEffect>
                  </a14:imgLayer>
                </a14:imgProps>
              </a:ext>
            </a:extLst>
          </a:blip>
          <a:stretch>
            <a:fillRect/>
          </a:stretch>
        </p:blipFill>
        <p:spPr>
          <a:xfrm>
            <a:off x="4457771" y="2348833"/>
            <a:ext cx="3889585" cy="829128"/>
          </a:xfrm>
          <a:prstGeom prst="rect">
            <a:avLst/>
          </a:prstGeom>
        </p:spPr>
      </p:pic>
      <p:pic>
        <p:nvPicPr>
          <p:cNvPr id="24" name="图片 23"/>
          <p:cNvPicPr>
            <a:picLocks noChangeAspect="1"/>
          </p:cNvPicPr>
          <p:nvPr/>
        </p:nvPicPr>
        <p:blipFill>
          <a:blip r:embed="rId10">
            <a:extLst>
              <a:ext uri="{BEBA8EAE-BF5A-486C-A8C5-ECC9F3942E4B}">
                <a14:imgProps xmlns:a14="http://schemas.microsoft.com/office/drawing/2010/main">
                  <a14:imgLayer r:embed="rId11">
                    <a14:imgEffect>
                      <a14:artisticPastelsSmooth/>
                    </a14:imgEffect>
                  </a14:imgLayer>
                </a14:imgProps>
              </a:ext>
            </a:extLst>
          </a:blip>
          <a:stretch>
            <a:fillRect/>
          </a:stretch>
        </p:blipFill>
        <p:spPr>
          <a:xfrm>
            <a:off x="3797606" y="2306158"/>
            <a:ext cx="707197" cy="914479"/>
          </a:xfrm>
          <a:prstGeom prst="rect">
            <a:avLst/>
          </a:prstGeom>
        </p:spPr>
      </p:pic>
      <p:pic>
        <p:nvPicPr>
          <p:cNvPr id="4" name="电视台常用图片呈现背景音乐 (48)">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2"/>
          <a:stretch>
            <a:fillRect/>
          </a:stretch>
        </p:blipFill>
        <p:spPr>
          <a:xfrm>
            <a:off x="-609600" y="5729614"/>
            <a:ext cx="609600" cy="6096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8991"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54" name="文本框 353"/>
          <p:cNvSpPr txBox="1"/>
          <p:nvPr/>
        </p:nvSpPr>
        <p:spPr>
          <a:xfrm>
            <a:off x="310971" y="331211"/>
            <a:ext cx="1821150" cy="584200"/>
          </a:xfrm>
          <a:prstGeom prst="rect">
            <a:avLst/>
          </a:prstGeom>
          <a:noFill/>
        </p:spPr>
        <p:txBody>
          <a:bodyPr wrap="square" lIns="91436" tIns="45719" rIns="91436" bIns="45719">
            <a:spAutoFit/>
          </a:bodyPr>
          <a:lstStyle>
            <a:defPPr>
              <a:defRPr lang="zh-CN"/>
            </a:defPPr>
            <a:lvl1pPr>
              <a:defRPr sz="3200" b="1">
                <a:blipFill>
                  <a:blip r:embed="rId3"/>
                  <a:stretch>
                    <a:fillRect/>
                  </a:stretch>
                </a:blipFill>
                <a:latin typeface="方正硬笔楷书简体" panose="03000509000000000000" pitchFamily="65" charset="-122"/>
                <a:ea typeface="方正硬笔楷书简体" panose="03000509000000000000" pitchFamily="65" charset="-122"/>
                <a:cs typeface="微软雅黑" panose="020B0503020204020204" pitchFamily="34" charset="-122"/>
              </a:defRPr>
            </a:lvl1pPr>
            <a:lvl2pPr marL="742950" indent="-285750">
              <a:defRPr sz="2400">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dirty="0"/>
              <a:t>研究结果</a:t>
            </a:r>
            <a:endParaRPr lang="zh-HK" altLang="en-US" dirty="0"/>
          </a:p>
        </p:txBody>
      </p:sp>
      <p:grpSp>
        <p:nvGrpSpPr>
          <p:cNvPr id="13" name="组合 12"/>
          <p:cNvGrpSpPr/>
          <p:nvPr/>
        </p:nvGrpSpPr>
        <p:grpSpPr>
          <a:xfrm>
            <a:off x="321512" y="915411"/>
            <a:ext cx="1800068" cy="93512"/>
            <a:chOff x="2804139" y="4450981"/>
            <a:chExt cx="7078926" cy="223552"/>
          </a:xfrm>
        </p:grpSpPr>
        <p:sp>
          <p:nvSpPr>
            <p:cNvPr id="14"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p>
          </p:txBody>
        </p:sp>
        <p:sp>
          <p:nvSpPr>
            <p:cNvPr id="15"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p>
          </p:txBody>
        </p:sp>
      </p:grpSp>
      <p:pic>
        <p:nvPicPr>
          <p:cNvPr id="16" name="图片 15"/>
          <p:cNvPicPr>
            <a:picLocks noChangeAspect="1"/>
          </p:cNvPicPr>
          <p:nvPr/>
        </p:nvPicPr>
        <p:blipFill>
          <a:blip r:embed="rId4"/>
          <a:stretch>
            <a:fillRect/>
          </a:stretch>
        </p:blipFill>
        <p:spPr>
          <a:xfrm rot="2249058" flipV="1">
            <a:off x="2177155" y="408994"/>
            <a:ext cx="240208" cy="587495"/>
          </a:xfrm>
          <a:prstGeom prst="rect">
            <a:avLst/>
          </a:prstGeom>
        </p:spPr>
      </p:pic>
      <p:grpSp>
        <p:nvGrpSpPr>
          <p:cNvPr id="3" name="组合 2"/>
          <p:cNvGrpSpPr/>
          <p:nvPr/>
        </p:nvGrpSpPr>
        <p:grpSpPr>
          <a:xfrm>
            <a:off x="1037772" y="2130001"/>
            <a:ext cx="10116457" cy="3091480"/>
            <a:chOff x="1001485" y="2484147"/>
            <a:chExt cx="10116457" cy="3091480"/>
          </a:xfrm>
        </p:grpSpPr>
        <p:sp>
          <p:nvSpPr>
            <p:cNvPr id="2" name="任意多边形 1"/>
            <p:cNvSpPr/>
            <p:nvPr/>
          </p:nvSpPr>
          <p:spPr>
            <a:xfrm>
              <a:off x="1001485" y="2945810"/>
              <a:ext cx="10116457" cy="1297034"/>
            </a:xfrm>
            <a:custGeom>
              <a:avLst/>
              <a:gdLst>
                <a:gd name="connsiteX0" fmla="*/ 0 w 10072914"/>
                <a:gd name="connsiteY0" fmla="*/ 493518 h 1300260"/>
                <a:gd name="connsiteX1" fmla="*/ 711200 w 10072914"/>
                <a:gd name="connsiteY1" fmla="*/ 1291803 h 1300260"/>
                <a:gd name="connsiteX2" fmla="*/ 1930400 w 10072914"/>
                <a:gd name="connsiteY2" fmla="*/ 43575 h 1300260"/>
                <a:gd name="connsiteX3" fmla="*/ 3265714 w 10072914"/>
                <a:gd name="connsiteY3" fmla="*/ 1204718 h 1300260"/>
                <a:gd name="connsiteX4" fmla="*/ 4630057 w 10072914"/>
                <a:gd name="connsiteY4" fmla="*/ 32 h 1300260"/>
                <a:gd name="connsiteX5" fmla="*/ 6125028 w 10072914"/>
                <a:gd name="connsiteY5" fmla="*/ 1248261 h 1300260"/>
                <a:gd name="connsiteX6" fmla="*/ 7518400 w 10072914"/>
                <a:gd name="connsiteY6" fmla="*/ 14546 h 1300260"/>
                <a:gd name="connsiteX7" fmla="*/ 8868228 w 10072914"/>
                <a:gd name="connsiteY7" fmla="*/ 1204718 h 1300260"/>
                <a:gd name="connsiteX8" fmla="*/ 10072914 w 10072914"/>
                <a:gd name="connsiteY8" fmla="*/ 449975 h 1300260"/>
                <a:gd name="connsiteX0-1" fmla="*/ 0 w 10072914"/>
                <a:gd name="connsiteY0-2" fmla="*/ 493518 h 1300259"/>
                <a:gd name="connsiteX1-3" fmla="*/ 711200 w 10072914"/>
                <a:gd name="connsiteY1-4" fmla="*/ 1291803 h 1300259"/>
                <a:gd name="connsiteX2-5" fmla="*/ 1930400 w 10072914"/>
                <a:gd name="connsiteY2-6" fmla="*/ 43575 h 1300259"/>
                <a:gd name="connsiteX3-7" fmla="*/ 3265714 w 10072914"/>
                <a:gd name="connsiteY3-8" fmla="*/ 1204718 h 1300259"/>
                <a:gd name="connsiteX4-9" fmla="*/ 4630057 w 10072914"/>
                <a:gd name="connsiteY4-10" fmla="*/ 32 h 1300259"/>
                <a:gd name="connsiteX5-11" fmla="*/ 6125028 w 10072914"/>
                <a:gd name="connsiteY5-12" fmla="*/ 1248261 h 1300259"/>
                <a:gd name="connsiteX6-13" fmla="*/ 7518400 w 10072914"/>
                <a:gd name="connsiteY6-14" fmla="*/ 14546 h 1300259"/>
                <a:gd name="connsiteX7-15" fmla="*/ 8868228 w 10072914"/>
                <a:gd name="connsiteY7-16" fmla="*/ 1204718 h 1300259"/>
                <a:gd name="connsiteX8-17" fmla="*/ 10072914 w 10072914"/>
                <a:gd name="connsiteY8-18" fmla="*/ 449975 h 1300259"/>
                <a:gd name="connsiteX0-19" fmla="*/ 0 w 10072914"/>
                <a:gd name="connsiteY0-20" fmla="*/ 493518 h 1322041"/>
                <a:gd name="connsiteX1-21" fmla="*/ 159657 w 10072914"/>
                <a:gd name="connsiteY1-22" fmla="*/ 899919 h 1322041"/>
                <a:gd name="connsiteX2-23" fmla="*/ 711200 w 10072914"/>
                <a:gd name="connsiteY2-24" fmla="*/ 1291803 h 1322041"/>
                <a:gd name="connsiteX3-25" fmla="*/ 1930400 w 10072914"/>
                <a:gd name="connsiteY3-26" fmla="*/ 43575 h 1322041"/>
                <a:gd name="connsiteX4-27" fmla="*/ 3265714 w 10072914"/>
                <a:gd name="connsiteY4-28" fmla="*/ 1204718 h 1322041"/>
                <a:gd name="connsiteX5-29" fmla="*/ 4630057 w 10072914"/>
                <a:gd name="connsiteY5-30" fmla="*/ 32 h 1322041"/>
                <a:gd name="connsiteX6-31" fmla="*/ 6125028 w 10072914"/>
                <a:gd name="connsiteY6-32" fmla="*/ 1248261 h 1322041"/>
                <a:gd name="connsiteX7-33" fmla="*/ 7518400 w 10072914"/>
                <a:gd name="connsiteY7-34" fmla="*/ 14546 h 1322041"/>
                <a:gd name="connsiteX8-35" fmla="*/ 8868228 w 10072914"/>
                <a:gd name="connsiteY8-36" fmla="*/ 1204718 h 1322041"/>
                <a:gd name="connsiteX9" fmla="*/ 10072914 w 10072914"/>
                <a:gd name="connsiteY9" fmla="*/ 449975 h 1322041"/>
                <a:gd name="connsiteX0-37" fmla="*/ 0 w 10116457"/>
                <a:gd name="connsiteY0-38" fmla="*/ 522546 h 1322041"/>
                <a:gd name="connsiteX1-39" fmla="*/ 203200 w 10116457"/>
                <a:gd name="connsiteY1-40" fmla="*/ 899919 h 1322041"/>
                <a:gd name="connsiteX2-41" fmla="*/ 754743 w 10116457"/>
                <a:gd name="connsiteY2-42" fmla="*/ 1291803 h 1322041"/>
                <a:gd name="connsiteX3-43" fmla="*/ 1973943 w 10116457"/>
                <a:gd name="connsiteY3-44" fmla="*/ 43575 h 1322041"/>
                <a:gd name="connsiteX4-45" fmla="*/ 3309257 w 10116457"/>
                <a:gd name="connsiteY4-46" fmla="*/ 1204718 h 1322041"/>
                <a:gd name="connsiteX5-47" fmla="*/ 4673600 w 10116457"/>
                <a:gd name="connsiteY5-48" fmla="*/ 32 h 1322041"/>
                <a:gd name="connsiteX6-49" fmla="*/ 6168571 w 10116457"/>
                <a:gd name="connsiteY6-50" fmla="*/ 1248261 h 1322041"/>
                <a:gd name="connsiteX7-51" fmla="*/ 7561943 w 10116457"/>
                <a:gd name="connsiteY7-52" fmla="*/ 14546 h 1322041"/>
                <a:gd name="connsiteX8-53" fmla="*/ 8911771 w 10116457"/>
                <a:gd name="connsiteY8-54" fmla="*/ 1204718 h 1322041"/>
                <a:gd name="connsiteX9-55" fmla="*/ 10116457 w 10116457"/>
                <a:gd name="connsiteY9-56" fmla="*/ 449975 h 1322041"/>
                <a:gd name="connsiteX0-57" fmla="*/ 0 w 10116457"/>
                <a:gd name="connsiteY0-58" fmla="*/ 522546 h 1296478"/>
                <a:gd name="connsiteX1-59" fmla="*/ 203200 w 10116457"/>
                <a:gd name="connsiteY1-60" fmla="*/ 899919 h 1296478"/>
                <a:gd name="connsiteX2-61" fmla="*/ 754743 w 10116457"/>
                <a:gd name="connsiteY2-62" fmla="*/ 1291803 h 1296478"/>
                <a:gd name="connsiteX3-63" fmla="*/ 1262744 w 10116457"/>
                <a:gd name="connsiteY3-64" fmla="*/ 624147 h 1296478"/>
                <a:gd name="connsiteX4-65" fmla="*/ 1973943 w 10116457"/>
                <a:gd name="connsiteY4-66" fmla="*/ 43575 h 1296478"/>
                <a:gd name="connsiteX5-67" fmla="*/ 3309257 w 10116457"/>
                <a:gd name="connsiteY5-68" fmla="*/ 1204718 h 1296478"/>
                <a:gd name="connsiteX6-69" fmla="*/ 4673600 w 10116457"/>
                <a:gd name="connsiteY6-70" fmla="*/ 32 h 1296478"/>
                <a:gd name="connsiteX7-71" fmla="*/ 6168571 w 10116457"/>
                <a:gd name="connsiteY7-72" fmla="*/ 1248261 h 1296478"/>
                <a:gd name="connsiteX8-73" fmla="*/ 7561943 w 10116457"/>
                <a:gd name="connsiteY8-74" fmla="*/ 14546 h 1296478"/>
                <a:gd name="connsiteX9-75" fmla="*/ 8911771 w 10116457"/>
                <a:gd name="connsiteY9-76" fmla="*/ 1204718 h 1296478"/>
                <a:gd name="connsiteX10" fmla="*/ 10116457 w 10116457"/>
                <a:gd name="connsiteY10" fmla="*/ 449975 h 1296478"/>
                <a:gd name="connsiteX0-77" fmla="*/ 0 w 10116457"/>
                <a:gd name="connsiteY0-78" fmla="*/ 522549 h 1296481"/>
                <a:gd name="connsiteX1-79" fmla="*/ 203200 w 10116457"/>
                <a:gd name="connsiteY1-80" fmla="*/ 899922 h 1296481"/>
                <a:gd name="connsiteX2-81" fmla="*/ 754743 w 10116457"/>
                <a:gd name="connsiteY2-82" fmla="*/ 1291806 h 1296481"/>
                <a:gd name="connsiteX3-83" fmla="*/ 1262744 w 10116457"/>
                <a:gd name="connsiteY3-84" fmla="*/ 624150 h 1296481"/>
                <a:gd name="connsiteX4-85" fmla="*/ 1973943 w 10116457"/>
                <a:gd name="connsiteY4-86" fmla="*/ 43578 h 1296481"/>
                <a:gd name="connsiteX5-87" fmla="*/ 2540001 w 10116457"/>
                <a:gd name="connsiteY5-88" fmla="*/ 580607 h 1296481"/>
                <a:gd name="connsiteX6-89" fmla="*/ 3309257 w 10116457"/>
                <a:gd name="connsiteY6-90" fmla="*/ 1204721 h 1296481"/>
                <a:gd name="connsiteX7-91" fmla="*/ 4673600 w 10116457"/>
                <a:gd name="connsiteY7-92" fmla="*/ 35 h 1296481"/>
                <a:gd name="connsiteX8-93" fmla="*/ 6168571 w 10116457"/>
                <a:gd name="connsiteY8-94" fmla="*/ 1248264 h 1296481"/>
                <a:gd name="connsiteX9-95" fmla="*/ 7561943 w 10116457"/>
                <a:gd name="connsiteY9-96" fmla="*/ 14549 h 1296481"/>
                <a:gd name="connsiteX10-97" fmla="*/ 8911771 w 10116457"/>
                <a:gd name="connsiteY10-98" fmla="*/ 1204721 h 1296481"/>
                <a:gd name="connsiteX11" fmla="*/ 10116457 w 10116457"/>
                <a:gd name="connsiteY11" fmla="*/ 449978 h 1296481"/>
                <a:gd name="connsiteX0-99" fmla="*/ 0 w 10116457"/>
                <a:gd name="connsiteY0-100" fmla="*/ 541928 h 1315860"/>
                <a:gd name="connsiteX1-101" fmla="*/ 203200 w 10116457"/>
                <a:gd name="connsiteY1-102" fmla="*/ 919301 h 1315860"/>
                <a:gd name="connsiteX2-103" fmla="*/ 754743 w 10116457"/>
                <a:gd name="connsiteY2-104" fmla="*/ 1311185 h 1315860"/>
                <a:gd name="connsiteX3-105" fmla="*/ 1262744 w 10116457"/>
                <a:gd name="connsiteY3-106" fmla="*/ 643529 h 1315860"/>
                <a:gd name="connsiteX4-107" fmla="*/ 1973943 w 10116457"/>
                <a:gd name="connsiteY4-108" fmla="*/ 62957 h 1315860"/>
                <a:gd name="connsiteX5-109" fmla="*/ 2540001 w 10116457"/>
                <a:gd name="connsiteY5-110" fmla="*/ 599986 h 1315860"/>
                <a:gd name="connsiteX6-111" fmla="*/ 3309257 w 10116457"/>
                <a:gd name="connsiteY6-112" fmla="*/ 1224100 h 1315860"/>
                <a:gd name="connsiteX7-113" fmla="*/ 3976915 w 10116457"/>
                <a:gd name="connsiteY7-114" fmla="*/ 556445 h 1315860"/>
                <a:gd name="connsiteX8-115" fmla="*/ 4673600 w 10116457"/>
                <a:gd name="connsiteY8-116" fmla="*/ 19414 h 1315860"/>
                <a:gd name="connsiteX9-117" fmla="*/ 6168571 w 10116457"/>
                <a:gd name="connsiteY9-118" fmla="*/ 1267643 h 1315860"/>
                <a:gd name="connsiteX10-119" fmla="*/ 7561943 w 10116457"/>
                <a:gd name="connsiteY10-120" fmla="*/ 33928 h 1315860"/>
                <a:gd name="connsiteX11-121" fmla="*/ 8911771 w 10116457"/>
                <a:gd name="connsiteY11-122" fmla="*/ 1224100 h 1315860"/>
                <a:gd name="connsiteX12" fmla="*/ 10116457 w 10116457"/>
                <a:gd name="connsiteY12" fmla="*/ 469357 h 1315860"/>
                <a:gd name="connsiteX0-123" fmla="*/ 0 w 10116457"/>
                <a:gd name="connsiteY0-124" fmla="*/ 523102 h 1297034"/>
                <a:gd name="connsiteX1-125" fmla="*/ 203200 w 10116457"/>
                <a:gd name="connsiteY1-126" fmla="*/ 900475 h 1297034"/>
                <a:gd name="connsiteX2-127" fmla="*/ 754743 w 10116457"/>
                <a:gd name="connsiteY2-128" fmla="*/ 1292359 h 1297034"/>
                <a:gd name="connsiteX3-129" fmla="*/ 1262744 w 10116457"/>
                <a:gd name="connsiteY3-130" fmla="*/ 624703 h 1297034"/>
                <a:gd name="connsiteX4-131" fmla="*/ 1973943 w 10116457"/>
                <a:gd name="connsiteY4-132" fmla="*/ 44131 h 1297034"/>
                <a:gd name="connsiteX5-133" fmla="*/ 2540001 w 10116457"/>
                <a:gd name="connsiteY5-134" fmla="*/ 581160 h 1297034"/>
                <a:gd name="connsiteX6-135" fmla="*/ 3309257 w 10116457"/>
                <a:gd name="connsiteY6-136" fmla="*/ 1205274 h 1297034"/>
                <a:gd name="connsiteX7-137" fmla="*/ 3976915 w 10116457"/>
                <a:gd name="connsiteY7-138" fmla="*/ 537619 h 1297034"/>
                <a:gd name="connsiteX8-139" fmla="*/ 4673600 w 10116457"/>
                <a:gd name="connsiteY8-140" fmla="*/ 588 h 1297034"/>
                <a:gd name="connsiteX9-141" fmla="*/ 5312229 w 10116457"/>
                <a:gd name="connsiteY9-142" fmla="*/ 639219 h 1297034"/>
                <a:gd name="connsiteX10-143" fmla="*/ 6168571 w 10116457"/>
                <a:gd name="connsiteY10-144" fmla="*/ 1248817 h 1297034"/>
                <a:gd name="connsiteX11-145" fmla="*/ 7561943 w 10116457"/>
                <a:gd name="connsiteY11-146" fmla="*/ 15102 h 1297034"/>
                <a:gd name="connsiteX12-147" fmla="*/ 8911771 w 10116457"/>
                <a:gd name="connsiteY12-148" fmla="*/ 1205274 h 1297034"/>
                <a:gd name="connsiteX13" fmla="*/ 10116457 w 10116457"/>
                <a:gd name="connsiteY13" fmla="*/ 450531 h 1297034"/>
                <a:gd name="connsiteX0-149" fmla="*/ 0 w 10116457"/>
                <a:gd name="connsiteY0-150" fmla="*/ 523984 h 1297916"/>
                <a:gd name="connsiteX1-151" fmla="*/ 203200 w 10116457"/>
                <a:gd name="connsiteY1-152" fmla="*/ 901357 h 1297916"/>
                <a:gd name="connsiteX2-153" fmla="*/ 754743 w 10116457"/>
                <a:gd name="connsiteY2-154" fmla="*/ 1293241 h 1297916"/>
                <a:gd name="connsiteX3-155" fmla="*/ 1262744 w 10116457"/>
                <a:gd name="connsiteY3-156" fmla="*/ 625585 h 1297916"/>
                <a:gd name="connsiteX4-157" fmla="*/ 1973943 w 10116457"/>
                <a:gd name="connsiteY4-158" fmla="*/ 45013 h 1297916"/>
                <a:gd name="connsiteX5-159" fmla="*/ 2540001 w 10116457"/>
                <a:gd name="connsiteY5-160" fmla="*/ 582042 h 1297916"/>
                <a:gd name="connsiteX6-161" fmla="*/ 3309257 w 10116457"/>
                <a:gd name="connsiteY6-162" fmla="*/ 1206156 h 1297916"/>
                <a:gd name="connsiteX7-163" fmla="*/ 3976915 w 10116457"/>
                <a:gd name="connsiteY7-164" fmla="*/ 538501 h 1297916"/>
                <a:gd name="connsiteX8-165" fmla="*/ 4673600 w 10116457"/>
                <a:gd name="connsiteY8-166" fmla="*/ 1470 h 1297916"/>
                <a:gd name="connsiteX9-167" fmla="*/ 5312229 w 10116457"/>
                <a:gd name="connsiteY9-168" fmla="*/ 640101 h 1297916"/>
                <a:gd name="connsiteX10-169" fmla="*/ 6168571 w 10116457"/>
                <a:gd name="connsiteY10-170" fmla="*/ 1249699 h 1297916"/>
                <a:gd name="connsiteX11-171" fmla="*/ 6865258 w 10116457"/>
                <a:gd name="connsiteY11-172" fmla="*/ 567529 h 1297916"/>
                <a:gd name="connsiteX12-173" fmla="*/ 7561943 w 10116457"/>
                <a:gd name="connsiteY12-174" fmla="*/ 15984 h 1297916"/>
                <a:gd name="connsiteX13-175" fmla="*/ 8911771 w 10116457"/>
                <a:gd name="connsiteY13-176" fmla="*/ 1206156 h 1297916"/>
                <a:gd name="connsiteX14" fmla="*/ 10116457 w 10116457"/>
                <a:gd name="connsiteY14" fmla="*/ 451413 h 1297916"/>
                <a:gd name="connsiteX0-177" fmla="*/ 0 w 10116457"/>
                <a:gd name="connsiteY0-178" fmla="*/ 523102 h 1297034"/>
                <a:gd name="connsiteX1-179" fmla="*/ 203200 w 10116457"/>
                <a:gd name="connsiteY1-180" fmla="*/ 900475 h 1297034"/>
                <a:gd name="connsiteX2-181" fmla="*/ 754743 w 10116457"/>
                <a:gd name="connsiteY2-182" fmla="*/ 1292359 h 1297034"/>
                <a:gd name="connsiteX3-183" fmla="*/ 1262744 w 10116457"/>
                <a:gd name="connsiteY3-184" fmla="*/ 624703 h 1297034"/>
                <a:gd name="connsiteX4-185" fmla="*/ 1973943 w 10116457"/>
                <a:gd name="connsiteY4-186" fmla="*/ 44131 h 1297034"/>
                <a:gd name="connsiteX5-187" fmla="*/ 2540001 w 10116457"/>
                <a:gd name="connsiteY5-188" fmla="*/ 581160 h 1297034"/>
                <a:gd name="connsiteX6-189" fmla="*/ 3309257 w 10116457"/>
                <a:gd name="connsiteY6-190" fmla="*/ 1205274 h 1297034"/>
                <a:gd name="connsiteX7-191" fmla="*/ 3976915 w 10116457"/>
                <a:gd name="connsiteY7-192" fmla="*/ 537619 h 1297034"/>
                <a:gd name="connsiteX8-193" fmla="*/ 4673600 w 10116457"/>
                <a:gd name="connsiteY8-194" fmla="*/ 588 h 1297034"/>
                <a:gd name="connsiteX9-195" fmla="*/ 5312229 w 10116457"/>
                <a:gd name="connsiteY9-196" fmla="*/ 639219 h 1297034"/>
                <a:gd name="connsiteX10-197" fmla="*/ 6168571 w 10116457"/>
                <a:gd name="connsiteY10-198" fmla="*/ 1248817 h 1297034"/>
                <a:gd name="connsiteX11-199" fmla="*/ 6865258 w 10116457"/>
                <a:gd name="connsiteY11-200" fmla="*/ 566647 h 1297034"/>
                <a:gd name="connsiteX12-201" fmla="*/ 7561943 w 10116457"/>
                <a:gd name="connsiteY12-202" fmla="*/ 15102 h 1297034"/>
                <a:gd name="connsiteX13-203" fmla="*/ 8229601 w 10116457"/>
                <a:gd name="connsiteY13-204" fmla="*/ 668247 h 1297034"/>
                <a:gd name="connsiteX14-205" fmla="*/ 8911771 w 10116457"/>
                <a:gd name="connsiteY14-206" fmla="*/ 1205274 h 1297034"/>
                <a:gd name="connsiteX15" fmla="*/ 10116457 w 10116457"/>
                <a:gd name="connsiteY15" fmla="*/ 450531 h 1297034"/>
                <a:gd name="connsiteX0-207" fmla="*/ 0 w 10116457"/>
                <a:gd name="connsiteY0-208" fmla="*/ 523102 h 1297034"/>
                <a:gd name="connsiteX1-209" fmla="*/ 203200 w 10116457"/>
                <a:gd name="connsiteY1-210" fmla="*/ 900475 h 1297034"/>
                <a:gd name="connsiteX2-211" fmla="*/ 754743 w 10116457"/>
                <a:gd name="connsiteY2-212" fmla="*/ 1292359 h 1297034"/>
                <a:gd name="connsiteX3-213" fmla="*/ 1262744 w 10116457"/>
                <a:gd name="connsiteY3-214" fmla="*/ 624703 h 1297034"/>
                <a:gd name="connsiteX4-215" fmla="*/ 1973943 w 10116457"/>
                <a:gd name="connsiteY4-216" fmla="*/ 44131 h 1297034"/>
                <a:gd name="connsiteX5-217" fmla="*/ 2540001 w 10116457"/>
                <a:gd name="connsiteY5-218" fmla="*/ 581160 h 1297034"/>
                <a:gd name="connsiteX6-219" fmla="*/ 3309257 w 10116457"/>
                <a:gd name="connsiteY6-220" fmla="*/ 1205274 h 1297034"/>
                <a:gd name="connsiteX7-221" fmla="*/ 3976915 w 10116457"/>
                <a:gd name="connsiteY7-222" fmla="*/ 537619 h 1297034"/>
                <a:gd name="connsiteX8-223" fmla="*/ 4673600 w 10116457"/>
                <a:gd name="connsiteY8-224" fmla="*/ 588 h 1297034"/>
                <a:gd name="connsiteX9-225" fmla="*/ 5312229 w 10116457"/>
                <a:gd name="connsiteY9-226" fmla="*/ 639219 h 1297034"/>
                <a:gd name="connsiteX10-227" fmla="*/ 6168571 w 10116457"/>
                <a:gd name="connsiteY10-228" fmla="*/ 1248817 h 1297034"/>
                <a:gd name="connsiteX11-229" fmla="*/ 6865258 w 10116457"/>
                <a:gd name="connsiteY11-230" fmla="*/ 566647 h 1297034"/>
                <a:gd name="connsiteX12-231" fmla="*/ 7561943 w 10116457"/>
                <a:gd name="connsiteY12-232" fmla="*/ 15102 h 1297034"/>
                <a:gd name="connsiteX13-233" fmla="*/ 8229601 w 10116457"/>
                <a:gd name="connsiteY13-234" fmla="*/ 668247 h 1297034"/>
                <a:gd name="connsiteX14-235" fmla="*/ 8911771 w 10116457"/>
                <a:gd name="connsiteY14-236" fmla="*/ 1205274 h 1297034"/>
                <a:gd name="connsiteX15-237" fmla="*/ 9652001 w 10116457"/>
                <a:gd name="connsiteY15-238" fmla="*/ 871447 h 1297034"/>
                <a:gd name="connsiteX16" fmla="*/ 10116457 w 10116457"/>
                <a:gd name="connsiteY16" fmla="*/ 450531 h 1297034"/>
                <a:gd name="connsiteX0-239" fmla="*/ 0 w 10116457"/>
                <a:gd name="connsiteY0-240" fmla="*/ 523102 h 1297034"/>
                <a:gd name="connsiteX1-241" fmla="*/ 203200 w 10116457"/>
                <a:gd name="connsiteY1-242" fmla="*/ 900475 h 1297034"/>
                <a:gd name="connsiteX2-243" fmla="*/ 754743 w 10116457"/>
                <a:gd name="connsiteY2-244" fmla="*/ 1292359 h 1297034"/>
                <a:gd name="connsiteX3-245" fmla="*/ 1262744 w 10116457"/>
                <a:gd name="connsiteY3-246" fmla="*/ 624703 h 1297034"/>
                <a:gd name="connsiteX4-247" fmla="*/ 1973943 w 10116457"/>
                <a:gd name="connsiteY4-248" fmla="*/ 44131 h 1297034"/>
                <a:gd name="connsiteX5-249" fmla="*/ 2540001 w 10116457"/>
                <a:gd name="connsiteY5-250" fmla="*/ 581160 h 1297034"/>
                <a:gd name="connsiteX6-251" fmla="*/ 3309257 w 10116457"/>
                <a:gd name="connsiteY6-252" fmla="*/ 1205274 h 1297034"/>
                <a:gd name="connsiteX7-253" fmla="*/ 3976915 w 10116457"/>
                <a:gd name="connsiteY7-254" fmla="*/ 537619 h 1297034"/>
                <a:gd name="connsiteX8-255" fmla="*/ 4673600 w 10116457"/>
                <a:gd name="connsiteY8-256" fmla="*/ 588 h 1297034"/>
                <a:gd name="connsiteX9-257" fmla="*/ 5312229 w 10116457"/>
                <a:gd name="connsiteY9-258" fmla="*/ 639219 h 1297034"/>
                <a:gd name="connsiteX10-259" fmla="*/ 6168571 w 10116457"/>
                <a:gd name="connsiteY10-260" fmla="*/ 1248817 h 1297034"/>
                <a:gd name="connsiteX11-261" fmla="*/ 6865258 w 10116457"/>
                <a:gd name="connsiteY11-262" fmla="*/ 566647 h 1297034"/>
                <a:gd name="connsiteX12-263" fmla="*/ 7561943 w 10116457"/>
                <a:gd name="connsiteY12-264" fmla="*/ 15102 h 1297034"/>
                <a:gd name="connsiteX13-265" fmla="*/ 8229601 w 10116457"/>
                <a:gd name="connsiteY13-266" fmla="*/ 668247 h 1297034"/>
                <a:gd name="connsiteX14-267" fmla="*/ 8911771 w 10116457"/>
                <a:gd name="connsiteY14-268" fmla="*/ 1205274 h 1297034"/>
                <a:gd name="connsiteX15-269" fmla="*/ 9652001 w 10116457"/>
                <a:gd name="connsiteY15-270" fmla="*/ 871447 h 1297034"/>
                <a:gd name="connsiteX16-271" fmla="*/ 10116457 w 10116457"/>
                <a:gd name="connsiteY16-272" fmla="*/ 450531 h 1297034"/>
                <a:gd name="connsiteX0-273" fmla="*/ 0 w 10116457"/>
                <a:gd name="connsiteY0-274" fmla="*/ 523102 h 1297034"/>
                <a:gd name="connsiteX1-275" fmla="*/ 203200 w 10116457"/>
                <a:gd name="connsiteY1-276" fmla="*/ 900475 h 1297034"/>
                <a:gd name="connsiteX2-277" fmla="*/ 754743 w 10116457"/>
                <a:gd name="connsiteY2-278" fmla="*/ 1292359 h 1297034"/>
                <a:gd name="connsiteX3-279" fmla="*/ 1262744 w 10116457"/>
                <a:gd name="connsiteY3-280" fmla="*/ 624703 h 1297034"/>
                <a:gd name="connsiteX4-281" fmla="*/ 1973943 w 10116457"/>
                <a:gd name="connsiteY4-282" fmla="*/ 44131 h 1297034"/>
                <a:gd name="connsiteX5-283" fmla="*/ 2540001 w 10116457"/>
                <a:gd name="connsiteY5-284" fmla="*/ 581160 h 1297034"/>
                <a:gd name="connsiteX6-285" fmla="*/ 3309257 w 10116457"/>
                <a:gd name="connsiteY6-286" fmla="*/ 1205274 h 1297034"/>
                <a:gd name="connsiteX7-287" fmla="*/ 3976915 w 10116457"/>
                <a:gd name="connsiteY7-288" fmla="*/ 537619 h 1297034"/>
                <a:gd name="connsiteX8-289" fmla="*/ 4673600 w 10116457"/>
                <a:gd name="connsiteY8-290" fmla="*/ 588 h 1297034"/>
                <a:gd name="connsiteX9-291" fmla="*/ 5312229 w 10116457"/>
                <a:gd name="connsiteY9-292" fmla="*/ 639219 h 1297034"/>
                <a:gd name="connsiteX10-293" fmla="*/ 6168571 w 10116457"/>
                <a:gd name="connsiteY10-294" fmla="*/ 1248817 h 1297034"/>
                <a:gd name="connsiteX11-295" fmla="*/ 6865258 w 10116457"/>
                <a:gd name="connsiteY11-296" fmla="*/ 566647 h 1297034"/>
                <a:gd name="connsiteX12-297" fmla="*/ 7561943 w 10116457"/>
                <a:gd name="connsiteY12-298" fmla="*/ 15102 h 1297034"/>
                <a:gd name="connsiteX13-299" fmla="*/ 8229601 w 10116457"/>
                <a:gd name="connsiteY13-300" fmla="*/ 668247 h 1297034"/>
                <a:gd name="connsiteX14-301" fmla="*/ 8911771 w 10116457"/>
                <a:gd name="connsiteY14-302" fmla="*/ 1205274 h 1297034"/>
                <a:gd name="connsiteX15-303" fmla="*/ 9652001 w 10116457"/>
                <a:gd name="connsiteY15-304" fmla="*/ 871447 h 1297034"/>
                <a:gd name="connsiteX16-305" fmla="*/ 10116457 w 10116457"/>
                <a:gd name="connsiteY16-306" fmla="*/ 450531 h 1297034"/>
                <a:gd name="connsiteX0-307" fmla="*/ 0 w 10116457"/>
                <a:gd name="connsiteY0-308" fmla="*/ 523102 h 1297034"/>
                <a:gd name="connsiteX1-309" fmla="*/ 203200 w 10116457"/>
                <a:gd name="connsiteY1-310" fmla="*/ 900475 h 1297034"/>
                <a:gd name="connsiteX2-311" fmla="*/ 754743 w 10116457"/>
                <a:gd name="connsiteY2-312" fmla="*/ 1292359 h 1297034"/>
                <a:gd name="connsiteX3-313" fmla="*/ 1262744 w 10116457"/>
                <a:gd name="connsiteY3-314" fmla="*/ 624703 h 1297034"/>
                <a:gd name="connsiteX4-315" fmla="*/ 1973943 w 10116457"/>
                <a:gd name="connsiteY4-316" fmla="*/ 44131 h 1297034"/>
                <a:gd name="connsiteX5-317" fmla="*/ 2540001 w 10116457"/>
                <a:gd name="connsiteY5-318" fmla="*/ 581160 h 1297034"/>
                <a:gd name="connsiteX6-319" fmla="*/ 3309257 w 10116457"/>
                <a:gd name="connsiteY6-320" fmla="*/ 1205274 h 1297034"/>
                <a:gd name="connsiteX7-321" fmla="*/ 3976915 w 10116457"/>
                <a:gd name="connsiteY7-322" fmla="*/ 537619 h 1297034"/>
                <a:gd name="connsiteX8-323" fmla="*/ 4673600 w 10116457"/>
                <a:gd name="connsiteY8-324" fmla="*/ 588 h 1297034"/>
                <a:gd name="connsiteX9-325" fmla="*/ 5312229 w 10116457"/>
                <a:gd name="connsiteY9-326" fmla="*/ 639219 h 1297034"/>
                <a:gd name="connsiteX10-327" fmla="*/ 6168571 w 10116457"/>
                <a:gd name="connsiteY10-328" fmla="*/ 1248817 h 1297034"/>
                <a:gd name="connsiteX11-329" fmla="*/ 6865258 w 10116457"/>
                <a:gd name="connsiteY11-330" fmla="*/ 566647 h 1297034"/>
                <a:gd name="connsiteX12-331" fmla="*/ 7561943 w 10116457"/>
                <a:gd name="connsiteY12-332" fmla="*/ 15102 h 1297034"/>
                <a:gd name="connsiteX13-333" fmla="*/ 8229601 w 10116457"/>
                <a:gd name="connsiteY13-334" fmla="*/ 668247 h 1297034"/>
                <a:gd name="connsiteX14-335" fmla="*/ 8911771 w 10116457"/>
                <a:gd name="connsiteY14-336" fmla="*/ 1205274 h 1297034"/>
                <a:gd name="connsiteX15-337" fmla="*/ 9652001 w 10116457"/>
                <a:gd name="connsiteY15-338" fmla="*/ 871447 h 1297034"/>
                <a:gd name="connsiteX16-339" fmla="*/ 10116457 w 10116457"/>
                <a:gd name="connsiteY16-340" fmla="*/ 450531 h 1297034"/>
                <a:gd name="connsiteX0-341" fmla="*/ 0 w 10116457"/>
                <a:gd name="connsiteY0-342" fmla="*/ 523102 h 1297034"/>
                <a:gd name="connsiteX1-343" fmla="*/ 203200 w 10116457"/>
                <a:gd name="connsiteY1-344" fmla="*/ 900475 h 1297034"/>
                <a:gd name="connsiteX2-345" fmla="*/ 754743 w 10116457"/>
                <a:gd name="connsiteY2-346" fmla="*/ 1292359 h 1297034"/>
                <a:gd name="connsiteX3-347" fmla="*/ 1262744 w 10116457"/>
                <a:gd name="connsiteY3-348" fmla="*/ 624703 h 1297034"/>
                <a:gd name="connsiteX4-349" fmla="*/ 1973943 w 10116457"/>
                <a:gd name="connsiteY4-350" fmla="*/ 44131 h 1297034"/>
                <a:gd name="connsiteX5-351" fmla="*/ 2540001 w 10116457"/>
                <a:gd name="connsiteY5-352" fmla="*/ 581160 h 1297034"/>
                <a:gd name="connsiteX6-353" fmla="*/ 3309257 w 10116457"/>
                <a:gd name="connsiteY6-354" fmla="*/ 1205274 h 1297034"/>
                <a:gd name="connsiteX7-355" fmla="*/ 3976915 w 10116457"/>
                <a:gd name="connsiteY7-356" fmla="*/ 537619 h 1297034"/>
                <a:gd name="connsiteX8-357" fmla="*/ 4673600 w 10116457"/>
                <a:gd name="connsiteY8-358" fmla="*/ 588 h 1297034"/>
                <a:gd name="connsiteX9-359" fmla="*/ 5312229 w 10116457"/>
                <a:gd name="connsiteY9-360" fmla="*/ 639219 h 1297034"/>
                <a:gd name="connsiteX10-361" fmla="*/ 6168571 w 10116457"/>
                <a:gd name="connsiteY10-362" fmla="*/ 1248817 h 1297034"/>
                <a:gd name="connsiteX11-363" fmla="*/ 6865258 w 10116457"/>
                <a:gd name="connsiteY11-364" fmla="*/ 566647 h 1297034"/>
                <a:gd name="connsiteX12-365" fmla="*/ 7561943 w 10116457"/>
                <a:gd name="connsiteY12-366" fmla="*/ 15102 h 1297034"/>
                <a:gd name="connsiteX13-367" fmla="*/ 8229601 w 10116457"/>
                <a:gd name="connsiteY13-368" fmla="*/ 668247 h 1297034"/>
                <a:gd name="connsiteX14-369" fmla="*/ 8911771 w 10116457"/>
                <a:gd name="connsiteY14-370" fmla="*/ 1205274 h 1297034"/>
                <a:gd name="connsiteX15-371" fmla="*/ 9652001 w 10116457"/>
                <a:gd name="connsiteY15-372" fmla="*/ 871447 h 1297034"/>
                <a:gd name="connsiteX16-373" fmla="*/ 10116457 w 10116457"/>
                <a:gd name="connsiteY16-374" fmla="*/ 450531 h 1297034"/>
                <a:gd name="connsiteX0-375" fmla="*/ 0 w 10116457"/>
                <a:gd name="connsiteY0-376" fmla="*/ 523102 h 1297034"/>
                <a:gd name="connsiteX1-377" fmla="*/ 203200 w 10116457"/>
                <a:gd name="connsiteY1-378" fmla="*/ 900475 h 1297034"/>
                <a:gd name="connsiteX2-379" fmla="*/ 754743 w 10116457"/>
                <a:gd name="connsiteY2-380" fmla="*/ 1292359 h 1297034"/>
                <a:gd name="connsiteX3-381" fmla="*/ 1262744 w 10116457"/>
                <a:gd name="connsiteY3-382" fmla="*/ 624703 h 1297034"/>
                <a:gd name="connsiteX4-383" fmla="*/ 1973943 w 10116457"/>
                <a:gd name="connsiteY4-384" fmla="*/ 44131 h 1297034"/>
                <a:gd name="connsiteX5-385" fmla="*/ 2540001 w 10116457"/>
                <a:gd name="connsiteY5-386" fmla="*/ 581160 h 1297034"/>
                <a:gd name="connsiteX6-387" fmla="*/ 3309257 w 10116457"/>
                <a:gd name="connsiteY6-388" fmla="*/ 1205274 h 1297034"/>
                <a:gd name="connsiteX7-389" fmla="*/ 3976915 w 10116457"/>
                <a:gd name="connsiteY7-390" fmla="*/ 537619 h 1297034"/>
                <a:gd name="connsiteX8-391" fmla="*/ 4673600 w 10116457"/>
                <a:gd name="connsiteY8-392" fmla="*/ 588 h 1297034"/>
                <a:gd name="connsiteX9-393" fmla="*/ 5312229 w 10116457"/>
                <a:gd name="connsiteY9-394" fmla="*/ 639219 h 1297034"/>
                <a:gd name="connsiteX10-395" fmla="*/ 6168571 w 10116457"/>
                <a:gd name="connsiteY10-396" fmla="*/ 1248817 h 1297034"/>
                <a:gd name="connsiteX11-397" fmla="*/ 6865258 w 10116457"/>
                <a:gd name="connsiteY11-398" fmla="*/ 566647 h 1297034"/>
                <a:gd name="connsiteX12-399" fmla="*/ 7561943 w 10116457"/>
                <a:gd name="connsiteY12-400" fmla="*/ 15102 h 1297034"/>
                <a:gd name="connsiteX13-401" fmla="*/ 8229601 w 10116457"/>
                <a:gd name="connsiteY13-402" fmla="*/ 668247 h 1297034"/>
                <a:gd name="connsiteX14-403" fmla="*/ 8911771 w 10116457"/>
                <a:gd name="connsiteY14-404" fmla="*/ 1205274 h 1297034"/>
                <a:gd name="connsiteX15-405" fmla="*/ 9652001 w 10116457"/>
                <a:gd name="connsiteY15-406" fmla="*/ 871447 h 1297034"/>
                <a:gd name="connsiteX16-407" fmla="*/ 10116457 w 10116457"/>
                <a:gd name="connsiteY16-408" fmla="*/ 450531 h 1297034"/>
                <a:gd name="connsiteX0-409" fmla="*/ 0 w 10116457"/>
                <a:gd name="connsiteY0-410" fmla="*/ 523102 h 1297034"/>
                <a:gd name="connsiteX1-411" fmla="*/ 203200 w 10116457"/>
                <a:gd name="connsiteY1-412" fmla="*/ 900475 h 1297034"/>
                <a:gd name="connsiteX2-413" fmla="*/ 754743 w 10116457"/>
                <a:gd name="connsiteY2-414" fmla="*/ 1292359 h 1297034"/>
                <a:gd name="connsiteX3-415" fmla="*/ 1262744 w 10116457"/>
                <a:gd name="connsiteY3-416" fmla="*/ 624703 h 1297034"/>
                <a:gd name="connsiteX4-417" fmla="*/ 1973943 w 10116457"/>
                <a:gd name="connsiteY4-418" fmla="*/ 44131 h 1297034"/>
                <a:gd name="connsiteX5-419" fmla="*/ 2540001 w 10116457"/>
                <a:gd name="connsiteY5-420" fmla="*/ 581160 h 1297034"/>
                <a:gd name="connsiteX6-421" fmla="*/ 3309257 w 10116457"/>
                <a:gd name="connsiteY6-422" fmla="*/ 1205274 h 1297034"/>
                <a:gd name="connsiteX7-423" fmla="*/ 3976915 w 10116457"/>
                <a:gd name="connsiteY7-424" fmla="*/ 537619 h 1297034"/>
                <a:gd name="connsiteX8-425" fmla="*/ 4673600 w 10116457"/>
                <a:gd name="connsiteY8-426" fmla="*/ 588 h 1297034"/>
                <a:gd name="connsiteX9-427" fmla="*/ 5312229 w 10116457"/>
                <a:gd name="connsiteY9-428" fmla="*/ 639219 h 1297034"/>
                <a:gd name="connsiteX10-429" fmla="*/ 6168571 w 10116457"/>
                <a:gd name="connsiteY10-430" fmla="*/ 1248817 h 1297034"/>
                <a:gd name="connsiteX11-431" fmla="*/ 6865258 w 10116457"/>
                <a:gd name="connsiteY11-432" fmla="*/ 566647 h 1297034"/>
                <a:gd name="connsiteX12-433" fmla="*/ 7561943 w 10116457"/>
                <a:gd name="connsiteY12-434" fmla="*/ 15102 h 1297034"/>
                <a:gd name="connsiteX13-435" fmla="*/ 8229601 w 10116457"/>
                <a:gd name="connsiteY13-436" fmla="*/ 668247 h 1297034"/>
                <a:gd name="connsiteX14-437" fmla="*/ 8911771 w 10116457"/>
                <a:gd name="connsiteY14-438" fmla="*/ 1205274 h 1297034"/>
                <a:gd name="connsiteX15-439" fmla="*/ 9652001 w 10116457"/>
                <a:gd name="connsiteY15-440" fmla="*/ 871447 h 1297034"/>
                <a:gd name="connsiteX16-441" fmla="*/ 10116457 w 10116457"/>
                <a:gd name="connsiteY16-442" fmla="*/ 450531 h 1297034"/>
                <a:gd name="connsiteX0-443" fmla="*/ 0 w 10116457"/>
                <a:gd name="connsiteY0-444" fmla="*/ 523102 h 1297034"/>
                <a:gd name="connsiteX1-445" fmla="*/ 203200 w 10116457"/>
                <a:gd name="connsiteY1-446" fmla="*/ 900475 h 1297034"/>
                <a:gd name="connsiteX2-447" fmla="*/ 754743 w 10116457"/>
                <a:gd name="connsiteY2-448" fmla="*/ 1292359 h 1297034"/>
                <a:gd name="connsiteX3-449" fmla="*/ 1262744 w 10116457"/>
                <a:gd name="connsiteY3-450" fmla="*/ 624703 h 1297034"/>
                <a:gd name="connsiteX4-451" fmla="*/ 1973943 w 10116457"/>
                <a:gd name="connsiteY4-452" fmla="*/ 44131 h 1297034"/>
                <a:gd name="connsiteX5-453" fmla="*/ 2540001 w 10116457"/>
                <a:gd name="connsiteY5-454" fmla="*/ 581160 h 1297034"/>
                <a:gd name="connsiteX6-455" fmla="*/ 3309257 w 10116457"/>
                <a:gd name="connsiteY6-456" fmla="*/ 1205274 h 1297034"/>
                <a:gd name="connsiteX7-457" fmla="*/ 3976915 w 10116457"/>
                <a:gd name="connsiteY7-458" fmla="*/ 537619 h 1297034"/>
                <a:gd name="connsiteX8-459" fmla="*/ 4673600 w 10116457"/>
                <a:gd name="connsiteY8-460" fmla="*/ 588 h 1297034"/>
                <a:gd name="connsiteX9-461" fmla="*/ 5312229 w 10116457"/>
                <a:gd name="connsiteY9-462" fmla="*/ 639219 h 1297034"/>
                <a:gd name="connsiteX10-463" fmla="*/ 6168571 w 10116457"/>
                <a:gd name="connsiteY10-464" fmla="*/ 1248817 h 1297034"/>
                <a:gd name="connsiteX11-465" fmla="*/ 6865258 w 10116457"/>
                <a:gd name="connsiteY11-466" fmla="*/ 566647 h 1297034"/>
                <a:gd name="connsiteX12-467" fmla="*/ 7561943 w 10116457"/>
                <a:gd name="connsiteY12-468" fmla="*/ 15102 h 1297034"/>
                <a:gd name="connsiteX13-469" fmla="*/ 8229601 w 10116457"/>
                <a:gd name="connsiteY13-470" fmla="*/ 668247 h 1297034"/>
                <a:gd name="connsiteX14-471" fmla="*/ 8911771 w 10116457"/>
                <a:gd name="connsiteY14-472" fmla="*/ 1205274 h 1297034"/>
                <a:gd name="connsiteX15-473" fmla="*/ 9652001 w 10116457"/>
                <a:gd name="connsiteY15-474" fmla="*/ 871447 h 1297034"/>
                <a:gd name="connsiteX16-475" fmla="*/ 10116457 w 10116457"/>
                <a:gd name="connsiteY16-476" fmla="*/ 450531 h 129703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55" y="connsiteY9-56"/>
                </a:cxn>
                <a:cxn ang="0">
                  <a:pos x="connsiteX10-97" y="connsiteY10-98"/>
                </a:cxn>
                <a:cxn ang="0">
                  <a:pos x="connsiteX11-121" y="connsiteY11-122"/>
                </a:cxn>
                <a:cxn ang="0">
                  <a:pos x="connsiteX12-147" y="connsiteY12-148"/>
                </a:cxn>
                <a:cxn ang="0">
                  <a:pos x="connsiteX13-175" y="connsiteY13-176"/>
                </a:cxn>
                <a:cxn ang="0">
                  <a:pos x="connsiteX14-205" y="connsiteY14-206"/>
                </a:cxn>
                <a:cxn ang="0">
                  <a:pos x="connsiteX15-237" y="connsiteY15-238"/>
                </a:cxn>
                <a:cxn ang="0">
                  <a:pos x="connsiteX16-271" y="connsiteY16-272"/>
                </a:cxn>
              </a:cxnLst>
              <a:rect l="l" t="t" r="r" b="b"/>
              <a:pathLst>
                <a:path w="10116457" h="1297034">
                  <a:moveTo>
                    <a:pt x="0" y="523102"/>
                  </a:moveTo>
                  <a:cubicBezTo>
                    <a:pt x="26609" y="590835"/>
                    <a:pt x="84667" y="767428"/>
                    <a:pt x="203200" y="900475"/>
                  </a:cubicBezTo>
                  <a:cubicBezTo>
                    <a:pt x="321733" y="1033523"/>
                    <a:pt x="578152" y="1338321"/>
                    <a:pt x="754743" y="1292359"/>
                  </a:cubicBezTo>
                  <a:cubicBezTo>
                    <a:pt x="931334" y="1246397"/>
                    <a:pt x="1059544" y="832741"/>
                    <a:pt x="1262744" y="624703"/>
                  </a:cubicBezTo>
                  <a:cubicBezTo>
                    <a:pt x="1465944" y="416665"/>
                    <a:pt x="1761067" y="51388"/>
                    <a:pt x="1973943" y="44131"/>
                  </a:cubicBezTo>
                  <a:cubicBezTo>
                    <a:pt x="2186819" y="36874"/>
                    <a:pt x="2317449" y="387636"/>
                    <a:pt x="2540001" y="581160"/>
                  </a:cubicBezTo>
                  <a:cubicBezTo>
                    <a:pt x="2762553" y="774684"/>
                    <a:pt x="3069772" y="1212531"/>
                    <a:pt x="3309257" y="1205274"/>
                  </a:cubicBezTo>
                  <a:cubicBezTo>
                    <a:pt x="3548742" y="1198017"/>
                    <a:pt x="3749525" y="738400"/>
                    <a:pt x="3976915" y="537619"/>
                  </a:cubicBezTo>
                  <a:cubicBezTo>
                    <a:pt x="4204305" y="336838"/>
                    <a:pt x="4451048" y="-16345"/>
                    <a:pt x="4673600" y="588"/>
                  </a:cubicBezTo>
                  <a:cubicBezTo>
                    <a:pt x="4896152" y="17521"/>
                    <a:pt x="5063067" y="431181"/>
                    <a:pt x="5312229" y="639219"/>
                  </a:cubicBezTo>
                  <a:cubicBezTo>
                    <a:pt x="5561391" y="847257"/>
                    <a:pt x="5909733" y="1260912"/>
                    <a:pt x="6168571" y="1248817"/>
                  </a:cubicBezTo>
                  <a:cubicBezTo>
                    <a:pt x="6427409" y="1236722"/>
                    <a:pt x="6633029" y="772266"/>
                    <a:pt x="6865258" y="566647"/>
                  </a:cubicBezTo>
                  <a:cubicBezTo>
                    <a:pt x="7097487" y="361028"/>
                    <a:pt x="7334553" y="-1831"/>
                    <a:pt x="7561943" y="15102"/>
                  </a:cubicBezTo>
                  <a:cubicBezTo>
                    <a:pt x="7789333" y="32035"/>
                    <a:pt x="8004630" y="469885"/>
                    <a:pt x="8229601" y="668247"/>
                  </a:cubicBezTo>
                  <a:cubicBezTo>
                    <a:pt x="8454572" y="866609"/>
                    <a:pt x="8674704" y="1171407"/>
                    <a:pt x="8911771" y="1205274"/>
                  </a:cubicBezTo>
                  <a:cubicBezTo>
                    <a:pt x="9148838" y="1239141"/>
                    <a:pt x="9451220" y="997237"/>
                    <a:pt x="9652001" y="871447"/>
                  </a:cubicBezTo>
                  <a:cubicBezTo>
                    <a:pt x="9852782" y="745657"/>
                    <a:pt x="10039048" y="520684"/>
                    <a:pt x="10116457" y="450531"/>
                  </a:cubicBezTo>
                </a:path>
              </a:pathLst>
            </a:custGeom>
            <a:noFill/>
            <a:ln w="28575" cmpd="sng">
              <a:solidFill>
                <a:schemeClr val="bg1">
                  <a:lumMod val="95000"/>
                </a:schemeClr>
              </a:solidFill>
              <a:prstDash val="solid"/>
              <a:headEnd type="oval"/>
              <a:tailEnd type="stealth"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2297259" y="2484147"/>
              <a:ext cx="1418398" cy="461663"/>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b="1" dirty="0">
                  <a:blipFill>
                    <a:blip r:embed="rId3"/>
                    <a:stretch>
                      <a:fillRect/>
                    </a:stretch>
                  </a:blipFill>
                  <a:latin typeface="方正硬笔楷书简体" panose="03000509000000000000" pitchFamily="65" charset="-122"/>
                  <a:ea typeface="方正硬笔楷书简体" panose="03000509000000000000" pitchFamily="65" charset="-122"/>
                </a:rPr>
                <a:t>添加标题</a:t>
              </a:r>
              <a:endParaRPr lang="zh-HK" altLang="en-US"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42" name="文本框 41"/>
            <p:cNvSpPr txBox="1"/>
            <p:nvPr/>
          </p:nvSpPr>
          <p:spPr>
            <a:xfrm>
              <a:off x="5011431" y="2484147"/>
              <a:ext cx="1418398" cy="461663"/>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b="1" dirty="0">
                  <a:blipFill>
                    <a:blip r:embed="rId3"/>
                    <a:stretch>
                      <a:fillRect/>
                    </a:stretch>
                  </a:blipFill>
                  <a:latin typeface="方正硬笔楷书简体" panose="03000509000000000000" pitchFamily="65" charset="-122"/>
                  <a:ea typeface="方正硬笔楷书简体" panose="03000509000000000000" pitchFamily="65" charset="-122"/>
                </a:rPr>
                <a:t>添加标题</a:t>
              </a:r>
              <a:endParaRPr lang="zh-HK" altLang="en-US"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43" name="文本框 42"/>
            <p:cNvSpPr txBox="1"/>
            <p:nvPr/>
          </p:nvSpPr>
          <p:spPr>
            <a:xfrm>
              <a:off x="7740117" y="2486351"/>
              <a:ext cx="1418398" cy="461663"/>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b="1" dirty="0">
                  <a:blipFill>
                    <a:blip r:embed="rId3"/>
                    <a:stretch>
                      <a:fillRect/>
                    </a:stretch>
                  </a:blipFill>
                  <a:latin typeface="方正硬笔楷书简体" panose="03000509000000000000" pitchFamily="65" charset="-122"/>
                  <a:ea typeface="方正硬笔楷书简体" panose="03000509000000000000" pitchFamily="65" charset="-122"/>
                </a:rPr>
                <a:t>添加标题</a:t>
              </a:r>
              <a:endParaRPr lang="zh-HK" altLang="en-US"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44" name="文本框 43"/>
            <p:cNvSpPr txBox="1"/>
            <p:nvPr/>
          </p:nvSpPr>
          <p:spPr>
            <a:xfrm>
              <a:off x="1891917" y="4247517"/>
              <a:ext cx="2229081" cy="1323437"/>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45" name="文本框 44"/>
            <p:cNvSpPr txBox="1"/>
            <p:nvPr/>
          </p:nvSpPr>
          <p:spPr>
            <a:xfrm>
              <a:off x="4606089" y="4252190"/>
              <a:ext cx="2229081" cy="1323437"/>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46" name="文本框 45"/>
            <p:cNvSpPr txBox="1"/>
            <p:nvPr/>
          </p:nvSpPr>
          <p:spPr>
            <a:xfrm>
              <a:off x="7334775" y="4252190"/>
              <a:ext cx="2229081" cy="1323437"/>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47" name="KSO_Shape"/>
            <p:cNvSpPr/>
            <p:nvPr/>
          </p:nvSpPr>
          <p:spPr bwMode="auto">
            <a:xfrm>
              <a:off x="2681359" y="3313378"/>
              <a:ext cx="648000" cy="648000"/>
            </a:xfrm>
            <a:custGeom>
              <a:avLst/>
              <a:gdLst>
                <a:gd name="T0" fmla="*/ 1735389 w 3295"/>
                <a:gd name="T1" fmla="*/ 901016 h 3303"/>
                <a:gd name="T2" fmla="*/ 828737 w 3295"/>
                <a:gd name="T3" fmla="*/ 0 h 3303"/>
                <a:gd name="T4" fmla="*/ 2179 w 3295"/>
                <a:gd name="T5" fmla="*/ 0 h 3303"/>
                <a:gd name="T6" fmla="*/ 0 w 3295"/>
                <a:gd name="T7" fmla="*/ 825795 h 3303"/>
                <a:gd name="T8" fmla="*/ 896300 w 3295"/>
                <a:gd name="T9" fmla="*/ 1740438 h 3303"/>
                <a:gd name="T10" fmla="*/ 1107707 w 3295"/>
                <a:gd name="T11" fmla="*/ 1742074 h 3303"/>
                <a:gd name="T12" fmla="*/ 1737024 w 3295"/>
                <a:gd name="T13" fmla="*/ 1112507 h 3303"/>
                <a:gd name="T14" fmla="*/ 1735389 w 3295"/>
                <a:gd name="T15" fmla="*/ 901016 h 3303"/>
                <a:gd name="T16" fmla="*/ 221214 w 3295"/>
                <a:gd name="T17" fmla="*/ 373379 h 3303"/>
                <a:gd name="T18" fmla="*/ 369962 w 3295"/>
                <a:gd name="T19" fmla="*/ 225118 h 3303"/>
                <a:gd name="T20" fmla="*/ 518165 w 3295"/>
                <a:gd name="T21" fmla="*/ 373379 h 3303"/>
                <a:gd name="T22" fmla="*/ 369962 w 3295"/>
                <a:gd name="T23" fmla="*/ 521641 h 3303"/>
                <a:gd name="T24" fmla="*/ 221214 w 3295"/>
                <a:gd name="T25" fmla="*/ 373379 h 3303"/>
                <a:gd name="T26" fmla="*/ 1028702 w 3295"/>
                <a:gd name="T27" fmla="*/ 1408485 h 3303"/>
                <a:gd name="T28" fmla="*/ 451147 w 3295"/>
                <a:gd name="T29" fmla="*/ 831246 h 3303"/>
                <a:gd name="T30" fmla="*/ 503998 w 3295"/>
                <a:gd name="T31" fmla="*/ 778918 h 3303"/>
                <a:gd name="T32" fmla="*/ 1081008 w 3295"/>
                <a:gd name="T33" fmla="*/ 1355612 h 3303"/>
                <a:gd name="T34" fmla="*/ 1028702 w 3295"/>
                <a:gd name="T35" fmla="*/ 1408485 h 3303"/>
                <a:gd name="T36" fmla="*/ 1185622 w 3295"/>
                <a:gd name="T37" fmla="*/ 1250957 h 3303"/>
                <a:gd name="T38" fmla="*/ 608612 w 3295"/>
                <a:gd name="T39" fmla="*/ 673718 h 3303"/>
                <a:gd name="T40" fmla="*/ 661464 w 3295"/>
                <a:gd name="T41" fmla="*/ 621390 h 3303"/>
                <a:gd name="T42" fmla="*/ 1238474 w 3295"/>
                <a:gd name="T43" fmla="*/ 1198629 h 3303"/>
                <a:gd name="T44" fmla="*/ 1185622 w 3295"/>
                <a:gd name="T45" fmla="*/ 1250957 h 3303"/>
                <a:gd name="T46" fmla="*/ 1343088 w 3295"/>
                <a:gd name="T47" fmla="*/ 1093429 h 3303"/>
                <a:gd name="T48" fmla="*/ 766078 w 3295"/>
                <a:gd name="T49" fmla="*/ 516190 h 3303"/>
                <a:gd name="T50" fmla="*/ 818929 w 3295"/>
                <a:gd name="T51" fmla="*/ 463863 h 3303"/>
                <a:gd name="T52" fmla="*/ 1395939 w 3295"/>
                <a:gd name="T53" fmla="*/ 1041102 h 3303"/>
                <a:gd name="T54" fmla="*/ 1343088 w 3295"/>
                <a:gd name="T55" fmla="*/ 1093429 h 330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295" h="3303">
                  <a:moveTo>
                    <a:pt x="3185" y="1653"/>
                  </a:moveTo>
                  <a:cubicBezTo>
                    <a:pt x="1521" y="0"/>
                    <a:pt x="1521" y="0"/>
                    <a:pt x="1521" y="0"/>
                  </a:cubicBezTo>
                  <a:cubicBezTo>
                    <a:pt x="4" y="0"/>
                    <a:pt x="4" y="0"/>
                    <a:pt x="4" y="0"/>
                  </a:cubicBezTo>
                  <a:cubicBezTo>
                    <a:pt x="0" y="1515"/>
                    <a:pt x="0" y="1515"/>
                    <a:pt x="0" y="1515"/>
                  </a:cubicBezTo>
                  <a:cubicBezTo>
                    <a:pt x="1645" y="3193"/>
                    <a:pt x="1645" y="3193"/>
                    <a:pt x="1645" y="3193"/>
                  </a:cubicBezTo>
                  <a:cubicBezTo>
                    <a:pt x="1753" y="3301"/>
                    <a:pt x="1927" y="3303"/>
                    <a:pt x="2033" y="3196"/>
                  </a:cubicBezTo>
                  <a:cubicBezTo>
                    <a:pt x="3188" y="2041"/>
                    <a:pt x="3188" y="2041"/>
                    <a:pt x="3188" y="2041"/>
                  </a:cubicBezTo>
                  <a:cubicBezTo>
                    <a:pt x="3295" y="1934"/>
                    <a:pt x="3294" y="1761"/>
                    <a:pt x="3185" y="1653"/>
                  </a:cubicBezTo>
                  <a:close/>
                  <a:moveTo>
                    <a:pt x="406" y="685"/>
                  </a:moveTo>
                  <a:cubicBezTo>
                    <a:pt x="406" y="535"/>
                    <a:pt x="528" y="413"/>
                    <a:pt x="679" y="413"/>
                  </a:cubicBezTo>
                  <a:cubicBezTo>
                    <a:pt x="829" y="413"/>
                    <a:pt x="951" y="535"/>
                    <a:pt x="951" y="685"/>
                  </a:cubicBezTo>
                  <a:cubicBezTo>
                    <a:pt x="951" y="835"/>
                    <a:pt x="829" y="957"/>
                    <a:pt x="679" y="957"/>
                  </a:cubicBezTo>
                  <a:cubicBezTo>
                    <a:pt x="528" y="957"/>
                    <a:pt x="406" y="835"/>
                    <a:pt x="406" y="685"/>
                  </a:cubicBezTo>
                  <a:close/>
                  <a:moveTo>
                    <a:pt x="1888" y="2584"/>
                  </a:moveTo>
                  <a:cubicBezTo>
                    <a:pt x="828" y="1525"/>
                    <a:pt x="828" y="1525"/>
                    <a:pt x="828" y="1525"/>
                  </a:cubicBezTo>
                  <a:cubicBezTo>
                    <a:pt x="925" y="1429"/>
                    <a:pt x="925" y="1429"/>
                    <a:pt x="925" y="1429"/>
                  </a:cubicBezTo>
                  <a:cubicBezTo>
                    <a:pt x="1984" y="2487"/>
                    <a:pt x="1984" y="2487"/>
                    <a:pt x="1984" y="2487"/>
                  </a:cubicBezTo>
                  <a:lnTo>
                    <a:pt x="1888" y="2584"/>
                  </a:lnTo>
                  <a:close/>
                  <a:moveTo>
                    <a:pt x="2176" y="2295"/>
                  </a:moveTo>
                  <a:cubicBezTo>
                    <a:pt x="1117" y="1236"/>
                    <a:pt x="1117" y="1236"/>
                    <a:pt x="1117" y="1236"/>
                  </a:cubicBezTo>
                  <a:cubicBezTo>
                    <a:pt x="1214" y="1140"/>
                    <a:pt x="1214" y="1140"/>
                    <a:pt x="1214" y="1140"/>
                  </a:cubicBezTo>
                  <a:cubicBezTo>
                    <a:pt x="2273" y="2199"/>
                    <a:pt x="2273" y="2199"/>
                    <a:pt x="2273" y="2199"/>
                  </a:cubicBezTo>
                  <a:lnTo>
                    <a:pt x="2176" y="2295"/>
                  </a:lnTo>
                  <a:close/>
                  <a:moveTo>
                    <a:pt x="2465" y="2006"/>
                  </a:moveTo>
                  <a:cubicBezTo>
                    <a:pt x="1406" y="947"/>
                    <a:pt x="1406" y="947"/>
                    <a:pt x="1406" y="947"/>
                  </a:cubicBezTo>
                  <a:cubicBezTo>
                    <a:pt x="1503" y="851"/>
                    <a:pt x="1503" y="851"/>
                    <a:pt x="1503" y="851"/>
                  </a:cubicBezTo>
                  <a:cubicBezTo>
                    <a:pt x="2562" y="1910"/>
                    <a:pt x="2562" y="1910"/>
                    <a:pt x="2562" y="1910"/>
                  </a:cubicBezTo>
                  <a:lnTo>
                    <a:pt x="2465" y="2006"/>
                  </a:lnTo>
                  <a:close/>
                </a:path>
              </a:pathLst>
            </a:custGeom>
            <a:blipFill>
              <a:blip r:embed="rId5"/>
              <a:stretch>
                <a:fillRect/>
              </a:stretch>
            </a:blip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48" name="KSO_Shape"/>
            <p:cNvSpPr/>
            <p:nvPr/>
          </p:nvSpPr>
          <p:spPr bwMode="auto">
            <a:xfrm>
              <a:off x="5266003" y="3313378"/>
              <a:ext cx="648000" cy="648000"/>
            </a:xfrm>
            <a:custGeom>
              <a:avLst/>
              <a:gdLst>
                <a:gd name="T0" fmla="*/ 1660229 w 8965002"/>
                <a:gd name="T1" fmla="*/ 723707 h 8673857"/>
                <a:gd name="T2" fmla="*/ 1707743 w 8965002"/>
                <a:gd name="T3" fmla="*/ 723707 h 8673857"/>
                <a:gd name="T4" fmla="*/ 1786179 w 8965002"/>
                <a:gd name="T5" fmla="*/ 872262 h 8673857"/>
                <a:gd name="T6" fmla="*/ 1398524 w 8965002"/>
                <a:gd name="T7" fmla="*/ 1455923 h 8673857"/>
                <a:gd name="T8" fmla="*/ 1307266 w 8965002"/>
                <a:gd name="T9" fmla="*/ 1501168 h 8673857"/>
                <a:gd name="T10" fmla="*/ 1079500 w 8965002"/>
                <a:gd name="T11" fmla="*/ 1501168 h 8673857"/>
                <a:gd name="T12" fmla="*/ 1079500 w 8965002"/>
                <a:gd name="T13" fmla="*/ 1685165 h 8673857"/>
                <a:gd name="T14" fmla="*/ 1049332 w 8965002"/>
                <a:gd name="T15" fmla="*/ 1734934 h 8673857"/>
                <a:gd name="T16" fmla="*/ 1021427 w 8965002"/>
                <a:gd name="T17" fmla="*/ 1741721 h 8673857"/>
                <a:gd name="T18" fmla="*/ 985980 w 8965002"/>
                <a:gd name="T19" fmla="*/ 1731164 h 8673857"/>
                <a:gd name="T20" fmla="*/ 808744 w 8965002"/>
                <a:gd name="T21" fmla="*/ 1611265 h 8673857"/>
                <a:gd name="T22" fmla="*/ 635280 w 8965002"/>
                <a:gd name="T23" fmla="*/ 1731164 h 8673857"/>
                <a:gd name="T24" fmla="*/ 571927 w 8965002"/>
                <a:gd name="T25" fmla="*/ 1734934 h 8673857"/>
                <a:gd name="T26" fmla="*/ 539497 w 8965002"/>
                <a:gd name="T27" fmla="*/ 1685165 h 8673857"/>
                <a:gd name="T28" fmla="*/ 539497 w 8965002"/>
                <a:gd name="T29" fmla="*/ 1225173 h 8673857"/>
                <a:gd name="T30" fmla="*/ 636788 w 8965002"/>
                <a:gd name="T31" fmla="*/ 1030619 h 8673857"/>
                <a:gd name="T32" fmla="*/ 667710 w 8965002"/>
                <a:gd name="T33" fmla="*/ 1022324 h 8673857"/>
                <a:gd name="T34" fmla="*/ 1142852 w 8965002"/>
                <a:gd name="T35" fmla="*/ 1022324 h 8673857"/>
                <a:gd name="T36" fmla="*/ 1077992 w 8965002"/>
                <a:gd name="T37" fmla="*/ 1261369 h 8673857"/>
                <a:gd name="T38" fmla="*/ 1250702 w 8965002"/>
                <a:gd name="T39" fmla="*/ 1261369 h 8673857"/>
                <a:gd name="T40" fmla="*/ 1660229 w 8965002"/>
                <a:gd name="T41" fmla="*/ 723707 h 8673857"/>
                <a:gd name="T42" fmla="*/ 1227016 w 8965002"/>
                <a:gd name="T43" fmla="*/ 26 h 8673857"/>
                <a:gd name="T44" fmla="*/ 1646524 w 8965002"/>
                <a:gd name="T45" fmla="*/ 27634 h 8673857"/>
                <a:gd name="T46" fmla="*/ 1722691 w 8965002"/>
                <a:gd name="T47" fmla="*/ 177681 h 8673857"/>
                <a:gd name="T48" fmla="*/ 1246833 w 8965002"/>
                <a:gd name="T49" fmla="*/ 798230 h 8673857"/>
                <a:gd name="T50" fmla="*/ 1160861 w 8965002"/>
                <a:gd name="T51" fmla="*/ 838946 h 8673857"/>
                <a:gd name="T52" fmla="*/ 443680 w 8965002"/>
                <a:gd name="T53" fmla="*/ 838946 h 8673857"/>
                <a:gd name="T54" fmla="*/ 231014 w 8965002"/>
                <a:gd name="T55" fmla="*/ 1099833 h 8673857"/>
                <a:gd name="T56" fmla="*/ 361479 w 8965002"/>
                <a:gd name="T57" fmla="*/ 1249880 h 8673857"/>
                <a:gd name="T58" fmla="*/ 418794 w 8965002"/>
                <a:gd name="T59" fmla="*/ 1261190 h 8673857"/>
                <a:gd name="T60" fmla="*/ 418794 w 8965002"/>
                <a:gd name="T61" fmla="*/ 1500965 h 8673857"/>
                <a:gd name="T62" fmla="*/ 10807 w 8965002"/>
                <a:gd name="T63" fmla="*/ 1148843 h 8673857"/>
                <a:gd name="T64" fmla="*/ 13069 w 8965002"/>
                <a:gd name="T65" fmla="*/ 949785 h 8673857"/>
                <a:gd name="T66" fmla="*/ 545488 w 8965002"/>
                <a:gd name="T67" fmla="*/ 134703 h 8673857"/>
                <a:gd name="T68" fmla="*/ 706119 w 8965002"/>
                <a:gd name="T69" fmla="*/ 45730 h 8673857"/>
                <a:gd name="T70" fmla="*/ 1227016 w 8965002"/>
                <a:gd name="T71" fmla="*/ 26 h 86738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blipFill>
              <a:blip r:embed="rId6"/>
              <a:stretch>
                <a:fillRect/>
              </a:stretch>
            </a:blip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49" name="KSO_Shape"/>
            <p:cNvSpPr/>
            <p:nvPr/>
          </p:nvSpPr>
          <p:spPr bwMode="auto">
            <a:xfrm>
              <a:off x="8257285" y="3313378"/>
              <a:ext cx="648000" cy="648000"/>
            </a:xfrm>
            <a:custGeom>
              <a:avLst/>
              <a:gdLst>
                <a:gd name="T0" fmla="*/ 288248 w 7158"/>
                <a:gd name="T1" fmla="*/ 137213 h 8988"/>
                <a:gd name="T2" fmla="*/ 167460 w 7158"/>
                <a:gd name="T3" fmla="*/ 305274 h 8988"/>
                <a:gd name="T4" fmla="*/ 1265766 w 7158"/>
                <a:gd name="T5" fmla="*/ 1632737 h 8988"/>
                <a:gd name="T6" fmla="*/ 1029599 w 7158"/>
                <a:gd name="T7" fmla="*/ 305274 h 8988"/>
                <a:gd name="T8" fmla="*/ 374381 w 7158"/>
                <a:gd name="T9" fmla="*/ 374782 h 8988"/>
                <a:gd name="T10" fmla="*/ 374381 w 7158"/>
                <a:gd name="T11" fmla="*/ 137213 h 8988"/>
                <a:gd name="T12" fmla="*/ 499376 w 7158"/>
                <a:gd name="T13" fmla="*/ 67505 h 8988"/>
                <a:gd name="T14" fmla="*/ 902602 w 7158"/>
                <a:gd name="T15" fmla="*/ 0 h 8988"/>
                <a:gd name="T16" fmla="*/ 1029599 w 7158"/>
                <a:gd name="T17" fmla="*/ 67505 h 8988"/>
                <a:gd name="T18" fmla="*/ 1350097 w 7158"/>
                <a:gd name="T19" fmla="*/ 137213 h 8988"/>
                <a:gd name="T20" fmla="*/ 1433827 w 7158"/>
                <a:gd name="T21" fmla="*/ 220943 h 8988"/>
                <a:gd name="T22" fmla="*/ 1433827 w 7158"/>
                <a:gd name="T23" fmla="*/ 1800397 h 8988"/>
                <a:gd name="T24" fmla="*/ 83730 w 7158"/>
                <a:gd name="T25" fmla="*/ 1800397 h 8988"/>
                <a:gd name="T26" fmla="*/ 0 w 7158"/>
                <a:gd name="T27" fmla="*/ 1716467 h 8988"/>
                <a:gd name="T28" fmla="*/ 0 w 7158"/>
                <a:gd name="T29" fmla="*/ 137213 h 8988"/>
                <a:gd name="T30" fmla="*/ 83730 w 7158"/>
                <a:gd name="T31" fmla="*/ 137213 h 8988"/>
                <a:gd name="T32" fmla="*/ 392409 w 7158"/>
                <a:gd name="T33" fmla="*/ 1059246 h 8988"/>
                <a:gd name="T34" fmla="*/ 392409 w 7158"/>
                <a:gd name="T35" fmla="*/ 1352501 h 8988"/>
                <a:gd name="T36" fmla="*/ 588314 w 7158"/>
                <a:gd name="T37" fmla="*/ 1352501 h 8988"/>
                <a:gd name="T38" fmla="*/ 504584 w 7158"/>
                <a:gd name="T39" fmla="*/ 1185442 h 8988"/>
                <a:gd name="T40" fmla="*/ 802847 w 7158"/>
                <a:gd name="T41" fmla="*/ 1433026 h 8988"/>
                <a:gd name="T42" fmla="*/ 1000153 w 7158"/>
                <a:gd name="T43" fmla="*/ 1352501 h 8988"/>
                <a:gd name="T44" fmla="*/ 1056040 w 7158"/>
                <a:gd name="T45" fmla="*/ 1296815 h 8988"/>
                <a:gd name="T46" fmla="*/ 1171019 w 7158"/>
                <a:gd name="T47" fmla="*/ 629378 h 8988"/>
                <a:gd name="T48" fmla="*/ 744156 w 7158"/>
                <a:gd name="T49" fmla="*/ 1157598 h 8988"/>
                <a:gd name="T50" fmla="*/ 341330 w 7158"/>
                <a:gd name="T51" fmla="*/ 1001356 h 8988"/>
                <a:gd name="T52" fmla="*/ 890784 w 7158"/>
                <a:gd name="T53" fmla="*/ 1240527 h 8988"/>
                <a:gd name="T54" fmla="*/ 943866 w 7158"/>
                <a:gd name="T55" fmla="*/ 1124948 h 8988"/>
                <a:gd name="T56" fmla="*/ 890784 w 7158"/>
                <a:gd name="T57" fmla="*/ 1240527 h 8988"/>
                <a:gd name="T58" fmla="*/ 392409 w 7158"/>
                <a:gd name="T59" fmla="*/ 690473 h 8988"/>
                <a:gd name="T60" fmla="*/ 392409 w 7158"/>
                <a:gd name="T61" fmla="*/ 880768 h 8988"/>
                <a:gd name="T62" fmla="*/ 504584 w 7158"/>
                <a:gd name="T63" fmla="*/ 802647 h 8988"/>
                <a:gd name="T64" fmla="*/ 938257 w 7158"/>
                <a:gd name="T65" fmla="*/ 690473 h 898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7158" h="8988">
                  <a:moveTo>
                    <a:pt x="418" y="685"/>
                  </a:moveTo>
                  <a:lnTo>
                    <a:pt x="1439" y="685"/>
                  </a:lnTo>
                  <a:lnTo>
                    <a:pt x="1439" y="1524"/>
                  </a:lnTo>
                  <a:lnTo>
                    <a:pt x="836" y="1524"/>
                  </a:lnTo>
                  <a:lnTo>
                    <a:pt x="836" y="8151"/>
                  </a:lnTo>
                  <a:lnTo>
                    <a:pt x="6319" y="8151"/>
                  </a:lnTo>
                  <a:lnTo>
                    <a:pt x="6319" y="1524"/>
                  </a:lnTo>
                  <a:lnTo>
                    <a:pt x="5140" y="1524"/>
                  </a:lnTo>
                  <a:lnTo>
                    <a:pt x="5140" y="1871"/>
                  </a:lnTo>
                  <a:lnTo>
                    <a:pt x="1869" y="1871"/>
                  </a:lnTo>
                  <a:lnTo>
                    <a:pt x="1869" y="1524"/>
                  </a:lnTo>
                  <a:lnTo>
                    <a:pt x="1869" y="685"/>
                  </a:lnTo>
                  <a:lnTo>
                    <a:pt x="1869" y="337"/>
                  </a:lnTo>
                  <a:lnTo>
                    <a:pt x="2493" y="337"/>
                  </a:lnTo>
                  <a:lnTo>
                    <a:pt x="2493" y="0"/>
                  </a:lnTo>
                  <a:lnTo>
                    <a:pt x="4506" y="0"/>
                  </a:lnTo>
                  <a:lnTo>
                    <a:pt x="4506" y="337"/>
                  </a:lnTo>
                  <a:lnTo>
                    <a:pt x="5140" y="337"/>
                  </a:lnTo>
                  <a:lnTo>
                    <a:pt x="5140" y="685"/>
                  </a:lnTo>
                  <a:lnTo>
                    <a:pt x="6740" y="685"/>
                  </a:lnTo>
                  <a:lnTo>
                    <a:pt x="7158" y="685"/>
                  </a:lnTo>
                  <a:lnTo>
                    <a:pt x="7158" y="1103"/>
                  </a:lnTo>
                  <a:lnTo>
                    <a:pt x="7158" y="8569"/>
                  </a:lnTo>
                  <a:lnTo>
                    <a:pt x="7158" y="8988"/>
                  </a:lnTo>
                  <a:lnTo>
                    <a:pt x="6740" y="8988"/>
                  </a:lnTo>
                  <a:lnTo>
                    <a:pt x="418" y="8988"/>
                  </a:lnTo>
                  <a:lnTo>
                    <a:pt x="0" y="8988"/>
                  </a:lnTo>
                  <a:lnTo>
                    <a:pt x="0" y="8569"/>
                  </a:lnTo>
                  <a:lnTo>
                    <a:pt x="0" y="1103"/>
                  </a:lnTo>
                  <a:lnTo>
                    <a:pt x="0" y="685"/>
                  </a:lnTo>
                  <a:lnTo>
                    <a:pt x="418" y="685"/>
                  </a:lnTo>
                  <a:close/>
                  <a:moveTo>
                    <a:pt x="1704" y="4999"/>
                  </a:moveTo>
                  <a:lnTo>
                    <a:pt x="1959" y="5288"/>
                  </a:lnTo>
                  <a:lnTo>
                    <a:pt x="1959" y="6474"/>
                  </a:lnTo>
                  <a:lnTo>
                    <a:pt x="1959" y="6752"/>
                  </a:lnTo>
                  <a:lnTo>
                    <a:pt x="2238" y="6752"/>
                  </a:lnTo>
                  <a:lnTo>
                    <a:pt x="2937" y="6752"/>
                  </a:lnTo>
                  <a:lnTo>
                    <a:pt x="2519" y="6193"/>
                  </a:lnTo>
                  <a:lnTo>
                    <a:pt x="2519" y="5918"/>
                  </a:lnTo>
                  <a:lnTo>
                    <a:pt x="3623" y="7171"/>
                  </a:lnTo>
                  <a:lnTo>
                    <a:pt x="4008" y="7154"/>
                  </a:lnTo>
                  <a:lnTo>
                    <a:pt x="4192" y="6752"/>
                  </a:lnTo>
                  <a:lnTo>
                    <a:pt x="4993" y="6752"/>
                  </a:lnTo>
                  <a:lnTo>
                    <a:pt x="5272" y="6752"/>
                  </a:lnTo>
                  <a:lnTo>
                    <a:pt x="5272" y="6474"/>
                  </a:lnTo>
                  <a:lnTo>
                    <a:pt x="5272" y="4397"/>
                  </a:lnTo>
                  <a:lnTo>
                    <a:pt x="5846" y="3142"/>
                  </a:lnTo>
                  <a:lnTo>
                    <a:pt x="5440" y="2951"/>
                  </a:lnTo>
                  <a:lnTo>
                    <a:pt x="3715" y="5779"/>
                  </a:lnTo>
                  <a:lnTo>
                    <a:pt x="1961" y="4718"/>
                  </a:lnTo>
                  <a:lnTo>
                    <a:pt x="1704" y="4999"/>
                  </a:lnTo>
                  <a:close/>
                  <a:moveTo>
                    <a:pt x="4447" y="6193"/>
                  </a:moveTo>
                  <a:lnTo>
                    <a:pt x="4712" y="6193"/>
                  </a:lnTo>
                  <a:lnTo>
                    <a:pt x="4712" y="5616"/>
                  </a:lnTo>
                  <a:lnTo>
                    <a:pt x="4447" y="6193"/>
                  </a:lnTo>
                  <a:close/>
                  <a:moveTo>
                    <a:pt x="2238" y="3447"/>
                  </a:moveTo>
                  <a:lnTo>
                    <a:pt x="1959" y="3447"/>
                  </a:lnTo>
                  <a:lnTo>
                    <a:pt x="1959" y="3728"/>
                  </a:lnTo>
                  <a:lnTo>
                    <a:pt x="1959" y="4397"/>
                  </a:lnTo>
                  <a:lnTo>
                    <a:pt x="2519" y="4680"/>
                  </a:lnTo>
                  <a:lnTo>
                    <a:pt x="2519" y="4007"/>
                  </a:lnTo>
                  <a:lnTo>
                    <a:pt x="4341" y="4007"/>
                  </a:lnTo>
                  <a:lnTo>
                    <a:pt x="4684" y="3447"/>
                  </a:lnTo>
                  <a:lnTo>
                    <a:pt x="2238" y="3447"/>
                  </a:lnTo>
                  <a:close/>
                </a:path>
              </a:pathLst>
            </a:custGeom>
            <a:blipFill>
              <a:blip r:embed="rId7"/>
              <a:stretch>
                <a:fillRect/>
              </a:stretch>
            </a:blip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54" name="文本框 353"/>
          <p:cNvSpPr txBox="1"/>
          <p:nvPr/>
        </p:nvSpPr>
        <p:spPr>
          <a:xfrm>
            <a:off x="310971" y="331211"/>
            <a:ext cx="1821150" cy="58420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3200" b="1" dirty="0">
                <a:blipFill>
                  <a:blip r:embed="rId3"/>
                  <a:stretch>
                    <a:fillRect/>
                  </a:stretch>
                </a:blipFill>
                <a:latin typeface="方正硬笔楷书简体" panose="03000509000000000000" pitchFamily="65" charset="-122"/>
                <a:ea typeface="方正硬笔楷书简体" panose="03000509000000000000" pitchFamily="65" charset="-122"/>
              </a:rPr>
              <a:t>问题讨论</a:t>
            </a:r>
            <a:endParaRPr lang="zh-HK" altLang="en-US" sz="32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nvGrpSpPr>
          <p:cNvPr id="13" name="组合 12"/>
          <p:cNvGrpSpPr/>
          <p:nvPr/>
        </p:nvGrpSpPr>
        <p:grpSpPr>
          <a:xfrm>
            <a:off x="321512" y="915411"/>
            <a:ext cx="1800068" cy="93512"/>
            <a:chOff x="2804139" y="4450981"/>
            <a:chExt cx="7078926" cy="223552"/>
          </a:xfrm>
        </p:grpSpPr>
        <p:sp>
          <p:nvSpPr>
            <p:cNvPr id="14"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p>
          </p:txBody>
        </p:sp>
        <p:sp>
          <p:nvSpPr>
            <p:cNvPr id="15"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p>
          </p:txBody>
        </p:sp>
      </p:grpSp>
      <p:pic>
        <p:nvPicPr>
          <p:cNvPr id="16" name="图片 15"/>
          <p:cNvPicPr>
            <a:picLocks noChangeAspect="1"/>
          </p:cNvPicPr>
          <p:nvPr/>
        </p:nvPicPr>
        <p:blipFill>
          <a:blip r:embed="rId4"/>
          <a:stretch>
            <a:fillRect/>
          </a:stretch>
        </p:blipFill>
        <p:spPr>
          <a:xfrm rot="2249058" flipV="1">
            <a:off x="2177155" y="408994"/>
            <a:ext cx="240208" cy="587495"/>
          </a:xfrm>
          <a:prstGeom prst="rect">
            <a:avLst/>
          </a:prstGeom>
        </p:spPr>
      </p:pic>
      <p:grpSp>
        <p:nvGrpSpPr>
          <p:cNvPr id="3" name="组合 2"/>
          <p:cNvGrpSpPr/>
          <p:nvPr/>
        </p:nvGrpSpPr>
        <p:grpSpPr>
          <a:xfrm>
            <a:off x="899023" y="2478812"/>
            <a:ext cx="10393955" cy="2539007"/>
            <a:chOff x="1543009" y="1951322"/>
            <a:chExt cx="10393955" cy="2539007"/>
          </a:xfrm>
        </p:grpSpPr>
        <p:grpSp>
          <p:nvGrpSpPr>
            <p:cNvPr id="17" name="组合 16"/>
            <p:cNvGrpSpPr/>
            <p:nvPr/>
          </p:nvGrpSpPr>
          <p:grpSpPr>
            <a:xfrm>
              <a:off x="1543009" y="3770329"/>
              <a:ext cx="720000" cy="720000"/>
              <a:chOff x="5305425" y="2638424"/>
              <a:chExt cx="1579563" cy="1577975"/>
            </a:xfrm>
            <a:blipFill>
              <a:blip r:embed="rId5"/>
              <a:stretch>
                <a:fillRect/>
              </a:stretch>
            </a:blipFill>
          </p:grpSpPr>
          <p:sp>
            <p:nvSpPr>
              <p:cNvPr id="18" name="Freeform 6"/>
              <p:cNvSpPr>
                <a:spLocks noEditPoints="1"/>
              </p:cNvSpPr>
              <p:nvPr/>
            </p:nvSpPr>
            <p:spPr bwMode="auto">
              <a:xfrm>
                <a:off x="5305425" y="2638424"/>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grp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0" name="组合 19"/>
            <p:cNvGrpSpPr/>
            <p:nvPr/>
          </p:nvGrpSpPr>
          <p:grpSpPr>
            <a:xfrm>
              <a:off x="1543009" y="1951322"/>
              <a:ext cx="720000" cy="720000"/>
              <a:chOff x="5102225" y="2441575"/>
              <a:chExt cx="1982788" cy="1979613"/>
            </a:xfrm>
            <a:blipFill>
              <a:blip r:embed="rId6"/>
              <a:stretch>
                <a:fillRect/>
              </a:stretch>
            </a:blipFill>
          </p:grpSpPr>
          <p:sp>
            <p:nvSpPr>
              <p:cNvPr id="21"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grp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p>
            </p:txBody>
          </p:sp>
        </p:grpSp>
        <p:grpSp>
          <p:nvGrpSpPr>
            <p:cNvPr id="23" name="组合 22"/>
            <p:cNvGrpSpPr/>
            <p:nvPr/>
          </p:nvGrpSpPr>
          <p:grpSpPr>
            <a:xfrm>
              <a:off x="6837127" y="3760250"/>
              <a:ext cx="720000" cy="720000"/>
              <a:chOff x="5803900" y="2852738"/>
              <a:chExt cx="1300163" cy="1319212"/>
            </a:xfrm>
            <a:blipFill>
              <a:blip r:embed="rId7"/>
              <a:stretch>
                <a:fillRect/>
              </a:stretch>
            </a:blipFill>
          </p:grpSpPr>
          <p:sp>
            <p:nvSpPr>
              <p:cNvPr id="24" name="Freeform 18"/>
              <p:cNvSpPr>
                <a:spLocks noEditPoints="1"/>
              </p:cNvSpPr>
              <p:nvPr/>
            </p:nvSpPr>
            <p:spPr bwMode="auto">
              <a:xfrm>
                <a:off x="5803900" y="2852738"/>
                <a:ext cx="1300163" cy="1319212"/>
              </a:xfrm>
              <a:custGeom>
                <a:avLst/>
                <a:gdLst>
                  <a:gd name="T0" fmla="*/ 309 w 347"/>
                  <a:gd name="T1" fmla="*/ 176 h 352"/>
                  <a:gd name="T2" fmla="*/ 326 w 347"/>
                  <a:gd name="T3" fmla="*/ 150 h 352"/>
                  <a:gd name="T4" fmla="*/ 335 w 347"/>
                  <a:gd name="T5" fmla="*/ 103 h 352"/>
                  <a:gd name="T6" fmla="*/ 294 w 347"/>
                  <a:gd name="T7" fmla="*/ 113 h 352"/>
                  <a:gd name="T8" fmla="*/ 282 w 347"/>
                  <a:gd name="T9" fmla="*/ 65 h 352"/>
                  <a:gd name="T10" fmla="*/ 262 w 347"/>
                  <a:gd name="T11" fmla="*/ 22 h 352"/>
                  <a:gd name="T12" fmla="*/ 234 w 347"/>
                  <a:gd name="T13" fmla="*/ 54 h 352"/>
                  <a:gd name="T14" fmla="*/ 196 w 347"/>
                  <a:gd name="T15" fmla="*/ 23 h 352"/>
                  <a:gd name="T16" fmla="*/ 155 w 347"/>
                  <a:gd name="T17" fmla="*/ 0 h 352"/>
                  <a:gd name="T18" fmla="*/ 151 w 347"/>
                  <a:gd name="T19" fmla="*/ 42 h 352"/>
                  <a:gd name="T20" fmla="*/ 102 w 347"/>
                  <a:gd name="T21" fmla="*/ 39 h 352"/>
                  <a:gd name="T22" fmla="*/ 55 w 347"/>
                  <a:gd name="T23" fmla="*/ 44 h 352"/>
                  <a:gd name="T24" fmla="*/ 77 w 347"/>
                  <a:gd name="T25" fmla="*/ 81 h 352"/>
                  <a:gd name="T26" fmla="*/ 35 w 347"/>
                  <a:gd name="T27" fmla="*/ 107 h 352"/>
                  <a:gd name="T28" fmla="*/ 0 w 347"/>
                  <a:gd name="T29" fmla="*/ 139 h 352"/>
                  <a:gd name="T30" fmla="*/ 39 w 347"/>
                  <a:gd name="T31" fmla="*/ 156 h 352"/>
                  <a:gd name="T32" fmla="*/ 39 w 347"/>
                  <a:gd name="T33" fmla="*/ 195 h 352"/>
                  <a:gd name="T34" fmla="*/ 0 w 347"/>
                  <a:gd name="T35" fmla="*/ 212 h 352"/>
                  <a:gd name="T36" fmla="*/ 35 w 347"/>
                  <a:gd name="T37" fmla="*/ 244 h 352"/>
                  <a:gd name="T38" fmla="*/ 77 w 347"/>
                  <a:gd name="T39" fmla="*/ 271 h 352"/>
                  <a:gd name="T40" fmla="*/ 55 w 347"/>
                  <a:gd name="T41" fmla="*/ 307 h 352"/>
                  <a:gd name="T42" fmla="*/ 102 w 347"/>
                  <a:gd name="T43" fmla="*/ 313 h 352"/>
                  <a:gd name="T44" fmla="*/ 151 w 347"/>
                  <a:gd name="T45" fmla="*/ 309 h 352"/>
                  <a:gd name="T46" fmla="*/ 155 w 347"/>
                  <a:gd name="T47" fmla="*/ 352 h 352"/>
                  <a:gd name="T48" fmla="*/ 196 w 347"/>
                  <a:gd name="T49" fmla="*/ 329 h 352"/>
                  <a:gd name="T50" fmla="*/ 234 w 347"/>
                  <a:gd name="T51" fmla="*/ 297 h 352"/>
                  <a:gd name="T52" fmla="*/ 262 w 347"/>
                  <a:gd name="T53" fmla="*/ 329 h 352"/>
                  <a:gd name="T54" fmla="*/ 282 w 347"/>
                  <a:gd name="T55" fmla="*/ 286 h 352"/>
                  <a:gd name="T56" fmla="*/ 294 w 347"/>
                  <a:gd name="T57" fmla="*/ 239 h 352"/>
                  <a:gd name="T58" fmla="*/ 335 w 347"/>
                  <a:gd name="T59" fmla="*/ 248 h 352"/>
                  <a:gd name="T60" fmla="*/ 326 w 347"/>
                  <a:gd name="T61" fmla="*/ 201 h 352"/>
                  <a:gd name="T62" fmla="*/ 174 w 347"/>
                  <a:gd name="T63" fmla="*/ 201 h 352"/>
                  <a:gd name="T64" fmla="*/ 174 w 347"/>
                  <a:gd name="T65" fmla="*/ 150 h 352"/>
                  <a:gd name="T66" fmla="*/ 174 w 347"/>
                  <a:gd name="T67" fmla="*/ 20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grp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p>
            </p:txBody>
          </p:sp>
          <p:sp>
            <p:nvSpPr>
              <p:cNvPr id="25" name="Freeform 19"/>
              <p:cNvSpPr>
                <a:spLocks noEditPoints="1"/>
              </p:cNvSpPr>
              <p:nvPr/>
            </p:nvSpPr>
            <p:spPr bwMode="auto">
              <a:xfrm>
                <a:off x="6080125" y="3136900"/>
                <a:ext cx="747713" cy="746125"/>
              </a:xfrm>
              <a:custGeom>
                <a:avLst/>
                <a:gdLst>
                  <a:gd name="T0" fmla="*/ 100 w 199"/>
                  <a:gd name="T1" fmla="*/ 0 h 199"/>
                  <a:gd name="T2" fmla="*/ 0 w 199"/>
                  <a:gd name="T3" fmla="*/ 100 h 199"/>
                  <a:gd name="T4" fmla="*/ 100 w 199"/>
                  <a:gd name="T5" fmla="*/ 199 h 199"/>
                  <a:gd name="T6" fmla="*/ 199 w 199"/>
                  <a:gd name="T7" fmla="*/ 100 h 199"/>
                  <a:gd name="T8" fmla="*/ 100 w 199"/>
                  <a:gd name="T9" fmla="*/ 0 h 199"/>
                  <a:gd name="T10" fmla="*/ 100 w 199"/>
                  <a:gd name="T11" fmla="*/ 150 h 199"/>
                  <a:gd name="T12" fmla="*/ 49 w 199"/>
                  <a:gd name="T13" fmla="*/ 100 h 199"/>
                  <a:gd name="T14" fmla="*/ 100 w 199"/>
                  <a:gd name="T15" fmla="*/ 49 h 199"/>
                  <a:gd name="T16" fmla="*/ 150 w 199"/>
                  <a:gd name="T17" fmla="*/ 100 h 199"/>
                  <a:gd name="T18" fmla="*/ 100 w 199"/>
                  <a:gd name="T19" fmla="*/ 15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100" y="0"/>
                    </a:moveTo>
                    <a:cubicBezTo>
                      <a:pt x="45" y="0"/>
                      <a:pt x="0" y="45"/>
                      <a:pt x="0" y="100"/>
                    </a:cubicBezTo>
                    <a:cubicBezTo>
                      <a:pt x="0" y="155"/>
                      <a:pt x="45" y="199"/>
                      <a:pt x="100" y="199"/>
                    </a:cubicBezTo>
                    <a:cubicBezTo>
                      <a:pt x="155" y="199"/>
                      <a:pt x="199" y="155"/>
                      <a:pt x="199" y="100"/>
                    </a:cubicBezTo>
                    <a:cubicBezTo>
                      <a:pt x="199" y="45"/>
                      <a:pt x="155" y="0"/>
                      <a:pt x="100" y="0"/>
                    </a:cubicBezTo>
                    <a:close/>
                    <a:moveTo>
                      <a:pt x="100" y="150"/>
                    </a:moveTo>
                    <a:cubicBezTo>
                      <a:pt x="72" y="150"/>
                      <a:pt x="49" y="128"/>
                      <a:pt x="49" y="100"/>
                    </a:cubicBezTo>
                    <a:cubicBezTo>
                      <a:pt x="49" y="72"/>
                      <a:pt x="72" y="49"/>
                      <a:pt x="100" y="49"/>
                    </a:cubicBezTo>
                    <a:cubicBezTo>
                      <a:pt x="127" y="49"/>
                      <a:pt x="150" y="72"/>
                      <a:pt x="150" y="100"/>
                    </a:cubicBezTo>
                    <a:cubicBezTo>
                      <a:pt x="150" y="128"/>
                      <a:pt x="127" y="150"/>
                      <a:pt x="100" y="1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6" name="组合 25"/>
            <p:cNvGrpSpPr/>
            <p:nvPr/>
          </p:nvGrpSpPr>
          <p:grpSpPr>
            <a:xfrm>
              <a:off x="6837127" y="1951322"/>
              <a:ext cx="720000" cy="720000"/>
              <a:chOff x="5305425" y="2638425"/>
              <a:chExt cx="1579563" cy="1577975"/>
            </a:xfrm>
            <a:blipFill>
              <a:blip r:embed="rId8"/>
              <a:stretch>
                <a:fillRect/>
              </a:stretch>
            </a:blipFill>
          </p:grpSpPr>
          <p:sp>
            <p:nvSpPr>
              <p:cNvPr id="27"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grp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4" name="文本框 33"/>
            <p:cNvSpPr txBox="1"/>
            <p:nvPr/>
          </p:nvSpPr>
          <p:spPr>
            <a:xfrm>
              <a:off x="2263009" y="1957380"/>
              <a:ext cx="429407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35" name="文本框 34"/>
            <p:cNvSpPr txBox="1"/>
            <p:nvPr/>
          </p:nvSpPr>
          <p:spPr>
            <a:xfrm>
              <a:off x="7557127" y="1951322"/>
              <a:ext cx="429407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36" name="文本框 35"/>
            <p:cNvSpPr txBox="1"/>
            <p:nvPr/>
          </p:nvSpPr>
          <p:spPr>
            <a:xfrm>
              <a:off x="2263008" y="3776387"/>
              <a:ext cx="429407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37" name="文本框 36"/>
            <p:cNvSpPr txBox="1"/>
            <p:nvPr/>
          </p:nvSpPr>
          <p:spPr>
            <a:xfrm>
              <a:off x="7642885" y="3776025"/>
              <a:ext cx="429407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54" name="文本框 353"/>
          <p:cNvSpPr txBox="1"/>
          <p:nvPr/>
        </p:nvSpPr>
        <p:spPr>
          <a:xfrm>
            <a:off x="310971" y="331211"/>
            <a:ext cx="1821150" cy="58420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3200" b="1" dirty="0">
                <a:blipFill>
                  <a:blip r:embed="rId3"/>
                  <a:stretch>
                    <a:fillRect/>
                  </a:stretch>
                </a:blipFill>
                <a:latin typeface="方正硬笔楷书简体" panose="03000509000000000000" pitchFamily="65" charset="-122"/>
                <a:ea typeface="方正硬笔楷书简体" panose="03000509000000000000" pitchFamily="65" charset="-122"/>
              </a:rPr>
              <a:t>论文总结</a:t>
            </a:r>
            <a:endParaRPr lang="zh-HK" altLang="en-US" sz="32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nvGrpSpPr>
          <p:cNvPr id="13" name="组合 12"/>
          <p:cNvGrpSpPr/>
          <p:nvPr/>
        </p:nvGrpSpPr>
        <p:grpSpPr>
          <a:xfrm>
            <a:off x="321512" y="915411"/>
            <a:ext cx="1800068" cy="93512"/>
            <a:chOff x="2804139" y="4450981"/>
            <a:chExt cx="7078926" cy="223552"/>
          </a:xfrm>
        </p:grpSpPr>
        <p:sp>
          <p:nvSpPr>
            <p:cNvPr id="14"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p>
          </p:txBody>
        </p:sp>
        <p:sp>
          <p:nvSpPr>
            <p:cNvPr id="15"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p>
          </p:txBody>
        </p:sp>
      </p:grpSp>
      <p:pic>
        <p:nvPicPr>
          <p:cNvPr id="16" name="图片 15"/>
          <p:cNvPicPr>
            <a:picLocks noChangeAspect="1"/>
          </p:cNvPicPr>
          <p:nvPr/>
        </p:nvPicPr>
        <p:blipFill>
          <a:blip r:embed="rId4"/>
          <a:stretch>
            <a:fillRect/>
          </a:stretch>
        </p:blipFill>
        <p:spPr>
          <a:xfrm rot="2249058" flipV="1">
            <a:off x="2177155" y="408994"/>
            <a:ext cx="240208" cy="587495"/>
          </a:xfrm>
          <a:prstGeom prst="rect">
            <a:avLst/>
          </a:prstGeom>
        </p:spPr>
      </p:pic>
      <p:grpSp>
        <p:nvGrpSpPr>
          <p:cNvPr id="3" name="组合 2"/>
          <p:cNvGrpSpPr/>
          <p:nvPr/>
        </p:nvGrpSpPr>
        <p:grpSpPr>
          <a:xfrm>
            <a:off x="592426" y="1983272"/>
            <a:ext cx="4294079" cy="4168718"/>
            <a:chOff x="962351" y="1499611"/>
            <a:chExt cx="4294079" cy="4168718"/>
          </a:xfrm>
        </p:grpSpPr>
        <p:pic>
          <p:nvPicPr>
            <p:cNvPr id="19" name="图片 18"/>
            <p:cNvPicPr>
              <a:picLocks noChangeAspect="1"/>
            </p:cNvPicPr>
            <p:nvPr/>
          </p:nvPicPr>
          <p:blipFill>
            <a:blip r:embed="rId5"/>
            <a:stretch>
              <a:fillRect/>
            </a:stretch>
          </p:blipFill>
          <p:spPr>
            <a:xfrm>
              <a:off x="962351" y="1499611"/>
              <a:ext cx="763132" cy="643488"/>
            </a:xfrm>
            <a:prstGeom prst="rect">
              <a:avLst/>
            </a:prstGeom>
          </p:spPr>
        </p:pic>
        <p:sp>
          <p:nvSpPr>
            <p:cNvPr id="23" name="文本框 22"/>
            <p:cNvSpPr txBox="1"/>
            <p:nvPr/>
          </p:nvSpPr>
          <p:spPr>
            <a:xfrm>
              <a:off x="1725483" y="1614202"/>
              <a:ext cx="1427292" cy="461663"/>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b="1" dirty="0">
                  <a:blipFill>
                    <a:blip r:embed="rId3"/>
                    <a:stretch>
                      <a:fillRect/>
                    </a:stretch>
                  </a:blipFill>
                  <a:latin typeface="方正硬笔楷书简体" panose="03000509000000000000" pitchFamily="65" charset="-122"/>
                  <a:ea typeface="方正硬笔楷书简体" panose="03000509000000000000" pitchFamily="65" charset="-122"/>
                </a:rPr>
                <a:t>添加标题</a:t>
              </a:r>
              <a:endParaRPr lang="zh-HK" altLang="en-US"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24" name="文本框 23"/>
            <p:cNvSpPr txBox="1"/>
            <p:nvPr/>
          </p:nvSpPr>
          <p:spPr>
            <a:xfrm>
              <a:off x="962351" y="2190456"/>
              <a:ext cx="4294079" cy="3477873"/>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a:p>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sp>
        <p:nvSpPr>
          <p:cNvPr id="4" name="等腰三角形 3"/>
          <p:cNvSpPr/>
          <p:nvPr/>
        </p:nvSpPr>
        <p:spPr>
          <a:xfrm rot="5400000">
            <a:off x="5356287" y="3777345"/>
            <a:ext cx="508000" cy="580572"/>
          </a:xfrm>
          <a:prstGeom prst="triangle">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6334069" y="2200190"/>
            <a:ext cx="5265505" cy="3747261"/>
            <a:chOff x="6334069" y="2200190"/>
            <a:chExt cx="5265505" cy="3747261"/>
          </a:xfrm>
        </p:grpSpPr>
        <p:grpSp>
          <p:nvGrpSpPr>
            <p:cNvPr id="8" name="组合 7"/>
            <p:cNvGrpSpPr/>
            <p:nvPr/>
          </p:nvGrpSpPr>
          <p:grpSpPr>
            <a:xfrm>
              <a:off x="6334069" y="2200190"/>
              <a:ext cx="4510202" cy="3734883"/>
              <a:chOff x="6703994" y="2126910"/>
              <a:chExt cx="4510202" cy="3734883"/>
            </a:xfrm>
          </p:grpSpPr>
          <p:grpSp>
            <p:nvGrpSpPr>
              <p:cNvPr id="7" name="组合 6"/>
              <p:cNvGrpSpPr/>
              <p:nvPr/>
            </p:nvGrpSpPr>
            <p:grpSpPr>
              <a:xfrm>
                <a:off x="6713898" y="2563273"/>
                <a:ext cx="4500298" cy="436906"/>
                <a:chOff x="6703994" y="2467681"/>
                <a:chExt cx="4500298" cy="436906"/>
              </a:xfrm>
            </p:grpSpPr>
            <p:sp>
              <p:nvSpPr>
                <p:cNvPr id="43" name="圆角矩形 2"/>
                <p:cNvSpPr/>
                <p:nvPr/>
              </p:nvSpPr>
              <p:spPr>
                <a:xfrm>
                  <a:off x="6703994" y="2467681"/>
                  <a:ext cx="4500298" cy="436906"/>
                </a:xfrm>
                <a:custGeom>
                  <a:avLst/>
                  <a:gdLst>
                    <a:gd name="connsiteX0" fmla="*/ 0 w 2148114"/>
                    <a:gd name="connsiteY0" fmla="*/ 73751 h 616651"/>
                    <a:gd name="connsiteX1" fmla="*/ 73751 w 2148114"/>
                    <a:gd name="connsiteY1" fmla="*/ 0 h 616651"/>
                    <a:gd name="connsiteX2" fmla="*/ 2074363 w 2148114"/>
                    <a:gd name="connsiteY2" fmla="*/ 0 h 616651"/>
                    <a:gd name="connsiteX3" fmla="*/ 2148114 w 2148114"/>
                    <a:gd name="connsiteY3" fmla="*/ 73751 h 616651"/>
                    <a:gd name="connsiteX4" fmla="*/ 2148114 w 2148114"/>
                    <a:gd name="connsiteY4" fmla="*/ 542900 h 616651"/>
                    <a:gd name="connsiteX5" fmla="*/ 2074363 w 2148114"/>
                    <a:gd name="connsiteY5" fmla="*/ 616651 h 616651"/>
                    <a:gd name="connsiteX6" fmla="*/ 73751 w 2148114"/>
                    <a:gd name="connsiteY6" fmla="*/ 616651 h 616651"/>
                    <a:gd name="connsiteX7" fmla="*/ 0 w 2148114"/>
                    <a:gd name="connsiteY7" fmla="*/ 542900 h 616651"/>
                    <a:gd name="connsiteX8" fmla="*/ 0 w 2148114"/>
                    <a:gd name="connsiteY8" fmla="*/ 73751 h 616651"/>
                    <a:gd name="connsiteX0-1" fmla="*/ 13 w 2148127"/>
                    <a:gd name="connsiteY0-2" fmla="*/ 73751 h 616651"/>
                    <a:gd name="connsiteX1-3" fmla="*/ 38839 w 2148127"/>
                    <a:gd name="connsiteY1-4" fmla="*/ 0 h 616651"/>
                    <a:gd name="connsiteX2-5" fmla="*/ 2074376 w 2148127"/>
                    <a:gd name="connsiteY2-6" fmla="*/ 0 h 616651"/>
                    <a:gd name="connsiteX3-7" fmla="*/ 2148127 w 2148127"/>
                    <a:gd name="connsiteY3-8" fmla="*/ 73751 h 616651"/>
                    <a:gd name="connsiteX4-9" fmla="*/ 2148127 w 2148127"/>
                    <a:gd name="connsiteY4-10" fmla="*/ 542900 h 616651"/>
                    <a:gd name="connsiteX5-11" fmla="*/ 2074376 w 2148127"/>
                    <a:gd name="connsiteY5-12" fmla="*/ 616651 h 616651"/>
                    <a:gd name="connsiteX6-13" fmla="*/ 73764 w 2148127"/>
                    <a:gd name="connsiteY6-14" fmla="*/ 616651 h 616651"/>
                    <a:gd name="connsiteX7-15" fmla="*/ 13 w 2148127"/>
                    <a:gd name="connsiteY7-16" fmla="*/ 542900 h 616651"/>
                    <a:gd name="connsiteX8-17" fmla="*/ 13 w 2148127"/>
                    <a:gd name="connsiteY8-18" fmla="*/ 73751 h 616651"/>
                    <a:gd name="connsiteX0-19" fmla="*/ 686 w 2148800"/>
                    <a:gd name="connsiteY0-20" fmla="*/ 73751 h 619826"/>
                    <a:gd name="connsiteX1-21" fmla="*/ 39512 w 2148800"/>
                    <a:gd name="connsiteY1-22" fmla="*/ 0 h 619826"/>
                    <a:gd name="connsiteX2-23" fmla="*/ 2075049 w 2148800"/>
                    <a:gd name="connsiteY2-24" fmla="*/ 0 h 619826"/>
                    <a:gd name="connsiteX3-25" fmla="*/ 2148800 w 2148800"/>
                    <a:gd name="connsiteY3-26" fmla="*/ 73751 h 619826"/>
                    <a:gd name="connsiteX4-27" fmla="*/ 2148800 w 2148800"/>
                    <a:gd name="connsiteY4-28" fmla="*/ 542900 h 619826"/>
                    <a:gd name="connsiteX5-29" fmla="*/ 2075049 w 2148800"/>
                    <a:gd name="connsiteY5-30" fmla="*/ 616651 h 619826"/>
                    <a:gd name="connsiteX6-31" fmla="*/ 33162 w 2148800"/>
                    <a:gd name="connsiteY6-32" fmla="*/ 619826 h 619826"/>
                    <a:gd name="connsiteX7-33" fmla="*/ 686 w 2148800"/>
                    <a:gd name="connsiteY7-34" fmla="*/ 542900 h 619826"/>
                    <a:gd name="connsiteX8-35" fmla="*/ 686 w 2148800"/>
                    <a:gd name="connsiteY8-36" fmla="*/ 73751 h 619826"/>
                    <a:gd name="connsiteX0-37" fmla="*/ 686 w 2149002"/>
                    <a:gd name="connsiteY0-38" fmla="*/ 73751 h 619826"/>
                    <a:gd name="connsiteX1-39" fmla="*/ 39512 w 2149002"/>
                    <a:gd name="connsiteY1-40" fmla="*/ 0 h 619826"/>
                    <a:gd name="connsiteX2-41" fmla="*/ 2113149 w 2149002"/>
                    <a:gd name="connsiteY2-42" fmla="*/ 3175 h 619826"/>
                    <a:gd name="connsiteX3-43" fmla="*/ 2148800 w 2149002"/>
                    <a:gd name="connsiteY3-44" fmla="*/ 73751 h 619826"/>
                    <a:gd name="connsiteX4-45" fmla="*/ 2148800 w 2149002"/>
                    <a:gd name="connsiteY4-46" fmla="*/ 542900 h 619826"/>
                    <a:gd name="connsiteX5-47" fmla="*/ 2075049 w 2149002"/>
                    <a:gd name="connsiteY5-48" fmla="*/ 616651 h 619826"/>
                    <a:gd name="connsiteX6-49" fmla="*/ 33162 w 2149002"/>
                    <a:gd name="connsiteY6-50" fmla="*/ 619826 h 619826"/>
                    <a:gd name="connsiteX7-51" fmla="*/ 686 w 2149002"/>
                    <a:gd name="connsiteY7-52" fmla="*/ 542900 h 619826"/>
                    <a:gd name="connsiteX8-53" fmla="*/ 686 w 2149002"/>
                    <a:gd name="connsiteY8-54" fmla="*/ 73751 h 619826"/>
                    <a:gd name="connsiteX0-55" fmla="*/ 686 w 2149486"/>
                    <a:gd name="connsiteY0-56" fmla="*/ 73751 h 619826"/>
                    <a:gd name="connsiteX1-57" fmla="*/ 39512 w 2149486"/>
                    <a:gd name="connsiteY1-58" fmla="*/ 0 h 619826"/>
                    <a:gd name="connsiteX2-59" fmla="*/ 2113149 w 2149486"/>
                    <a:gd name="connsiteY2-60" fmla="*/ 3175 h 619826"/>
                    <a:gd name="connsiteX3-61" fmla="*/ 2148800 w 2149486"/>
                    <a:gd name="connsiteY3-62" fmla="*/ 73751 h 619826"/>
                    <a:gd name="connsiteX4-63" fmla="*/ 2148800 w 2149486"/>
                    <a:gd name="connsiteY4-64" fmla="*/ 542900 h 619826"/>
                    <a:gd name="connsiteX5-65" fmla="*/ 2116324 w 2149486"/>
                    <a:gd name="connsiteY5-66" fmla="*/ 616651 h 619826"/>
                    <a:gd name="connsiteX6-67" fmla="*/ 33162 w 2149486"/>
                    <a:gd name="connsiteY6-68" fmla="*/ 619826 h 619826"/>
                    <a:gd name="connsiteX7-69" fmla="*/ 686 w 2149486"/>
                    <a:gd name="connsiteY7-70" fmla="*/ 542900 h 619826"/>
                    <a:gd name="connsiteX8-71" fmla="*/ 686 w 2149486"/>
                    <a:gd name="connsiteY8-72" fmla="*/ 73751 h 619826"/>
                    <a:gd name="connsiteX0-73" fmla="*/ 686 w 2149486"/>
                    <a:gd name="connsiteY0-74" fmla="*/ 74412 h 620487"/>
                    <a:gd name="connsiteX1-75" fmla="*/ 39512 w 2149486"/>
                    <a:gd name="connsiteY1-76" fmla="*/ 661 h 620487"/>
                    <a:gd name="connsiteX2-77" fmla="*/ 466051 w 2149486"/>
                    <a:gd name="connsiteY2-78" fmla="*/ 0 h 620487"/>
                    <a:gd name="connsiteX3-79" fmla="*/ 2113149 w 2149486"/>
                    <a:gd name="connsiteY3-80" fmla="*/ 3836 h 620487"/>
                    <a:gd name="connsiteX4-81" fmla="*/ 2148800 w 2149486"/>
                    <a:gd name="connsiteY4-82" fmla="*/ 74412 h 620487"/>
                    <a:gd name="connsiteX5-83" fmla="*/ 2148800 w 2149486"/>
                    <a:gd name="connsiteY5-84" fmla="*/ 543561 h 620487"/>
                    <a:gd name="connsiteX6-85" fmla="*/ 2116324 w 2149486"/>
                    <a:gd name="connsiteY6-86" fmla="*/ 617312 h 620487"/>
                    <a:gd name="connsiteX7-87" fmla="*/ 33162 w 2149486"/>
                    <a:gd name="connsiteY7-88" fmla="*/ 620487 h 620487"/>
                    <a:gd name="connsiteX8-89" fmla="*/ 686 w 2149486"/>
                    <a:gd name="connsiteY8-90" fmla="*/ 543561 h 620487"/>
                    <a:gd name="connsiteX9" fmla="*/ 686 w 2149486"/>
                    <a:gd name="connsiteY9" fmla="*/ 74412 h 620487"/>
                    <a:gd name="connsiteX0-91" fmla="*/ 686 w 2149486"/>
                    <a:gd name="connsiteY0-92" fmla="*/ 91506 h 637581"/>
                    <a:gd name="connsiteX1-93" fmla="*/ 39512 w 2149486"/>
                    <a:gd name="connsiteY1-94" fmla="*/ 17755 h 637581"/>
                    <a:gd name="connsiteX2-95" fmla="*/ 466051 w 2149486"/>
                    <a:gd name="connsiteY2-96" fmla="*/ 17094 h 637581"/>
                    <a:gd name="connsiteX3-97" fmla="*/ 2113149 w 2149486"/>
                    <a:gd name="connsiteY3-98" fmla="*/ 20930 h 637581"/>
                    <a:gd name="connsiteX4-99" fmla="*/ 2148800 w 2149486"/>
                    <a:gd name="connsiteY4-100" fmla="*/ 91506 h 637581"/>
                    <a:gd name="connsiteX5-101" fmla="*/ 2148800 w 2149486"/>
                    <a:gd name="connsiteY5-102" fmla="*/ 560655 h 637581"/>
                    <a:gd name="connsiteX6-103" fmla="*/ 2116324 w 2149486"/>
                    <a:gd name="connsiteY6-104" fmla="*/ 634406 h 637581"/>
                    <a:gd name="connsiteX7-105" fmla="*/ 33162 w 2149486"/>
                    <a:gd name="connsiteY7-106" fmla="*/ 637581 h 637581"/>
                    <a:gd name="connsiteX8-107" fmla="*/ 686 w 2149486"/>
                    <a:gd name="connsiteY8-108" fmla="*/ 560655 h 637581"/>
                    <a:gd name="connsiteX9-109" fmla="*/ 686 w 2149486"/>
                    <a:gd name="connsiteY9-110" fmla="*/ 91506 h 637581"/>
                    <a:gd name="connsiteX0-111" fmla="*/ 686 w 2149486"/>
                    <a:gd name="connsiteY0-112" fmla="*/ 83065 h 629140"/>
                    <a:gd name="connsiteX1-113" fmla="*/ 39512 w 2149486"/>
                    <a:gd name="connsiteY1-114" fmla="*/ 9314 h 629140"/>
                    <a:gd name="connsiteX2-115" fmla="*/ 466051 w 2149486"/>
                    <a:gd name="connsiteY2-116" fmla="*/ 8653 h 629140"/>
                    <a:gd name="connsiteX3-117" fmla="*/ 2113149 w 2149486"/>
                    <a:gd name="connsiteY3-118" fmla="*/ 12489 h 629140"/>
                    <a:gd name="connsiteX4-119" fmla="*/ 2148800 w 2149486"/>
                    <a:gd name="connsiteY4-120" fmla="*/ 83065 h 629140"/>
                    <a:gd name="connsiteX5-121" fmla="*/ 2148800 w 2149486"/>
                    <a:gd name="connsiteY5-122" fmla="*/ 552214 h 629140"/>
                    <a:gd name="connsiteX6-123" fmla="*/ 2116324 w 2149486"/>
                    <a:gd name="connsiteY6-124" fmla="*/ 625965 h 629140"/>
                    <a:gd name="connsiteX7-125" fmla="*/ 33162 w 2149486"/>
                    <a:gd name="connsiteY7-126" fmla="*/ 629140 h 629140"/>
                    <a:gd name="connsiteX8-127" fmla="*/ 686 w 2149486"/>
                    <a:gd name="connsiteY8-128" fmla="*/ 552214 h 629140"/>
                    <a:gd name="connsiteX9-129" fmla="*/ 686 w 2149486"/>
                    <a:gd name="connsiteY9-130" fmla="*/ 83065 h 629140"/>
                    <a:gd name="connsiteX0-131" fmla="*/ 686 w 2149486"/>
                    <a:gd name="connsiteY0-132" fmla="*/ 77587 h 623662"/>
                    <a:gd name="connsiteX1-133" fmla="*/ 39512 w 2149486"/>
                    <a:gd name="connsiteY1-134" fmla="*/ 3836 h 623662"/>
                    <a:gd name="connsiteX2-135" fmla="*/ 466051 w 2149486"/>
                    <a:gd name="connsiteY2-136" fmla="*/ 3175 h 623662"/>
                    <a:gd name="connsiteX3-137" fmla="*/ 1091526 w 2149486"/>
                    <a:gd name="connsiteY3-138" fmla="*/ 0 h 623662"/>
                    <a:gd name="connsiteX4-139" fmla="*/ 2113149 w 2149486"/>
                    <a:gd name="connsiteY4-140" fmla="*/ 7011 h 623662"/>
                    <a:gd name="connsiteX5-141" fmla="*/ 2148800 w 2149486"/>
                    <a:gd name="connsiteY5-142" fmla="*/ 77587 h 623662"/>
                    <a:gd name="connsiteX6-143" fmla="*/ 2148800 w 2149486"/>
                    <a:gd name="connsiteY6-144" fmla="*/ 546736 h 623662"/>
                    <a:gd name="connsiteX7-145" fmla="*/ 2116324 w 2149486"/>
                    <a:gd name="connsiteY7-146" fmla="*/ 620487 h 623662"/>
                    <a:gd name="connsiteX8-147" fmla="*/ 33162 w 2149486"/>
                    <a:gd name="connsiteY8-148" fmla="*/ 623662 h 623662"/>
                    <a:gd name="connsiteX9-149" fmla="*/ 686 w 2149486"/>
                    <a:gd name="connsiteY9-150" fmla="*/ 546736 h 623662"/>
                    <a:gd name="connsiteX10" fmla="*/ 686 w 2149486"/>
                    <a:gd name="connsiteY10" fmla="*/ 77587 h 623662"/>
                    <a:gd name="connsiteX0-151" fmla="*/ 686 w 2149486"/>
                    <a:gd name="connsiteY0-152" fmla="*/ 86693 h 632768"/>
                    <a:gd name="connsiteX1-153" fmla="*/ 39512 w 2149486"/>
                    <a:gd name="connsiteY1-154" fmla="*/ 12942 h 632768"/>
                    <a:gd name="connsiteX2-155" fmla="*/ 466051 w 2149486"/>
                    <a:gd name="connsiteY2-156" fmla="*/ 12281 h 632768"/>
                    <a:gd name="connsiteX3-157" fmla="*/ 1091526 w 2149486"/>
                    <a:gd name="connsiteY3-158" fmla="*/ 9106 h 632768"/>
                    <a:gd name="connsiteX4-159" fmla="*/ 2113149 w 2149486"/>
                    <a:gd name="connsiteY4-160" fmla="*/ 16117 h 632768"/>
                    <a:gd name="connsiteX5-161" fmla="*/ 2148800 w 2149486"/>
                    <a:gd name="connsiteY5-162" fmla="*/ 86693 h 632768"/>
                    <a:gd name="connsiteX6-163" fmla="*/ 2148800 w 2149486"/>
                    <a:gd name="connsiteY6-164" fmla="*/ 555842 h 632768"/>
                    <a:gd name="connsiteX7-165" fmla="*/ 2116324 w 2149486"/>
                    <a:gd name="connsiteY7-166" fmla="*/ 629593 h 632768"/>
                    <a:gd name="connsiteX8-167" fmla="*/ 33162 w 2149486"/>
                    <a:gd name="connsiteY8-168" fmla="*/ 632768 h 632768"/>
                    <a:gd name="connsiteX9-169" fmla="*/ 686 w 2149486"/>
                    <a:gd name="connsiteY9-170" fmla="*/ 555842 h 632768"/>
                    <a:gd name="connsiteX10-171" fmla="*/ 686 w 2149486"/>
                    <a:gd name="connsiteY10-172" fmla="*/ 86693 h 632768"/>
                    <a:gd name="connsiteX0-173" fmla="*/ 686 w 2149486"/>
                    <a:gd name="connsiteY0-174" fmla="*/ 83937 h 630012"/>
                    <a:gd name="connsiteX1-175" fmla="*/ 39512 w 2149486"/>
                    <a:gd name="connsiteY1-176" fmla="*/ 10186 h 630012"/>
                    <a:gd name="connsiteX2-177" fmla="*/ 466051 w 2149486"/>
                    <a:gd name="connsiteY2-178" fmla="*/ 9525 h 630012"/>
                    <a:gd name="connsiteX3-179" fmla="*/ 1091526 w 2149486"/>
                    <a:gd name="connsiteY3-180" fmla="*/ 6350 h 630012"/>
                    <a:gd name="connsiteX4-181" fmla="*/ 1615401 w 2149486"/>
                    <a:gd name="connsiteY4-182" fmla="*/ 0 h 630012"/>
                    <a:gd name="connsiteX5-183" fmla="*/ 2113149 w 2149486"/>
                    <a:gd name="connsiteY5-184" fmla="*/ 13361 h 630012"/>
                    <a:gd name="connsiteX6-185" fmla="*/ 2148800 w 2149486"/>
                    <a:gd name="connsiteY6-186" fmla="*/ 83937 h 630012"/>
                    <a:gd name="connsiteX7-187" fmla="*/ 2148800 w 2149486"/>
                    <a:gd name="connsiteY7-188" fmla="*/ 553086 h 630012"/>
                    <a:gd name="connsiteX8-189" fmla="*/ 2116324 w 2149486"/>
                    <a:gd name="connsiteY8-190" fmla="*/ 626837 h 630012"/>
                    <a:gd name="connsiteX9-191" fmla="*/ 33162 w 2149486"/>
                    <a:gd name="connsiteY9-192" fmla="*/ 630012 h 630012"/>
                    <a:gd name="connsiteX10-193" fmla="*/ 686 w 2149486"/>
                    <a:gd name="connsiteY10-194" fmla="*/ 553086 h 630012"/>
                    <a:gd name="connsiteX11" fmla="*/ 686 w 2149486"/>
                    <a:gd name="connsiteY11" fmla="*/ 83937 h 630012"/>
                    <a:gd name="connsiteX0-195" fmla="*/ 686 w 2149486"/>
                    <a:gd name="connsiteY0-196" fmla="*/ 83937 h 630012"/>
                    <a:gd name="connsiteX1-197" fmla="*/ 39512 w 2149486"/>
                    <a:gd name="connsiteY1-198" fmla="*/ 10186 h 630012"/>
                    <a:gd name="connsiteX2-199" fmla="*/ 466051 w 2149486"/>
                    <a:gd name="connsiteY2-200" fmla="*/ 9525 h 630012"/>
                    <a:gd name="connsiteX3-201" fmla="*/ 1091526 w 2149486"/>
                    <a:gd name="connsiteY3-202" fmla="*/ 6350 h 630012"/>
                    <a:gd name="connsiteX4-203" fmla="*/ 1615401 w 2149486"/>
                    <a:gd name="connsiteY4-204" fmla="*/ 0 h 630012"/>
                    <a:gd name="connsiteX5-205" fmla="*/ 2113149 w 2149486"/>
                    <a:gd name="connsiteY5-206" fmla="*/ 13361 h 630012"/>
                    <a:gd name="connsiteX6-207" fmla="*/ 2148800 w 2149486"/>
                    <a:gd name="connsiteY6-208" fmla="*/ 83937 h 630012"/>
                    <a:gd name="connsiteX7-209" fmla="*/ 2148800 w 2149486"/>
                    <a:gd name="connsiteY7-210" fmla="*/ 553086 h 630012"/>
                    <a:gd name="connsiteX8-211" fmla="*/ 2116324 w 2149486"/>
                    <a:gd name="connsiteY8-212" fmla="*/ 626837 h 630012"/>
                    <a:gd name="connsiteX9-213" fmla="*/ 33162 w 2149486"/>
                    <a:gd name="connsiteY9-214" fmla="*/ 630012 h 630012"/>
                    <a:gd name="connsiteX10-215" fmla="*/ 686 w 2149486"/>
                    <a:gd name="connsiteY10-216" fmla="*/ 553086 h 630012"/>
                    <a:gd name="connsiteX11-217" fmla="*/ 686 w 2149486"/>
                    <a:gd name="connsiteY11-218" fmla="*/ 83937 h 630012"/>
                    <a:gd name="connsiteX0-219" fmla="*/ 686 w 2149486"/>
                    <a:gd name="connsiteY0-220" fmla="*/ 83937 h 630012"/>
                    <a:gd name="connsiteX1-221" fmla="*/ 39512 w 2149486"/>
                    <a:gd name="connsiteY1-222" fmla="*/ 10186 h 630012"/>
                    <a:gd name="connsiteX2-223" fmla="*/ 466051 w 2149486"/>
                    <a:gd name="connsiteY2-224" fmla="*/ 9525 h 630012"/>
                    <a:gd name="connsiteX3-225" fmla="*/ 1091526 w 2149486"/>
                    <a:gd name="connsiteY3-226" fmla="*/ 6350 h 630012"/>
                    <a:gd name="connsiteX4-227" fmla="*/ 1615401 w 2149486"/>
                    <a:gd name="connsiteY4-228" fmla="*/ 0 h 630012"/>
                    <a:gd name="connsiteX5-229" fmla="*/ 2113149 w 2149486"/>
                    <a:gd name="connsiteY5-230" fmla="*/ 13361 h 630012"/>
                    <a:gd name="connsiteX6-231" fmla="*/ 2148800 w 2149486"/>
                    <a:gd name="connsiteY6-232" fmla="*/ 83937 h 630012"/>
                    <a:gd name="connsiteX7-233" fmla="*/ 2148800 w 2149486"/>
                    <a:gd name="connsiteY7-234" fmla="*/ 553086 h 630012"/>
                    <a:gd name="connsiteX8-235" fmla="*/ 2116324 w 2149486"/>
                    <a:gd name="connsiteY8-236" fmla="*/ 626837 h 630012"/>
                    <a:gd name="connsiteX9-237" fmla="*/ 33162 w 2149486"/>
                    <a:gd name="connsiteY9-238" fmla="*/ 630012 h 630012"/>
                    <a:gd name="connsiteX10-239" fmla="*/ 686 w 2149486"/>
                    <a:gd name="connsiteY10-240" fmla="*/ 553086 h 630012"/>
                    <a:gd name="connsiteX11-241" fmla="*/ 686 w 2149486"/>
                    <a:gd name="connsiteY11-242" fmla="*/ 83937 h 630012"/>
                    <a:gd name="connsiteX0-243" fmla="*/ 686 w 2149486"/>
                    <a:gd name="connsiteY0-244" fmla="*/ 83937 h 630012"/>
                    <a:gd name="connsiteX1-245" fmla="*/ 39512 w 2149486"/>
                    <a:gd name="connsiteY1-246" fmla="*/ 10186 h 630012"/>
                    <a:gd name="connsiteX2-247" fmla="*/ 466051 w 2149486"/>
                    <a:gd name="connsiteY2-248" fmla="*/ 9525 h 630012"/>
                    <a:gd name="connsiteX3-249" fmla="*/ 1091526 w 2149486"/>
                    <a:gd name="connsiteY3-250" fmla="*/ 6350 h 630012"/>
                    <a:gd name="connsiteX4-251" fmla="*/ 1615401 w 2149486"/>
                    <a:gd name="connsiteY4-252" fmla="*/ 0 h 630012"/>
                    <a:gd name="connsiteX5-253" fmla="*/ 2113149 w 2149486"/>
                    <a:gd name="connsiteY5-254" fmla="*/ 13361 h 630012"/>
                    <a:gd name="connsiteX6-255" fmla="*/ 2148800 w 2149486"/>
                    <a:gd name="connsiteY6-256" fmla="*/ 83937 h 630012"/>
                    <a:gd name="connsiteX7-257" fmla="*/ 2148800 w 2149486"/>
                    <a:gd name="connsiteY7-258" fmla="*/ 553086 h 630012"/>
                    <a:gd name="connsiteX8-259" fmla="*/ 2116324 w 2149486"/>
                    <a:gd name="connsiteY8-260" fmla="*/ 626837 h 630012"/>
                    <a:gd name="connsiteX9-261" fmla="*/ 33162 w 2149486"/>
                    <a:gd name="connsiteY9-262" fmla="*/ 630012 h 630012"/>
                    <a:gd name="connsiteX10-263" fmla="*/ 686 w 2149486"/>
                    <a:gd name="connsiteY10-264" fmla="*/ 553086 h 630012"/>
                    <a:gd name="connsiteX11-265" fmla="*/ 686 w 2149486"/>
                    <a:gd name="connsiteY11-266" fmla="*/ 83937 h 630012"/>
                    <a:gd name="connsiteX0-267" fmla="*/ 686 w 2149486"/>
                    <a:gd name="connsiteY0-268" fmla="*/ 83937 h 630012"/>
                    <a:gd name="connsiteX1-269" fmla="*/ 39512 w 2149486"/>
                    <a:gd name="connsiteY1-270" fmla="*/ 10186 h 630012"/>
                    <a:gd name="connsiteX2-271" fmla="*/ 466051 w 2149486"/>
                    <a:gd name="connsiteY2-272" fmla="*/ 9525 h 630012"/>
                    <a:gd name="connsiteX3-273" fmla="*/ 1091526 w 2149486"/>
                    <a:gd name="connsiteY3-274" fmla="*/ 6350 h 630012"/>
                    <a:gd name="connsiteX4-275" fmla="*/ 1615401 w 2149486"/>
                    <a:gd name="connsiteY4-276" fmla="*/ 0 h 630012"/>
                    <a:gd name="connsiteX5-277" fmla="*/ 2113149 w 2149486"/>
                    <a:gd name="connsiteY5-278" fmla="*/ 13361 h 630012"/>
                    <a:gd name="connsiteX6-279" fmla="*/ 2148800 w 2149486"/>
                    <a:gd name="connsiteY6-280" fmla="*/ 83937 h 630012"/>
                    <a:gd name="connsiteX7-281" fmla="*/ 2148800 w 2149486"/>
                    <a:gd name="connsiteY7-282" fmla="*/ 553086 h 630012"/>
                    <a:gd name="connsiteX8-283" fmla="*/ 2116324 w 2149486"/>
                    <a:gd name="connsiteY8-284" fmla="*/ 626837 h 630012"/>
                    <a:gd name="connsiteX9-285" fmla="*/ 33162 w 2149486"/>
                    <a:gd name="connsiteY9-286" fmla="*/ 630012 h 630012"/>
                    <a:gd name="connsiteX10-287" fmla="*/ 686 w 2149486"/>
                    <a:gd name="connsiteY10-288" fmla="*/ 553086 h 630012"/>
                    <a:gd name="connsiteX11-289" fmla="*/ 686 w 2149486"/>
                    <a:gd name="connsiteY11-290" fmla="*/ 83937 h 630012"/>
                    <a:gd name="connsiteX0-291" fmla="*/ 686 w 2149486"/>
                    <a:gd name="connsiteY0-292" fmla="*/ 83937 h 630012"/>
                    <a:gd name="connsiteX1-293" fmla="*/ 39512 w 2149486"/>
                    <a:gd name="connsiteY1-294" fmla="*/ 10186 h 630012"/>
                    <a:gd name="connsiteX2-295" fmla="*/ 466051 w 2149486"/>
                    <a:gd name="connsiteY2-296" fmla="*/ 9525 h 630012"/>
                    <a:gd name="connsiteX3-297" fmla="*/ 1091526 w 2149486"/>
                    <a:gd name="connsiteY3-298" fmla="*/ 6350 h 630012"/>
                    <a:gd name="connsiteX4-299" fmla="*/ 1615401 w 2149486"/>
                    <a:gd name="connsiteY4-300" fmla="*/ 0 h 630012"/>
                    <a:gd name="connsiteX5-301" fmla="*/ 2113149 w 2149486"/>
                    <a:gd name="connsiteY5-302" fmla="*/ 13361 h 630012"/>
                    <a:gd name="connsiteX6-303" fmla="*/ 2148800 w 2149486"/>
                    <a:gd name="connsiteY6-304" fmla="*/ 83937 h 630012"/>
                    <a:gd name="connsiteX7-305" fmla="*/ 2148800 w 2149486"/>
                    <a:gd name="connsiteY7-306" fmla="*/ 553086 h 630012"/>
                    <a:gd name="connsiteX8-307" fmla="*/ 2116324 w 2149486"/>
                    <a:gd name="connsiteY8-308" fmla="*/ 626837 h 630012"/>
                    <a:gd name="connsiteX9-309" fmla="*/ 33162 w 2149486"/>
                    <a:gd name="connsiteY9-310" fmla="*/ 630012 h 630012"/>
                    <a:gd name="connsiteX10-311" fmla="*/ 686 w 2149486"/>
                    <a:gd name="connsiteY10-312" fmla="*/ 553086 h 630012"/>
                    <a:gd name="connsiteX11-313" fmla="*/ 686 w 2149486"/>
                    <a:gd name="connsiteY11-314" fmla="*/ 83937 h 630012"/>
                    <a:gd name="connsiteX0-315" fmla="*/ 686 w 2149486"/>
                    <a:gd name="connsiteY0-316" fmla="*/ 83937 h 630012"/>
                    <a:gd name="connsiteX1-317" fmla="*/ 39512 w 2149486"/>
                    <a:gd name="connsiteY1-318" fmla="*/ 10186 h 630012"/>
                    <a:gd name="connsiteX2-319" fmla="*/ 466051 w 2149486"/>
                    <a:gd name="connsiteY2-320" fmla="*/ 9525 h 630012"/>
                    <a:gd name="connsiteX3-321" fmla="*/ 1091526 w 2149486"/>
                    <a:gd name="connsiteY3-322" fmla="*/ 6350 h 630012"/>
                    <a:gd name="connsiteX4-323" fmla="*/ 1615401 w 2149486"/>
                    <a:gd name="connsiteY4-324" fmla="*/ 0 h 630012"/>
                    <a:gd name="connsiteX5-325" fmla="*/ 2113149 w 2149486"/>
                    <a:gd name="connsiteY5-326" fmla="*/ 13361 h 630012"/>
                    <a:gd name="connsiteX6-327" fmla="*/ 2148800 w 2149486"/>
                    <a:gd name="connsiteY6-328" fmla="*/ 83937 h 630012"/>
                    <a:gd name="connsiteX7-329" fmla="*/ 2148800 w 2149486"/>
                    <a:gd name="connsiteY7-330" fmla="*/ 553086 h 630012"/>
                    <a:gd name="connsiteX8-331" fmla="*/ 2116324 w 2149486"/>
                    <a:gd name="connsiteY8-332" fmla="*/ 626837 h 630012"/>
                    <a:gd name="connsiteX9-333" fmla="*/ 1574126 w 2149486"/>
                    <a:gd name="connsiteY9-334" fmla="*/ 625475 h 630012"/>
                    <a:gd name="connsiteX10-335" fmla="*/ 33162 w 2149486"/>
                    <a:gd name="connsiteY10-336" fmla="*/ 630012 h 630012"/>
                    <a:gd name="connsiteX11-337" fmla="*/ 686 w 2149486"/>
                    <a:gd name="connsiteY11-338" fmla="*/ 553086 h 630012"/>
                    <a:gd name="connsiteX12" fmla="*/ 686 w 2149486"/>
                    <a:gd name="connsiteY12" fmla="*/ 83937 h 630012"/>
                    <a:gd name="connsiteX0-339" fmla="*/ 686 w 2149486"/>
                    <a:gd name="connsiteY0-340" fmla="*/ 83937 h 630012"/>
                    <a:gd name="connsiteX1-341" fmla="*/ 39512 w 2149486"/>
                    <a:gd name="connsiteY1-342" fmla="*/ 10186 h 630012"/>
                    <a:gd name="connsiteX2-343" fmla="*/ 466051 w 2149486"/>
                    <a:gd name="connsiteY2-344" fmla="*/ 9525 h 630012"/>
                    <a:gd name="connsiteX3-345" fmla="*/ 1091526 w 2149486"/>
                    <a:gd name="connsiteY3-346" fmla="*/ 6350 h 630012"/>
                    <a:gd name="connsiteX4-347" fmla="*/ 1615401 w 2149486"/>
                    <a:gd name="connsiteY4-348" fmla="*/ 0 h 630012"/>
                    <a:gd name="connsiteX5-349" fmla="*/ 2113149 w 2149486"/>
                    <a:gd name="connsiteY5-350" fmla="*/ 13361 h 630012"/>
                    <a:gd name="connsiteX6-351" fmla="*/ 2148800 w 2149486"/>
                    <a:gd name="connsiteY6-352" fmla="*/ 83937 h 630012"/>
                    <a:gd name="connsiteX7-353" fmla="*/ 2148800 w 2149486"/>
                    <a:gd name="connsiteY7-354" fmla="*/ 553086 h 630012"/>
                    <a:gd name="connsiteX8-355" fmla="*/ 2116324 w 2149486"/>
                    <a:gd name="connsiteY8-356" fmla="*/ 626837 h 630012"/>
                    <a:gd name="connsiteX9-357" fmla="*/ 1574126 w 2149486"/>
                    <a:gd name="connsiteY9-358" fmla="*/ 625475 h 630012"/>
                    <a:gd name="connsiteX10-359" fmla="*/ 672426 w 2149486"/>
                    <a:gd name="connsiteY10-360" fmla="*/ 625475 h 630012"/>
                    <a:gd name="connsiteX11-361" fmla="*/ 33162 w 2149486"/>
                    <a:gd name="connsiteY11-362" fmla="*/ 630012 h 630012"/>
                    <a:gd name="connsiteX12-363" fmla="*/ 686 w 2149486"/>
                    <a:gd name="connsiteY12-364" fmla="*/ 553086 h 630012"/>
                    <a:gd name="connsiteX13" fmla="*/ 686 w 2149486"/>
                    <a:gd name="connsiteY13" fmla="*/ 83937 h 630012"/>
                    <a:gd name="connsiteX0-365" fmla="*/ 686 w 2149486"/>
                    <a:gd name="connsiteY0-366" fmla="*/ 83937 h 630012"/>
                    <a:gd name="connsiteX1-367" fmla="*/ 39512 w 2149486"/>
                    <a:gd name="connsiteY1-368" fmla="*/ 10186 h 630012"/>
                    <a:gd name="connsiteX2-369" fmla="*/ 466051 w 2149486"/>
                    <a:gd name="connsiteY2-370" fmla="*/ 9525 h 630012"/>
                    <a:gd name="connsiteX3-371" fmla="*/ 1091526 w 2149486"/>
                    <a:gd name="connsiteY3-372" fmla="*/ 6350 h 630012"/>
                    <a:gd name="connsiteX4-373" fmla="*/ 1615401 w 2149486"/>
                    <a:gd name="connsiteY4-374" fmla="*/ 0 h 630012"/>
                    <a:gd name="connsiteX5-375" fmla="*/ 2113149 w 2149486"/>
                    <a:gd name="connsiteY5-376" fmla="*/ 13361 h 630012"/>
                    <a:gd name="connsiteX6-377" fmla="*/ 2148800 w 2149486"/>
                    <a:gd name="connsiteY6-378" fmla="*/ 83937 h 630012"/>
                    <a:gd name="connsiteX7-379" fmla="*/ 2148800 w 2149486"/>
                    <a:gd name="connsiteY7-380" fmla="*/ 553086 h 630012"/>
                    <a:gd name="connsiteX8-381" fmla="*/ 2116324 w 2149486"/>
                    <a:gd name="connsiteY8-382" fmla="*/ 626837 h 630012"/>
                    <a:gd name="connsiteX9-383" fmla="*/ 1574126 w 2149486"/>
                    <a:gd name="connsiteY9-384" fmla="*/ 625475 h 630012"/>
                    <a:gd name="connsiteX10-385" fmla="*/ 672426 w 2149486"/>
                    <a:gd name="connsiteY10-386" fmla="*/ 625475 h 630012"/>
                    <a:gd name="connsiteX11-387" fmla="*/ 259676 w 2149486"/>
                    <a:gd name="connsiteY11-388" fmla="*/ 628650 h 630012"/>
                    <a:gd name="connsiteX12-389" fmla="*/ 33162 w 2149486"/>
                    <a:gd name="connsiteY12-390" fmla="*/ 630012 h 630012"/>
                    <a:gd name="connsiteX13-391" fmla="*/ 686 w 2149486"/>
                    <a:gd name="connsiteY13-392" fmla="*/ 553086 h 630012"/>
                    <a:gd name="connsiteX14" fmla="*/ 686 w 2149486"/>
                    <a:gd name="connsiteY14" fmla="*/ 83937 h 630012"/>
                    <a:gd name="connsiteX0-393" fmla="*/ 686 w 2149486"/>
                    <a:gd name="connsiteY0-394" fmla="*/ 83937 h 635431"/>
                    <a:gd name="connsiteX1-395" fmla="*/ 39512 w 2149486"/>
                    <a:gd name="connsiteY1-396" fmla="*/ 10186 h 635431"/>
                    <a:gd name="connsiteX2-397" fmla="*/ 466051 w 2149486"/>
                    <a:gd name="connsiteY2-398" fmla="*/ 9525 h 635431"/>
                    <a:gd name="connsiteX3-399" fmla="*/ 1091526 w 2149486"/>
                    <a:gd name="connsiteY3-400" fmla="*/ 6350 h 635431"/>
                    <a:gd name="connsiteX4-401" fmla="*/ 1615401 w 2149486"/>
                    <a:gd name="connsiteY4-402" fmla="*/ 0 h 635431"/>
                    <a:gd name="connsiteX5-403" fmla="*/ 2113149 w 2149486"/>
                    <a:gd name="connsiteY5-404" fmla="*/ 13361 h 635431"/>
                    <a:gd name="connsiteX6-405" fmla="*/ 2148800 w 2149486"/>
                    <a:gd name="connsiteY6-406" fmla="*/ 83937 h 635431"/>
                    <a:gd name="connsiteX7-407" fmla="*/ 2148800 w 2149486"/>
                    <a:gd name="connsiteY7-408" fmla="*/ 553086 h 635431"/>
                    <a:gd name="connsiteX8-409" fmla="*/ 2116324 w 2149486"/>
                    <a:gd name="connsiteY8-410" fmla="*/ 626837 h 635431"/>
                    <a:gd name="connsiteX9-411" fmla="*/ 1574126 w 2149486"/>
                    <a:gd name="connsiteY9-412" fmla="*/ 625475 h 635431"/>
                    <a:gd name="connsiteX10-413" fmla="*/ 672426 w 2149486"/>
                    <a:gd name="connsiteY10-414" fmla="*/ 625475 h 635431"/>
                    <a:gd name="connsiteX11-415" fmla="*/ 259676 w 2149486"/>
                    <a:gd name="connsiteY11-416" fmla="*/ 628650 h 635431"/>
                    <a:gd name="connsiteX12-417" fmla="*/ 33162 w 2149486"/>
                    <a:gd name="connsiteY12-418" fmla="*/ 630012 h 635431"/>
                    <a:gd name="connsiteX13-419" fmla="*/ 686 w 2149486"/>
                    <a:gd name="connsiteY13-420" fmla="*/ 553086 h 635431"/>
                    <a:gd name="connsiteX14-421" fmla="*/ 686 w 2149486"/>
                    <a:gd name="connsiteY14-422" fmla="*/ 83937 h 635431"/>
                    <a:gd name="connsiteX0-423" fmla="*/ 686 w 2149486"/>
                    <a:gd name="connsiteY0-424" fmla="*/ 83937 h 635431"/>
                    <a:gd name="connsiteX1-425" fmla="*/ 39512 w 2149486"/>
                    <a:gd name="connsiteY1-426" fmla="*/ 10186 h 635431"/>
                    <a:gd name="connsiteX2-427" fmla="*/ 466051 w 2149486"/>
                    <a:gd name="connsiteY2-428" fmla="*/ 9525 h 635431"/>
                    <a:gd name="connsiteX3-429" fmla="*/ 1091526 w 2149486"/>
                    <a:gd name="connsiteY3-430" fmla="*/ 6350 h 635431"/>
                    <a:gd name="connsiteX4-431" fmla="*/ 1615401 w 2149486"/>
                    <a:gd name="connsiteY4-432" fmla="*/ 0 h 635431"/>
                    <a:gd name="connsiteX5-433" fmla="*/ 2113149 w 2149486"/>
                    <a:gd name="connsiteY5-434" fmla="*/ 13361 h 635431"/>
                    <a:gd name="connsiteX6-435" fmla="*/ 2148800 w 2149486"/>
                    <a:gd name="connsiteY6-436" fmla="*/ 83937 h 635431"/>
                    <a:gd name="connsiteX7-437" fmla="*/ 2148800 w 2149486"/>
                    <a:gd name="connsiteY7-438" fmla="*/ 553086 h 635431"/>
                    <a:gd name="connsiteX8-439" fmla="*/ 2116324 w 2149486"/>
                    <a:gd name="connsiteY8-440" fmla="*/ 626837 h 635431"/>
                    <a:gd name="connsiteX9-441" fmla="*/ 1574126 w 2149486"/>
                    <a:gd name="connsiteY9-442" fmla="*/ 625475 h 635431"/>
                    <a:gd name="connsiteX10-443" fmla="*/ 672426 w 2149486"/>
                    <a:gd name="connsiteY10-444" fmla="*/ 625475 h 635431"/>
                    <a:gd name="connsiteX11-445" fmla="*/ 259676 w 2149486"/>
                    <a:gd name="connsiteY11-446" fmla="*/ 628650 h 635431"/>
                    <a:gd name="connsiteX12-447" fmla="*/ 33162 w 2149486"/>
                    <a:gd name="connsiteY12-448" fmla="*/ 630012 h 635431"/>
                    <a:gd name="connsiteX13-449" fmla="*/ 686 w 2149486"/>
                    <a:gd name="connsiteY13-450" fmla="*/ 553086 h 635431"/>
                    <a:gd name="connsiteX14-451" fmla="*/ 686 w 2149486"/>
                    <a:gd name="connsiteY14-452" fmla="*/ 83937 h 635431"/>
                    <a:gd name="connsiteX0-453" fmla="*/ 686 w 2149486"/>
                    <a:gd name="connsiteY0-454" fmla="*/ 83937 h 635431"/>
                    <a:gd name="connsiteX1-455" fmla="*/ 39512 w 2149486"/>
                    <a:gd name="connsiteY1-456" fmla="*/ 10186 h 635431"/>
                    <a:gd name="connsiteX2-457" fmla="*/ 466051 w 2149486"/>
                    <a:gd name="connsiteY2-458" fmla="*/ 9525 h 635431"/>
                    <a:gd name="connsiteX3-459" fmla="*/ 1091526 w 2149486"/>
                    <a:gd name="connsiteY3-460" fmla="*/ 6350 h 635431"/>
                    <a:gd name="connsiteX4-461" fmla="*/ 1615401 w 2149486"/>
                    <a:gd name="connsiteY4-462" fmla="*/ 0 h 635431"/>
                    <a:gd name="connsiteX5-463" fmla="*/ 2113149 w 2149486"/>
                    <a:gd name="connsiteY5-464" fmla="*/ 13361 h 635431"/>
                    <a:gd name="connsiteX6-465" fmla="*/ 2148800 w 2149486"/>
                    <a:gd name="connsiteY6-466" fmla="*/ 83937 h 635431"/>
                    <a:gd name="connsiteX7-467" fmla="*/ 2148800 w 2149486"/>
                    <a:gd name="connsiteY7-468" fmla="*/ 553086 h 635431"/>
                    <a:gd name="connsiteX8-469" fmla="*/ 2116324 w 2149486"/>
                    <a:gd name="connsiteY8-470" fmla="*/ 626837 h 635431"/>
                    <a:gd name="connsiteX9-471" fmla="*/ 1574126 w 2149486"/>
                    <a:gd name="connsiteY9-472" fmla="*/ 625475 h 635431"/>
                    <a:gd name="connsiteX10-473" fmla="*/ 672426 w 2149486"/>
                    <a:gd name="connsiteY10-474" fmla="*/ 625475 h 635431"/>
                    <a:gd name="connsiteX11-475" fmla="*/ 259676 w 2149486"/>
                    <a:gd name="connsiteY11-476" fmla="*/ 628650 h 635431"/>
                    <a:gd name="connsiteX12-477" fmla="*/ 33162 w 2149486"/>
                    <a:gd name="connsiteY12-478" fmla="*/ 630012 h 635431"/>
                    <a:gd name="connsiteX13-479" fmla="*/ 686 w 2149486"/>
                    <a:gd name="connsiteY13-480" fmla="*/ 553086 h 635431"/>
                    <a:gd name="connsiteX14-481" fmla="*/ 686 w 2149486"/>
                    <a:gd name="connsiteY14-482" fmla="*/ 83937 h 635431"/>
                    <a:gd name="connsiteX0-483" fmla="*/ 686 w 2149486"/>
                    <a:gd name="connsiteY0-484" fmla="*/ 83937 h 635431"/>
                    <a:gd name="connsiteX1-485" fmla="*/ 39512 w 2149486"/>
                    <a:gd name="connsiteY1-486" fmla="*/ 10186 h 635431"/>
                    <a:gd name="connsiteX2-487" fmla="*/ 466051 w 2149486"/>
                    <a:gd name="connsiteY2-488" fmla="*/ 9525 h 635431"/>
                    <a:gd name="connsiteX3-489" fmla="*/ 1091526 w 2149486"/>
                    <a:gd name="connsiteY3-490" fmla="*/ 6350 h 635431"/>
                    <a:gd name="connsiteX4-491" fmla="*/ 1615401 w 2149486"/>
                    <a:gd name="connsiteY4-492" fmla="*/ 0 h 635431"/>
                    <a:gd name="connsiteX5-493" fmla="*/ 2113149 w 2149486"/>
                    <a:gd name="connsiteY5-494" fmla="*/ 13361 h 635431"/>
                    <a:gd name="connsiteX6-495" fmla="*/ 2148800 w 2149486"/>
                    <a:gd name="connsiteY6-496" fmla="*/ 83937 h 635431"/>
                    <a:gd name="connsiteX7-497" fmla="*/ 2148800 w 2149486"/>
                    <a:gd name="connsiteY7-498" fmla="*/ 553086 h 635431"/>
                    <a:gd name="connsiteX8-499" fmla="*/ 2116324 w 2149486"/>
                    <a:gd name="connsiteY8-500" fmla="*/ 626837 h 635431"/>
                    <a:gd name="connsiteX9-501" fmla="*/ 1850351 w 2149486"/>
                    <a:gd name="connsiteY9-502" fmla="*/ 625475 h 635431"/>
                    <a:gd name="connsiteX10-503" fmla="*/ 1574126 w 2149486"/>
                    <a:gd name="connsiteY10-504" fmla="*/ 625475 h 635431"/>
                    <a:gd name="connsiteX11-505" fmla="*/ 672426 w 2149486"/>
                    <a:gd name="connsiteY11-506" fmla="*/ 625475 h 635431"/>
                    <a:gd name="connsiteX12-507" fmla="*/ 259676 w 2149486"/>
                    <a:gd name="connsiteY12-508" fmla="*/ 628650 h 635431"/>
                    <a:gd name="connsiteX13-509" fmla="*/ 33162 w 2149486"/>
                    <a:gd name="connsiteY13-510" fmla="*/ 630012 h 635431"/>
                    <a:gd name="connsiteX14-511" fmla="*/ 686 w 2149486"/>
                    <a:gd name="connsiteY14-512" fmla="*/ 553086 h 635431"/>
                    <a:gd name="connsiteX15" fmla="*/ 686 w 2149486"/>
                    <a:gd name="connsiteY15" fmla="*/ 83937 h 635431"/>
                    <a:gd name="connsiteX0-513" fmla="*/ 686 w 2149486"/>
                    <a:gd name="connsiteY0-514" fmla="*/ 83937 h 635431"/>
                    <a:gd name="connsiteX1-515" fmla="*/ 39512 w 2149486"/>
                    <a:gd name="connsiteY1-516" fmla="*/ 10186 h 635431"/>
                    <a:gd name="connsiteX2-517" fmla="*/ 466051 w 2149486"/>
                    <a:gd name="connsiteY2-518" fmla="*/ 9525 h 635431"/>
                    <a:gd name="connsiteX3-519" fmla="*/ 1091526 w 2149486"/>
                    <a:gd name="connsiteY3-520" fmla="*/ 6350 h 635431"/>
                    <a:gd name="connsiteX4-521" fmla="*/ 1615401 w 2149486"/>
                    <a:gd name="connsiteY4-522" fmla="*/ 0 h 635431"/>
                    <a:gd name="connsiteX5-523" fmla="*/ 2113149 w 2149486"/>
                    <a:gd name="connsiteY5-524" fmla="*/ 13361 h 635431"/>
                    <a:gd name="connsiteX6-525" fmla="*/ 2148800 w 2149486"/>
                    <a:gd name="connsiteY6-526" fmla="*/ 83937 h 635431"/>
                    <a:gd name="connsiteX7-527" fmla="*/ 2148800 w 2149486"/>
                    <a:gd name="connsiteY7-528" fmla="*/ 553086 h 635431"/>
                    <a:gd name="connsiteX8-529" fmla="*/ 2116324 w 2149486"/>
                    <a:gd name="connsiteY8-530" fmla="*/ 626837 h 635431"/>
                    <a:gd name="connsiteX9-531" fmla="*/ 1850351 w 2149486"/>
                    <a:gd name="connsiteY9-532" fmla="*/ 625475 h 635431"/>
                    <a:gd name="connsiteX10-533" fmla="*/ 1574126 w 2149486"/>
                    <a:gd name="connsiteY10-534" fmla="*/ 625475 h 635431"/>
                    <a:gd name="connsiteX11-535" fmla="*/ 672426 w 2149486"/>
                    <a:gd name="connsiteY11-536" fmla="*/ 625475 h 635431"/>
                    <a:gd name="connsiteX12-537" fmla="*/ 259676 w 2149486"/>
                    <a:gd name="connsiteY12-538" fmla="*/ 628650 h 635431"/>
                    <a:gd name="connsiteX13-539" fmla="*/ 33162 w 2149486"/>
                    <a:gd name="connsiteY13-540" fmla="*/ 630012 h 635431"/>
                    <a:gd name="connsiteX14-541" fmla="*/ 686 w 2149486"/>
                    <a:gd name="connsiteY14-542" fmla="*/ 553086 h 635431"/>
                    <a:gd name="connsiteX15-543" fmla="*/ 686 w 2149486"/>
                    <a:gd name="connsiteY15-544" fmla="*/ 83937 h 635431"/>
                    <a:gd name="connsiteX0-545" fmla="*/ 686 w 2149486"/>
                    <a:gd name="connsiteY0-546" fmla="*/ 83937 h 635431"/>
                    <a:gd name="connsiteX1-547" fmla="*/ 39512 w 2149486"/>
                    <a:gd name="connsiteY1-548" fmla="*/ 10186 h 635431"/>
                    <a:gd name="connsiteX2-549" fmla="*/ 466051 w 2149486"/>
                    <a:gd name="connsiteY2-550" fmla="*/ 9525 h 635431"/>
                    <a:gd name="connsiteX3-551" fmla="*/ 1091526 w 2149486"/>
                    <a:gd name="connsiteY3-552" fmla="*/ 6350 h 635431"/>
                    <a:gd name="connsiteX4-553" fmla="*/ 1615401 w 2149486"/>
                    <a:gd name="connsiteY4-554" fmla="*/ 0 h 635431"/>
                    <a:gd name="connsiteX5-555" fmla="*/ 2113149 w 2149486"/>
                    <a:gd name="connsiteY5-556" fmla="*/ 13361 h 635431"/>
                    <a:gd name="connsiteX6-557" fmla="*/ 2148800 w 2149486"/>
                    <a:gd name="connsiteY6-558" fmla="*/ 83937 h 635431"/>
                    <a:gd name="connsiteX7-559" fmla="*/ 2148800 w 2149486"/>
                    <a:gd name="connsiteY7-560" fmla="*/ 553086 h 635431"/>
                    <a:gd name="connsiteX8-561" fmla="*/ 2116324 w 2149486"/>
                    <a:gd name="connsiteY8-562" fmla="*/ 626837 h 635431"/>
                    <a:gd name="connsiteX9-563" fmla="*/ 1850351 w 2149486"/>
                    <a:gd name="connsiteY9-564" fmla="*/ 625475 h 635431"/>
                    <a:gd name="connsiteX10-565" fmla="*/ 1574126 w 2149486"/>
                    <a:gd name="connsiteY10-566" fmla="*/ 625475 h 635431"/>
                    <a:gd name="connsiteX11-567" fmla="*/ 672426 w 2149486"/>
                    <a:gd name="connsiteY11-568" fmla="*/ 625475 h 635431"/>
                    <a:gd name="connsiteX12-569" fmla="*/ 259676 w 2149486"/>
                    <a:gd name="connsiteY12-570" fmla="*/ 628650 h 635431"/>
                    <a:gd name="connsiteX13-571" fmla="*/ 33162 w 2149486"/>
                    <a:gd name="connsiteY13-572" fmla="*/ 630012 h 635431"/>
                    <a:gd name="connsiteX14-573" fmla="*/ 686 w 2149486"/>
                    <a:gd name="connsiteY14-574" fmla="*/ 553086 h 635431"/>
                    <a:gd name="connsiteX15-575" fmla="*/ 686 w 2149486"/>
                    <a:gd name="connsiteY15-576" fmla="*/ 83937 h 635431"/>
                    <a:gd name="connsiteX0-577" fmla="*/ 4535 w 2153335"/>
                    <a:gd name="connsiteY0-578" fmla="*/ 83937 h 635431"/>
                    <a:gd name="connsiteX1-579" fmla="*/ 43361 w 2153335"/>
                    <a:gd name="connsiteY1-580" fmla="*/ 10186 h 635431"/>
                    <a:gd name="connsiteX2-581" fmla="*/ 469900 w 2153335"/>
                    <a:gd name="connsiteY2-582" fmla="*/ 9525 h 635431"/>
                    <a:gd name="connsiteX3-583" fmla="*/ 1095375 w 2153335"/>
                    <a:gd name="connsiteY3-584" fmla="*/ 6350 h 635431"/>
                    <a:gd name="connsiteX4-585" fmla="*/ 1619250 w 2153335"/>
                    <a:gd name="connsiteY4-586" fmla="*/ 0 h 635431"/>
                    <a:gd name="connsiteX5-587" fmla="*/ 2116998 w 2153335"/>
                    <a:gd name="connsiteY5-588" fmla="*/ 13361 h 635431"/>
                    <a:gd name="connsiteX6-589" fmla="*/ 2152649 w 2153335"/>
                    <a:gd name="connsiteY6-590" fmla="*/ 83937 h 635431"/>
                    <a:gd name="connsiteX7-591" fmla="*/ 2152649 w 2153335"/>
                    <a:gd name="connsiteY7-592" fmla="*/ 553086 h 635431"/>
                    <a:gd name="connsiteX8-593" fmla="*/ 2120173 w 2153335"/>
                    <a:gd name="connsiteY8-594" fmla="*/ 626837 h 635431"/>
                    <a:gd name="connsiteX9-595" fmla="*/ 1854200 w 2153335"/>
                    <a:gd name="connsiteY9-596" fmla="*/ 625475 h 635431"/>
                    <a:gd name="connsiteX10-597" fmla="*/ 1577975 w 2153335"/>
                    <a:gd name="connsiteY10-598" fmla="*/ 625475 h 635431"/>
                    <a:gd name="connsiteX11-599" fmla="*/ 676275 w 2153335"/>
                    <a:gd name="connsiteY11-600" fmla="*/ 625475 h 635431"/>
                    <a:gd name="connsiteX12-601" fmla="*/ 263525 w 2153335"/>
                    <a:gd name="connsiteY12-602" fmla="*/ 628650 h 635431"/>
                    <a:gd name="connsiteX13-603" fmla="*/ 37011 w 2153335"/>
                    <a:gd name="connsiteY13-604" fmla="*/ 630012 h 635431"/>
                    <a:gd name="connsiteX14-605" fmla="*/ 4535 w 2153335"/>
                    <a:gd name="connsiteY14-606" fmla="*/ 553086 h 635431"/>
                    <a:gd name="connsiteX15-607" fmla="*/ 0 w 2153335"/>
                    <a:gd name="connsiteY15-608" fmla="*/ 254000 h 635431"/>
                    <a:gd name="connsiteX16" fmla="*/ 4535 w 2153335"/>
                    <a:gd name="connsiteY16" fmla="*/ 83937 h 635431"/>
                    <a:gd name="connsiteX0-609" fmla="*/ 10957 w 2159757"/>
                    <a:gd name="connsiteY0-610" fmla="*/ 83937 h 635431"/>
                    <a:gd name="connsiteX1-611" fmla="*/ 49783 w 2159757"/>
                    <a:gd name="connsiteY1-612" fmla="*/ 10186 h 635431"/>
                    <a:gd name="connsiteX2-613" fmla="*/ 476322 w 2159757"/>
                    <a:gd name="connsiteY2-614" fmla="*/ 9525 h 635431"/>
                    <a:gd name="connsiteX3-615" fmla="*/ 1101797 w 2159757"/>
                    <a:gd name="connsiteY3-616" fmla="*/ 6350 h 635431"/>
                    <a:gd name="connsiteX4-617" fmla="*/ 1625672 w 2159757"/>
                    <a:gd name="connsiteY4-618" fmla="*/ 0 h 635431"/>
                    <a:gd name="connsiteX5-619" fmla="*/ 2123420 w 2159757"/>
                    <a:gd name="connsiteY5-620" fmla="*/ 13361 h 635431"/>
                    <a:gd name="connsiteX6-621" fmla="*/ 2159071 w 2159757"/>
                    <a:gd name="connsiteY6-622" fmla="*/ 83937 h 635431"/>
                    <a:gd name="connsiteX7-623" fmla="*/ 2159071 w 2159757"/>
                    <a:gd name="connsiteY7-624" fmla="*/ 553086 h 635431"/>
                    <a:gd name="connsiteX8-625" fmla="*/ 2126595 w 2159757"/>
                    <a:gd name="connsiteY8-626" fmla="*/ 626837 h 635431"/>
                    <a:gd name="connsiteX9-627" fmla="*/ 1860622 w 2159757"/>
                    <a:gd name="connsiteY9-628" fmla="*/ 625475 h 635431"/>
                    <a:gd name="connsiteX10-629" fmla="*/ 1584397 w 2159757"/>
                    <a:gd name="connsiteY10-630" fmla="*/ 625475 h 635431"/>
                    <a:gd name="connsiteX11-631" fmla="*/ 682697 w 2159757"/>
                    <a:gd name="connsiteY11-632" fmla="*/ 625475 h 635431"/>
                    <a:gd name="connsiteX12-633" fmla="*/ 269947 w 2159757"/>
                    <a:gd name="connsiteY12-634" fmla="*/ 628650 h 635431"/>
                    <a:gd name="connsiteX13-635" fmla="*/ 43433 w 2159757"/>
                    <a:gd name="connsiteY13-636" fmla="*/ 630012 h 635431"/>
                    <a:gd name="connsiteX14-637" fmla="*/ 10957 w 2159757"/>
                    <a:gd name="connsiteY14-638" fmla="*/ 553086 h 635431"/>
                    <a:gd name="connsiteX15-639" fmla="*/ 73 w 2159757"/>
                    <a:gd name="connsiteY15-640" fmla="*/ 415925 h 635431"/>
                    <a:gd name="connsiteX16-641" fmla="*/ 6422 w 2159757"/>
                    <a:gd name="connsiteY16-642" fmla="*/ 254000 h 635431"/>
                    <a:gd name="connsiteX17" fmla="*/ 10957 w 2159757"/>
                    <a:gd name="connsiteY17" fmla="*/ 83937 h 635431"/>
                    <a:gd name="connsiteX0-643" fmla="*/ 10957 w 2159757"/>
                    <a:gd name="connsiteY0-644" fmla="*/ 83937 h 635431"/>
                    <a:gd name="connsiteX1-645" fmla="*/ 49783 w 2159757"/>
                    <a:gd name="connsiteY1-646" fmla="*/ 10186 h 635431"/>
                    <a:gd name="connsiteX2-647" fmla="*/ 476322 w 2159757"/>
                    <a:gd name="connsiteY2-648" fmla="*/ 9525 h 635431"/>
                    <a:gd name="connsiteX3-649" fmla="*/ 1101797 w 2159757"/>
                    <a:gd name="connsiteY3-650" fmla="*/ 6350 h 635431"/>
                    <a:gd name="connsiteX4-651" fmla="*/ 1625672 w 2159757"/>
                    <a:gd name="connsiteY4-652" fmla="*/ 0 h 635431"/>
                    <a:gd name="connsiteX5-653" fmla="*/ 2123420 w 2159757"/>
                    <a:gd name="connsiteY5-654" fmla="*/ 13361 h 635431"/>
                    <a:gd name="connsiteX6-655" fmla="*/ 2159071 w 2159757"/>
                    <a:gd name="connsiteY6-656" fmla="*/ 83937 h 635431"/>
                    <a:gd name="connsiteX7-657" fmla="*/ 2155898 w 2159757"/>
                    <a:gd name="connsiteY7-658" fmla="*/ 203200 h 635431"/>
                    <a:gd name="connsiteX8-659" fmla="*/ 2159071 w 2159757"/>
                    <a:gd name="connsiteY8-660" fmla="*/ 553086 h 635431"/>
                    <a:gd name="connsiteX9-661" fmla="*/ 2126595 w 2159757"/>
                    <a:gd name="connsiteY9-662" fmla="*/ 626837 h 635431"/>
                    <a:gd name="connsiteX10-663" fmla="*/ 1860622 w 2159757"/>
                    <a:gd name="connsiteY10-664" fmla="*/ 625475 h 635431"/>
                    <a:gd name="connsiteX11-665" fmla="*/ 1584397 w 2159757"/>
                    <a:gd name="connsiteY11-666" fmla="*/ 625475 h 635431"/>
                    <a:gd name="connsiteX12-667" fmla="*/ 682697 w 2159757"/>
                    <a:gd name="connsiteY12-668" fmla="*/ 625475 h 635431"/>
                    <a:gd name="connsiteX13-669" fmla="*/ 269947 w 2159757"/>
                    <a:gd name="connsiteY13-670" fmla="*/ 628650 h 635431"/>
                    <a:gd name="connsiteX14-671" fmla="*/ 43433 w 2159757"/>
                    <a:gd name="connsiteY14-672" fmla="*/ 630012 h 635431"/>
                    <a:gd name="connsiteX15-673" fmla="*/ 10957 w 2159757"/>
                    <a:gd name="connsiteY15-674" fmla="*/ 553086 h 635431"/>
                    <a:gd name="connsiteX16-675" fmla="*/ 73 w 2159757"/>
                    <a:gd name="connsiteY16-676" fmla="*/ 415925 h 635431"/>
                    <a:gd name="connsiteX17-677" fmla="*/ 6422 w 2159757"/>
                    <a:gd name="connsiteY17-678" fmla="*/ 254000 h 635431"/>
                    <a:gd name="connsiteX18" fmla="*/ 10957 w 2159757"/>
                    <a:gd name="connsiteY18" fmla="*/ 83937 h 635431"/>
                    <a:gd name="connsiteX0-679" fmla="*/ 10957 w 2161599"/>
                    <a:gd name="connsiteY0-680" fmla="*/ 83937 h 635431"/>
                    <a:gd name="connsiteX1-681" fmla="*/ 49783 w 2161599"/>
                    <a:gd name="connsiteY1-682" fmla="*/ 10186 h 635431"/>
                    <a:gd name="connsiteX2-683" fmla="*/ 476322 w 2161599"/>
                    <a:gd name="connsiteY2-684" fmla="*/ 9525 h 635431"/>
                    <a:gd name="connsiteX3-685" fmla="*/ 1101797 w 2161599"/>
                    <a:gd name="connsiteY3-686" fmla="*/ 6350 h 635431"/>
                    <a:gd name="connsiteX4-687" fmla="*/ 1625672 w 2161599"/>
                    <a:gd name="connsiteY4-688" fmla="*/ 0 h 635431"/>
                    <a:gd name="connsiteX5-689" fmla="*/ 2123420 w 2161599"/>
                    <a:gd name="connsiteY5-690" fmla="*/ 13361 h 635431"/>
                    <a:gd name="connsiteX6-691" fmla="*/ 2159071 w 2161599"/>
                    <a:gd name="connsiteY6-692" fmla="*/ 83937 h 635431"/>
                    <a:gd name="connsiteX7-693" fmla="*/ 2155898 w 2161599"/>
                    <a:gd name="connsiteY7-694" fmla="*/ 203200 h 635431"/>
                    <a:gd name="connsiteX8-695" fmla="*/ 2159073 w 2161599"/>
                    <a:gd name="connsiteY8-696" fmla="*/ 396875 h 635431"/>
                    <a:gd name="connsiteX9-697" fmla="*/ 2159071 w 2161599"/>
                    <a:gd name="connsiteY9-698" fmla="*/ 553086 h 635431"/>
                    <a:gd name="connsiteX10-699" fmla="*/ 2126595 w 2161599"/>
                    <a:gd name="connsiteY10-700" fmla="*/ 626837 h 635431"/>
                    <a:gd name="connsiteX11-701" fmla="*/ 1860622 w 2161599"/>
                    <a:gd name="connsiteY11-702" fmla="*/ 625475 h 635431"/>
                    <a:gd name="connsiteX12-703" fmla="*/ 1584397 w 2161599"/>
                    <a:gd name="connsiteY12-704" fmla="*/ 625475 h 635431"/>
                    <a:gd name="connsiteX13-705" fmla="*/ 682697 w 2161599"/>
                    <a:gd name="connsiteY13-706" fmla="*/ 625475 h 635431"/>
                    <a:gd name="connsiteX14-707" fmla="*/ 269947 w 2161599"/>
                    <a:gd name="connsiteY14-708" fmla="*/ 628650 h 635431"/>
                    <a:gd name="connsiteX15-709" fmla="*/ 43433 w 2161599"/>
                    <a:gd name="connsiteY15-710" fmla="*/ 630012 h 635431"/>
                    <a:gd name="connsiteX16-711" fmla="*/ 10957 w 2161599"/>
                    <a:gd name="connsiteY16-712" fmla="*/ 553086 h 635431"/>
                    <a:gd name="connsiteX17-713" fmla="*/ 73 w 2161599"/>
                    <a:gd name="connsiteY17-714" fmla="*/ 415925 h 635431"/>
                    <a:gd name="connsiteX18-715" fmla="*/ 6422 w 2161599"/>
                    <a:gd name="connsiteY18-716" fmla="*/ 254000 h 635431"/>
                    <a:gd name="connsiteX19" fmla="*/ 10957 w 2161599"/>
                    <a:gd name="connsiteY19" fmla="*/ 83937 h 635431"/>
                    <a:gd name="connsiteX0-717" fmla="*/ 10957 w 2161599"/>
                    <a:gd name="connsiteY0-718" fmla="*/ 83937 h 635431"/>
                    <a:gd name="connsiteX1-719" fmla="*/ 49783 w 2161599"/>
                    <a:gd name="connsiteY1-720" fmla="*/ 10186 h 635431"/>
                    <a:gd name="connsiteX2-721" fmla="*/ 476322 w 2161599"/>
                    <a:gd name="connsiteY2-722" fmla="*/ 9525 h 635431"/>
                    <a:gd name="connsiteX3-723" fmla="*/ 1101797 w 2161599"/>
                    <a:gd name="connsiteY3-724" fmla="*/ 6350 h 635431"/>
                    <a:gd name="connsiteX4-725" fmla="*/ 1625672 w 2161599"/>
                    <a:gd name="connsiteY4-726" fmla="*/ 0 h 635431"/>
                    <a:gd name="connsiteX5-727" fmla="*/ 2123420 w 2161599"/>
                    <a:gd name="connsiteY5-728" fmla="*/ 13361 h 635431"/>
                    <a:gd name="connsiteX6-729" fmla="*/ 2159071 w 2161599"/>
                    <a:gd name="connsiteY6-730" fmla="*/ 83937 h 635431"/>
                    <a:gd name="connsiteX7-731" fmla="*/ 2155898 w 2161599"/>
                    <a:gd name="connsiteY7-732" fmla="*/ 203200 h 635431"/>
                    <a:gd name="connsiteX8-733" fmla="*/ 2159073 w 2161599"/>
                    <a:gd name="connsiteY8-734" fmla="*/ 396875 h 635431"/>
                    <a:gd name="connsiteX9-735" fmla="*/ 2159071 w 2161599"/>
                    <a:gd name="connsiteY9-736" fmla="*/ 553086 h 635431"/>
                    <a:gd name="connsiteX10-737" fmla="*/ 2126595 w 2161599"/>
                    <a:gd name="connsiteY10-738" fmla="*/ 626837 h 635431"/>
                    <a:gd name="connsiteX11-739" fmla="*/ 1860622 w 2161599"/>
                    <a:gd name="connsiteY11-740" fmla="*/ 625475 h 635431"/>
                    <a:gd name="connsiteX12-741" fmla="*/ 1584397 w 2161599"/>
                    <a:gd name="connsiteY12-742" fmla="*/ 625475 h 635431"/>
                    <a:gd name="connsiteX13-743" fmla="*/ 682697 w 2161599"/>
                    <a:gd name="connsiteY13-744" fmla="*/ 625475 h 635431"/>
                    <a:gd name="connsiteX14-745" fmla="*/ 269947 w 2161599"/>
                    <a:gd name="connsiteY14-746" fmla="*/ 628650 h 635431"/>
                    <a:gd name="connsiteX15-747" fmla="*/ 43433 w 2161599"/>
                    <a:gd name="connsiteY15-748" fmla="*/ 630012 h 635431"/>
                    <a:gd name="connsiteX16-749" fmla="*/ 10957 w 2161599"/>
                    <a:gd name="connsiteY16-750" fmla="*/ 553086 h 635431"/>
                    <a:gd name="connsiteX17-751" fmla="*/ 73 w 2161599"/>
                    <a:gd name="connsiteY17-752" fmla="*/ 415925 h 635431"/>
                    <a:gd name="connsiteX18-753" fmla="*/ 6422 w 2161599"/>
                    <a:gd name="connsiteY18-754" fmla="*/ 254000 h 635431"/>
                    <a:gd name="connsiteX19-755" fmla="*/ 10957 w 2161599"/>
                    <a:gd name="connsiteY19-756" fmla="*/ 83937 h 635431"/>
                    <a:gd name="connsiteX0-757" fmla="*/ 10957 w 2161599"/>
                    <a:gd name="connsiteY0-758" fmla="*/ 83937 h 635431"/>
                    <a:gd name="connsiteX1-759" fmla="*/ 49783 w 2161599"/>
                    <a:gd name="connsiteY1-760" fmla="*/ 10186 h 635431"/>
                    <a:gd name="connsiteX2-761" fmla="*/ 476322 w 2161599"/>
                    <a:gd name="connsiteY2-762" fmla="*/ 9525 h 635431"/>
                    <a:gd name="connsiteX3-763" fmla="*/ 1101797 w 2161599"/>
                    <a:gd name="connsiteY3-764" fmla="*/ 6350 h 635431"/>
                    <a:gd name="connsiteX4-765" fmla="*/ 1625672 w 2161599"/>
                    <a:gd name="connsiteY4-766" fmla="*/ 0 h 635431"/>
                    <a:gd name="connsiteX5-767" fmla="*/ 2123420 w 2161599"/>
                    <a:gd name="connsiteY5-768" fmla="*/ 13361 h 635431"/>
                    <a:gd name="connsiteX6-769" fmla="*/ 2159071 w 2161599"/>
                    <a:gd name="connsiteY6-770" fmla="*/ 83937 h 635431"/>
                    <a:gd name="connsiteX7-771" fmla="*/ 2155898 w 2161599"/>
                    <a:gd name="connsiteY7-772" fmla="*/ 203200 h 635431"/>
                    <a:gd name="connsiteX8-773" fmla="*/ 2159073 w 2161599"/>
                    <a:gd name="connsiteY8-774" fmla="*/ 396875 h 635431"/>
                    <a:gd name="connsiteX9-775" fmla="*/ 2159071 w 2161599"/>
                    <a:gd name="connsiteY9-776" fmla="*/ 553086 h 635431"/>
                    <a:gd name="connsiteX10-777" fmla="*/ 2126595 w 2161599"/>
                    <a:gd name="connsiteY10-778" fmla="*/ 626837 h 635431"/>
                    <a:gd name="connsiteX11-779" fmla="*/ 1860622 w 2161599"/>
                    <a:gd name="connsiteY11-780" fmla="*/ 625475 h 635431"/>
                    <a:gd name="connsiteX12-781" fmla="*/ 1584397 w 2161599"/>
                    <a:gd name="connsiteY12-782" fmla="*/ 625475 h 635431"/>
                    <a:gd name="connsiteX13-783" fmla="*/ 682697 w 2161599"/>
                    <a:gd name="connsiteY13-784" fmla="*/ 625475 h 635431"/>
                    <a:gd name="connsiteX14-785" fmla="*/ 269947 w 2161599"/>
                    <a:gd name="connsiteY14-786" fmla="*/ 628650 h 635431"/>
                    <a:gd name="connsiteX15-787" fmla="*/ 43433 w 2161599"/>
                    <a:gd name="connsiteY15-788" fmla="*/ 630012 h 635431"/>
                    <a:gd name="connsiteX16-789" fmla="*/ 10957 w 2161599"/>
                    <a:gd name="connsiteY16-790" fmla="*/ 553086 h 635431"/>
                    <a:gd name="connsiteX17-791" fmla="*/ 73 w 2161599"/>
                    <a:gd name="connsiteY17-792" fmla="*/ 415925 h 635431"/>
                    <a:gd name="connsiteX18-793" fmla="*/ 6422 w 2161599"/>
                    <a:gd name="connsiteY18-794" fmla="*/ 254000 h 635431"/>
                    <a:gd name="connsiteX19-795" fmla="*/ 10957 w 2161599"/>
                    <a:gd name="connsiteY19-796" fmla="*/ 83937 h 635431"/>
                    <a:gd name="connsiteX0-797" fmla="*/ 10957 w 2163766"/>
                    <a:gd name="connsiteY0-798" fmla="*/ 83937 h 635431"/>
                    <a:gd name="connsiteX1-799" fmla="*/ 49783 w 2163766"/>
                    <a:gd name="connsiteY1-800" fmla="*/ 10186 h 635431"/>
                    <a:gd name="connsiteX2-801" fmla="*/ 476322 w 2163766"/>
                    <a:gd name="connsiteY2-802" fmla="*/ 9525 h 635431"/>
                    <a:gd name="connsiteX3-803" fmla="*/ 1101797 w 2163766"/>
                    <a:gd name="connsiteY3-804" fmla="*/ 6350 h 635431"/>
                    <a:gd name="connsiteX4-805" fmla="*/ 1625672 w 2163766"/>
                    <a:gd name="connsiteY4-806" fmla="*/ 0 h 635431"/>
                    <a:gd name="connsiteX5-807" fmla="*/ 2123420 w 2163766"/>
                    <a:gd name="connsiteY5-808" fmla="*/ 13361 h 635431"/>
                    <a:gd name="connsiteX6-809" fmla="*/ 2159071 w 2163766"/>
                    <a:gd name="connsiteY6-810" fmla="*/ 83937 h 635431"/>
                    <a:gd name="connsiteX7-811" fmla="*/ 2155898 w 2163766"/>
                    <a:gd name="connsiteY7-812" fmla="*/ 203200 h 635431"/>
                    <a:gd name="connsiteX8-813" fmla="*/ 2159073 w 2163766"/>
                    <a:gd name="connsiteY8-814" fmla="*/ 396875 h 635431"/>
                    <a:gd name="connsiteX9-815" fmla="*/ 2159071 w 2163766"/>
                    <a:gd name="connsiteY9-816" fmla="*/ 553086 h 635431"/>
                    <a:gd name="connsiteX10-817" fmla="*/ 2126595 w 2163766"/>
                    <a:gd name="connsiteY10-818" fmla="*/ 626837 h 635431"/>
                    <a:gd name="connsiteX11-819" fmla="*/ 1860622 w 2163766"/>
                    <a:gd name="connsiteY11-820" fmla="*/ 625475 h 635431"/>
                    <a:gd name="connsiteX12-821" fmla="*/ 1584397 w 2163766"/>
                    <a:gd name="connsiteY12-822" fmla="*/ 625475 h 635431"/>
                    <a:gd name="connsiteX13-823" fmla="*/ 682697 w 2163766"/>
                    <a:gd name="connsiteY13-824" fmla="*/ 625475 h 635431"/>
                    <a:gd name="connsiteX14-825" fmla="*/ 269947 w 2163766"/>
                    <a:gd name="connsiteY14-826" fmla="*/ 628650 h 635431"/>
                    <a:gd name="connsiteX15-827" fmla="*/ 43433 w 2163766"/>
                    <a:gd name="connsiteY15-828" fmla="*/ 630012 h 635431"/>
                    <a:gd name="connsiteX16-829" fmla="*/ 10957 w 2163766"/>
                    <a:gd name="connsiteY16-830" fmla="*/ 553086 h 635431"/>
                    <a:gd name="connsiteX17-831" fmla="*/ 73 w 2163766"/>
                    <a:gd name="connsiteY17-832" fmla="*/ 415925 h 635431"/>
                    <a:gd name="connsiteX18-833" fmla="*/ 6422 w 2163766"/>
                    <a:gd name="connsiteY18-834" fmla="*/ 254000 h 635431"/>
                    <a:gd name="connsiteX19-835" fmla="*/ 10957 w 2163766"/>
                    <a:gd name="connsiteY19-836" fmla="*/ 83937 h 635431"/>
                    <a:gd name="connsiteX0-837" fmla="*/ 4821 w 2157630"/>
                    <a:gd name="connsiteY0-838" fmla="*/ 83937 h 635431"/>
                    <a:gd name="connsiteX1-839" fmla="*/ 43647 w 2157630"/>
                    <a:gd name="connsiteY1-840" fmla="*/ 10186 h 635431"/>
                    <a:gd name="connsiteX2-841" fmla="*/ 470186 w 2157630"/>
                    <a:gd name="connsiteY2-842" fmla="*/ 9525 h 635431"/>
                    <a:gd name="connsiteX3-843" fmla="*/ 1095661 w 2157630"/>
                    <a:gd name="connsiteY3-844" fmla="*/ 6350 h 635431"/>
                    <a:gd name="connsiteX4-845" fmla="*/ 1619536 w 2157630"/>
                    <a:gd name="connsiteY4-846" fmla="*/ 0 h 635431"/>
                    <a:gd name="connsiteX5-847" fmla="*/ 2117284 w 2157630"/>
                    <a:gd name="connsiteY5-848" fmla="*/ 13361 h 635431"/>
                    <a:gd name="connsiteX6-849" fmla="*/ 2152935 w 2157630"/>
                    <a:gd name="connsiteY6-850" fmla="*/ 83937 h 635431"/>
                    <a:gd name="connsiteX7-851" fmla="*/ 2149762 w 2157630"/>
                    <a:gd name="connsiteY7-852" fmla="*/ 203200 h 635431"/>
                    <a:gd name="connsiteX8-853" fmla="*/ 2152937 w 2157630"/>
                    <a:gd name="connsiteY8-854" fmla="*/ 396875 h 635431"/>
                    <a:gd name="connsiteX9-855" fmla="*/ 2152935 w 2157630"/>
                    <a:gd name="connsiteY9-856" fmla="*/ 553086 h 635431"/>
                    <a:gd name="connsiteX10-857" fmla="*/ 2120459 w 2157630"/>
                    <a:gd name="connsiteY10-858" fmla="*/ 626837 h 635431"/>
                    <a:gd name="connsiteX11-859" fmla="*/ 1854486 w 2157630"/>
                    <a:gd name="connsiteY11-860" fmla="*/ 625475 h 635431"/>
                    <a:gd name="connsiteX12-861" fmla="*/ 1578261 w 2157630"/>
                    <a:gd name="connsiteY12-862" fmla="*/ 625475 h 635431"/>
                    <a:gd name="connsiteX13-863" fmla="*/ 676561 w 2157630"/>
                    <a:gd name="connsiteY13-864" fmla="*/ 625475 h 635431"/>
                    <a:gd name="connsiteX14-865" fmla="*/ 263811 w 2157630"/>
                    <a:gd name="connsiteY14-866" fmla="*/ 628650 h 635431"/>
                    <a:gd name="connsiteX15-867" fmla="*/ 37297 w 2157630"/>
                    <a:gd name="connsiteY15-868" fmla="*/ 630012 h 635431"/>
                    <a:gd name="connsiteX16-869" fmla="*/ 4821 w 2157630"/>
                    <a:gd name="connsiteY16-870" fmla="*/ 553086 h 635431"/>
                    <a:gd name="connsiteX17-871" fmla="*/ 6637 w 2157630"/>
                    <a:gd name="connsiteY17-872" fmla="*/ 419100 h 635431"/>
                    <a:gd name="connsiteX18-873" fmla="*/ 286 w 2157630"/>
                    <a:gd name="connsiteY18-874" fmla="*/ 254000 h 635431"/>
                    <a:gd name="connsiteX19-875" fmla="*/ 4821 w 2157630"/>
                    <a:gd name="connsiteY19-876" fmla="*/ 83937 h 635431"/>
                    <a:gd name="connsiteX0-877" fmla="*/ 5313 w 2158122"/>
                    <a:gd name="connsiteY0-878" fmla="*/ 83937 h 635431"/>
                    <a:gd name="connsiteX1-879" fmla="*/ 44139 w 2158122"/>
                    <a:gd name="connsiteY1-880" fmla="*/ 10186 h 635431"/>
                    <a:gd name="connsiteX2-881" fmla="*/ 470678 w 2158122"/>
                    <a:gd name="connsiteY2-882" fmla="*/ 9525 h 635431"/>
                    <a:gd name="connsiteX3-883" fmla="*/ 1096153 w 2158122"/>
                    <a:gd name="connsiteY3-884" fmla="*/ 6350 h 635431"/>
                    <a:gd name="connsiteX4-885" fmla="*/ 1620028 w 2158122"/>
                    <a:gd name="connsiteY4-886" fmla="*/ 0 h 635431"/>
                    <a:gd name="connsiteX5-887" fmla="*/ 2117776 w 2158122"/>
                    <a:gd name="connsiteY5-888" fmla="*/ 13361 h 635431"/>
                    <a:gd name="connsiteX6-889" fmla="*/ 2153427 w 2158122"/>
                    <a:gd name="connsiteY6-890" fmla="*/ 83937 h 635431"/>
                    <a:gd name="connsiteX7-891" fmla="*/ 2150254 w 2158122"/>
                    <a:gd name="connsiteY7-892" fmla="*/ 203200 h 635431"/>
                    <a:gd name="connsiteX8-893" fmla="*/ 2153429 w 2158122"/>
                    <a:gd name="connsiteY8-894" fmla="*/ 396875 h 635431"/>
                    <a:gd name="connsiteX9-895" fmla="*/ 2153427 w 2158122"/>
                    <a:gd name="connsiteY9-896" fmla="*/ 553086 h 635431"/>
                    <a:gd name="connsiteX10-897" fmla="*/ 2120951 w 2158122"/>
                    <a:gd name="connsiteY10-898" fmla="*/ 626837 h 635431"/>
                    <a:gd name="connsiteX11-899" fmla="*/ 1854978 w 2158122"/>
                    <a:gd name="connsiteY11-900" fmla="*/ 625475 h 635431"/>
                    <a:gd name="connsiteX12-901" fmla="*/ 1578753 w 2158122"/>
                    <a:gd name="connsiteY12-902" fmla="*/ 625475 h 635431"/>
                    <a:gd name="connsiteX13-903" fmla="*/ 677053 w 2158122"/>
                    <a:gd name="connsiteY13-904" fmla="*/ 625475 h 635431"/>
                    <a:gd name="connsiteX14-905" fmla="*/ 264303 w 2158122"/>
                    <a:gd name="connsiteY14-906" fmla="*/ 628650 h 635431"/>
                    <a:gd name="connsiteX15-907" fmla="*/ 37789 w 2158122"/>
                    <a:gd name="connsiteY15-908" fmla="*/ 630012 h 635431"/>
                    <a:gd name="connsiteX16-909" fmla="*/ 5313 w 2158122"/>
                    <a:gd name="connsiteY16-910" fmla="*/ 553086 h 635431"/>
                    <a:gd name="connsiteX17-911" fmla="*/ 7129 w 2158122"/>
                    <a:gd name="connsiteY17-912" fmla="*/ 419100 h 635431"/>
                    <a:gd name="connsiteX18-913" fmla="*/ 778 w 2158122"/>
                    <a:gd name="connsiteY18-914" fmla="*/ 254000 h 635431"/>
                    <a:gd name="connsiteX19-915" fmla="*/ 5313 w 2158122"/>
                    <a:gd name="connsiteY19-916" fmla="*/ 83937 h 635431"/>
                    <a:gd name="connsiteX0-917" fmla="*/ 8795 w 2161604"/>
                    <a:gd name="connsiteY0-918" fmla="*/ 83937 h 635431"/>
                    <a:gd name="connsiteX1-919" fmla="*/ 47621 w 2161604"/>
                    <a:gd name="connsiteY1-920" fmla="*/ 10186 h 635431"/>
                    <a:gd name="connsiteX2-921" fmla="*/ 474160 w 2161604"/>
                    <a:gd name="connsiteY2-922" fmla="*/ 9525 h 635431"/>
                    <a:gd name="connsiteX3-923" fmla="*/ 1099635 w 2161604"/>
                    <a:gd name="connsiteY3-924" fmla="*/ 6350 h 635431"/>
                    <a:gd name="connsiteX4-925" fmla="*/ 1623510 w 2161604"/>
                    <a:gd name="connsiteY4-926" fmla="*/ 0 h 635431"/>
                    <a:gd name="connsiteX5-927" fmla="*/ 2121258 w 2161604"/>
                    <a:gd name="connsiteY5-928" fmla="*/ 13361 h 635431"/>
                    <a:gd name="connsiteX6-929" fmla="*/ 2156909 w 2161604"/>
                    <a:gd name="connsiteY6-930" fmla="*/ 83937 h 635431"/>
                    <a:gd name="connsiteX7-931" fmla="*/ 2153736 w 2161604"/>
                    <a:gd name="connsiteY7-932" fmla="*/ 203200 h 635431"/>
                    <a:gd name="connsiteX8-933" fmla="*/ 2156911 w 2161604"/>
                    <a:gd name="connsiteY8-934" fmla="*/ 396875 h 635431"/>
                    <a:gd name="connsiteX9-935" fmla="*/ 2156909 w 2161604"/>
                    <a:gd name="connsiteY9-936" fmla="*/ 553086 h 635431"/>
                    <a:gd name="connsiteX10-937" fmla="*/ 2124433 w 2161604"/>
                    <a:gd name="connsiteY10-938" fmla="*/ 626837 h 635431"/>
                    <a:gd name="connsiteX11-939" fmla="*/ 1858460 w 2161604"/>
                    <a:gd name="connsiteY11-940" fmla="*/ 625475 h 635431"/>
                    <a:gd name="connsiteX12-941" fmla="*/ 1582235 w 2161604"/>
                    <a:gd name="connsiteY12-942" fmla="*/ 625475 h 635431"/>
                    <a:gd name="connsiteX13-943" fmla="*/ 680535 w 2161604"/>
                    <a:gd name="connsiteY13-944" fmla="*/ 625475 h 635431"/>
                    <a:gd name="connsiteX14-945" fmla="*/ 267785 w 2161604"/>
                    <a:gd name="connsiteY14-946" fmla="*/ 628650 h 635431"/>
                    <a:gd name="connsiteX15-947" fmla="*/ 41271 w 2161604"/>
                    <a:gd name="connsiteY15-948" fmla="*/ 630012 h 635431"/>
                    <a:gd name="connsiteX16-949" fmla="*/ 8795 w 2161604"/>
                    <a:gd name="connsiteY16-950" fmla="*/ 553086 h 635431"/>
                    <a:gd name="connsiteX17-951" fmla="*/ 10611 w 2161604"/>
                    <a:gd name="connsiteY17-952" fmla="*/ 419100 h 635431"/>
                    <a:gd name="connsiteX18-953" fmla="*/ 4260 w 2161604"/>
                    <a:gd name="connsiteY18-954" fmla="*/ 254000 h 635431"/>
                    <a:gd name="connsiteX19-955" fmla="*/ 8795 w 2161604"/>
                    <a:gd name="connsiteY19-956" fmla="*/ 83937 h 635431"/>
                    <a:gd name="connsiteX0-957" fmla="*/ 8795 w 2161604"/>
                    <a:gd name="connsiteY0-958" fmla="*/ 83937 h 635431"/>
                    <a:gd name="connsiteX1-959" fmla="*/ 47621 w 2161604"/>
                    <a:gd name="connsiteY1-960" fmla="*/ 10186 h 635431"/>
                    <a:gd name="connsiteX2-961" fmla="*/ 474160 w 2161604"/>
                    <a:gd name="connsiteY2-962" fmla="*/ 9525 h 635431"/>
                    <a:gd name="connsiteX3-963" fmla="*/ 1099635 w 2161604"/>
                    <a:gd name="connsiteY3-964" fmla="*/ 6350 h 635431"/>
                    <a:gd name="connsiteX4-965" fmla="*/ 1623510 w 2161604"/>
                    <a:gd name="connsiteY4-966" fmla="*/ 0 h 635431"/>
                    <a:gd name="connsiteX5-967" fmla="*/ 2121258 w 2161604"/>
                    <a:gd name="connsiteY5-968" fmla="*/ 13361 h 635431"/>
                    <a:gd name="connsiteX6-969" fmla="*/ 2156909 w 2161604"/>
                    <a:gd name="connsiteY6-970" fmla="*/ 83937 h 635431"/>
                    <a:gd name="connsiteX7-971" fmla="*/ 2153736 w 2161604"/>
                    <a:gd name="connsiteY7-972" fmla="*/ 203200 h 635431"/>
                    <a:gd name="connsiteX8-973" fmla="*/ 2156911 w 2161604"/>
                    <a:gd name="connsiteY8-974" fmla="*/ 396875 h 635431"/>
                    <a:gd name="connsiteX9-975" fmla="*/ 2156909 w 2161604"/>
                    <a:gd name="connsiteY9-976" fmla="*/ 553086 h 635431"/>
                    <a:gd name="connsiteX10-977" fmla="*/ 2124433 w 2161604"/>
                    <a:gd name="connsiteY10-978" fmla="*/ 626837 h 635431"/>
                    <a:gd name="connsiteX11-979" fmla="*/ 1858460 w 2161604"/>
                    <a:gd name="connsiteY11-980" fmla="*/ 625475 h 635431"/>
                    <a:gd name="connsiteX12-981" fmla="*/ 1582235 w 2161604"/>
                    <a:gd name="connsiteY12-982" fmla="*/ 625475 h 635431"/>
                    <a:gd name="connsiteX13-983" fmla="*/ 1045660 w 2161604"/>
                    <a:gd name="connsiteY13-984" fmla="*/ 625475 h 635431"/>
                    <a:gd name="connsiteX14-985" fmla="*/ 680535 w 2161604"/>
                    <a:gd name="connsiteY14-986" fmla="*/ 625475 h 635431"/>
                    <a:gd name="connsiteX15-987" fmla="*/ 267785 w 2161604"/>
                    <a:gd name="connsiteY15-988" fmla="*/ 628650 h 635431"/>
                    <a:gd name="connsiteX16-989" fmla="*/ 41271 w 2161604"/>
                    <a:gd name="connsiteY16-990" fmla="*/ 630012 h 635431"/>
                    <a:gd name="connsiteX17-991" fmla="*/ 8795 w 2161604"/>
                    <a:gd name="connsiteY17-992" fmla="*/ 553086 h 635431"/>
                    <a:gd name="connsiteX18-993" fmla="*/ 10611 w 2161604"/>
                    <a:gd name="connsiteY18-994" fmla="*/ 419100 h 635431"/>
                    <a:gd name="connsiteX19-995" fmla="*/ 4260 w 2161604"/>
                    <a:gd name="connsiteY19-996" fmla="*/ 254000 h 635431"/>
                    <a:gd name="connsiteX20" fmla="*/ 8795 w 2161604"/>
                    <a:gd name="connsiteY20" fmla="*/ 83937 h 635431"/>
                    <a:gd name="connsiteX0-997" fmla="*/ 8795 w 2161604"/>
                    <a:gd name="connsiteY0-998" fmla="*/ 83937 h 635431"/>
                    <a:gd name="connsiteX1-999" fmla="*/ 47621 w 2161604"/>
                    <a:gd name="connsiteY1-1000" fmla="*/ 10186 h 635431"/>
                    <a:gd name="connsiteX2-1001" fmla="*/ 474160 w 2161604"/>
                    <a:gd name="connsiteY2-1002" fmla="*/ 9525 h 635431"/>
                    <a:gd name="connsiteX3-1003" fmla="*/ 1099635 w 2161604"/>
                    <a:gd name="connsiteY3-1004" fmla="*/ 6350 h 635431"/>
                    <a:gd name="connsiteX4-1005" fmla="*/ 1623510 w 2161604"/>
                    <a:gd name="connsiteY4-1006" fmla="*/ 0 h 635431"/>
                    <a:gd name="connsiteX5-1007" fmla="*/ 2121258 w 2161604"/>
                    <a:gd name="connsiteY5-1008" fmla="*/ 13361 h 635431"/>
                    <a:gd name="connsiteX6-1009" fmla="*/ 2156909 w 2161604"/>
                    <a:gd name="connsiteY6-1010" fmla="*/ 83937 h 635431"/>
                    <a:gd name="connsiteX7-1011" fmla="*/ 2153736 w 2161604"/>
                    <a:gd name="connsiteY7-1012" fmla="*/ 203200 h 635431"/>
                    <a:gd name="connsiteX8-1013" fmla="*/ 2156911 w 2161604"/>
                    <a:gd name="connsiteY8-1014" fmla="*/ 396875 h 635431"/>
                    <a:gd name="connsiteX9-1015" fmla="*/ 2156909 w 2161604"/>
                    <a:gd name="connsiteY9-1016" fmla="*/ 553086 h 635431"/>
                    <a:gd name="connsiteX10-1017" fmla="*/ 2124433 w 2161604"/>
                    <a:gd name="connsiteY10-1018" fmla="*/ 626837 h 635431"/>
                    <a:gd name="connsiteX11-1019" fmla="*/ 1858460 w 2161604"/>
                    <a:gd name="connsiteY11-1020" fmla="*/ 625475 h 635431"/>
                    <a:gd name="connsiteX12-1021" fmla="*/ 1582235 w 2161604"/>
                    <a:gd name="connsiteY12-1022" fmla="*/ 625475 h 635431"/>
                    <a:gd name="connsiteX13-1023" fmla="*/ 1045660 w 2161604"/>
                    <a:gd name="connsiteY13-1024" fmla="*/ 625475 h 635431"/>
                    <a:gd name="connsiteX14-1025" fmla="*/ 680535 w 2161604"/>
                    <a:gd name="connsiteY14-1026" fmla="*/ 625475 h 635431"/>
                    <a:gd name="connsiteX15-1027" fmla="*/ 267785 w 2161604"/>
                    <a:gd name="connsiteY15-1028" fmla="*/ 628650 h 635431"/>
                    <a:gd name="connsiteX16-1029" fmla="*/ 41271 w 2161604"/>
                    <a:gd name="connsiteY16-1030" fmla="*/ 630012 h 635431"/>
                    <a:gd name="connsiteX17-1031" fmla="*/ 8795 w 2161604"/>
                    <a:gd name="connsiteY17-1032" fmla="*/ 553086 h 635431"/>
                    <a:gd name="connsiteX18-1033" fmla="*/ 10611 w 2161604"/>
                    <a:gd name="connsiteY18-1034" fmla="*/ 419100 h 635431"/>
                    <a:gd name="connsiteX19-1035" fmla="*/ 4260 w 2161604"/>
                    <a:gd name="connsiteY19-1036" fmla="*/ 254000 h 635431"/>
                    <a:gd name="connsiteX20-1037" fmla="*/ 8795 w 2161604"/>
                    <a:gd name="connsiteY20-1038" fmla="*/ 83937 h 635431"/>
                    <a:gd name="connsiteX0-1039" fmla="*/ 8795 w 2161604"/>
                    <a:gd name="connsiteY0-1040" fmla="*/ 83937 h 635431"/>
                    <a:gd name="connsiteX1-1041" fmla="*/ 47621 w 2161604"/>
                    <a:gd name="connsiteY1-1042" fmla="*/ 10186 h 635431"/>
                    <a:gd name="connsiteX2-1043" fmla="*/ 474160 w 2161604"/>
                    <a:gd name="connsiteY2-1044" fmla="*/ 9525 h 635431"/>
                    <a:gd name="connsiteX3-1045" fmla="*/ 1099635 w 2161604"/>
                    <a:gd name="connsiteY3-1046" fmla="*/ 6350 h 635431"/>
                    <a:gd name="connsiteX4-1047" fmla="*/ 1623510 w 2161604"/>
                    <a:gd name="connsiteY4-1048" fmla="*/ 0 h 635431"/>
                    <a:gd name="connsiteX5-1049" fmla="*/ 2121258 w 2161604"/>
                    <a:gd name="connsiteY5-1050" fmla="*/ 13361 h 635431"/>
                    <a:gd name="connsiteX6-1051" fmla="*/ 2156909 w 2161604"/>
                    <a:gd name="connsiteY6-1052" fmla="*/ 83937 h 635431"/>
                    <a:gd name="connsiteX7-1053" fmla="*/ 2153736 w 2161604"/>
                    <a:gd name="connsiteY7-1054" fmla="*/ 203200 h 635431"/>
                    <a:gd name="connsiteX8-1055" fmla="*/ 2156911 w 2161604"/>
                    <a:gd name="connsiteY8-1056" fmla="*/ 396875 h 635431"/>
                    <a:gd name="connsiteX9-1057" fmla="*/ 2156909 w 2161604"/>
                    <a:gd name="connsiteY9-1058" fmla="*/ 553086 h 635431"/>
                    <a:gd name="connsiteX10-1059" fmla="*/ 2124433 w 2161604"/>
                    <a:gd name="connsiteY10-1060" fmla="*/ 626837 h 635431"/>
                    <a:gd name="connsiteX11-1061" fmla="*/ 1858460 w 2161604"/>
                    <a:gd name="connsiteY11-1062" fmla="*/ 625475 h 635431"/>
                    <a:gd name="connsiteX12-1063" fmla="*/ 1582235 w 2161604"/>
                    <a:gd name="connsiteY12-1064" fmla="*/ 625475 h 635431"/>
                    <a:gd name="connsiteX13-1065" fmla="*/ 1045660 w 2161604"/>
                    <a:gd name="connsiteY13-1066" fmla="*/ 625475 h 635431"/>
                    <a:gd name="connsiteX14-1067" fmla="*/ 680535 w 2161604"/>
                    <a:gd name="connsiteY14-1068" fmla="*/ 625475 h 635431"/>
                    <a:gd name="connsiteX15-1069" fmla="*/ 267785 w 2161604"/>
                    <a:gd name="connsiteY15-1070" fmla="*/ 628650 h 635431"/>
                    <a:gd name="connsiteX16-1071" fmla="*/ 41271 w 2161604"/>
                    <a:gd name="connsiteY16-1072" fmla="*/ 630012 h 635431"/>
                    <a:gd name="connsiteX17-1073" fmla="*/ 8795 w 2161604"/>
                    <a:gd name="connsiteY17-1074" fmla="*/ 553086 h 635431"/>
                    <a:gd name="connsiteX18-1075" fmla="*/ 10611 w 2161604"/>
                    <a:gd name="connsiteY18-1076" fmla="*/ 419100 h 635431"/>
                    <a:gd name="connsiteX19-1077" fmla="*/ 4260 w 2161604"/>
                    <a:gd name="connsiteY19-1078" fmla="*/ 254000 h 635431"/>
                    <a:gd name="connsiteX20-1079" fmla="*/ 8795 w 2161604"/>
                    <a:gd name="connsiteY20-1080" fmla="*/ 83937 h 635431"/>
                    <a:gd name="connsiteX0-1081" fmla="*/ 8795 w 2161604"/>
                    <a:gd name="connsiteY0-1082" fmla="*/ 83937 h 635431"/>
                    <a:gd name="connsiteX1-1083" fmla="*/ 47621 w 2161604"/>
                    <a:gd name="connsiteY1-1084" fmla="*/ 10186 h 635431"/>
                    <a:gd name="connsiteX2-1085" fmla="*/ 474160 w 2161604"/>
                    <a:gd name="connsiteY2-1086" fmla="*/ 9525 h 635431"/>
                    <a:gd name="connsiteX3-1087" fmla="*/ 1099635 w 2161604"/>
                    <a:gd name="connsiteY3-1088" fmla="*/ 6350 h 635431"/>
                    <a:gd name="connsiteX4-1089" fmla="*/ 1623510 w 2161604"/>
                    <a:gd name="connsiteY4-1090" fmla="*/ 0 h 635431"/>
                    <a:gd name="connsiteX5-1091" fmla="*/ 2121258 w 2161604"/>
                    <a:gd name="connsiteY5-1092" fmla="*/ 13361 h 635431"/>
                    <a:gd name="connsiteX6-1093" fmla="*/ 2156909 w 2161604"/>
                    <a:gd name="connsiteY6-1094" fmla="*/ 83937 h 635431"/>
                    <a:gd name="connsiteX7-1095" fmla="*/ 2153736 w 2161604"/>
                    <a:gd name="connsiteY7-1096" fmla="*/ 203200 h 635431"/>
                    <a:gd name="connsiteX8-1097" fmla="*/ 2156911 w 2161604"/>
                    <a:gd name="connsiteY8-1098" fmla="*/ 396875 h 635431"/>
                    <a:gd name="connsiteX9-1099" fmla="*/ 2156909 w 2161604"/>
                    <a:gd name="connsiteY9-1100" fmla="*/ 553086 h 635431"/>
                    <a:gd name="connsiteX10-1101" fmla="*/ 2124433 w 2161604"/>
                    <a:gd name="connsiteY10-1102" fmla="*/ 626837 h 635431"/>
                    <a:gd name="connsiteX11-1103" fmla="*/ 1858460 w 2161604"/>
                    <a:gd name="connsiteY11-1104" fmla="*/ 625475 h 635431"/>
                    <a:gd name="connsiteX12-1105" fmla="*/ 1582235 w 2161604"/>
                    <a:gd name="connsiteY12-1106" fmla="*/ 625475 h 635431"/>
                    <a:gd name="connsiteX13-1107" fmla="*/ 1045660 w 2161604"/>
                    <a:gd name="connsiteY13-1108" fmla="*/ 625475 h 635431"/>
                    <a:gd name="connsiteX14-1109" fmla="*/ 680535 w 2161604"/>
                    <a:gd name="connsiteY14-1110" fmla="*/ 625475 h 635431"/>
                    <a:gd name="connsiteX15-1111" fmla="*/ 267785 w 2161604"/>
                    <a:gd name="connsiteY15-1112" fmla="*/ 628650 h 635431"/>
                    <a:gd name="connsiteX16-1113" fmla="*/ 41271 w 2161604"/>
                    <a:gd name="connsiteY16-1114" fmla="*/ 630012 h 635431"/>
                    <a:gd name="connsiteX17-1115" fmla="*/ 8795 w 2161604"/>
                    <a:gd name="connsiteY17-1116" fmla="*/ 553086 h 635431"/>
                    <a:gd name="connsiteX18-1117" fmla="*/ 10611 w 2161604"/>
                    <a:gd name="connsiteY18-1118" fmla="*/ 419100 h 635431"/>
                    <a:gd name="connsiteX19-1119" fmla="*/ 4260 w 2161604"/>
                    <a:gd name="connsiteY19-1120" fmla="*/ 254000 h 635431"/>
                    <a:gd name="connsiteX20-1121" fmla="*/ 8795 w 2161604"/>
                    <a:gd name="connsiteY20-1122" fmla="*/ 83937 h 63543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09" y="connsiteY9-110"/>
                    </a:cxn>
                    <a:cxn ang="0">
                      <a:pos x="connsiteX10-171" y="connsiteY10-172"/>
                    </a:cxn>
                    <a:cxn ang="0">
                      <a:pos x="connsiteX11-217" y="connsiteY11-218"/>
                    </a:cxn>
                    <a:cxn ang="0">
                      <a:pos x="connsiteX12-363" y="connsiteY12-364"/>
                    </a:cxn>
                    <a:cxn ang="0">
                      <a:pos x="connsiteX13-391" y="connsiteY13-392"/>
                    </a:cxn>
                    <a:cxn ang="0">
                      <a:pos x="connsiteX14-421" y="connsiteY14-422"/>
                    </a:cxn>
                    <a:cxn ang="0">
                      <a:pos x="connsiteX15-543" y="connsiteY15-544"/>
                    </a:cxn>
                    <a:cxn ang="0">
                      <a:pos x="connsiteX16-641" y="connsiteY16-642"/>
                    </a:cxn>
                    <a:cxn ang="0">
                      <a:pos x="connsiteX17-677" y="connsiteY17-678"/>
                    </a:cxn>
                    <a:cxn ang="0">
                      <a:pos x="connsiteX18-715" y="connsiteY18-716"/>
                    </a:cxn>
                    <a:cxn ang="0">
                      <a:pos x="connsiteX19-755" y="connsiteY19-756"/>
                    </a:cxn>
                    <a:cxn ang="0">
                      <a:pos x="connsiteX20-1037" y="connsiteY20-1038"/>
                    </a:cxn>
                  </a:cxnLst>
                  <a:rect l="l" t="t" r="r" b="b"/>
                  <a:pathLst>
                    <a:path w="2161604" h="635431">
                      <a:moveTo>
                        <a:pt x="8795" y="83937"/>
                      </a:moveTo>
                      <a:cubicBezTo>
                        <a:pt x="8795" y="43205"/>
                        <a:pt x="6889" y="10186"/>
                        <a:pt x="47621" y="10186"/>
                      </a:cubicBezTo>
                      <a:lnTo>
                        <a:pt x="474160" y="9525"/>
                      </a:lnTo>
                      <a:lnTo>
                        <a:pt x="1099635" y="6350"/>
                      </a:lnTo>
                      <a:lnTo>
                        <a:pt x="1623510" y="0"/>
                      </a:lnTo>
                      <a:cubicBezTo>
                        <a:pt x="1793780" y="1168"/>
                        <a:pt x="2032358" y="-628"/>
                        <a:pt x="2121258" y="13361"/>
                      </a:cubicBezTo>
                      <a:cubicBezTo>
                        <a:pt x="2161990" y="13361"/>
                        <a:pt x="2156909" y="43205"/>
                        <a:pt x="2156909" y="83937"/>
                      </a:cubicBezTo>
                      <a:cubicBezTo>
                        <a:pt x="2155851" y="123691"/>
                        <a:pt x="2153736" y="151044"/>
                        <a:pt x="2153736" y="203200"/>
                      </a:cubicBezTo>
                      <a:cubicBezTo>
                        <a:pt x="2153736" y="255356"/>
                        <a:pt x="2169082" y="338561"/>
                        <a:pt x="2156911" y="396875"/>
                      </a:cubicBezTo>
                      <a:cubicBezTo>
                        <a:pt x="2144740" y="455189"/>
                        <a:pt x="2162322" y="514759"/>
                        <a:pt x="2156909" y="553086"/>
                      </a:cubicBezTo>
                      <a:cubicBezTo>
                        <a:pt x="2156909" y="593818"/>
                        <a:pt x="2165165" y="626837"/>
                        <a:pt x="2124433" y="626837"/>
                      </a:cubicBezTo>
                      <a:cubicBezTo>
                        <a:pt x="2035775" y="626383"/>
                        <a:pt x="1940768" y="616404"/>
                        <a:pt x="1858460" y="625475"/>
                      </a:cubicBezTo>
                      <a:cubicBezTo>
                        <a:pt x="1776152" y="634546"/>
                        <a:pt x="1717702" y="625475"/>
                        <a:pt x="1582235" y="625475"/>
                      </a:cubicBezTo>
                      <a:cubicBezTo>
                        <a:pt x="1403377" y="625475"/>
                        <a:pt x="1161018" y="612775"/>
                        <a:pt x="1045660" y="625475"/>
                      </a:cubicBezTo>
                      <a:cubicBezTo>
                        <a:pt x="930302" y="638175"/>
                        <a:pt x="802243" y="625475"/>
                        <a:pt x="680535" y="625475"/>
                      </a:cubicBezTo>
                      <a:lnTo>
                        <a:pt x="267785" y="628650"/>
                      </a:lnTo>
                      <a:cubicBezTo>
                        <a:pt x="161241" y="629406"/>
                        <a:pt x="84436" y="642606"/>
                        <a:pt x="41271" y="630012"/>
                      </a:cubicBezTo>
                      <a:cubicBezTo>
                        <a:pt x="539" y="630012"/>
                        <a:pt x="8795" y="593818"/>
                        <a:pt x="8795" y="553086"/>
                      </a:cubicBezTo>
                      <a:cubicBezTo>
                        <a:pt x="1568" y="517405"/>
                        <a:pt x="11367" y="468948"/>
                        <a:pt x="10611" y="419100"/>
                      </a:cubicBezTo>
                      <a:cubicBezTo>
                        <a:pt x="3505" y="372427"/>
                        <a:pt x="2446" y="309331"/>
                        <a:pt x="4260" y="254000"/>
                      </a:cubicBezTo>
                      <a:cubicBezTo>
                        <a:pt x="-6928" y="197312"/>
                        <a:pt x="7283" y="140625"/>
                        <a:pt x="8795" y="83937"/>
                      </a:cubicBezTo>
                      <a:close/>
                    </a:path>
                  </a:pathLst>
                </a:cu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9" name="圆角矩形 2"/>
                <p:cNvSpPr/>
                <p:nvPr/>
              </p:nvSpPr>
              <p:spPr>
                <a:xfrm>
                  <a:off x="6703994" y="2467681"/>
                  <a:ext cx="3006063" cy="436906"/>
                </a:xfrm>
                <a:custGeom>
                  <a:avLst/>
                  <a:gdLst>
                    <a:gd name="connsiteX0" fmla="*/ 0 w 2148114"/>
                    <a:gd name="connsiteY0" fmla="*/ 73751 h 616651"/>
                    <a:gd name="connsiteX1" fmla="*/ 73751 w 2148114"/>
                    <a:gd name="connsiteY1" fmla="*/ 0 h 616651"/>
                    <a:gd name="connsiteX2" fmla="*/ 2074363 w 2148114"/>
                    <a:gd name="connsiteY2" fmla="*/ 0 h 616651"/>
                    <a:gd name="connsiteX3" fmla="*/ 2148114 w 2148114"/>
                    <a:gd name="connsiteY3" fmla="*/ 73751 h 616651"/>
                    <a:gd name="connsiteX4" fmla="*/ 2148114 w 2148114"/>
                    <a:gd name="connsiteY4" fmla="*/ 542900 h 616651"/>
                    <a:gd name="connsiteX5" fmla="*/ 2074363 w 2148114"/>
                    <a:gd name="connsiteY5" fmla="*/ 616651 h 616651"/>
                    <a:gd name="connsiteX6" fmla="*/ 73751 w 2148114"/>
                    <a:gd name="connsiteY6" fmla="*/ 616651 h 616651"/>
                    <a:gd name="connsiteX7" fmla="*/ 0 w 2148114"/>
                    <a:gd name="connsiteY7" fmla="*/ 542900 h 616651"/>
                    <a:gd name="connsiteX8" fmla="*/ 0 w 2148114"/>
                    <a:gd name="connsiteY8" fmla="*/ 73751 h 616651"/>
                    <a:gd name="connsiteX0-1" fmla="*/ 13 w 2148127"/>
                    <a:gd name="connsiteY0-2" fmla="*/ 73751 h 616651"/>
                    <a:gd name="connsiteX1-3" fmla="*/ 38839 w 2148127"/>
                    <a:gd name="connsiteY1-4" fmla="*/ 0 h 616651"/>
                    <a:gd name="connsiteX2-5" fmla="*/ 2074376 w 2148127"/>
                    <a:gd name="connsiteY2-6" fmla="*/ 0 h 616651"/>
                    <a:gd name="connsiteX3-7" fmla="*/ 2148127 w 2148127"/>
                    <a:gd name="connsiteY3-8" fmla="*/ 73751 h 616651"/>
                    <a:gd name="connsiteX4-9" fmla="*/ 2148127 w 2148127"/>
                    <a:gd name="connsiteY4-10" fmla="*/ 542900 h 616651"/>
                    <a:gd name="connsiteX5-11" fmla="*/ 2074376 w 2148127"/>
                    <a:gd name="connsiteY5-12" fmla="*/ 616651 h 616651"/>
                    <a:gd name="connsiteX6-13" fmla="*/ 73764 w 2148127"/>
                    <a:gd name="connsiteY6-14" fmla="*/ 616651 h 616651"/>
                    <a:gd name="connsiteX7-15" fmla="*/ 13 w 2148127"/>
                    <a:gd name="connsiteY7-16" fmla="*/ 542900 h 616651"/>
                    <a:gd name="connsiteX8-17" fmla="*/ 13 w 2148127"/>
                    <a:gd name="connsiteY8-18" fmla="*/ 73751 h 616651"/>
                    <a:gd name="connsiteX0-19" fmla="*/ 686 w 2148800"/>
                    <a:gd name="connsiteY0-20" fmla="*/ 73751 h 619826"/>
                    <a:gd name="connsiteX1-21" fmla="*/ 39512 w 2148800"/>
                    <a:gd name="connsiteY1-22" fmla="*/ 0 h 619826"/>
                    <a:gd name="connsiteX2-23" fmla="*/ 2075049 w 2148800"/>
                    <a:gd name="connsiteY2-24" fmla="*/ 0 h 619826"/>
                    <a:gd name="connsiteX3-25" fmla="*/ 2148800 w 2148800"/>
                    <a:gd name="connsiteY3-26" fmla="*/ 73751 h 619826"/>
                    <a:gd name="connsiteX4-27" fmla="*/ 2148800 w 2148800"/>
                    <a:gd name="connsiteY4-28" fmla="*/ 542900 h 619826"/>
                    <a:gd name="connsiteX5-29" fmla="*/ 2075049 w 2148800"/>
                    <a:gd name="connsiteY5-30" fmla="*/ 616651 h 619826"/>
                    <a:gd name="connsiteX6-31" fmla="*/ 33162 w 2148800"/>
                    <a:gd name="connsiteY6-32" fmla="*/ 619826 h 619826"/>
                    <a:gd name="connsiteX7-33" fmla="*/ 686 w 2148800"/>
                    <a:gd name="connsiteY7-34" fmla="*/ 542900 h 619826"/>
                    <a:gd name="connsiteX8-35" fmla="*/ 686 w 2148800"/>
                    <a:gd name="connsiteY8-36" fmla="*/ 73751 h 619826"/>
                    <a:gd name="connsiteX0-37" fmla="*/ 686 w 2149002"/>
                    <a:gd name="connsiteY0-38" fmla="*/ 73751 h 619826"/>
                    <a:gd name="connsiteX1-39" fmla="*/ 39512 w 2149002"/>
                    <a:gd name="connsiteY1-40" fmla="*/ 0 h 619826"/>
                    <a:gd name="connsiteX2-41" fmla="*/ 2113149 w 2149002"/>
                    <a:gd name="connsiteY2-42" fmla="*/ 3175 h 619826"/>
                    <a:gd name="connsiteX3-43" fmla="*/ 2148800 w 2149002"/>
                    <a:gd name="connsiteY3-44" fmla="*/ 73751 h 619826"/>
                    <a:gd name="connsiteX4-45" fmla="*/ 2148800 w 2149002"/>
                    <a:gd name="connsiteY4-46" fmla="*/ 542900 h 619826"/>
                    <a:gd name="connsiteX5-47" fmla="*/ 2075049 w 2149002"/>
                    <a:gd name="connsiteY5-48" fmla="*/ 616651 h 619826"/>
                    <a:gd name="connsiteX6-49" fmla="*/ 33162 w 2149002"/>
                    <a:gd name="connsiteY6-50" fmla="*/ 619826 h 619826"/>
                    <a:gd name="connsiteX7-51" fmla="*/ 686 w 2149002"/>
                    <a:gd name="connsiteY7-52" fmla="*/ 542900 h 619826"/>
                    <a:gd name="connsiteX8-53" fmla="*/ 686 w 2149002"/>
                    <a:gd name="connsiteY8-54" fmla="*/ 73751 h 619826"/>
                    <a:gd name="connsiteX0-55" fmla="*/ 686 w 2149486"/>
                    <a:gd name="connsiteY0-56" fmla="*/ 73751 h 619826"/>
                    <a:gd name="connsiteX1-57" fmla="*/ 39512 w 2149486"/>
                    <a:gd name="connsiteY1-58" fmla="*/ 0 h 619826"/>
                    <a:gd name="connsiteX2-59" fmla="*/ 2113149 w 2149486"/>
                    <a:gd name="connsiteY2-60" fmla="*/ 3175 h 619826"/>
                    <a:gd name="connsiteX3-61" fmla="*/ 2148800 w 2149486"/>
                    <a:gd name="connsiteY3-62" fmla="*/ 73751 h 619826"/>
                    <a:gd name="connsiteX4-63" fmla="*/ 2148800 w 2149486"/>
                    <a:gd name="connsiteY4-64" fmla="*/ 542900 h 619826"/>
                    <a:gd name="connsiteX5-65" fmla="*/ 2116324 w 2149486"/>
                    <a:gd name="connsiteY5-66" fmla="*/ 616651 h 619826"/>
                    <a:gd name="connsiteX6-67" fmla="*/ 33162 w 2149486"/>
                    <a:gd name="connsiteY6-68" fmla="*/ 619826 h 619826"/>
                    <a:gd name="connsiteX7-69" fmla="*/ 686 w 2149486"/>
                    <a:gd name="connsiteY7-70" fmla="*/ 542900 h 619826"/>
                    <a:gd name="connsiteX8-71" fmla="*/ 686 w 2149486"/>
                    <a:gd name="connsiteY8-72" fmla="*/ 73751 h 619826"/>
                    <a:gd name="connsiteX0-73" fmla="*/ 686 w 2149486"/>
                    <a:gd name="connsiteY0-74" fmla="*/ 74412 h 620487"/>
                    <a:gd name="connsiteX1-75" fmla="*/ 39512 w 2149486"/>
                    <a:gd name="connsiteY1-76" fmla="*/ 661 h 620487"/>
                    <a:gd name="connsiteX2-77" fmla="*/ 466051 w 2149486"/>
                    <a:gd name="connsiteY2-78" fmla="*/ 0 h 620487"/>
                    <a:gd name="connsiteX3-79" fmla="*/ 2113149 w 2149486"/>
                    <a:gd name="connsiteY3-80" fmla="*/ 3836 h 620487"/>
                    <a:gd name="connsiteX4-81" fmla="*/ 2148800 w 2149486"/>
                    <a:gd name="connsiteY4-82" fmla="*/ 74412 h 620487"/>
                    <a:gd name="connsiteX5-83" fmla="*/ 2148800 w 2149486"/>
                    <a:gd name="connsiteY5-84" fmla="*/ 543561 h 620487"/>
                    <a:gd name="connsiteX6-85" fmla="*/ 2116324 w 2149486"/>
                    <a:gd name="connsiteY6-86" fmla="*/ 617312 h 620487"/>
                    <a:gd name="connsiteX7-87" fmla="*/ 33162 w 2149486"/>
                    <a:gd name="connsiteY7-88" fmla="*/ 620487 h 620487"/>
                    <a:gd name="connsiteX8-89" fmla="*/ 686 w 2149486"/>
                    <a:gd name="connsiteY8-90" fmla="*/ 543561 h 620487"/>
                    <a:gd name="connsiteX9" fmla="*/ 686 w 2149486"/>
                    <a:gd name="connsiteY9" fmla="*/ 74412 h 620487"/>
                    <a:gd name="connsiteX0-91" fmla="*/ 686 w 2149486"/>
                    <a:gd name="connsiteY0-92" fmla="*/ 91506 h 637581"/>
                    <a:gd name="connsiteX1-93" fmla="*/ 39512 w 2149486"/>
                    <a:gd name="connsiteY1-94" fmla="*/ 17755 h 637581"/>
                    <a:gd name="connsiteX2-95" fmla="*/ 466051 w 2149486"/>
                    <a:gd name="connsiteY2-96" fmla="*/ 17094 h 637581"/>
                    <a:gd name="connsiteX3-97" fmla="*/ 2113149 w 2149486"/>
                    <a:gd name="connsiteY3-98" fmla="*/ 20930 h 637581"/>
                    <a:gd name="connsiteX4-99" fmla="*/ 2148800 w 2149486"/>
                    <a:gd name="connsiteY4-100" fmla="*/ 91506 h 637581"/>
                    <a:gd name="connsiteX5-101" fmla="*/ 2148800 w 2149486"/>
                    <a:gd name="connsiteY5-102" fmla="*/ 560655 h 637581"/>
                    <a:gd name="connsiteX6-103" fmla="*/ 2116324 w 2149486"/>
                    <a:gd name="connsiteY6-104" fmla="*/ 634406 h 637581"/>
                    <a:gd name="connsiteX7-105" fmla="*/ 33162 w 2149486"/>
                    <a:gd name="connsiteY7-106" fmla="*/ 637581 h 637581"/>
                    <a:gd name="connsiteX8-107" fmla="*/ 686 w 2149486"/>
                    <a:gd name="connsiteY8-108" fmla="*/ 560655 h 637581"/>
                    <a:gd name="connsiteX9-109" fmla="*/ 686 w 2149486"/>
                    <a:gd name="connsiteY9-110" fmla="*/ 91506 h 637581"/>
                    <a:gd name="connsiteX0-111" fmla="*/ 686 w 2149486"/>
                    <a:gd name="connsiteY0-112" fmla="*/ 83065 h 629140"/>
                    <a:gd name="connsiteX1-113" fmla="*/ 39512 w 2149486"/>
                    <a:gd name="connsiteY1-114" fmla="*/ 9314 h 629140"/>
                    <a:gd name="connsiteX2-115" fmla="*/ 466051 w 2149486"/>
                    <a:gd name="connsiteY2-116" fmla="*/ 8653 h 629140"/>
                    <a:gd name="connsiteX3-117" fmla="*/ 2113149 w 2149486"/>
                    <a:gd name="connsiteY3-118" fmla="*/ 12489 h 629140"/>
                    <a:gd name="connsiteX4-119" fmla="*/ 2148800 w 2149486"/>
                    <a:gd name="connsiteY4-120" fmla="*/ 83065 h 629140"/>
                    <a:gd name="connsiteX5-121" fmla="*/ 2148800 w 2149486"/>
                    <a:gd name="connsiteY5-122" fmla="*/ 552214 h 629140"/>
                    <a:gd name="connsiteX6-123" fmla="*/ 2116324 w 2149486"/>
                    <a:gd name="connsiteY6-124" fmla="*/ 625965 h 629140"/>
                    <a:gd name="connsiteX7-125" fmla="*/ 33162 w 2149486"/>
                    <a:gd name="connsiteY7-126" fmla="*/ 629140 h 629140"/>
                    <a:gd name="connsiteX8-127" fmla="*/ 686 w 2149486"/>
                    <a:gd name="connsiteY8-128" fmla="*/ 552214 h 629140"/>
                    <a:gd name="connsiteX9-129" fmla="*/ 686 w 2149486"/>
                    <a:gd name="connsiteY9-130" fmla="*/ 83065 h 629140"/>
                    <a:gd name="connsiteX0-131" fmla="*/ 686 w 2149486"/>
                    <a:gd name="connsiteY0-132" fmla="*/ 77587 h 623662"/>
                    <a:gd name="connsiteX1-133" fmla="*/ 39512 w 2149486"/>
                    <a:gd name="connsiteY1-134" fmla="*/ 3836 h 623662"/>
                    <a:gd name="connsiteX2-135" fmla="*/ 466051 w 2149486"/>
                    <a:gd name="connsiteY2-136" fmla="*/ 3175 h 623662"/>
                    <a:gd name="connsiteX3-137" fmla="*/ 1091526 w 2149486"/>
                    <a:gd name="connsiteY3-138" fmla="*/ 0 h 623662"/>
                    <a:gd name="connsiteX4-139" fmla="*/ 2113149 w 2149486"/>
                    <a:gd name="connsiteY4-140" fmla="*/ 7011 h 623662"/>
                    <a:gd name="connsiteX5-141" fmla="*/ 2148800 w 2149486"/>
                    <a:gd name="connsiteY5-142" fmla="*/ 77587 h 623662"/>
                    <a:gd name="connsiteX6-143" fmla="*/ 2148800 w 2149486"/>
                    <a:gd name="connsiteY6-144" fmla="*/ 546736 h 623662"/>
                    <a:gd name="connsiteX7-145" fmla="*/ 2116324 w 2149486"/>
                    <a:gd name="connsiteY7-146" fmla="*/ 620487 h 623662"/>
                    <a:gd name="connsiteX8-147" fmla="*/ 33162 w 2149486"/>
                    <a:gd name="connsiteY8-148" fmla="*/ 623662 h 623662"/>
                    <a:gd name="connsiteX9-149" fmla="*/ 686 w 2149486"/>
                    <a:gd name="connsiteY9-150" fmla="*/ 546736 h 623662"/>
                    <a:gd name="connsiteX10" fmla="*/ 686 w 2149486"/>
                    <a:gd name="connsiteY10" fmla="*/ 77587 h 623662"/>
                    <a:gd name="connsiteX0-151" fmla="*/ 686 w 2149486"/>
                    <a:gd name="connsiteY0-152" fmla="*/ 86693 h 632768"/>
                    <a:gd name="connsiteX1-153" fmla="*/ 39512 w 2149486"/>
                    <a:gd name="connsiteY1-154" fmla="*/ 12942 h 632768"/>
                    <a:gd name="connsiteX2-155" fmla="*/ 466051 w 2149486"/>
                    <a:gd name="connsiteY2-156" fmla="*/ 12281 h 632768"/>
                    <a:gd name="connsiteX3-157" fmla="*/ 1091526 w 2149486"/>
                    <a:gd name="connsiteY3-158" fmla="*/ 9106 h 632768"/>
                    <a:gd name="connsiteX4-159" fmla="*/ 2113149 w 2149486"/>
                    <a:gd name="connsiteY4-160" fmla="*/ 16117 h 632768"/>
                    <a:gd name="connsiteX5-161" fmla="*/ 2148800 w 2149486"/>
                    <a:gd name="connsiteY5-162" fmla="*/ 86693 h 632768"/>
                    <a:gd name="connsiteX6-163" fmla="*/ 2148800 w 2149486"/>
                    <a:gd name="connsiteY6-164" fmla="*/ 555842 h 632768"/>
                    <a:gd name="connsiteX7-165" fmla="*/ 2116324 w 2149486"/>
                    <a:gd name="connsiteY7-166" fmla="*/ 629593 h 632768"/>
                    <a:gd name="connsiteX8-167" fmla="*/ 33162 w 2149486"/>
                    <a:gd name="connsiteY8-168" fmla="*/ 632768 h 632768"/>
                    <a:gd name="connsiteX9-169" fmla="*/ 686 w 2149486"/>
                    <a:gd name="connsiteY9-170" fmla="*/ 555842 h 632768"/>
                    <a:gd name="connsiteX10-171" fmla="*/ 686 w 2149486"/>
                    <a:gd name="connsiteY10-172" fmla="*/ 86693 h 632768"/>
                    <a:gd name="connsiteX0-173" fmla="*/ 686 w 2149486"/>
                    <a:gd name="connsiteY0-174" fmla="*/ 83937 h 630012"/>
                    <a:gd name="connsiteX1-175" fmla="*/ 39512 w 2149486"/>
                    <a:gd name="connsiteY1-176" fmla="*/ 10186 h 630012"/>
                    <a:gd name="connsiteX2-177" fmla="*/ 466051 w 2149486"/>
                    <a:gd name="connsiteY2-178" fmla="*/ 9525 h 630012"/>
                    <a:gd name="connsiteX3-179" fmla="*/ 1091526 w 2149486"/>
                    <a:gd name="connsiteY3-180" fmla="*/ 6350 h 630012"/>
                    <a:gd name="connsiteX4-181" fmla="*/ 1615401 w 2149486"/>
                    <a:gd name="connsiteY4-182" fmla="*/ 0 h 630012"/>
                    <a:gd name="connsiteX5-183" fmla="*/ 2113149 w 2149486"/>
                    <a:gd name="connsiteY5-184" fmla="*/ 13361 h 630012"/>
                    <a:gd name="connsiteX6-185" fmla="*/ 2148800 w 2149486"/>
                    <a:gd name="connsiteY6-186" fmla="*/ 83937 h 630012"/>
                    <a:gd name="connsiteX7-187" fmla="*/ 2148800 w 2149486"/>
                    <a:gd name="connsiteY7-188" fmla="*/ 553086 h 630012"/>
                    <a:gd name="connsiteX8-189" fmla="*/ 2116324 w 2149486"/>
                    <a:gd name="connsiteY8-190" fmla="*/ 626837 h 630012"/>
                    <a:gd name="connsiteX9-191" fmla="*/ 33162 w 2149486"/>
                    <a:gd name="connsiteY9-192" fmla="*/ 630012 h 630012"/>
                    <a:gd name="connsiteX10-193" fmla="*/ 686 w 2149486"/>
                    <a:gd name="connsiteY10-194" fmla="*/ 553086 h 630012"/>
                    <a:gd name="connsiteX11" fmla="*/ 686 w 2149486"/>
                    <a:gd name="connsiteY11" fmla="*/ 83937 h 630012"/>
                    <a:gd name="connsiteX0-195" fmla="*/ 686 w 2149486"/>
                    <a:gd name="connsiteY0-196" fmla="*/ 83937 h 630012"/>
                    <a:gd name="connsiteX1-197" fmla="*/ 39512 w 2149486"/>
                    <a:gd name="connsiteY1-198" fmla="*/ 10186 h 630012"/>
                    <a:gd name="connsiteX2-199" fmla="*/ 466051 w 2149486"/>
                    <a:gd name="connsiteY2-200" fmla="*/ 9525 h 630012"/>
                    <a:gd name="connsiteX3-201" fmla="*/ 1091526 w 2149486"/>
                    <a:gd name="connsiteY3-202" fmla="*/ 6350 h 630012"/>
                    <a:gd name="connsiteX4-203" fmla="*/ 1615401 w 2149486"/>
                    <a:gd name="connsiteY4-204" fmla="*/ 0 h 630012"/>
                    <a:gd name="connsiteX5-205" fmla="*/ 2113149 w 2149486"/>
                    <a:gd name="connsiteY5-206" fmla="*/ 13361 h 630012"/>
                    <a:gd name="connsiteX6-207" fmla="*/ 2148800 w 2149486"/>
                    <a:gd name="connsiteY6-208" fmla="*/ 83937 h 630012"/>
                    <a:gd name="connsiteX7-209" fmla="*/ 2148800 w 2149486"/>
                    <a:gd name="connsiteY7-210" fmla="*/ 553086 h 630012"/>
                    <a:gd name="connsiteX8-211" fmla="*/ 2116324 w 2149486"/>
                    <a:gd name="connsiteY8-212" fmla="*/ 626837 h 630012"/>
                    <a:gd name="connsiteX9-213" fmla="*/ 33162 w 2149486"/>
                    <a:gd name="connsiteY9-214" fmla="*/ 630012 h 630012"/>
                    <a:gd name="connsiteX10-215" fmla="*/ 686 w 2149486"/>
                    <a:gd name="connsiteY10-216" fmla="*/ 553086 h 630012"/>
                    <a:gd name="connsiteX11-217" fmla="*/ 686 w 2149486"/>
                    <a:gd name="connsiteY11-218" fmla="*/ 83937 h 630012"/>
                    <a:gd name="connsiteX0-219" fmla="*/ 686 w 2149486"/>
                    <a:gd name="connsiteY0-220" fmla="*/ 83937 h 630012"/>
                    <a:gd name="connsiteX1-221" fmla="*/ 39512 w 2149486"/>
                    <a:gd name="connsiteY1-222" fmla="*/ 10186 h 630012"/>
                    <a:gd name="connsiteX2-223" fmla="*/ 466051 w 2149486"/>
                    <a:gd name="connsiteY2-224" fmla="*/ 9525 h 630012"/>
                    <a:gd name="connsiteX3-225" fmla="*/ 1091526 w 2149486"/>
                    <a:gd name="connsiteY3-226" fmla="*/ 6350 h 630012"/>
                    <a:gd name="connsiteX4-227" fmla="*/ 1615401 w 2149486"/>
                    <a:gd name="connsiteY4-228" fmla="*/ 0 h 630012"/>
                    <a:gd name="connsiteX5-229" fmla="*/ 2113149 w 2149486"/>
                    <a:gd name="connsiteY5-230" fmla="*/ 13361 h 630012"/>
                    <a:gd name="connsiteX6-231" fmla="*/ 2148800 w 2149486"/>
                    <a:gd name="connsiteY6-232" fmla="*/ 83937 h 630012"/>
                    <a:gd name="connsiteX7-233" fmla="*/ 2148800 w 2149486"/>
                    <a:gd name="connsiteY7-234" fmla="*/ 553086 h 630012"/>
                    <a:gd name="connsiteX8-235" fmla="*/ 2116324 w 2149486"/>
                    <a:gd name="connsiteY8-236" fmla="*/ 626837 h 630012"/>
                    <a:gd name="connsiteX9-237" fmla="*/ 33162 w 2149486"/>
                    <a:gd name="connsiteY9-238" fmla="*/ 630012 h 630012"/>
                    <a:gd name="connsiteX10-239" fmla="*/ 686 w 2149486"/>
                    <a:gd name="connsiteY10-240" fmla="*/ 553086 h 630012"/>
                    <a:gd name="connsiteX11-241" fmla="*/ 686 w 2149486"/>
                    <a:gd name="connsiteY11-242" fmla="*/ 83937 h 630012"/>
                    <a:gd name="connsiteX0-243" fmla="*/ 686 w 2149486"/>
                    <a:gd name="connsiteY0-244" fmla="*/ 83937 h 630012"/>
                    <a:gd name="connsiteX1-245" fmla="*/ 39512 w 2149486"/>
                    <a:gd name="connsiteY1-246" fmla="*/ 10186 h 630012"/>
                    <a:gd name="connsiteX2-247" fmla="*/ 466051 w 2149486"/>
                    <a:gd name="connsiteY2-248" fmla="*/ 9525 h 630012"/>
                    <a:gd name="connsiteX3-249" fmla="*/ 1091526 w 2149486"/>
                    <a:gd name="connsiteY3-250" fmla="*/ 6350 h 630012"/>
                    <a:gd name="connsiteX4-251" fmla="*/ 1615401 w 2149486"/>
                    <a:gd name="connsiteY4-252" fmla="*/ 0 h 630012"/>
                    <a:gd name="connsiteX5-253" fmla="*/ 2113149 w 2149486"/>
                    <a:gd name="connsiteY5-254" fmla="*/ 13361 h 630012"/>
                    <a:gd name="connsiteX6-255" fmla="*/ 2148800 w 2149486"/>
                    <a:gd name="connsiteY6-256" fmla="*/ 83937 h 630012"/>
                    <a:gd name="connsiteX7-257" fmla="*/ 2148800 w 2149486"/>
                    <a:gd name="connsiteY7-258" fmla="*/ 553086 h 630012"/>
                    <a:gd name="connsiteX8-259" fmla="*/ 2116324 w 2149486"/>
                    <a:gd name="connsiteY8-260" fmla="*/ 626837 h 630012"/>
                    <a:gd name="connsiteX9-261" fmla="*/ 33162 w 2149486"/>
                    <a:gd name="connsiteY9-262" fmla="*/ 630012 h 630012"/>
                    <a:gd name="connsiteX10-263" fmla="*/ 686 w 2149486"/>
                    <a:gd name="connsiteY10-264" fmla="*/ 553086 h 630012"/>
                    <a:gd name="connsiteX11-265" fmla="*/ 686 w 2149486"/>
                    <a:gd name="connsiteY11-266" fmla="*/ 83937 h 630012"/>
                    <a:gd name="connsiteX0-267" fmla="*/ 686 w 2149486"/>
                    <a:gd name="connsiteY0-268" fmla="*/ 83937 h 630012"/>
                    <a:gd name="connsiteX1-269" fmla="*/ 39512 w 2149486"/>
                    <a:gd name="connsiteY1-270" fmla="*/ 10186 h 630012"/>
                    <a:gd name="connsiteX2-271" fmla="*/ 466051 w 2149486"/>
                    <a:gd name="connsiteY2-272" fmla="*/ 9525 h 630012"/>
                    <a:gd name="connsiteX3-273" fmla="*/ 1091526 w 2149486"/>
                    <a:gd name="connsiteY3-274" fmla="*/ 6350 h 630012"/>
                    <a:gd name="connsiteX4-275" fmla="*/ 1615401 w 2149486"/>
                    <a:gd name="connsiteY4-276" fmla="*/ 0 h 630012"/>
                    <a:gd name="connsiteX5-277" fmla="*/ 2113149 w 2149486"/>
                    <a:gd name="connsiteY5-278" fmla="*/ 13361 h 630012"/>
                    <a:gd name="connsiteX6-279" fmla="*/ 2148800 w 2149486"/>
                    <a:gd name="connsiteY6-280" fmla="*/ 83937 h 630012"/>
                    <a:gd name="connsiteX7-281" fmla="*/ 2148800 w 2149486"/>
                    <a:gd name="connsiteY7-282" fmla="*/ 553086 h 630012"/>
                    <a:gd name="connsiteX8-283" fmla="*/ 2116324 w 2149486"/>
                    <a:gd name="connsiteY8-284" fmla="*/ 626837 h 630012"/>
                    <a:gd name="connsiteX9-285" fmla="*/ 33162 w 2149486"/>
                    <a:gd name="connsiteY9-286" fmla="*/ 630012 h 630012"/>
                    <a:gd name="connsiteX10-287" fmla="*/ 686 w 2149486"/>
                    <a:gd name="connsiteY10-288" fmla="*/ 553086 h 630012"/>
                    <a:gd name="connsiteX11-289" fmla="*/ 686 w 2149486"/>
                    <a:gd name="connsiteY11-290" fmla="*/ 83937 h 630012"/>
                    <a:gd name="connsiteX0-291" fmla="*/ 686 w 2149486"/>
                    <a:gd name="connsiteY0-292" fmla="*/ 83937 h 630012"/>
                    <a:gd name="connsiteX1-293" fmla="*/ 39512 w 2149486"/>
                    <a:gd name="connsiteY1-294" fmla="*/ 10186 h 630012"/>
                    <a:gd name="connsiteX2-295" fmla="*/ 466051 w 2149486"/>
                    <a:gd name="connsiteY2-296" fmla="*/ 9525 h 630012"/>
                    <a:gd name="connsiteX3-297" fmla="*/ 1091526 w 2149486"/>
                    <a:gd name="connsiteY3-298" fmla="*/ 6350 h 630012"/>
                    <a:gd name="connsiteX4-299" fmla="*/ 1615401 w 2149486"/>
                    <a:gd name="connsiteY4-300" fmla="*/ 0 h 630012"/>
                    <a:gd name="connsiteX5-301" fmla="*/ 2113149 w 2149486"/>
                    <a:gd name="connsiteY5-302" fmla="*/ 13361 h 630012"/>
                    <a:gd name="connsiteX6-303" fmla="*/ 2148800 w 2149486"/>
                    <a:gd name="connsiteY6-304" fmla="*/ 83937 h 630012"/>
                    <a:gd name="connsiteX7-305" fmla="*/ 2148800 w 2149486"/>
                    <a:gd name="connsiteY7-306" fmla="*/ 553086 h 630012"/>
                    <a:gd name="connsiteX8-307" fmla="*/ 2116324 w 2149486"/>
                    <a:gd name="connsiteY8-308" fmla="*/ 626837 h 630012"/>
                    <a:gd name="connsiteX9-309" fmla="*/ 33162 w 2149486"/>
                    <a:gd name="connsiteY9-310" fmla="*/ 630012 h 630012"/>
                    <a:gd name="connsiteX10-311" fmla="*/ 686 w 2149486"/>
                    <a:gd name="connsiteY10-312" fmla="*/ 553086 h 630012"/>
                    <a:gd name="connsiteX11-313" fmla="*/ 686 w 2149486"/>
                    <a:gd name="connsiteY11-314" fmla="*/ 83937 h 630012"/>
                    <a:gd name="connsiteX0-315" fmla="*/ 686 w 2149486"/>
                    <a:gd name="connsiteY0-316" fmla="*/ 83937 h 630012"/>
                    <a:gd name="connsiteX1-317" fmla="*/ 39512 w 2149486"/>
                    <a:gd name="connsiteY1-318" fmla="*/ 10186 h 630012"/>
                    <a:gd name="connsiteX2-319" fmla="*/ 466051 w 2149486"/>
                    <a:gd name="connsiteY2-320" fmla="*/ 9525 h 630012"/>
                    <a:gd name="connsiteX3-321" fmla="*/ 1091526 w 2149486"/>
                    <a:gd name="connsiteY3-322" fmla="*/ 6350 h 630012"/>
                    <a:gd name="connsiteX4-323" fmla="*/ 1615401 w 2149486"/>
                    <a:gd name="connsiteY4-324" fmla="*/ 0 h 630012"/>
                    <a:gd name="connsiteX5-325" fmla="*/ 2113149 w 2149486"/>
                    <a:gd name="connsiteY5-326" fmla="*/ 13361 h 630012"/>
                    <a:gd name="connsiteX6-327" fmla="*/ 2148800 w 2149486"/>
                    <a:gd name="connsiteY6-328" fmla="*/ 83937 h 630012"/>
                    <a:gd name="connsiteX7-329" fmla="*/ 2148800 w 2149486"/>
                    <a:gd name="connsiteY7-330" fmla="*/ 553086 h 630012"/>
                    <a:gd name="connsiteX8-331" fmla="*/ 2116324 w 2149486"/>
                    <a:gd name="connsiteY8-332" fmla="*/ 626837 h 630012"/>
                    <a:gd name="connsiteX9-333" fmla="*/ 1574126 w 2149486"/>
                    <a:gd name="connsiteY9-334" fmla="*/ 625475 h 630012"/>
                    <a:gd name="connsiteX10-335" fmla="*/ 33162 w 2149486"/>
                    <a:gd name="connsiteY10-336" fmla="*/ 630012 h 630012"/>
                    <a:gd name="connsiteX11-337" fmla="*/ 686 w 2149486"/>
                    <a:gd name="connsiteY11-338" fmla="*/ 553086 h 630012"/>
                    <a:gd name="connsiteX12" fmla="*/ 686 w 2149486"/>
                    <a:gd name="connsiteY12" fmla="*/ 83937 h 630012"/>
                    <a:gd name="connsiteX0-339" fmla="*/ 686 w 2149486"/>
                    <a:gd name="connsiteY0-340" fmla="*/ 83937 h 630012"/>
                    <a:gd name="connsiteX1-341" fmla="*/ 39512 w 2149486"/>
                    <a:gd name="connsiteY1-342" fmla="*/ 10186 h 630012"/>
                    <a:gd name="connsiteX2-343" fmla="*/ 466051 w 2149486"/>
                    <a:gd name="connsiteY2-344" fmla="*/ 9525 h 630012"/>
                    <a:gd name="connsiteX3-345" fmla="*/ 1091526 w 2149486"/>
                    <a:gd name="connsiteY3-346" fmla="*/ 6350 h 630012"/>
                    <a:gd name="connsiteX4-347" fmla="*/ 1615401 w 2149486"/>
                    <a:gd name="connsiteY4-348" fmla="*/ 0 h 630012"/>
                    <a:gd name="connsiteX5-349" fmla="*/ 2113149 w 2149486"/>
                    <a:gd name="connsiteY5-350" fmla="*/ 13361 h 630012"/>
                    <a:gd name="connsiteX6-351" fmla="*/ 2148800 w 2149486"/>
                    <a:gd name="connsiteY6-352" fmla="*/ 83937 h 630012"/>
                    <a:gd name="connsiteX7-353" fmla="*/ 2148800 w 2149486"/>
                    <a:gd name="connsiteY7-354" fmla="*/ 553086 h 630012"/>
                    <a:gd name="connsiteX8-355" fmla="*/ 2116324 w 2149486"/>
                    <a:gd name="connsiteY8-356" fmla="*/ 626837 h 630012"/>
                    <a:gd name="connsiteX9-357" fmla="*/ 1574126 w 2149486"/>
                    <a:gd name="connsiteY9-358" fmla="*/ 625475 h 630012"/>
                    <a:gd name="connsiteX10-359" fmla="*/ 672426 w 2149486"/>
                    <a:gd name="connsiteY10-360" fmla="*/ 625475 h 630012"/>
                    <a:gd name="connsiteX11-361" fmla="*/ 33162 w 2149486"/>
                    <a:gd name="connsiteY11-362" fmla="*/ 630012 h 630012"/>
                    <a:gd name="connsiteX12-363" fmla="*/ 686 w 2149486"/>
                    <a:gd name="connsiteY12-364" fmla="*/ 553086 h 630012"/>
                    <a:gd name="connsiteX13" fmla="*/ 686 w 2149486"/>
                    <a:gd name="connsiteY13" fmla="*/ 83937 h 630012"/>
                    <a:gd name="connsiteX0-365" fmla="*/ 686 w 2149486"/>
                    <a:gd name="connsiteY0-366" fmla="*/ 83937 h 630012"/>
                    <a:gd name="connsiteX1-367" fmla="*/ 39512 w 2149486"/>
                    <a:gd name="connsiteY1-368" fmla="*/ 10186 h 630012"/>
                    <a:gd name="connsiteX2-369" fmla="*/ 466051 w 2149486"/>
                    <a:gd name="connsiteY2-370" fmla="*/ 9525 h 630012"/>
                    <a:gd name="connsiteX3-371" fmla="*/ 1091526 w 2149486"/>
                    <a:gd name="connsiteY3-372" fmla="*/ 6350 h 630012"/>
                    <a:gd name="connsiteX4-373" fmla="*/ 1615401 w 2149486"/>
                    <a:gd name="connsiteY4-374" fmla="*/ 0 h 630012"/>
                    <a:gd name="connsiteX5-375" fmla="*/ 2113149 w 2149486"/>
                    <a:gd name="connsiteY5-376" fmla="*/ 13361 h 630012"/>
                    <a:gd name="connsiteX6-377" fmla="*/ 2148800 w 2149486"/>
                    <a:gd name="connsiteY6-378" fmla="*/ 83937 h 630012"/>
                    <a:gd name="connsiteX7-379" fmla="*/ 2148800 w 2149486"/>
                    <a:gd name="connsiteY7-380" fmla="*/ 553086 h 630012"/>
                    <a:gd name="connsiteX8-381" fmla="*/ 2116324 w 2149486"/>
                    <a:gd name="connsiteY8-382" fmla="*/ 626837 h 630012"/>
                    <a:gd name="connsiteX9-383" fmla="*/ 1574126 w 2149486"/>
                    <a:gd name="connsiteY9-384" fmla="*/ 625475 h 630012"/>
                    <a:gd name="connsiteX10-385" fmla="*/ 672426 w 2149486"/>
                    <a:gd name="connsiteY10-386" fmla="*/ 625475 h 630012"/>
                    <a:gd name="connsiteX11-387" fmla="*/ 259676 w 2149486"/>
                    <a:gd name="connsiteY11-388" fmla="*/ 628650 h 630012"/>
                    <a:gd name="connsiteX12-389" fmla="*/ 33162 w 2149486"/>
                    <a:gd name="connsiteY12-390" fmla="*/ 630012 h 630012"/>
                    <a:gd name="connsiteX13-391" fmla="*/ 686 w 2149486"/>
                    <a:gd name="connsiteY13-392" fmla="*/ 553086 h 630012"/>
                    <a:gd name="connsiteX14" fmla="*/ 686 w 2149486"/>
                    <a:gd name="connsiteY14" fmla="*/ 83937 h 630012"/>
                    <a:gd name="connsiteX0-393" fmla="*/ 686 w 2149486"/>
                    <a:gd name="connsiteY0-394" fmla="*/ 83937 h 635431"/>
                    <a:gd name="connsiteX1-395" fmla="*/ 39512 w 2149486"/>
                    <a:gd name="connsiteY1-396" fmla="*/ 10186 h 635431"/>
                    <a:gd name="connsiteX2-397" fmla="*/ 466051 w 2149486"/>
                    <a:gd name="connsiteY2-398" fmla="*/ 9525 h 635431"/>
                    <a:gd name="connsiteX3-399" fmla="*/ 1091526 w 2149486"/>
                    <a:gd name="connsiteY3-400" fmla="*/ 6350 h 635431"/>
                    <a:gd name="connsiteX4-401" fmla="*/ 1615401 w 2149486"/>
                    <a:gd name="connsiteY4-402" fmla="*/ 0 h 635431"/>
                    <a:gd name="connsiteX5-403" fmla="*/ 2113149 w 2149486"/>
                    <a:gd name="connsiteY5-404" fmla="*/ 13361 h 635431"/>
                    <a:gd name="connsiteX6-405" fmla="*/ 2148800 w 2149486"/>
                    <a:gd name="connsiteY6-406" fmla="*/ 83937 h 635431"/>
                    <a:gd name="connsiteX7-407" fmla="*/ 2148800 w 2149486"/>
                    <a:gd name="connsiteY7-408" fmla="*/ 553086 h 635431"/>
                    <a:gd name="connsiteX8-409" fmla="*/ 2116324 w 2149486"/>
                    <a:gd name="connsiteY8-410" fmla="*/ 626837 h 635431"/>
                    <a:gd name="connsiteX9-411" fmla="*/ 1574126 w 2149486"/>
                    <a:gd name="connsiteY9-412" fmla="*/ 625475 h 635431"/>
                    <a:gd name="connsiteX10-413" fmla="*/ 672426 w 2149486"/>
                    <a:gd name="connsiteY10-414" fmla="*/ 625475 h 635431"/>
                    <a:gd name="connsiteX11-415" fmla="*/ 259676 w 2149486"/>
                    <a:gd name="connsiteY11-416" fmla="*/ 628650 h 635431"/>
                    <a:gd name="connsiteX12-417" fmla="*/ 33162 w 2149486"/>
                    <a:gd name="connsiteY12-418" fmla="*/ 630012 h 635431"/>
                    <a:gd name="connsiteX13-419" fmla="*/ 686 w 2149486"/>
                    <a:gd name="connsiteY13-420" fmla="*/ 553086 h 635431"/>
                    <a:gd name="connsiteX14-421" fmla="*/ 686 w 2149486"/>
                    <a:gd name="connsiteY14-422" fmla="*/ 83937 h 635431"/>
                    <a:gd name="connsiteX0-423" fmla="*/ 686 w 2149486"/>
                    <a:gd name="connsiteY0-424" fmla="*/ 83937 h 635431"/>
                    <a:gd name="connsiteX1-425" fmla="*/ 39512 w 2149486"/>
                    <a:gd name="connsiteY1-426" fmla="*/ 10186 h 635431"/>
                    <a:gd name="connsiteX2-427" fmla="*/ 466051 w 2149486"/>
                    <a:gd name="connsiteY2-428" fmla="*/ 9525 h 635431"/>
                    <a:gd name="connsiteX3-429" fmla="*/ 1091526 w 2149486"/>
                    <a:gd name="connsiteY3-430" fmla="*/ 6350 h 635431"/>
                    <a:gd name="connsiteX4-431" fmla="*/ 1615401 w 2149486"/>
                    <a:gd name="connsiteY4-432" fmla="*/ 0 h 635431"/>
                    <a:gd name="connsiteX5-433" fmla="*/ 2113149 w 2149486"/>
                    <a:gd name="connsiteY5-434" fmla="*/ 13361 h 635431"/>
                    <a:gd name="connsiteX6-435" fmla="*/ 2148800 w 2149486"/>
                    <a:gd name="connsiteY6-436" fmla="*/ 83937 h 635431"/>
                    <a:gd name="connsiteX7-437" fmla="*/ 2148800 w 2149486"/>
                    <a:gd name="connsiteY7-438" fmla="*/ 553086 h 635431"/>
                    <a:gd name="connsiteX8-439" fmla="*/ 2116324 w 2149486"/>
                    <a:gd name="connsiteY8-440" fmla="*/ 626837 h 635431"/>
                    <a:gd name="connsiteX9-441" fmla="*/ 1574126 w 2149486"/>
                    <a:gd name="connsiteY9-442" fmla="*/ 625475 h 635431"/>
                    <a:gd name="connsiteX10-443" fmla="*/ 672426 w 2149486"/>
                    <a:gd name="connsiteY10-444" fmla="*/ 625475 h 635431"/>
                    <a:gd name="connsiteX11-445" fmla="*/ 259676 w 2149486"/>
                    <a:gd name="connsiteY11-446" fmla="*/ 628650 h 635431"/>
                    <a:gd name="connsiteX12-447" fmla="*/ 33162 w 2149486"/>
                    <a:gd name="connsiteY12-448" fmla="*/ 630012 h 635431"/>
                    <a:gd name="connsiteX13-449" fmla="*/ 686 w 2149486"/>
                    <a:gd name="connsiteY13-450" fmla="*/ 553086 h 635431"/>
                    <a:gd name="connsiteX14-451" fmla="*/ 686 w 2149486"/>
                    <a:gd name="connsiteY14-452" fmla="*/ 83937 h 635431"/>
                    <a:gd name="connsiteX0-453" fmla="*/ 686 w 2149486"/>
                    <a:gd name="connsiteY0-454" fmla="*/ 83937 h 635431"/>
                    <a:gd name="connsiteX1-455" fmla="*/ 39512 w 2149486"/>
                    <a:gd name="connsiteY1-456" fmla="*/ 10186 h 635431"/>
                    <a:gd name="connsiteX2-457" fmla="*/ 466051 w 2149486"/>
                    <a:gd name="connsiteY2-458" fmla="*/ 9525 h 635431"/>
                    <a:gd name="connsiteX3-459" fmla="*/ 1091526 w 2149486"/>
                    <a:gd name="connsiteY3-460" fmla="*/ 6350 h 635431"/>
                    <a:gd name="connsiteX4-461" fmla="*/ 1615401 w 2149486"/>
                    <a:gd name="connsiteY4-462" fmla="*/ 0 h 635431"/>
                    <a:gd name="connsiteX5-463" fmla="*/ 2113149 w 2149486"/>
                    <a:gd name="connsiteY5-464" fmla="*/ 13361 h 635431"/>
                    <a:gd name="connsiteX6-465" fmla="*/ 2148800 w 2149486"/>
                    <a:gd name="connsiteY6-466" fmla="*/ 83937 h 635431"/>
                    <a:gd name="connsiteX7-467" fmla="*/ 2148800 w 2149486"/>
                    <a:gd name="connsiteY7-468" fmla="*/ 553086 h 635431"/>
                    <a:gd name="connsiteX8-469" fmla="*/ 2116324 w 2149486"/>
                    <a:gd name="connsiteY8-470" fmla="*/ 626837 h 635431"/>
                    <a:gd name="connsiteX9-471" fmla="*/ 1574126 w 2149486"/>
                    <a:gd name="connsiteY9-472" fmla="*/ 625475 h 635431"/>
                    <a:gd name="connsiteX10-473" fmla="*/ 672426 w 2149486"/>
                    <a:gd name="connsiteY10-474" fmla="*/ 625475 h 635431"/>
                    <a:gd name="connsiteX11-475" fmla="*/ 259676 w 2149486"/>
                    <a:gd name="connsiteY11-476" fmla="*/ 628650 h 635431"/>
                    <a:gd name="connsiteX12-477" fmla="*/ 33162 w 2149486"/>
                    <a:gd name="connsiteY12-478" fmla="*/ 630012 h 635431"/>
                    <a:gd name="connsiteX13-479" fmla="*/ 686 w 2149486"/>
                    <a:gd name="connsiteY13-480" fmla="*/ 553086 h 635431"/>
                    <a:gd name="connsiteX14-481" fmla="*/ 686 w 2149486"/>
                    <a:gd name="connsiteY14-482" fmla="*/ 83937 h 635431"/>
                    <a:gd name="connsiteX0-483" fmla="*/ 686 w 2149486"/>
                    <a:gd name="connsiteY0-484" fmla="*/ 83937 h 635431"/>
                    <a:gd name="connsiteX1-485" fmla="*/ 39512 w 2149486"/>
                    <a:gd name="connsiteY1-486" fmla="*/ 10186 h 635431"/>
                    <a:gd name="connsiteX2-487" fmla="*/ 466051 w 2149486"/>
                    <a:gd name="connsiteY2-488" fmla="*/ 9525 h 635431"/>
                    <a:gd name="connsiteX3-489" fmla="*/ 1091526 w 2149486"/>
                    <a:gd name="connsiteY3-490" fmla="*/ 6350 h 635431"/>
                    <a:gd name="connsiteX4-491" fmla="*/ 1615401 w 2149486"/>
                    <a:gd name="connsiteY4-492" fmla="*/ 0 h 635431"/>
                    <a:gd name="connsiteX5-493" fmla="*/ 2113149 w 2149486"/>
                    <a:gd name="connsiteY5-494" fmla="*/ 13361 h 635431"/>
                    <a:gd name="connsiteX6-495" fmla="*/ 2148800 w 2149486"/>
                    <a:gd name="connsiteY6-496" fmla="*/ 83937 h 635431"/>
                    <a:gd name="connsiteX7-497" fmla="*/ 2148800 w 2149486"/>
                    <a:gd name="connsiteY7-498" fmla="*/ 553086 h 635431"/>
                    <a:gd name="connsiteX8-499" fmla="*/ 2116324 w 2149486"/>
                    <a:gd name="connsiteY8-500" fmla="*/ 626837 h 635431"/>
                    <a:gd name="connsiteX9-501" fmla="*/ 1850351 w 2149486"/>
                    <a:gd name="connsiteY9-502" fmla="*/ 625475 h 635431"/>
                    <a:gd name="connsiteX10-503" fmla="*/ 1574126 w 2149486"/>
                    <a:gd name="connsiteY10-504" fmla="*/ 625475 h 635431"/>
                    <a:gd name="connsiteX11-505" fmla="*/ 672426 w 2149486"/>
                    <a:gd name="connsiteY11-506" fmla="*/ 625475 h 635431"/>
                    <a:gd name="connsiteX12-507" fmla="*/ 259676 w 2149486"/>
                    <a:gd name="connsiteY12-508" fmla="*/ 628650 h 635431"/>
                    <a:gd name="connsiteX13-509" fmla="*/ 33162 w 2149486"/>
                    <a:gd name="connsiteY13-510" fmla="*/ 630012 h 635431"/>
                    <a:gd name="connsiteX14-511" fmla="*/ 686 w 2149486"/>
                    <a:gd name="connsiteY14-512" fmla="*/ 553086 h 635431"/>
                    <a:gd name="connsiteX15" fmla="*/ 686 w 2149486"/>
                    <a:gd name="connsiteY15" fmla="*/ 83937 h 635431"/>
                    <a:gd name="connsiteX0-513" fmla="*/ 686 w 2149486"/>
                    <a:gd name="connsiteY0-514" fmla="*/ 83937 h 635431"/>
                    <a:gd name="connsiteX1-515" fmla="*/ 39512 w 2149486"/>
                    <a:gd name="connsiteY1-516" fmla="*/ 10186 h 635431"/>
                    <a:gd name="connsiteX2-517" fmla="*/ 466051 w 2149486"/>
                    <a:gd name="connsiteY2-518" fmla="*/ 9525 h 635431"/>
                    <a:gd name="connsiteX3-519" fmla="*/ 1091526 w 2149486"/>
                    <a:gd name="connsiteY3-520" fmla="*/ 6350 h 635431"/>
                    <a:gd name="connsiteX4-521" fmla="*/ 1615401 w 2149486"/>
                    <a:gd name="connsiteY4-522" fmla="*/ 0 h 635431"/>
                    <a:gd name="connsiteX5-523" fmla="*/ 2113149 w 2149486"/>
                    <a:gd name="connsiteY5-524" fmla="*/ 13361 h 635431"/>
                    <a:gd name="connsiteX6-525" fmla="*/ 2148800 w 2149486"/>
                    <a:gd name="connsiteY6-526" fmla="*/ 83937 h 635431"/>
                    <a:gd name="connsiteX7-527" fmla="*/ 2148800 w 2149486"/>
                    <a:gd name="connsiteY7-528" fmla="*/ 553086 h 635431"/>
                    <a:gd name="connsiteX8-529" fmla="*/ 2116324 w 2149486"/>
                    <a:gd name="connsiteY8-530" fmla="*/ 626837 h 635431"/>
                    <a:gd name="connsiteX9-531" fmla="*/ 1850351 w 2149486"/>
                    <a:gd name="connsiteY9-532" fmla="*/ 625475 h 635431"/>
                    <a:gd name="connsiteX10-533" fmla="*/ 1574126 w 2149486"/>
                    <a:gd name="connsiteY10-534" fmla="*/ 625475 h 635431"/>
                    <a:gd name="connsiteX11-535" fmla="*/ 672426 w 2149486"/>
                    <a:gd name="connsiteY11-536" fmla="*/ 625475 h 635431"/>
                    <a:gd name="connsiteX12-537" fmla="*/ 259676 w 2149486"/>
                    <a:gd name="connsiteY12-538" fmla="*/ 628650 h 635431"/>
                    <a:gd name="connsiteX13-539" fmla="*/ 33162 w 2149486"/>
                    <a:gd name="connsiteY13-540" fmla="*/ 630012 h 635431"/>
                    <a:gd name="connsiteX14-541" fmla="*/ 686 w 2149486"/>
                    <a:gd name="connsiteY14-542" fmla="*/ 553086 h 635431"/>
                    <a:gd name="connsiteX15-543" fmla="*/ 686 w 2149486"/>
                    <a:gd name="connsiteY15-544" fmla="*/ 83937 h 635431"/>
                    <a:gd name="connsiteX0-545" fmla="*/ 686 w 2149486"/>
                    <a:gd name="connsiteY0-546" fmla="*/ 83937 h 635431"/>
                    <a:gd name="connsiteX1-547" fmla="*/ 39512 w 2149486"/>
                    <a:gd name="connsiteY1-548" fmla="*/ 10186 h 635431"/>
                    <a:gd name="connsiteX2-549" fmla="*/ 466051 w 2149486"/>
                    <a:gd name="connsiteY2-550" fmla="*/ 9525 h 635431"/>
                    <a:gd name="connsiteX3-551" fmla="*/ 1091526 w 2149486"/>
                    <a:gd name="connsiteY3-552" fmla="*/ 6350 h 635431"/>
                    <a:gd name="connsiteX4-553" fmla="*/ 1615401 w 2149486"/>
                    <a:gd name="connsiteY4-554" fmla="*/ 0 h 635431"/>
                    <a:gd name="connsiteX5-555" fmla="*/ 2113149 w 2149486"/>
                    <a:gd name="connsiteY5-556" fmla="*/ 13361 h 635431"/>
                    <a:gd name="connsiteX6-557" fmla="*/ 2148800 w 2149486"/>
                    <a:gd name="connsiteY6-558" fmla="*/ 83937 h 635431"/>
                    <a:gd name="connsiteX7-559" fmla="*/ 2148800 w 2149486"/>
                    <a:gd name="connsiteY7-560" fmla="*/ 553086 h 635431"/>
                    <a:gd name="connsiteX8-561" fmla="*/ 2116324 w 2149486"/>
                    <a:gd name="connsiteY8-562" fmla="*/ 626837 h 635431"/>
                    <a:gd name="connsiteX9-563" fmla="*/ 1850351 w 2149486"/>
                    <a:gd name="connsiteY9-564" fmla="*/ 625475 h 635431"/>
                    <a:gd name="connsiteX10-565" fmla="*/ 1574126 w 2149486"/>
                    <a:gd name="connsiteY10-566" fmla="*/ 625475 h 635431"/>
                    <a:gd name="connsiteX11-567" fmla="*/ 672426 w 2149486"/>
                    <a:gd name="connsiteY11-568" fmla="*/ 625475 h 635431"/>
                    <a:gd name="connsiteX12-569" fmla="*/ 259676 w 2149486"/>
                    <a:gd name="connsiteY12-570" fmla="*/ 628650 h 635431"/>
                    <a:gd name="connsiteX13-571" fmla="*/ 33162 w 2149486"/>
                    <a:gd name="connsiteY13-572" fmla="*/ 630012 h 635431"/>
                    <a:gd name="connsiteX14-573" fmla="*/ 686 w 2149486"/>
                    <a:gd name="connsiteY14-574" fmla="*/ 553086 h 635431"/>
                    <a:gd name="connsiteX15-575" fmla="*/ 686 w 2149486"/>
                    <a:gd name="connsiteY15-576" fmla="*/ 83937 h 635431"/>
                    <a:gd name="connsiteX0-577" fmla="*/ 4535 w 2153335"/>
                    <a:gd name="connsiteY0-578" fmla="*/ 83937 h 635431"/>
                    <a:gd name="connsiteX1-579" fmla="*/ 43361 w 2153335"/>
                    <a:gd name="connsiteY1-580" fmla="*/ 10186 h 635431"/>
                    <a:gd name="connsiteX2-581" fmla="*/ 469900 w 2153335"/>
                    <a:gd name="connsiteY2-582" fmla="*/ 9525 h 635431"/>
                    <a:gd name="connsiteX3-583" fmla="*/ 1095375 w 2153335"/>
                    <a:gd name="connsiteY3-584" fmla="*/ 6350 h 635431"/>
                    <a:gd name="connsiteX4-585" fmla="*/ 1619250 w 2153335"/>
                    <a:gd name="connsiteY4-586" fmla="*/ 0 h 635431"/>
                    <a:gd name="connsiteX5-587" fmla="*/ 2116998 w 2153335"/>
                    <a:gd name="connsiteY5-588" fmla="*/ 13361 h 635431"/>
                    <a:gd name="connsiteX6-589" fmla="*/ 2152649 w 2153335"/>
                    <a:gd name="connsiteY6-590" fmla="*/ 83937 h 635431"/>
                    <a:gd name="connsiteX7-591" fmla="*/ 2152649 w 2153335"/>
                    <a:gd name="connsiteY7-592" fmla="*/ 553086 h 635431"/>
                    <a:gd name="connsiteX8-593" fmla="*/ 2120173 w 2153335"/>
                    <a:gd name="connsiteY8-594" fmla="*/ 626837 h 635431"/>
                    <a:gd name="connsiteX9-595" fmla="*/ 1854200 w 2153335"/>
                    <a:gd name="connsiteY9-596" fmla="*/ 625475 h 635431"/>
                    <a:gd name="connsiteX10-597" fmla="*/ 1577975 w 2153335"/>
                    <a:gd name="connsiteY10-598" fmla="*/ 625475 h 635431"/>
                    <a:gd name="connsiteX11-599" fmla="*/ 676275 w 2153335"/>
                    <a:gd name="connsiteY11-600" fmla="*/ 625475 h 635431"/>
                    <a:gd name="connsiteX12-601" fmla="*/ 263525 w 2153335"/>
                    <a:gd name="connsiteY12-602" fmla="*/ 628650 h 635431"/>
                    <a:gd name="connsiteX13-603" fmla="*/ 37011 w 2153335"/>
                    <a:gd name="connsiteY13-604" fmla="*/ 630012 h 635431"/>
                    <a:gd name="connsiteX14-605" fmla="*/ 4535 w 2153335"/>
                    <a:gd name="connsiteY14-606" fmla="*/ 553086 h 635431"/>
                    <a:gd name="connsiteX15-607" fmla="*/ 0 w 2153335"/>
                    <a:gd name="connsiteY15-608" fmla="*/ 254000 h 635431"/>
                    <a:gd name="connsiteX16" fmla="*/ 4535 w 2153335"/>
                    <a:gd name="connsiteY16" fmla="*/ 83937 h 635431"/>
                    <a:gd name="connsiteX0-609" fmla="*/ 10957 w 2159757"/>
                    <a:gd name="connsiteY0-610" fmla="*/ 83937 h 635431"/>
                    <a:gd name="connsiteX1-611" fmla="*/ 49783 w 2159757"/>
                    <a:gd name="connsiteY1-612" fmla="*/ 10186 h 635431"/>
                    <a:gd name="connsiteX2-613" fmla="*/ 476322 w 2159757"/>
                    <a:gd name="connsiteY2-614" fmla="*/ 9525 h 635431"/>
                    <a:gd name="connsiteX3-615" fmla="*/ 1101797 w 2159757"/>
                    <a:gd name="connsiteY3-616" fmla="*/ 6350 h 635431"/>
                    <a:gd name="connsiteX4-617" fmla="*/ 1625672 w 2159757"/>
                    <a:gd name="connsiteY4-618" fmla="*/ 0 h 635431"/>
                    <a:gd name="connsiteX5-619" fmla="*/ 2123420 w 2159757"/>
                    <a:gd name="connsiteY5-620" fmla="*/ 13361 h 635431"/>
                    <a:gd name="connsiteX6-621" fmla="*/ 2159071 w 2159757"/>
                    <a:gd name="connsiteY6-622" fmla="*/ 83937 h 635431"/>
                    <a:gd name="connsiteX7-623" fmla="*/ 2159071 w 2159757"/>
                    <a:gd name="connsiteY7-624" fmla="*/ 553086 h 635431"/>
                    <a:gd name="connsiteX8-625" fmla="*/ 2126595 w 2159757"/>
                    <a:gd name="connsiteY8-626" fmla="*/ 626837 h 635431"/>
                    <a:gd name="connsiteX9-627" fmla="*/ 1860622 w 2159757"/>
                    <a:gd name="connsiteY9-628" fmla="*/ 625475 h 635431"/>
                    <a:gd name="connsiteX10-629" fmla="*/ 1584397 w 2159757"/>
                    <a:gd name="connsiteY10-630" fmla="*/ 625475 h 635431"/>
                    <a:gd name="connsiteX11-631" fmla="*/ 682697 w 2159757"/>
                    <a:gd name="connsiteY11-632" fmla="*/ 625475 h 635431"/>
                    <a:gd name="connsiteX12-633" fmla="*/ 269947 w 2159757"/>
                    <a:gd name="connsiteY12-634" fmla="*/ 628650 h 635431"/>
                    <a:gd name="connsiteX13-635" fmla="*/ 43433 w 2159757"/>
                    <a:gd name="connsiteY13-636" fmla="*/ 630012 h 635431"/>
                    <a:gd name="connsiteX14-637" fmla="*/ 10957 w 2159757"/>
                    <a:gd name="connsiteY14-638" fmla="*/ 553086 h 635431"/>
                    <a:gd name="connsiteX15-639" fmla="*/ 73 w 2159757"/>
                    <a:gd name="connsiteY15-640" fmla="*/ 415925 h 635431"/>
                    <a:gd name="connsiteX16-641" fmla="*/ 6422 w 2159757"/>
                    <a:gd name="connsiteY16-642" fmla="*/ 254000 h 635431"/>
                    <a:gd name="connsiteX17" fmla="*/ 10957 w 2159757"/>
                    <a:gd name="connsiteY17" fmla="*/ 83937 h 635431"/>
                    <a:gd name="connsiteX0-643" fmla="*/ 10957 w 2159757"/>
                    <a:gd name="connsiteY0-644" fmla="*/ 83937 h 635431"/>
                    <a:gd name="connsiteX1-645" fmla="*/ 49783 w 2159757"/>
                    <a:gd name="connsiteY1-646" fmla="*/ 10186 h 635431"/>
                    <a:gd name="connsiteX2-647" fmla="*/ 476322 w 2159757"/>
                    <a:gd name="connsiteY2-648" fmla="*/ 9525 h 635431"/>
                    <a:gd name="connsiteX3-649" fmla="*/ 1101797 w 2159757"/>
                    <a:gd name="connsiteY3-650" fmla="*/ 6350 h 635431"/>
                    <a:gd name="connsiteX4-651" fmla="*/ 1625672 w 2159757"/>
                    <a:gd name="connsiteY4-652" fmla="*/ 0 h 635431"/>
                    <a:gd name="connsiteX5-653" fmla="*/ 2123420 w 2159757"/>
                    <a:gd name="connsiteY5-654" fmla="*/ 13361 h 635431"/>
                    <a:gd name="connsiteX6-655" fmla="*/ 2159071 w 2159757"/>
                    <a:gd name="connsiteY6-656" fmla="*/ 83937 h 635431"/>
                    <a:gd name="connsiteX7-657" fmla="*/ 2155898 w 2159757"/>
                    <a:gd name="connsiteY7-658" fmla="*/ 203200 h 635431"/>
                    <a:gd name="connsiteX8-659" fmla="*/ 2159071 w 2159757"/>
                    <a:gd name="connsiteY8-660" fmla="*/ 553086 h 635431"/>
                    <a:gd name="connsiteX9-661" fmla="*/ 2126595 w 2159757"/>
                    <a:gd name="connsiteY9-662" fmla="*/ 626837 h 635431"/>
                    <a:gd name="connsiteX10-663" fmla="*/ 1860622 w 2159757"/>
                    <a:gd name="connsiteY10-664" fmla="*/ 625475 h 635431"/>
                    <a:gd name="connsiteX11-665" fmla="*/ 1584397 w 2159757"/>
                    <a:gd name="connsiteY11-666" fmla="*/ 625475 h 635431"/>
                    <a:gd name="connsiteX12-667" fmla="*/ 682697 w 2159757"/>
                    <a:gd name="connsiteY12-668" fmla="*/ 625475 h 635431"/>
                    <a:gd name="connsiteX13-669" fmla="*/ 269947 w 2159757"/>
                    <a:gd name="connsiteY13-670" fmla="*/ 628650 h 635431"/>
                    <a:gd name="connsiteX14-671" fmla="*/ 43433 w 2159757"/>
                    <a:gd name="connsiteY14-672" fmla="*/ 630012 h 635431"/>
                    <a:gd name="connsiteX15-673" fmla="*/ 10957 w 2159757"/>
                    <a:gd name="connsiteY15-674" fmla="*/ 553086 h 635431"/>
                    <a:gd name="connsiteX16-675" fmla="*/ 73 w 2159757"/>
                    <a:gd name="connsiteY16-676" fmla="*/ 415925 h 635431"/>
                    <a:gd name="connsiteX17-677" fmla="*/ 6422 w 2159757"/>
                    <a:gd name="connsiteY17-678" fmla="*/ 254000 h 635431"/>
                    <a:gd name="connsiteX18" fmla="*/ 10957 w 2159757"/>
                    <a:gd name="connsiteY18" fmla="*/ 83937 h 635431"/>
                    <a:gd name="connsiteX0-679" fmla="*/ 10957 w 2161599"/>
                    <a:gd name="connsiteY0-680" fmla="*/ 83937 h 635431"/>
                    <a:gd name="connsiteX1-681" fmla="*/ 49783 w 2161599"/>
                    <a:gd name="connsiteY1-682" fmla="*/ 10186 h 635431"/>
                    <a:gd name="connsiteX2-683" fmla="*/ 476322 w 2161599"/>
                    <a:gd name="connsiteY2-684" fmla="*/ 9525 h 635431"/>
                    <a:gd name="connsiteX3-685" fmla="*/ 1101797 w 2161599"/>
                    <a:gd name="connsiteY3-686" fmla="*/ 6350 h 635431"/>
                    <a:gd name="connsiteX4-687" fmla="*/ 1625672 w 2161599"/>
                    <a:gd name="connsiteY4-688" fmla="*/ 0 h 635431"/>
                    <a:gd name="connsiteX5-689" fmla="*/ 2123420 w 2161599"/>
                    <a:gd name="connsiteY5-690" fmla="*/ 13361 h 635431"/>
                    <a:gd name="connsiteX6-691" fmla="*/ 2159071 w 2161599"/>
                    <a:gd name="connsiteY6-692" fmla="*/ 83937 h 635431"/>
                    <a:gd name="connsiteX7-693" fmla="*/ 2155898 w 2161599"/>
                    <a:gd name="connsiteY7-694" fmla="*/ 203200 h 635431"/>
                    <a:gd name="connsiteX8-695" fmla="*/ 2159073 w 2161599"/>
                    <a:gd name="connsiteY8-696" fmla="*/ 396875 h 635431"/>
                    <a:gd name="connsiteX9-697" fmla="*/ 2159071 w 2161599"/>
                    <a:gd name="connsiteY9-698" fmla="*/ 553086 h 635431"/>
                    <a:gd name="connsiteX10-699" fmla="*/ 2126595 w 2161599"/>
                    <a:gd name="connsiteY10-700" fmla="*/ 626837 h 635431"/>
                    <a:gd name="connsiteX11-701" fmla="*/ 1860622 w 2161599"/>
                    <a:gd name="connsiteY11-702" fmla="*/ 625475 h 635431"/>
                    <a:gd name="connsiteX12-703" fmla="*/ 1584397 w 2161599"/>
                    <a:gd name="connsiteY12-704" fmla="*/ 625475 h 635431"/>
                    <a:gd name="connsiteX13-705" fmla="*/ 682697 w 2161599"/>
                    <a:gd name="connsiteY13-706" fmla="*/ 625475 h 635431"/>
                    <a:gd name="connsiteX14-707" fmla="*/ 269947 w 2161599"/>
                    <a:gd name="connsiteY14-708" fmla="*/ 628650 h 635431"/>
                    <a:gd name="connsiteX15-709" fmla="*/ 43433 w 2161599"/>
                    <a:gd name="connsiteY15-710" fmla="*/ 630012 h 635431"/>
                    <a:gd name="connsiteX16-711" fmla="*/ 10957 w 2161599"/>
                    <a:gd name="connsiteY16-712" fmla="*/ 553086 h 635431"/>
                    <a:gd name="connsiteX17-713" fmla="*/ 73 w 2161599"/>
                    <a:gd name="connsiteY17-714" fmla="*/ 415925 h 635431"/>
                    <a:gd name="connsiteX18-715" fmla="*/ 6422 w 2161599"/>
                    <a:gd name="connsiteY18-716" fmla="*/ 254000 h 635431"/>
                    <a:gd name="connsiteX19" fmla="*/ 10957 w 2161599"/>
                    <a:gd name="connsiteY19" fmla="*/ 83937 h 635431"/>
                    <a:gd name="connsiteX0-717" fmla="*/ 10957 w 2161599"/>
                    <a:gd name="connsiteY0-718" fmla="*/ 83937 h 635431"/>
                    <a:gd name="connsiteX1-719" fmla="*/ 49783 w 2161599"/>
                    <a:gd name="connsiteY1-720" fmla="*/ 10186 h 635431"/>
                    <a:gd name="connsiteX2-721" fmla="*/ 476322 w 2161599"/>
                    <a:gd name="connsiteY2-722" fmla="*/ 9525 h 635431"/>
                    <a:gd name="connsiteX3-723" fmla="*/ 1101797 w 2161599"/>
                    <a:gd name="connsiteY3-724" fmla="*/ 6350 h 635431"/>
                    <a:gd name="connsiteX4-725" fmla="*/ 1625672 w 2161599"/>
                    <a:gd name="connsiteY4-726" fmla="*/ 0 h 635431"/>
                    <a:gd name="connsiteX5-727" fmla="*/ 2123420 w 2161599"/>
                    <a:gd name="connsiteY5-728" fmla="*/ 13361 h 635431"/>
                    <a:gd name="connsiteX6-729" fmla="*/ 2159071 w 2161599"/>
                    <a:gd name="connsiteY6-730" fmla="*/ 83937 h 635431"/>
                    <a:gd name="connsiteX7-731" fmla="*/ 2155898 w 2161599"/>
                    <a:gd name="connsiteY7-732" fmla="*/ 203200 h 635431"/>
                    <a:gd name="connsiteX8-733" fmla="*/ 2159073 w 2161599"/>
                    <a:gd name="connsiteY8-734" fmla="*/ 396875 h 635431"/>
                    <a:gd name="connsiteX9-735" fmla="*/ 2159071 w 2161599"/>
                    <a:gd name="connsiteY9-736" fmla="*/ 553086 h 635431"/>
                    <a:gd name="connsiteX10-737" fmla="*/ 2126595 w 2161599"/>
                    <a:gd name="connsiteY10-738" fmla="*/ 626837 h 635431"/>
                    <a:gd name="connsiteX11-739" fmla="*/ 1860622 w 2161599"/>
                    <a:gd name="connsiteY11-740" fmla="*/ 625475 h 635431"/>
                    <a:gd name="connsiteX12-741" fmla="*/ 1584397 w 2161599"/>
                    <a:gd name="connsiteY12-742" fmla="*/ 625475 h 635431"/>
                    <a:gd name="connsiteX13-743" fmla="*/ 682697 w 2161599"/>
                    <a:gd name="connsiteY13-744" fmla="*/ 625475 h 635431"/>
                    <a:gd name="connsiteX14-745" fmla="*/ 269947 w 2161599"/>
                    <a:gd name="connsiteY14-746" fmla="*/ 628650 h 635431"/>
                    <a:gd name="connsiteX15-747" fmla="*/ 43433 w 2161599"/>
                    <a:gd name="connsiteY15-748" fmla="*/ 630012 h 635431"/>
                    <a:gd name="connsiteX16-749" fmla="*/ 10957 w 2161599"/>
                    <a:gd name="connsiteY16-750" fmla="*/ 553086 h 635431"/>
                    <a:gd name="connsiteX17-751" fmla="*/ 73 w 2161599"/>
                    <a:gd name="connsiteY17-752" fmla="*/ 415925 h 635431"/>
                    <a:gd name="connsiteX18-753" fmla="*/ 6422 w 2161599"/>
                    <a:gd name="connsiteY18-754" fmla="*/ 254000 h 635431"/>
                    <a:gd name="connsiteX19-755" fmla="*/ 10957 w 2161599"/>
                    <a:gd name="connsiteY19-756" fmla="*/ 83937 h 635431"/>
                    <a:gd name="connsiteX0-757" fmla="*/ 10957 w 2161599"/>
                    <a:gd name="connsiteY0-758" fmla="*/ 83937 h 635431"/>
                    <a:gd name="connsiteX1-759" fmla="*/ 49783 w 2161599"/>
                    <a:gd name="connsiteY1-760" fmla="*/ 10186 h 635431"/>
                    <a:gd name="connsiteX2-761" fmla="*/ 476322 w 2161599"/>
                    <a:gd name="connsiteY2-762" fmla="*/ 9525 h 635431"/>
                    <a:gd name="connsiteX3-763" fmla="*/ 1101797 w 2161599"/>
                    <a:gd name="connsiteY3-764" fmla="*/ 6350 h 635431"/>
                    <a:gd name="connsiteX4-765" fmla="*/ 1625672 w 2161599"/>
                    <a:gd name="connsiteY4-766" fmla="*/ 0 h 635431"/>
                    <a:gd name="connsiteX5-767" fmla="*/ 2123420 w 2161599"/>
                    <a:gd name="connsiteY5-768" fmla="*/ 13361 h 635431"/>
                    <a:gd name="connsiteX6-769" fmla="*/ 2159071 w 2161599"/>
                    <a:gd name="connsiteY6-770" fmla="*/ 83937 h 635431"/>
                    <a:gd name="connsiteX7-771" fmla="*/ 2155898 w 2161599"/>
                    <a:gd name="connsiteY7-772" fmla="*/ 203200 h 635431"/>
                    <a:gd name="connsiteX8-773" fmla="*/ 2159073 w 2161599"/>
                    <a:gd name="connsiteY8-774" fmla="*/ 396875 h 635431"/>
                    <a:gd name="connsiteX9-775" fmla="*/ 2159071 w 2161599"/>
                    <a:gd name="connsiteY9-776" fmla="*/ 553086 h 635431"/>
                    <a:gd name="connsiteX10-777" fmla="*/ 2126595 w 2161599"/>
                    <a:gd name="connsiteY10-778" fmla="*/ 626837 h 635431"/>
                    <a:gd name="connsiteX11-779" fmla="*/ 1860622 w 2161599"/>
                    <a:gd name="connsiteY11-780" fmla="*/ 625475 h 635431"/>
                    <a:gd name="connsiteX12-781" fmla="*/ 1584397 w 2161599"/>
                    <a:gd name="connsiteY12-782" fmla="*/ 625475 h 635431"/>
                    <a:gd name="connsiteX13-783" fmla="*/ 682697 w 2161599"/>
                    <a:gd name="connsiteY13-784" fmla="*/ 625475 h 635431"/>
                    <a:gd name="connsiteX14-785" fmla="*/ 269947 w 2161599"/>
                    <a:gd name="connsiteY14-786" fmla="*/ 628650 h 635431"/>
                    <a:gd name="connsiteX15-787" fmla="*/ 43433 w 2161599"/>
                    <a:gd name="connsiteY15-788" fmla="*/ 630012 h 635431"/>
                    <a:gd name="connsiteX16-789" fmla="*/ 10957 w 2161599"/>
                    <a:gd name="connsiteY16-790" fmla="*/ 553086 h 635431"/>
                    <a:gd name="connsiteX17-791" fmla="*/ 73 w 2161599"/>
                    <a:gd name="connsiteY17-792" fmla="*/ 415925 h 635431"/>
                    <a:gd name="connsiteX18-793" fmla="*/ 6422 w 2161599"/>
                    <a:gd name="connsiteY18-794" fmla="*/ 254000 h 635431"/>
                    <a:gd name="connsiteX19-795" fmla="*/ 10957 w 2161599"/>
                    <a:gd name="connsiteY19-796" fmla="*/ 83937 h 635431"/>
                    <a:gd name="connsiteX0-797" fmla="*/ 10957 w 2163766"/>
                    <a:gd name="connsiteY0-798" fmla="*/ 83937 h 635431"/>
                    <a:gd name="connsiteX1-799" fmla="*/ 49783 w 2163766"/>
                    <a:gd name="connsiteY1-800" fmla="*/ 10186 h 635431"/>
                    <a:gd name="connsiteX2-801" fmla="*/ 476322 w 2163766"/>
                    <a:gd name="connsiteY2-802" fmla="*/ 9525 h 635431"/>
                    <a:gd name="connsiteX3-803" fmla="*/ 1101797 w 2163766"/>
                    <a:gd name="connsiteY3-804" fmla="*/ 6350 h 635431"/>
                    <a:gd name="connsiteX4-805" fmla="*/ 1625672 w 2163766"/>
                    <a:gd name="connsiteY4-806" fmla="*/ 0 h 635431"/>
                    <a:gd name="connsiteX5-807" fmla="*/ 2123420 w 2163766"/>
                    <a:gd name="connsiteY5-808" fmla="*/ 13361 h 635431"/>
                    <a:gd name="connsiteX6-809" fmla="*/ 2159071 w 2163766"/>
                    <a:gd name="connsiteY6-810" fmla="*/ 83937 h 635431"/>
                    <a:gd name="connsiteX7-811" fmla="*/ 2155898 w 2163766"/>
                    <a:gd name="connsiteY7-812" fmla="*/ 203200 h 635431"/>
                    <a:gd name="connsiteX8-813" fmla="*/ 2159073 w 2163766"/>
                    <a:gd name="connsiteY8-814" fmla="*/ 396875 h 635431"/>
                    <a:gd name="connsiteX9-815" fmla="*/ 2159071 w 2163766"/>
                    <a:gd name="connsiteY9-816" fmla="*/ 553086 h 635431"/>
                    <a:gd name="connsiteX10-817" fmla="*/ 2126595 w 2163766"/>
                    <a:gd name="connsiteY10-818" fmla="*/ 626837 h 635431"/>
                    <a:gd name="connsiteX11-819" fmla="*/ 1860622 w 2163766"/>
                    <a:gd name="connsiteY11-820" fmla="*/ 625475 h 635431"/>
                    <a:gd name="connsiteX12-821" fmla="*/ 1584397 w 2163766"/>
                    <a:gd name="connsiteY12-822" fmla="*/ 625475 h 635431"/>
                    <a:gd name="connsiteX13-823" fmla="*/ 682697 w 2163766"/>
                    <a:gd name="connsiteY13-824" fmla="*/ 625475 h 635431"/>
                    <a:gd name="connsiteX14-825" fmla="*/ 269947 w 2163766"/>
                    <a:gd name="connsiteY14-826" fmla="*/ 628650 h 635431"/>
                    <a:gd name="connsiteX15-827" fmla="*/ 43433 w 2163766"/>
                    <a:gd name="connsiteY15-828" fmla="*/ 630012 h 635431"/>
                    <a:gd name="connsiteX16-829" fmla="*/ 10957 w 2163766"/>
                    <a:gd name="connsiteY16-830" fmla="*/ 553086 h 635431"/>
                    <a:gd name="connsiteX17-831" fmla="*/ 73 w 2163766"/>
                    <a:gd name="connsiteY17-832" fmla="*/ 415925 h 635431"/>
                    <a:gd name="connsiteX18-833" fmla="*/ 6422 w 2163766"/>
                    <a:gd name="connsiteY18-834" fmla="*/ 254000 h 635431"/>
                    <a:gd name="connsiteX19-835" fmla="*/ 10957 w 2163766"/>
                    <a:gd name="connsiteY19-836" fmla="*/ 83937 h 635431"/>
                    <a:gd name="connsiteX0-837" fmla="*/ 4821 w 2157630"/>
                    <a:gd name="connsiteY0-838" fmla="*/ 83937 h 635431"/>
                    <a:gd name="connsiteX1-839" fmla="*/ 43647 w 2157630"/>
                    <a:gd name="connsiteY1-840" fmla="*/ 10186 h 635431"/>
                    <a:gd name="connsiteX2-841" fmla="*/ 470186 w 2157630"/>
                    <a:gd name="connsiteY2-842" fmla="*/ 9525 h 635431"/>
                    <a:gd name="connsiteX3-843" fmla="*/ 1095661 w 2157630"/>
                    <a:gd name="connsiteY3-844" fmla="*/ 6350 h 635431"/>
                    <a:gd name="connsiteX4-845" fmla="*/ 1619536 w 2157630"/>
                    <a:gd name="connsiteY4-846" fmla="*/ 0 h 635431"/>
                    <a:gd name="connsiteX5-847" fmla="*/ 2117284 w 2157630"/>
                    <a:gd name="connsiteY5-848" fmla="*/ 13361 h 635431"/>
                    <a:gd name="connsiteX6-849" fmla="*/ 2152935 w 2157630"/>
                    <a:gd name="connsiteY6-850" fmla="*/ 83937 h 635431"/>
                    <a:gd name="connsiteX7-851" fmla="*/ 2149762 w 2157630"/>
                    <a:gd name="connsiteY7-852" fmla="*/ 203200 h 635431"/>
                    <a:gd name="connsiteX8-853" fmla="*/ 2152937 w 2157630"/>
                    <a:gd name="connsiteY8-854" fmla="*/ 396875 h 635431"/>
                    <a:gd name="connsiteX9-855" fmla="*/ 2152935 w 2157630"/>
                    <a:gd name="connsiteY9-856" fmla="*/ 553086 h 635431"/>
                    <a:gd name="connsiteX10-857" fmla="*/ 2120459 w 2157630"/>
                    <a:gd name="connsiteY10-858" fmla="*/ 626837 h 635431"/>
                    <a:gd name="connsiteX11-859" fmla="*/ 1854486 w 2157630"/>
                    <a:gd name="connsiteY11-860" fmla="*/ 625475 h 635431"/>
                    <a:gd name="connsiteX12-861" fmla="*/ 1578261 w 2157630"/>
                    <a:gd name="connsiteY12-862" fmla="*/ 625475 h 635431"/>
                    <a:gd name="connsiteX13-863" fmla="*/ 676561 w 2157630"/>
                    <a:gd name="connsiteY13-864" fmla="*/ 625475 h 635431"/>
                    <a:gd name="connsiteX14-865" fmla="*/ 263811 w 2157630"/>
                    <a:gd name="connsiteY14-866" fmla="*/ 628650 h 635431"/>
                    <a:gd name="connsiteX15-867" fmla="*/ 37297 w 2157630"/>
                    <a:gd name="connsiteY15-868" fmla="*/ 630012 h 635431"/>
                    <a:gd name="connsiteX16-869" fmla="*/ 4821 w 2157630"/>
                    <a:gd name="connsiteY16-870" fmla="*/ 553086 h 635431"/>
                    <a:gd name="connsiteX17-871" fmla="*/ 6637 w 2157630"/>
                    <a:gd name="connsiteY17-872" fmla="*/ 419100 h 635431"/>
                    <a:gd name="connsiteX18-873" fmla="*/ 286 w 2157630"/>
                    <a:gd name="connsiteY18-874" fmla="*/ 254000 h 635431"/>
                    <a:gd name="connsiteX19-875" fmla="*/ 4821 w 2157630"/>
                    <a:gd name="connsiteY19-876" fmla="*/ 83937 h 635431"/>
                    <a:gd name="connsiteX0-877" fmla="*/ 5313 w 2158122"/>
                    <a:gd name="connsiteY0-878" fmla="*/ 83937 h 635431"/>
                    <a:gd name="connsiteX1-879" fmla="*/ 44139 w 2158122"/>
                    <a:gd name="connsiteY1-880" fmla="*/ 10186 h 635431"/>
                    <a:gd name="connsiteX2-881" fmla="*/ 470678 w 2158122"/>
                    <a:gd name="connsiteY2-882" fmla="*/ 9525 h 635431"/>
                    <a:gd name="connsiteX3-883" fmla="*/ 1096153 w 2158122"/>
                    <a:gd name="connsiteY3-884" fmla="*/ 6350 h 635431"/>
                    <a:gd name="connsiteX4-885" fmla="*/ 1620028 w 2158122"/>
                    <a:gd name="connsiteY4-886" fmla="*/ 0 h 635431"/>
                    <a:gd name="connsiteX5-887" fmla="*/ 2117776 w 2158122"/>
                    <a:gd name="connsiteY5-888" fmla="*/ 13361 h 635431"/>
                    <a:gd name="connsiteX6-889" fmla="*/ 2153427 w 2158122"/>
                    <a:gd name="connsiteY6-890" fmla="*/ 83937 h 635431"/>
                    <a:gd name="connsiteX7-891" fmla="*/ 2150254 w 2158122"/>
                    <a:gd name="connsiteY7-892" fmla="*/ 203200 h 635431"/>
                    <a:gd name="connsiteX8-893" fmla="*/ 2153429 w 2158122"/>
                    <a:gd name="connsiteY8-894" fmla="*/ 396875 h 635431"/>
                    <a:gd name="connsiteX9-895" fmla="*/ 2153427 w 2158122"/>
                    <a:gd name="connsiteY9-896" fmla="*/ 553086 h 635431"/>
                    <a:gd name="connsiteX10-897" fmla="*/ 2120951 w 2158122"/>
                    <a:gd name="connsiteY10-898" fmla="*/ 626837 h 635431"/>
                    <a:gd name="connsiteX11-899" fmla="*/ 1854978 w 2158122"/>
                    <a:gd name="connsiteY11-900" fmla="*/ 625475 h 635431"/>
                    <a:gd name="connsiteX12-901" fmla="*/ 1578753 w 2158122"/>
                    <a:gd name="connsiteY12-902" fmla="*/ 625475 h 635431"/>
                    <a:gd name="connsiteX13-903" fmla="*/ 677053 w 2158122"/>
                    <a:gd name="connsiteY13-904" fmla="*/ 625475 h 635431"/>
                    <a:gd name="connsiteX14-905" fmla="*/ 264303 w 2158122"/>
                    <a:gd name="connsiteY14-906" fmla="*/ 628650 h 635431"/>
                    <a:gd name="connsiteX15-907" fmla="*/ 37789 w 2158122"/>
                    <a:gd name="connsiteY15-908" fmla="*/ 630012 h 635431"/>
                    <a:gd name="connsiteX16-909" fmla="*/ 5313 w 2158122"/>
                    <a:gd name="connsiteY16-910" fmla="*/ 553086 h 635431"/>
                    <a:gd name="connsiteX17-911" fmla="*/ 7129 w 2158122"/>
                    <a:gd name="connsiteY17-912" fmla="*/ 419100 h 635431"/>
                    <a:gd name="connsiteX18-913" fmla="*/ 778 w 2158122"/>
                    <a:gd name="connsiteY18-914" fmla="*/ 254000 h 635431"/>
                    <a:gd name="connsiteX19-915" fmla="*/ 5313 w 2158122"/>
                    <a:gd name="connsiteY19-916" fmla="*/ 83937 h 635431"/>
                    <a:gd name="connsiteX0-917" fmla="*/ 8795 w 2161604"/>
                    <a:gd name="connsiteY0-918" fmla="*/ 83937 h 635431"/>
                    <a:gd name="connsiteX1-919" fmla="*/ 47621 w 2161604"/>
                    <a:gd name="connsiteY1-920" fmla="*/ 10186 h 635431"/>
                    <a:gd name="connsiteX2-921" fmla="*/ 474160 w 2161604"/>
                    <a:gd name="connsiteY2-922" fmla="*/ 9525 h 635431"/>
                    <a:gd name="connsiteX3-923" fmla="*/ 1099635 w 2161604"/>
                    <a:gd name="connsiteY3-924" fmla="*/ 6350 h 635431"/>
                    <a:gd name="connsiteX4-925" fmla="*/ 1623510 w 2161604"/>
                    <a:gd name="connsiteY4-926" fmla="*/ 0 h 635431"/>
                    <a:gd name="connsiteX5-927" fmla="*/ 2121258 w 2161604"/>
                    <a:gd name="connsiteY5-928" fmla="*/ 13361 h 635431"/>
                    <a:gd name="connsiteX6-929" fmla="*/ 2156909 w 2161604"/>
                    <a:gd name="connsiteY6-930" fmla="*/ 83937 h 635431"/>
                    <a:gd name="connsiteX7-931" fmla="*/ 2153736 w 2161604"/>
                    <a:gd name="connsiteY7-932" fmla="*/ 203200 h 635431"/>
                    <a:gd name="connsiteX8-933" fmla="*/ 2156911 w 2161604"/>
                    <a:gd name="connsiteY8-934" fmla="*/ 396875 h 635431"/>
                    <a:gd name="connsiteX9-935" fmla="*/ 2156909 w 2161604"/>
                    <a:gd name="connsiteY9-936" fmla="*/ 553086 h 635431"/>
                    <a:gd name="connsiteX10-937" fmla="*/ 2124433 w 2161604"/>
                    <a:gd name="connsiteY10-938" fmla="*/ 626837 h 635431"/>
                    <a:gd name="connsiteX11-939" fmla="*/ 1858460 w 2161604"/>
                    <a:gd name="connsiteY11-940" fmla="*/ 625475 h 635431"/>
                    <a:gd name="connsiteX12-941" fmla="*/ 1582235 w 2161604"/>
                    <a:gd name="connsiteY12-942" fmla="*/ 625475 h 635431"/>
                    <a:gd name="connsiteX13-943" fmla="*/ 680535 w 2161604"/>
                    <a:gd name="connsiteY13-944" fmla="*/ 625475 h 635431"/>
                    <a:gd name="connsiteX14-945" fmla="*/ 267785 w 2161604"/>
                    <a:gd name="connsiteY14-946" fmla="*/ 628650 h 635431"/>
                    <a:gd name="connsiteX15-947" fmla="*/ 41271 w 2161604"/>
                    <a:gd name="connsiteY15-948" fmla="*/ 630012 h 635431"/>
                    <a:gd name="connsiteX16-949" fmla="*/ 8795 w 2161604"/>
                    <a:gd name="connsiteY16-950" fmla="*/ 553086 h 635431"/>
                    <a:gd name="connsiteX17-951" fmla="*/ 10611 w 2161604"/>
                    <a:gd name="connsiteY17-952" fmla="*/ 419100 h 635431"/>
                    <a:gd name="connsiteX18-953" fmla="*/ 4260 w 2161604"/>
                    <a:gd name="connsiteY18-954" fmla="*/ 254000 h 635431"/>
                    <a:gd name="connsiteX19-955" fmla="*/ 8795 w 2161604"/>
                    <a:gd name="connsiteY19-956" fmla="*/ 83937 h 635431"/>
                    <a:gd name="connsiteX0-957" fmla="*/ 8795 w 2161604"/>
                    <a:gd name="connsiteY0-958" fmla="*/ 83937 h 635431"/>
                    <a:gd name="connsiteX1-959" fmla="*/ 47621 w 2161604"/>
                    <a:gd name="connsiteY1-960" fmla="*/ 10186 h 635431"/>
                    <a:gd name="connsiteX2-961" fmla="*/ 474160 w 2161604"/>
                    <a:gd name="connsiteY2-962" fmla="*/ 9525 h 635431"/>
                    <a:gd name="connsiteX3-963" fmla="*/ 1099635 w 2161604"/>
                    <a:gd name="connsiteY3-964" fmla="*/ 6350 h 635431"/>
                    <a:gd name="connsiteX4-965" fmla="*/ 1623510 w 2161604"/>
                    <a:gd name="connsiteY4-966" fmla="*/ 0 h 635431"/>
                    <a:gd name="connsiteX5-967" fmla="*/ 2121258 w 2161604"/>
                    <a:gd name="connsiteY5-968" fmla="*/ 13361 h 635431"/>
                    <a:gd name="connsiteX6-969" fmla="*/ 2156909 w 2161604"/>
                    <a:gd name="connsiteY6-970" fmla="*/ 83937 h 635431"/>
                    <a:gd name="connsiteX7-971" fmla="*/ 2153736 w 2161604"/>
                    <a:gd name="connsiteY7-972" fmla="*/ 203200 h 635431"/>
                    <a:gd name="connsiteX8-973" fmla="*/ 2156911 w 2161604"/>
                    <a:gd name="connsiteY8-974" fmla="*/ 396875 h 635431"/>
                    <a:gd name="connsiteX9-975" fmla="*/ 2156909 w 2161604"/>
                    <a:gd name="connsiteY9-976" fmla="*/ 553086 h 635431"/>
                    <a:gd name="connsiteX10-977" fmla="*/ 2124433 w 2161604"/>
                    <a:gd name="connsiteY10-978" fmla="*/ 626837 h 635431"/>
                    <a:gd name="connsiteX11-979" fmla="*/ 1858460 w 2161604"/>
                    <a:gd name="connsiteY11-980" fmla="*/ 625475 h 635431"/>
                    <a:gd name="connsiteX12-981" fmla="*/ 1582235 w 2161604"/>
                    <a:gd name="connsiteY12-982" fmla="*/ 625475 h 635431"/>
                    <a:gd name="connsiteX13-983" fmla="*/ 1045660 w 2161604"/>
                    <a:gd name="connsiteY13-984" fmla="*/ 625475 h 635431"/>
                    <a:gd name="connsiteX14-985" fmla="*/ 680535 w 2161604"/>
                    <a:gd name="connsiteY14-986" fmla="*/ 625475 h 635431"/>
                    <a:gd name="connsiteX15-987" fmla="*/ 267785 w 2161604"/>
                    <a:gd name="connsiteY15-988" fmla="*/ 628650 h 635431"/>
                    <a:gd name="connsiteX16-989" fmla="*/ 41271 w 2161604"/>
                    <a:gd name="connsiteY16-990" fmla="*/ 630012 h 635431"/>
                    <a:gd name="connsiteX17-991" fmla="*/ 8795 w 2161604"/>
                    <a:gd name="connsiteY17-992" fmla="*/ 553086 h 635431"/>
                    <a:gd name="connsiteX18-993" fmla="*/ 10611 w 2161604"/>
                    <a:gd name="connsiteY18-994" fmla="*/ 419100 h 635431"/>
                    <a:gd name="connsiteX19-995" fmla="*/ 4260 w 2161604"/>
                    <a:gd name="connsiteY19-996" fmla="*/ 254000 h 635431"/>
                    <a:gd name="connsiteX20" fmla="*/ 8795 w 2161604"/>
                    <a:gd name="connsiteY20" fmla="*/ 83937 h 635431"/>
                    <a:gd name="connsiteX0-997" fmla="*/ 8795 w 2161604"/>
                    <a:gd name="connsiteY0-998" fmla="*/ 83937 h 635431"/>
                    <a:gd name="connsiteX1-999" fmla="*/ 47621 w 2161604"/>
                    <a:gd name="connsiteY1-1000" fmla="*/ 10186 h 635431"/>
                    <a:gd name="connsiteX2-1001" fmla="*/ 474160 w 2161604"/>
                    <a:gd name="connsiteY2-1002" fmla="*/ 9525 h 635431"/>
                    <a:gd name="connsiteX3-1003" fmla="*/ 1099635 w 2161604"/>
                    <a:gd name="connsiteY3-1004" fmla="*/ 6350 h 635431"/>
                    <a:gd name="connsiteX4-1005" fmla="*/ 1623510 w 2161604"/>
                    <a:gd name="connsiteY4-1006" fmla="*/ 0 h 635431"/>
                    <a:gd name="connsiteX5-1007" fmla="*/ 2121258 w 2161604"/>
                    <a:gd name="connsiteY5-1008" fmla="*/ 13361 h 635431"/>
                    <a:gd name="connsiteX6-1009" fmla="*/ 2156909 w 2161604"/>
                    <a:gd name="connsiteY6-1010" fmla="*/ 83937 h 635431"/>
                    <a:gd name="connsiteX7-1011" fmla="*/ 2153736 w 2161604"/>
                    <a:gd name="connsiteY7-1012" fmla="*/ 203200 h 635431"/>
                    <a:gd name="connsiteX8-1013" fmla="*/ 2156911 w 2161604"/>
                    <a:gd name="connsiteY8-1014" fmla="*/ 396875 h 635431"/>
                    <a:gd name="connsiteX9-1015" fmla="*/ 2156909 w 2161604"/>
                    <a:gd name="connsiteY9-1016" fmla="*/ 553086 h 635431"/>
                    <a:gd name="connsiteX10-1017" fmla="*/ 2124433 w 2161604"/>
                    <a:gd name="connsiteY10-1018" fmla="*/ 626837 h 635431"/>
                    <a:gd name="connsiteX11-1019" fmla="*/ 1858460 w 2161604"/>
                    <a:gd name="connsiteY11-1020" fmla="*/ 625475 h 635431"/>
                    <a:gd name="connsiteX12-1021" fmla="*/ 1582235 w 2161604"/>
                    <a:gd name="connsiteY12-1022" fmla="*/ 625475 h 635431"/>
                    <a:gd name="connsiteX13-1023" fmla="*/ 1045660 w 2161604"/>
                    <a:gd name="connsiteY13-1024" fmla="*/ 625475 h 635431"/>
                    <a:gd name="connsiteX14-1025" fmla="*/ 680535 w 2161604"/>
                    <a:gd name="connsiteY14-1026" fmla="*/ 625475 h 635431"/>
                    <a:gd name="connsiteX15-1027" fmla="*/ 267785 w 2161604"/>
                    <a:gd name="connsiteY15-1028" fmla="*/ 628650 h 635431"/>
                    <a:gd name="connsiteX16-1029" fmla="*/ 41271 w 2161604"/>
                    <a:gd name="connsiteY16-1030" fmla="*/ 630012 h 635431"/>
                    <a:gd name="connsiteX17-1031" fmla="*/ 8795 w 2161604"/>
                    <a:gd name="connsiteY17-1032" fmla="*/ 553086 h 635431"/>
                    <a:gd name="connsiteX18-1033" fmla="*/ 10611 w 2161604"/>
                    <a:gd name="connsiteY18-1034" fmla="*/ 419100 h 635431"/>
                    <a:gd name="connsiteX19-1035" fmla="*/ 4260 w 2161604"/>
                    <a:gd name="connsiteY19-1036" fmla="*/ 254000 h 635431"/>
                    <a:gd name="connsiteX20-1037" fmla="*/ 8795 w 2161604"/>
                    <a:gd name="connsiteY20-1038" fmla="*/ 83937 h 635431"/>
                    <a:gd name="connsiteX0-1039" fmla="*/ 8795 w 2161604"/>
                    <a:gd name="connsiteY0-1040" fmla="*/ 83937 h 635431"/>
                    <a:gd name="connsiteX1-1041" fmla="*/ 47621 w 2161604"/>
                    <a:gd name="connsiteY1-1042" fmla="*/ 10186 h 635431"/>
                    <a:gd name="connsiteX2-1043" fmla="*/ 474160 w 2161604"/>
                    <a:gd name="connsiteY2-1044" fmla="*/ 9525 h 635431"/>
                    <a:gd name="connsiteX3-1045" fmla="*/ 1099635 w 2161604"/>
                    <a:gd name="connsiteY3-1046" fmla="*/ 6350 h 635431"/>
                    <a:gd name="connsiteX4-1047" fmla="*/ 1623510 w 2161604"/>
                    <a:gd name="connsiteY4-1048" fmla="*/ 0 h 635431"/>
                    <a:gd name="connsiteX5-1049" fmla="*/ 2121258 w 2161604"/>
                    <a:gd name="connsiteY5-1050" fmla="*/ 13361 h 635431"/>
                    <a:gd name="connsiteX6-1051" fmla="*/ 2156909 w 2161604"/>
                    <a:gd name="connsiteY6-1052" fmla="*/ 83937 h 635431"/>
                    <a:gd name="connsiteX7-1053" fmla="*/ 2153736 w 2161604"/>
                    <a:gd name="connsiteY7-1054" fmla="*/ 203200 h 635431"/>
                    <a:gd name="connsiteX8-1055" fmla="*/ 2156911 w 2161604"/>
                    <a:gd name="connsiteY8-1056" fmla="*/ 396875 h 635431"/>
                    <a:gd name="connsiteX9-1057" fmla="*/ 2156909 w 2161604"/>
                    <a:gd name="connsiteY9-1058" fmla="*/ 553086 h 635431"/>
                    <a:gd name="connsiteX10-1059" fmla="*/ 2124433 w 2161604"/>
                    <a:gd name="connsiteY10-1060" fmla="*/ 626837 h 635431"/>
                    <a:gd name="connsiteX11-1061" fmla="*/ 1858460 w 2161604"/>
                    <a:gd name="connsiteY11-1062" fmla="*/ 625475 h 635431"/>
                    <a:gd name="connsiteX12-1063" fmla="*/ 1582235 w 2161604"/>
                    <a:gd name="connsiteY12-1064" fmla="*/ 625475 h 635431"/>
                    <a:gd name="connsiteX13-1065" fmla="*/ 1045660 w 2161604"/>
                    <a:gd name="connsiteY13-1066" fmla="*/ 625475 h 635431"/>
                    <a:gd name="connsiteX14-1067" fmla="*/ 680535 w 2161604"/>
                    <a:gd name="connsiteY14-1068" fmla="*/ 625475 h 635431"/>
                    <a:gd name="connsiteX15-1069" fmla="*/ 267785 w 2161604"/>
                    <a:gd name="connsiteY15-1070" fmla="*/ 628650 h 635431"/>
                    <a:gd name="connsiteX16-1071" fmla="*/ 41271 w 2161604"/>
                    <a:gd name="connsiteY16-1072" fmla="*/ 630012 h 635431"/>
                    <a:gd name="connsiteX17-1073" fmla="*/ 8795 w 2161604"/>
                    <a:gd name="connsiteY17-1074" fmla="*/ 553086 h 635431"/>
                    <a:gd name="connsiteX18-1075" fmla="*/ 10611 w 2161604"/>
                    <a:gd name="connsiteY18-1076" fmla="*/ 419100 h 635431"/>
                    <a:gd name="connsiteX19-1077" fmla="*/ 4260 w 2161604"/>
                    <a:gd name="connsiteY19-1078" fmla="*/ 254000 h 635431"/>
                    <a:gd name="connsiteX20-1079" fmla="*/ 8795 w 2161604"/>
                    <a:gd name="connsiteY20-1080" fmla="*/ 83937 h 635431"/>
                    <a:gd name="connsiteX0-1081" fmla="*/ 8795 w 2161604"/>
                    <a:gd name="connsiteY0-1082" fmla="*/ 83937 h 635431"/>
                    <a:gd name="connsiteX1-1083" fmla="*/ 47621 w 2161604"/>
                    <a:gd name="connsiteY1-1084" fmla="*/ 10186 h 635431"/>
                    <a:gd name="connsiteX2-1085" fmla="*/ 474160 w 2161604"/>
                    <a:gd name="connsiteY2-1086" fmla="*/ 9525 h 635431"/>
                    <a:gd name="connsiteX3-1087" fmla="*/ 1099635 w 2161604"/>
                    <a:gd name="connsiteY3-1088" fmla="*/ 6350 h 635431"/>
                    <a:gd name="connsiteX4-1089" fmla="*/ 1623510 w 2161604"/>
                    <a:gd name="connsiteY4-1090" fmla="*/ 0 h 635431"/>
                    <a:gd name="connsiteX5-1091" fmla="*/ 2121258 w 2161604"/>
                    <a:gd name="connsiteY5-1092" fmla="*/ 13361 h 635431"/>
                    <a:gd name="connsiteX6-1093" fmla="*/ 2156909 w 2161604"/>
                    <a:gd name="connsiteY6-1094" fmla="*/ 83937 h 635431"/>
                    <a:gd name="connsiteX7-1095" fmla="*/ 2153736 w 2161604"/>
                    <a:gd name="connsiteY7-1096" fmla="*/ 203200 h 635431"/>
                    <a:gd name="connsiteX8-1097" fmla="*/ 2156911 w 2161604"/>
                    <a:gd name="connsiteY8-1098" fmla="*/ 396875 h 635431"/>
                    <a:gd name="connsiteX9-1099" fmla="*/ 2156909 w 2161604"/>
                    <a:gd name="connsiteY9-1100" fmla="*/ 553086 h 635431"/>
                    <a:gd name="connsiteX10-1101" fmla="*/ 2124433 w 2161604"/>
                    <a:gd name="connsiteY10-1102" fmla="*/ 626837 h 635431"/>
                    <a:gd name="connsiteX11-1103" fmla="*/ 1858460 w 2161604"/>
                    <a:gd name="connsiteY11-1104" fmla="*/ 625475 h 635431"/>
                    <a:gd name="connsiteX12-1105" fmla="*/ 1582235 w 2161604"/>
                    <a:gd name="connsiteY12-1106" fmla="*/ 625475 h 635431"/>
                    <a:gd name="connsiteX13-1107" fmla="*/ 1045660 w 2161604"/>
                    <a:gd name="connsiteY13-1108" fmla="*/ 625475 h 635431"/>
                    <a:gd name="connsiteX14-1109" fmla="*/ 680535 w 2161604"/>
                    <a:gd name="connsiteY14-1110" fmla="*/ 625475 h 635431"/>
                    <a:gd name="connsiteX15-1111" fmla="*/ 267785 w 2161604"/>
                    <a:gd name="connsiteY15-1112" fmla="*/ 628650 h 635431"/>
                    <a:gd name="connsiteX16-1113" fmla="*/ 41271 w 2161604"/>
                    <a:gd name="connsiteY16-1114" fmla="*/ 630012 h 635431"/>
                    <a:gd name="connsiteX17-1115" fmla="*/ 8795 w 2161604"/>
                    <a:gd name="connsiteY17-1116" fmla="*/ 553086 h 635431"/>
                    <a:gd name="connsiteX18-1117" fmla="*/ 10611 w 2161604"/>
                    <a:gd name="connsiteY18-1118" fmla="*/ 419100 h 635431"/>
                    <a:gd name="connsiteX19-1119" fmla="*/ 4260 w 2161604"/>
                    <a:gd name="connsiteY19-1120" fmla="*/ 254000 h 635431"/>
                    <a:gd name="connsiteX20-1121" fmla="*/ 8795 w 2161604"/>
                    <a:gd name="connsiteY20-1122" fmla="*/ 83937 h 63543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09" y="connsiteY9-110"/>
                    </a:cxn>
                    <a:cxn ang="0">
                      <a:pos x="connsiteX10-171" y="connsiteY10-172"/>
                    </a:cxn>
                    <a:cxn ang="0">
                      <a:pos x="connsiteX11-217" y="connsiteY11-218"/>
                    </a:cxn>
                    <a:cxn ang="0">
                      <a:pos x="connsiteX12-363" y="connsiteY12-364"/>
                    </a:cxn>
                    <a:cxn ang="0">
                      <a:pos x="connsiteX13-391" y="connsiteY13-392"/>
                    </a:cxn>
                    <a:cxn ang="0">
                      <a:pos x="connsiteX14-421" y="connsiteY14-422"/>
                    </a:cxn>
                    <a:cxn ang="0">
                      <a:pos x="connsiteX15-543" y="connsiteY15-544"/>
                    </a:cxn>
                    <a:cxn ang="0">
                      <a:pos x="connsiteX16-641" y="connsiteY16-642"/>
                    </a:cxn>
                    <a:cxn ang="0">
                      <a:pos x="connsiteX17-677" y="connsiteY17-678"/>
                    </a:cxn>
                    <a:cxn ang="0">
                      <a:pos x="connsiteX18-715" y="connsiteY18-716"/>
                    </a:cxn>
                    <a:cxn ang="0">
                      <a:pos x="connsiteX19-755" y="connsiteY19-756"/>
                    </a:cxn>
                    <a:cxn ang="0">
                      <a:pos x="connsiteX20-1037" y="connsiteY20-1038"/>
                    </a:cxn>
                  </a:cxnLst>
                  <a:rect l="l" t="t" r="r" b="b"/>
                  <a:pathLst>
                    <a:path w="2161604" h="635431">
                      <a:moveTo>
                        <a:pt x="8795" y="83937"/>
                      </a:moveTo>
                      <a:cubicBezTo>
                        <a:pt x="8795" y="43205"/>
                        <a:pt x="6889" y="10186"/>
                        <a:pt x="47621" y="10186"/>
                      </a:cubicBezTo>
                      <a:lnTo>
                        <a:pt x="474160" y="9525"/>
                      </a:lnTo>
                      <a:lnTo>
                        <a:pt x="1099635" y="6350"/>
                      </a:lnTo>
                      <a:lnTo>
                        <a:pt x="1623510" y="0"/>
                      </a:lnTo>
                      <a:cubicBezTo>
                        <a:pt x="1793780" y="1168"/>
                        <a:pt x="2032358" y="-628"/>
                        <a:pt x="2121258" y="13361"/>
                      </a:cubicBezTo>
                      <a:cubicBezTo>
                        <a:pt x="2161990" y="13361"/>
                        <a:pt x="2156909" y="43205"/>
                        <a:pt x="2156909" y="83937"/>
                      </a:cubicBezTo>
                      <a:cubicBezTo>
                        <a:pt x="2155851" y="123691"/>
                        <a:pt x="2153736" y="151044"/>
                        <a:pt x="2153736" y="203200"/>
                      </a:cubicBezTo>
                      <a:cubicBezTo>
                        <a:pt x="2153736" y="255356"/>
                        <a:pt x="2169082" y="338561"/>
                        <a:pt x="2156911" y="396875"/>
                      </a:cubicBezTo>
                      <a:cubicBezTo>
                        <a:pt x="2144740" y="455189"/>
                        <a:pt x="2162322" y="514759"/>
                        <a:pt x="2156909" y="553086"/>
                      </a:cubicBezTo>
                      <a:cubicBezTo>
                        <a:pt x="2156909" y="593818"/>
                        <a:pt x="2165165" y="626837"/>
                        <a:pt x="2124433" y="626837"/>
                      </a:cubicBezTo>
                      <a:cubicBezTo>
                        <a:pt x="2035775" y="626383"/>
                        <a:pt x="1940768" y="616404"/>
                        <a:pt x="1858460" y="625475"/>
                      </a:cubicBezTo>
                      <a:cubicBezTo>
                        <a:pt x="1776152" y="634546"/>
                        <a:pt x="1717702" y="625475"/>
                        <a:pt x="1582235" y="625475"/>
                      </a:cubicBezTo>
                      <a:cubicBezTo>
                        <a:pt x="1403377" y="625475"/>
                        <a:pt x="1161018" y="612775"/>
                        <a:pt x="1045660" y="625475"/>
                      </a:cubicBezTo>
                      <a:cubicBezTo>
                        <a:pt x="930302" y="638175"/>
                        <a:pt x="802243" y="625475"/>
                        <a:pt x="680535" y="625475"/>
                      </a:cubicBezTo>
                      <a:lnTo>
                        <a:pt x="267785" y="628650"/>
                      </a:lnTo>
                      <a:cubicBezTo>
                        <a:pt x="161241" y="629406"/>
                        <a:pt x="84436" y="642606"/>
                        <a:pt x="41271" y="630012"/>
                      </a:cubicBezTo>
                      <a:cubicBezTo>
                        <a:pt x="539" y="630012"/>
                        <a:pt x="8795" y="593818"/>
                        <a:pt x="8795" y="553086"/>
                      </a:cubicBezTo>
                      <a:cubicBezTo>
                        <a:pt x="1568" y="517405"/>
                        <a:pt x="11367" y="468948"/>
                        <a:pt x="10611" y="419100"/>
                      </a:cubicBezTo>
                      <a:cubicBezTo>
                        <a:pt x="3505" y="372427"/>
                        <a:pt x="2446" y="309331"/>
                        <a:pt x="4260" y="254000"/>
                      </a:cubicBezTo>
                      <a:cubicBezTo>
                        <a:pt x="-6928" y="197312"/>
                        <a:pt x="7283" y="140625"/>
                        <a:pt x="8795" y="83937"/>
                      </a:cubicBezTo>
                      <a:close/>
                    </a:path>
                  </a:pathLst>
                </a:cu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文本框 36"/>
              <p:cNvSpPr txBox="1"/>
              <p:nvPr/>
            </p:nvSpPr>
            <p:spPr>
              <a:xfrm>
                <a:off x="6703994" y="2126910"/>
                <a:ext cx="1484306" cy="461663"/>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b="1" dirty="0">
                    <a:blipFill>
                      <a:blip r:embed="rId3"/>
                      <a:stretch>
                        <a:fillRect/>
                      </a:stretch>
                    </a:blipFill>
                    <a:latin typeface="方正硬笔楷书简体" panose="03000509000000000000" pitchFamily="65" charset="-122"/>
                    <a:ea typeface="方正硬笔楷书简体" panose="03000509000000000000" pitchFamily="65" charset="-122"/>
                  </a:rPr>
                  <a:t>添加标题</a:t>
                </a:r>
                <a:endParaRPr lang="zh-HK" altLang="en-US"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40" name="文本框 39"/>
              <p:cNvSpPr txBox="1"/>
              <p:nvPr/>
            </p:nvSpPr>
            <p:spPr>
              <a:xfrm>
                <a:off x="6703994" y="3530552"/>
                <a:ext cx="1484306" cy="461663"/>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b="1" dirty="0">
                    <a:blipFill>
                      <a:blip r:embed="rId3"/>
                      <a:stretch>
                        <a:fillRect/>
                      </a:stretch>
                    </a:blipFill>
                    <a:latin typeface="方正硬笔楷书简体" panose="03000509000000000000" pitchFamily="65" charset="-122"/>
                    <a:ea typeface="方正硬笔楷书简体" panose="03000509000000000000" pitchFamily="65" charset="-122"/>
                  </a:rPr>
                  <a:t>添加标题</a:t>
                </a:r>
                <a:endParaRPr lang="zh-HK" altLang="en-US"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41" name="文本框 40"/>
              <p:cNvSpPr txBox="1"/>
              <p:nvPr/>
            </p:nvSpPr>
            <p:spPr>
              <a:xfrm>
                <a:off x="6703994" y="4934194"/>
                <a:ext cx="1484306" cy="461663"/>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b="1" dirty="0">
                    <a:blipFill>
                      <a:blip r:embed="rId3"/>
                      <a:stretch>
                        <a:fillRect/>
                      </a:stretch>
                    </a:blipFill>
                    <a:latin typeface="方正硬笔楷书简体" panose="03000509000000000000" pitchFamily="65" charset="-122"/>
                    <a:ea typeface="方正硬笔楷书简体" panose="03000509000000000000" pitchFamily="65" charset="-122"/>
                  </a:rPr>
                  <a:t>添加标题</a:t>
                </a:r>
                <a:endParaRPr lang="zh-HK" altLang="en-US"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nvGrpSpPr>
              <p:cNvPr id="49" name="组合 48"/>
              <p:cNvGrpSpPr/>
              <p:nvPr/>
            </p:nvGrpSpPr>
            <p:grpSpPr>
              <a:xfrm>
                <a:off x="6713898" y="3994080"/>
                <a:ext cx="4500298" cy="436906"/>
                <a:chOff x="6703994" y="2467681"/>
                <a:chExt cx="4500298" cy="436906"/>
              </a:xfrm>
            </p:grpSpPr>
            <p:sp>
              <p:nvSpPr>
                <p:cNvPr id="50" name="圆角矩形 2"/>
                <p:cNvSpPr/>
                <p:nvPr/>
              </p:nvSpPr>
              <p:spPr>
                <a:xfrm>
                  <a:off x="6703994" y="2467681"/>
                  <a:ext cx="4500298" cy="436906"/>
                </a:xfrm>
                <a:custGeom>
                  <a:avLst/>
                  <a:gdLst>
                    <a:gd name="connsiteX0" fmla="*/ 0 w 2148114"/>
                    <a:gd name="connsiteY0" fmla="*/ 73751 h 616651"/>
                    <a:gd name="connsiteX1" fmla="*/ 73751 w 2148114"/>
                    <a:gd name="connsiteY1" fmla="*/ 0 h 616651"/>
                    <a:gd name="connsiteX2" fmla="*/ 2074363 w 2148114"/>
                    <a:gd name="connsiteY2" fmla="*/ 0 h 616651"/>
                    <a:gd name="connsiteX3" fmla="*/ 2148114 w 2148114"/>
                    <a:gd name="connsiteY3" fmla="*/ 73751 h 616651"/>
                    <a:gd name="connsiteX4" fmla="*/ 2148114 w 2148114"/>
                    <a:gd name="connsiteY4" fmla="*/ 542900 h 616651"/>
                    <a:gd name="connsiteX5" fmla="*/ 2074363 w 2148114"/>
                    <a:gd name="connsiteY5" fmla="*/ 616651 h 616651"/>
                    <a:gd name="connsiteX6" fmla="*/ 73751 w 2148114"/>
                    <a:gd name="connsiteY6" fmla="*/ 616651 h 616651"/>
                    <a:gd name="connsiteX7" fmla="*/ 0 w 2148114"/>
                    <a:gd name="connsiteY7" fmla="*/ 542900 h 616651"/>
                    <a:gd name="connsiteX8" fmla="*/ 0 w 2148114"/>
                    <a:gd name="connsiteY8" fmla="*/ 73751 h 616651"/>
                    <a:gd name="connsiteX0-1" fmla="*/ 13 w 2148127"/>
                    <a:gd name="connsiteY0-2" fmla="*/ 73751 h 616651"/>
                    <a:gd name="connsiteX1-3" fmla="*/ 38839 w 2148127"/>
                    <a:gd name="connsiteY1-4" fmla="*/ 0 h 616651"/>
                    <a:gd name="connsiteX2-5" fmla="*/ 2074376 w 2148127"/>
                    <a:gd name="connsiteY2-6" fmla="*/ 0 h 616651"/>
                    <a:gd name="connsiteX3-7" fmla="*/ 2148127 w 2148127"/>
                    <a:gd name="connsiteY3-8" fmla="*/ 73751 h 616651"/>
                    <a:gd name="connsiteX4-9" fmla="*/ 2148127 w 2148127"/>
                    <a:gd name="connsiteY4-10" fmla="*/ 542900 h 616651"/>
                    <a:gd name="connsiteX5-11" fmla="*/ 2074376 w 2148127"/>
                    <a:gd name="connsiteY5-12" fmla="*/ 616651 h 616651"/>
                    <a:gd name="connsiteX6-13" fmla="*/ 73764 w 2148127"/>
                    <a:gd name="connsiteY6-14" fmla="*/ 616651 h 616651"/>
                    <a:gd name="connsiteX7-15" fmla="*/ 13 w 2148127"/>
                    <a:gd name="connsiteY7-16" fmla="*/ 542900 h 616651"/>
                    <a:gd name="connsiteX8-17" fmla="*/ 13 w 2148127"/>
                    <a:gd name="connsiteY8-18" fmla="*/ 73751 h 616651"/>
                    <a:gd name="connsiteX0-19" fmla="*/ 686 w 2148800"/>
                    <a:gd name="connsiteY0-20" fmla="*/ 73751 h 619826"/>
                    <a:gd name="connsiteX1-21" fmla="*/ 39512 w 2148800"/>
                    <a:gd name="connsiteY1-22" fmla="*/ 0 h 619826"/>
                    <a:gd name="connsiteX2-23" fmla="*/ 2075049 w 2148800"/>
                    <a:gd name="connsiteY2-24" fmla="*/ 0 h 619826"/>
                    <a:gd name="connsiteX3-25" fmla="*/ 2148800 w 2148800"/>
                    <a:gd name="connsiteY3-26" fmla="*/ 73751 h 619826"/>
                    <a:gd name="connsiteX4-27" fmla="*/ 2148800 w 2148800"/>
                    <a:gd name="connsiteY4-28" fmla="*/ 542900 h 619826"/>
                    <a:gd name="connsiteX5-29" fmla="*/ 2075049 w 2148800"/>
                    <a:gd name="connsiteY5-30" fmla="*/ 616651 h 619826"/>
                    <a:gd name="connsiteX6-31" fmla="*/ 33162 w 2148800"/>
                    <a:gd name="connsiteY6-32" fmla="*/ 619826 h 619826"/>
                    <a:gd name="connsiteX7-33" fmla="*/ 686 w 2148800"/>
                    <a:gd name="connsiteY7-34" fmla="*/ 542900 h 619826"/>
                    <a:gd name="connsiteX8-35" fmla="*/ 686 w 2148800"/>
                    <a:gd name="connsiteY8-36" fmla="*/ 73751 h 619826"/>
                    <a:gd name="connsiteX0-37" fmla="*/ 686 w 2149002"/>
                    <a:gd name="connsiteY0-38" fmla="*/ 73751 h 619826"/>
                    <a:gd name="connsiteX1-39" fmla="*/ 39512 w 2149002"/>
                    <a:gd name="connsiteY1-40" fmla="*/ 0 h 619826"/>
                    <a:gd name="connsiteX2-41" fmla="*/ 2113149 w 2149002"/>
                    <a:gd name="connsiteY2-42" fmla="*/ 3175 h 619826"/>
                    <a:gd name="connsiteX3-43" fmla="*/ 2148800 w 2149002"/>
                    <a:gd name="connsiteY3-44" fmla="*/ 73751 h 619826"/>
                    <a:gd name="connsiteX4-45" fmla="*/ 2148800 w 2149002"/>
                    <a:gd name="connsiteY4-46" fmla="*/ 542900 h 619826"/>
                    <a:gd name="connsiteX5-47" fmla="*/ 2075049 w 2149002"/>
                    <a:gd name="connsiteY5-48" fmla="*/ 616651 h 619826"/>
                    <a:gd name="connsiteX6-49" fmla="*/ 33162 w 2149002"/>
                    <a:gd name="connsiteY6-50" fmla="*/ 619826 h 619826"/>
                    <a:gd name="connsiteX7-51" fmla="*/ 686 w 2149002"/>
                    <a:gd name="connsiteY7-52" fmla="*/ 542900 h 619826"/>
                    <a:gd name="connsiteX8-53" fmla="*/ 686 w 2149002"/>
                    <a:gd name="connsiteY8-54" fmla="*/ 73751 h 619826"/>
                    <a:gd name="connsiteX0-55" fmla="*/ 686 w 2149486"/>
                    <a:gd name="connsiteY0-56" fmla="*/ 73751 h 619826"/>
                    <a:gd name="connsiteX1-57" fmla="*/ 39512 w 2149486"/>
                    <a:gd name="connsiteY1-58" fmla="*/ 0 h 619826"/>
                    <a:gd name="connsiteX2-59" fmla="*/ 2113149 w 2149486"/>
                    <a:gd name="connsiteY2-60" fmla="*/ 3175 h 619826"/>
                    <a:gd name="connsiteX3-61" fmla="*/ 2148800 w 2149486"/>
                    <a:gd name="connsiteY3-62" fmla="*/ 73751 h 619826"/>
                    <a:gd name="connsiteX4-63" fmla="*/ 2148800 w 2149486"/>
                    <a:gd name="connsiteY4-64" fmla="*/ 542900 h 619826"/>
                    <a:gd name="connsiteX5-65" fmla="*/ 2116324 w 2149486"/>
                    <a:gd name="connsiteY5-66" fmla="*/ 616651 h 619826"/>
                    <a:gd name="connsiteX6-67" fmla="*/ 33162 w 2149486"/>
                    <a:gd name="connsiteY6-68" fmla="*/ 619826 h 619826"/>
                    <a:gd name="connsiteX7-69" fmla="*/ 686 w 2149486"/>
                    <a:gd name="connsiteY7-70" fmla="*/ 542900 h 619826"/>
                    <a:gd name="connsiteX8-71" fmla="*/ 686 w 2149486"/>
                    <a:gd name="connsiteY8-72" fmla="*/ 73751 h 619826"/>
                    <a:gd name="connsiteX0-73" fmla="*/ 686 w 2149486"/>
                    <a:gd name="connsiteY0-74" fmla="*/ 74412 h 620487"/>
                    <a:gd name="connsiteX1-75" fmla="*/ 39512 w 2149486"/>
                    <a:gd name="connsiteY1-76" fmla="*/ 661 h 620487"/>
                    <a:gd name="connsiteX2-77" fmla="*/ 466051 w 2149486"/>
                    <a:gd name="connsiteY2-78" fmla="*/ 0 h 620487"/>
                    <a:gd name="connsiteX3-79" fmla="*/ 2113149 w 2149486"/>
                    <a:gd name="connsiteY3-80" fmla="*/ 3836 h 620487"/>
                    <a:gd name="connsiteX4-81" fmla="*/ 2148800 w 2149486"/>
                    <a:gd name="connsiteY4-82" fmla="*/ 74412 h 620487"/>
                    <a:gd name="connsiteX5-83" fmla="*/ 2148800 w 2149486"/>
                    <a:gd name="connsiteY5-84" fmla="*/ 543561 h 620487"/>
                    <a:gd name="connsiteX6-85" fmla="*/ 2116324 w 2149486"/>
                    <a:gd name="connsiteY6-86" fmla="*/ 617312 h 620487"/>
                    <a:gd name="connsiteX7-87" fmla="*/ 33162 w 2149486"/>
                    <a:gd name="connsiteY7-88" fmla="*/ 620487 h 620487"/>
                    <a:gd name="connsiteX8-89" fmla="*/ 686 w 2149486"/>
                    <a:gd name="connsiteY8-90" fmla="*/ 543561 h 620487"/>
                    <a:gd name="connsiteX9" fmla="*/ 686 w 2149486"/>
                    <a:gd name="connsiteY9" fmla="*/ 74412 h 620487"/>
                    <a:gd name="connsiteX0-91" fmla="*/ 686 w 2149486"/>
                    <a:gd name="connsiteY0-92" fmla="*/ 91506 h 637581"/>
                    <a:gd name="connsiteX1-93" fmla="*/ 39512 w 2149486"/>
                    <a:gd name="connsiteY1-94" fmla="*/ 17755 h 637581"/>
                    <a:gd name="connsiteX2-95" fmla="*/ 466051 w 2149486"/>
                    <a:gd name="connsiteY2-96" fmla="*/ 17094 h 637581"/>
                    <a:gd name="connsiteX3-97" fmla="*/ 2113149 w 2149486"/>
                    <a:gd name="connsiteY3-98" fmla="*/ 20930 h 637581"/>
                    <a:gd name="connsiteX4-99" fmla="*/ 2148800 w 2149486"/>
                    <a:gd name="connsiteY4-100" fmla="*/ 91506 h 637581"/>
                    <a:gd name="connsiteX5-101" fmla="*/ 2148800 w 2149486"/>
                    <a:gd name="connsiteY5-102" fmla="*/ 560655 h 637581"/>
                    <a:gd name="connsiteX6-103" fmla="*/ 2116324 w 2149486"/>
                    <a:gd name="connsiteY6-104" fmla="*/ 634406 h 637581"/>
                    <a:gd name="connsiteX7-105" fmla="*/ 33162 w 2149486"/>
                    <a:gd name="connsiteY7-106" fmla="*/ 637581 h 637581"/>
                    <a:gd name="connsiteX8-107" fmla="*/ 686 w 2149486"/>
                    <a:gd name="connsiteY8-108" fmla="*/ 560655 h 637581"/>
                    <a:gd name="connsiteX9-109" fmla="*/ 686 w 2149486"/>
                    <a:gd name="connsiteY9-110" fmla="*/ 91506 h 637581"/>
                    <a:gd name="connsiteX0-111" fmla="*/ 686 w 2149486"/>
                    <a:gd name="connsiteY0-112" fmla="*/ 83065 h 629140"/>
                    <a:gd name="connsiteX1-113" fmla="*/ 39512 w 2149486"/>
                    <a:gd name="connsiteY1-114" fmla="*/ 9314 h 629140"/>
                    <a:gd name="connsiteX2-115" fmla="*/ 466051 w 2149486"/>
                    <a:gd name="connsiteY2-116" fmla="*/ 8653 h 629140"/>
                    <a:gd name="connsiteX3-117" fmla="*/ 2113149 w 2149486"/>
                    <a:gd name="connsiteY3-118" fmla="*/ 12489 h 629140"/>
                    <a:gd name="connsiteX4-119" fmla="*/ 2148800 w 2149486"/>
                    <a:gd name="connsiteY4-120" fmla="*/ 83065 h 629140"/>
                    <a:gd name="connsiteX5-121" fmla="*/ 2148800 w 2149486"/>
                    <a:gd name="connsiteY5-122" fmla="*/ 552214 h 629140"/>
                    <a:gd name="connsiteX6-123" fmla="*/ 2116324 w 2149486"/>
                    <a:gd name="connsiteY6-124" fmla="*/ 625965 h 629140"/>
                    <a:gd name="connsiteX7-125" fmla="*/ 33162 w 2149486"/>
                    <a:gd name="connsiteY7-126" fmla="*/ 629140 h 629140"/>
                    <a:gd name="connsiteX8-127" fmla="*/ 686 w 2149486"/>
                    <a:gd name="connsiteY8-128" fmla="*/ 552214 h 629140"/>
                    <a:gd name="connsiteX9-129" fmla="*/ 686 w 2149486"/>
                    <a:gd name="connsiteY9-130" fmla="*/ 83065 h 629140"/>
                    <a:gd name="connsiteX0-131" fmla="*/ 686 w 2149486"/>
                    <a:gd name="connsiteY0-132" fmla="*/ 77587 h 623662"/>
                    <a:gd name="connsiteX1-133" fmla="*/ 39512 w 2149486"/>
                    <a:gd name="connsiteY1-134" fmla="*/ 3836 h 623662"/>
                    <a:gd name="connsiteX2-135" fmla="*/ 466051 w 2149486"/>
                    <a:gd name="connsiteY2-136" fmla="*/ 3175 h 623662"/>
                    <a:gd name="connsiteX3-137" fmla="*/ 1091526 w 2149486"/>
                    <a:gd name="connsiteY3-138" fmla="*/ 0 h 623662"/>
                    <a:gd name="connsiteX4-139" fmla="*/ 2113149 w 2149486"/>
                    <a:gd name="connsiteY4-140" fmla="*/ 7011 h 623662"/>
                    <a:gd name="connsiteX5-141" fmla="*/ 2148800 w 2149486"/>
                    <a:gd name="connsiteY5-142" fmla="*/ 77587 h 623662"/>
                    <a:gd name="connsiteX6-143" fmla="*/ 2148800 w 2149486"/>
                    <a:gd name="connsiteY6-144" fmla="*/ 546736 h 623662"/>
                    <a:gd name="connsiteX7-145" fmla="*/ 2116324 w 2149486"/>
                    <a:gd name="connsiteY7-146" fmla="*/ 620487 h 623662"/>
                    <a:gd name="connsiteX8-147" fmla="*/ 33162 w 2149486"/>
                    <a:gd name="connsiteY8-148" fmla="*/ 623662 h 623662"/>
                    <a:gd name="connsiteX9-149" fmla="*/ 686 w 2149486"/>
                    <a:gd name="connsiteY9-150" fmla="*/ 546736 h 623662"/>
                    <a:gd name="connsiteX10" fmla="*/ 686 w 2149486"/>
                    <a:gd name="connsiteY10" fmla="*/ 77587 h 623662"/>
                    <a:gd name="connsiteX0-151" fmla="*/ 686 w 2149486"/>
                    <a:gd name="connsiteY0-152" fmla="*/ 86693 h 632768"/>
                    <a:gd name="connsiteX1-153" fmla="*/ 39512 w 2149486"/>
                    <a:gd name="connsiteY1-154" fmla="*/ 12942 h 632768"/>
                    <a:gd name="connsiteX2-155" fmla="*/ 466051 w 2149486"/>
                    <a:gd name="connsiteY2-156" fmla="*/ 12281 h 632768"/>
                    <a:gd name="connsiteX3-157" fmla="*/ 1091526 w 2149486"/>
                    <a:gd name="connsiteY3-158" fmla="*/ 9106 h 632768"/>
                    <a:gd name="connsiteX4-159" fmla="*/ 2113149 w 2149486"/>
                    <a:gd name="connsiteY4-160" fmla="*/ 16117 h 632768"/>
                    <a:gd name="connsiteX5-161" fmla="*/ 2148800 w 2149486"/>
                    <a:gd name="connsiteY5-162" fmla="*/ 86693 h 632768"/>
                    <a:gd name="connsiteX6-163" fmla="*/ 2148800 w 2149486"/>
                    <a:gd name="connsiteY6-164" fmla="*/ 555842 h 632768"/>
                    <a:gd name="connsiteX7-165" fmla="*/ 2116324 w 2149486"/>
                    <a:gd name="connsiteY7-166" fmla="*/ 629593 h 632768"/>
                    <a:gd name="connsiteX8-167" fmla="*/ 33162 w 2149486"/>
                    <a:gd name="connsiteY8-168" fmla="*/ 632768 h 632768"/>
                    <a:gd name="connsiteX9-169" fmla="*/ 686 w 2149486"/>
                    <a:gd name="connsiteY9-170" fmla="*/ 555842 h 632768"/>
                    <a:gd name="connsiteX10-171" fmla="*/ 686 w 2149486"/>
                    <a:gd name="connsiteY10-172" fmla="*/ 86693 h 632768"/>
                    <a:gd name="connsiteX0-173" fmla="*/ 686 w 2149486"/>
                    <a:gd name="connsiteY0-174" fmla="*/ 83937 h 630012"/>
                    <a:gd name="connsiteX1-175" fmla="*/ 39512 w 2149486"/>
                    <a:gd name="connsiteY1-176" fmla="*/ 10186 h 630012"/>
                    <a:gd name="connsiteX2-177" fmla="*/ 466051 w 2149486"/>
                    <a:gd name="connsiteY2-178" fmla="*/ 9525 h 630012"/>
                    <a:gd name="connsiteX3-179" fmla="*/ 1091526 w 2149486"/>
                    <a:gd name="connsiteY3-180" fmla="*/ 6350 h 630012"/>
                    <a:gd name="connsiteX4-181" fmla="*/ 1615401 w 2149486"/>
                    <a:gd name="connsiteY4-182" fmla="*/ 0 h 630012"/>
                    <a:gd name="connsiteX5-183" fmla="*/ 2113149 w 2149486"/>
                    <a:gd name="connsiteY5-184" fmla="*/ 13361 h 630012"/>
                    <a:gd name="connsiteX6-185" fmla="*/ 2148800 w 2149486"/>
                    <a:gd name="connsiteY6-186" fmla="*/ 83937 h 630012"/>
                    <a:gd name="connsiteX7-187" fmla="*/ 2148800 w 2149486"/>
                    <a:gd name="connsiteY7-188" fmla="*/ 553086 h 630012"/>
                    <a:gd name="connsiteX8-189" fmla="*/ 2116324 w 2149486"/>
                    <a:gd name="connsiteY8-190" fmla="*/ 626837 h 630012"/>
                    <a:gd name="connsiteX9-191" fmla="*/ 33162 w 2149486"/>
                    <a:gd name="connsiteY9-192" fmla="*/ 630012 h 630012"/>
                    <a:gd name="connsiteX10-193" fmla="*/ 686 w 2149486"/>
                    <a:gd name="connsiteY10-194" fmla="*/ 553086 h 630012"/>
                    <a:gd name="connsiteX11" fmla="*/ 686 w 2149486"/>
                    <a:gd name="connsiteY11" fmla="*/ 83937 h 630012"/>
                    <a:gd name="connsiteX0-195" fmla="*/ 686 w 2149486"/>
                    <a:gd name="connsiteY0-196" fmla="*/ 83937 h 630012"/>
                    <a:gd name="connsiteX1-197" fmla="*/ 39512 w 2149486"/>
                    <a:gd name="connsiteY1-198" fmla="*/ 10186 h 630012"/>
                    <a:gd name="connsiteX2-199" fmla="*/ 466051 w 2149486"/>
                    <a:gd name="connsiteY2-200" fmla="*/ 9525 h 630012"/>
                    <a:gd name="connsiteX3-201" fmla="*/ 1091526 w 2149486"/>
                    <a:gd name="connsiteY3-202" fmla="*/ 6350 h 630012"/>
                    <a:gd name="connsiteX4-203" fmla="*/ 1615401 w 2149486"/>
                    <a:gd name="connsiteY4-204" fmla="*/ 0 h 630012"/>
                    <a:gd name="connsiteX5-205" fmla="*/ 2113149 w 2149486"/>
                    <a:gd name="connsiteY5-206" fmla="*/ 13361 h 630012"/>
                    <a:gd name="connsiteX6-207" fmla="*/ 2148800 w 2149486"/>
                    <a:gd name="connsiteY6-208" fmla="*/ 83937 h 630012"/>
                    <a:gd name="connsiteX7-209" fmla="*/ 2148800 w 2149486"/>
                    <a:gd name="connsiteY7-210" fmla="*/ 553086 h 630012"/>
                    <a:gd name="connsiteX8-211" fmla="*/ 2116324 w 2149486"/>
                    <a:gd name="connsiteY8-212" fmla="*/ 626837 h 630012"/>
                    <a:gd name="connsiteX9-213" fmla="*/ 33162 w 2149486"/>
                    <a:gd name="connsiteY9-214" fmla="*/ 630012 h 630012"/>
                    <a:gd name="connsiteX10-215" fmla="*/ 686 w 2149486"/>
                    <a:gd name="connsiteY10-216" fmla="*/ 553086 h 630012"/>
                    <a:gd name="connsiteX11-217" fmla="*/ 686 w 2149486"/>
                    <a:gd name="connsiteY11-218" fmla="*/ 83937 h 630012"/>
                    <a:gd name="connsiteX0-219" fmla="*/ 686 w 2149486"/>
                    <a:gd name="connsiteY0-220" fmla="*/ 83937 h 630012"/>
                    <a:gd name="connsiteX1-221" fmla="*/ 39512 w 2149486"/>
                    <a:gd name="connsiteY1-222" fmla="*/ 10186 h 630012"/>
                    <a:gd name="connsiteX2-223" fmla="*/ 466051 w 2149486"/>
                    <a:gd name="connsiteY2-224" fmla="*/ 9525 h 630012"/>
                    <a:gd name="connsiteX3-225" fmla="*/ 1091526 w 2149486"/>
                    <a:gd name="connsiteY3-226" fmla="*/ 6350 h 630012"/>
                    <a:gd name="connsiteX4-227" fmla="*/ 1615401 w 2149486"/>
                    <a:gd name="connsiteY4-228" fmla="*/ 0 h 630012"/>
                    <a:gd name="connsiteX5-229" fmla="*/ 2113149 w 2149486"/>
                    <a:gd name="connsiteY5-230" fmla="*/ 13361 h 630012"/>
                    <a:gd name="connsiteX6-231" fmla="*/ 2148800 w 2149486"/>
                    <a:gd name="connsiteY6-232" fmla="*/ 83937 h 630012"/>
                    <a:gd name="connsiteX7-233" fmla="*/ 2148800 w 2149486"/>
                    <a:gd name="connsiteY7-234" fmla="*/ 553086 h 630012"/>
                    <a:gd name="connsiteX8-235" fmla="*/ 2116324 w 2149486"/>
                    <a:gd name="connsiteY8-236" fmla="*/ 626837 h 630012"/>
                    <a:gd name="connsiteX9-237" fmla="*/ 33162 w 2149486"/>
                    <a:gd name="connsiteY9-238" fmla="*/ 630012 h 630012"/>
                    <a:gd name="connsiteX10-239" fmla="*/ 686 w 2149486"/>
                    <a:gd name="connsiteY10-240" fmla="*/ 553086 h 630012"/>
                    <a:gd name="connsiteX11-241" fmla="*/ 686 w 2149486"/>
                    <a:gd name="connsiteY11-242" fmla="*/ 83937 h 630012"/>
                    <a:gd name="connsiteX0-243" fmla="*/ 686 w 2149486"/>
                    <a:gd name="connsiteY0-244" fmla="*/ 83937 h 630012"/>
                    <a:gd name="connsiteX1-245" fmla="*/ 39512 w 2149486"/>
                    <a:gd name="connsiteY1-246" fmla="*/ 10186 h 630012"/>
                    <a:gd name="connsiteX2-247" fmla="*/ 466051 w 2149486"/>
                    <a:gd name="connsiteY2-248" fmla="*/ 9525 h 630012"/>
                    <a:gd name="connsiteX3-249" fmla="*/ 1091526 w 2149486"/>
                    <a:gd name="connsiteY3-250" fmla="*/ 6350 h 630012"/>
                    <a:gd name="connsiteX4-251" fmla="*/ 1615401 w 2149486"/>
                    <a:gd name="connsiteY4-252" fmla="*/ 0 h 630012"/>
                    <a:gd name="connsiteX5-253" fmla="*/ 2113149 w 2149486"/>
                    <a:gd name="connsiteY5-254" fmla="*/ 13361 h 630012"/>
                    <a:gd name="connsiteX6-255" fmla="*/ 2148800 w 2149486"/>
                    <a:gd name="connsiteY6-256" fmla="*/ 83937 h 630012"/>
                    <a:gd name="connsiteX7-257" fmla="*/ 2148800 w 2149486"/>
                    <a:gd name="connsiteY7-258" fmla="*/ 553086 h 630012"/>
                    <a:gd name="connsiteX8-259" fmla="*/ 2116324 w 2149486"/>
                    <a:gd name="connsiteY8-260" fmla="*/ 626837 h 630012"/>
                    <a:gd name="connsiteX9-261" fmla="*/ 33162 w 2149486"/>
                    <a:gd name="connsiteY9-262" fmla="*/ 630012 h 630012"/>
                    <a:gd name="connsiteX10-263" fmla="*/ 686 w 2149486"/>
                    <a:gd name="connsiteY10-264" fmla="*/ 553086 h 630012"/>
                    <a:gd name="connsiteX11-265" fmla="*/ 686 w 2149486"/>
                    <a:gd name="connsiteY11-266" fmla="*/ 83937 h 630012"/>
                    <a:gd name="connsiteX0-267" fmla="*/ 686 w 2149486"/>
                    <a:gd name="connsiteY0-268" fmla="*/ 83937 h 630012"/>
                    <a:gd name="connsiteX1-269" fmla="*/ 39512 w 2149486"/>
                    <a:gd name="connsiteY1-270" fmla="*/ 10186 h 630012"/>
                    <a:gd name="connsiteX2-271" fmla="*/ 466051 w 2149486"/>
                    <a:gd name="connsiteY2-272" fmla="*/ 9525 h 630012"/>
                    <a:gd name="connsiteX3-273" fmla="*/ 1091526 w 2149486"/>
                    <a:gd name="connsiteY3-274" fmla="*/ 6350 h 630012"/>
                    <a:gd name="connsiteX4-275" fmla="*/ 1615401 w 2149486"/>
                    <a:gd name="connsiteY4-276" fmla="*/ 0 h 630012"/>
                    <a:gd name="connsiteX5-277" fmla="*/ 2113149 w 2149486"/>
                    <a:gd name="connsiteY5-278" fmla="*/ 13361 h 630012"/>
                    <a:gd name="connsiteX6-279" fmla="*/ 2148800 w 2149486"/>
                    <a:gd name="connsiteY6-280" fmla="*/ 83937 h 630012"/>
                    <a:gd name="connsiteX7-281" fmla="*/ 2148800 w 2149486"/>
                    <a:gd name="connsiteY7-282" fmla="*/ 553086 h 630012"/>
                    <a:gd name="connsiteX8-283" fmla="*/ 2116324 w 2149486"/>
                    <a:gd name="connsiteY8-284" fmla="*/ 626837 h 630012"/>
                    <a:gd name="connsiteX9-285" fmla="*/ 33162 w 2149486"/>
                    <a:gd name="connsiteY9-286" fmla="*/ 630012 h 630012"/>
                    <a:gd name="connsiteX10-287" fmla="*/ 686 w 2149486"/>
                    <a:gd name="connsiteY10-288" fmla="*/ 553086 h 630012"/>
                    <a:gd name="connsiteX11-289" fmla="*/ 686 w 2149486"/>
                    <a:gd name="connsiteY11-290" fmla="*/ 83937 h 630012"/>
                    <a:gd name="connsiteX0-291" fmla="*/ 686 w 2149486"/>
                    <a:gd name="connsiteY0-292" fmla="*/ 83937 h 630012"/>
                    <a:gd name="connsiteX1-293" fmla="*/ 39512 w 2149486"/>
                    <a:gd name="connsiteY1-294" fmla="*/ 10186 h 630012"/>
                    <a:gd name="connsiteX2-295" fmla="*/ 466051 w 2149486"/>
                    <a:gd name="connsiteY2-296" fmla="*/ 9525 h 630012"/>
                    <a:gd name="connsiteX3-297" fmla="*/ 1091526 w 2149486"/>
                    <a:gd name="connsiteY3-298" fmla="*/ 6350 h 630012"/>
                    <a:gd name="connsiteX4-299" fmla="*/ 1615401 w 2149486"/>
                    <a:gd name="connsiteY4-300" fmla="*/ 0 h 630012"/>
                    <a:gd name="connsiteX5-301" fmla="*/ 2113149 w 2149486"/>
                    <a:gd name="connsiteY5-302" fmla="*/ 13361 h 630012"/>
                    <a:gd name="connsiteX6-303" fmla="*/ 2148800 w 2149486"/>
                    <a:gd name="connsiteY6-304" fmla="*/ 83937 h 630012"/>
                    <a:gd name="connsiteX7-305" fmla="*/ 2148800 w 2149486"/>
                    <a:gd name="connsiteY7-306" fmla="*/ 553086 h 630012"/>
                    <a:gd name="connsiteX8-307" fmla="*/ 2116324 w 2149486"/>
                    <a:gd name="connsiteY8-308" fmla="*/ 626837 h 630012"/>
                    <a:gd name="connsiteX9-309" fmla="*/ 33162 w 2149486"/>
                    <a:gd name="connsiteY9-310" fmla="*/ 630012 h 630012"/>
                    <a:gd name="connsiteX10-311" fmla="*/ 686 w 2149486"/>
                    <a:gd name="connsiteY10-312" fmla="*/ 553086 h 630012"/>
                    <a:gd name="connsiteX11-313" fmla="*/ 686 w 2149486"/>
                    <a:gd name="connsiteY11-314" fmla="*/ 83937 h 630012"/>
                    <a:gd name="connsiteX0-315" fmla="*/ 686 w 2149486"/>
                    <a:gd name="connsiteY0-316" fmla="*/ 83937 h 630012"/>
                    <a:gd name="connsiteX1-317" fmla="*/ 39512 w 2149486"/>
                    <a:gd name="connsiteY1-318" fmla="*/ 10186 h 630012"/>
                    <a:gd name="connsiteX2-319" fmla="*/ 466051 w 2149486"/>
                    <a:gd name="connsiteY2-320" fmla="*/ 9525 h 630012"/>
                    <a:gd name="connsiteX3-321" fmla="*/ 1091526 w 2149486"/>
                    <a:gd name="connsiteY3-322" fmla="*/ 6350 h 630012"/>
                    <a:gd name="connsiteX4-323" fmla="*/ 1615401 w 2149486"/>
                    <a:gd name="connsiteY4-324" fmla="*/ 0 h 630012"/>
                    <a:gd name="connsiteX5-325" fmla="*/ 2113149 w 2149486"/>
                    <a:gd name="connsiteY5-326" fmla="*/ 13361 h 630012"/>
                    <a:gd name="connsiteX6-327" fmla="*/ 2148800 w 2149486"/>
                    <a:gd name="connsiteY6-328" fmla="*/ 83937 h 630012"/>
                    <a:gd name="connsiteX7-329" fmla="*/ 2148800 w 2149486"/>
                    <a:gd name="connsiteY7-330" fmla="*/ 553086 h 630012"/>
                    <a:gd name="connsiteX8-331" fmla="*/ 2116324 w 2149486"/>
                    <a:gd name="connsiteY8-332" fmla="*/ 626837 h 630012"/>
                    <a:gd name="connsiteX9-333" fmla="*/ 1574126 w 2149486"/>
                    <a:gd name="connsiteY9-334" fmla="*/ 625475 h 630012"/>
                    <a:gd name="connsiteX10-335" fmla="*/ 33162 w 2149486"/>
                    <a:gd name="connsiteY10-336" fmla="*/ 630012 h 630012"/>
                    <a:gd name="connsiteX11-337" fmla="*/ 686 w 2149486"/>
                    <a:gd name="connsiteY11-338" fmla="*/ 553086 h 630012"/>
                    <a:gd name="connsiteX12" fmla="*/ 686 w 2149486"/>
                    <a:gd name="connsiteY12" fmla="*/ 83937 h 630012"/>
                    <a:gd name="connsiteX0-339" fmla="*/ 686 w 2149486"/>
                    <a:gd name="connsiteY0-340" fmla="*/ 83937 h 630012"/>
                    <a:gd name="connsiteX1-341" fmla="*/ 39512 w 2149486"/>
                    <a:gd name="connsiteY1-342" fmla="*/ 10186 h 630012"/>
                    <a:gd name="connsiteX2-343" fmla="*/ 466051 w 2149486"/>
                    <a:gd name="connsiteY2-344" fmla="*/ 9525 h 630012"/>
                    <a:gd name="connsiteX3-345" fmla="*/ 1091526 w 2149486"/>
                    <a:gd name="connsiteY3-346" fmla="*/ 6350 h 630012"/>
                    <a:gd name="connsiteX4-347" fmla="*/ 1615401 w 2149486"/>
                    <a:gd name="connsiteY4-348" fmla="*/ 0 h 630012"/>
                    <a:gd name="connsiteX5-349" fmla="*/ 2113149 w 2149486"/>
                    <a:gd name="connsiteY5-350" fmla="*/ 13361 h 630012"/>
                    <a:gd name="connsiteX6-351" fmla="*/ 2148800 w 2149486"/>
                    <a:gd name="connsiteY6-352" fmla="*/ 83937 h 630012"/>
                    <a:gd name="connsiteX7-353" fmla="*/ 2148800 w 2149486"/>
                    <a:gd name="connsiteY7-354" fmla="*/ 553086 h 630012"/>
                    <a:gd name="connsiteX8-355" fmla="*/ 2116324 w 2149486"/>
                    <a:gd name="connsiteY8-356" fmla="*/ 626837 h 630012"/>
                    <a:gd name="connsiteX9-357" fmla="*/ 1574126 w 2149486"/>
                    <a:gd name="connsiteY9-358" fmla="*/ 625475 h 630012"/>
                    <a:gd name="connsiteX10-359" fmla="*/ 672426 w 2149486"/>
                    <a:gd name="connsiteY10-360" fmla="*/ 625475 h 630012"/>
                    <a:gd name="connsiteX11-361" fmla="*/ 33162 w 2149486"/>
                    <a:gd name="connsiteY11-362" fmla="*/ 630012 h 630012"/>
                    <a:gd name="connsiteX12-363" fmla="*/ 686 w 2149486"/>
                    <a:gd name="connsiteY12-364" fmla="*/ 553086 h 630012"/>
                    <a:gd name="connsiteX13" fmla="*/ 686 w 2149486"/>
                    <a:gd name="connsiteY13" fmla="*/ 83937 h 630012"/>
                    <a:gd name="connsiteX0-365" fmla="*/ 686 w 2149486"/>
                    <a:gd name="connsiteY0-366" fmla="*/ 83937 h 630012"/>
                    <a:gd name="connsiteX1-367" fmla="*/ 39512 w 2149486"/>
                    <a:gd name="connsiteY1-368" fmla="*/ 10186 h 630012"/>
                    <a:gd name="connsiteX2-369" fmla="*/ 466051 w 2149486"/>
                    <a:gd name="connsiteY2-370" fmla="*/ 9525 h 630012"/>
                    <a:gd name="connsiteX3-371" fmla="*/ 1091526 w 2149486"/>
                    <a:gd name="connsiteY3-372" fmla="*/ 6350 h 630012"/>
                    <a:gd name="connsiteX4-373" fmla="*/ 1615401 w 2149486"/>
                    <a:gd name="connsiteY4-374" fmla="*/ 0 h 630012"/>
                    <a:gd name="connsiteX5-375" fmla="*/ 2113149 w 2149486"/>
                    <a:gd name="connsiteY5-376" fmla="*/ 13361 h 630012"/>
                    <a:gd name="connsiteX6-377" fmla="*/ 2148800 w 2149486"/>
                    <a:gd name="connsiteY6-378" fmla="*/ 83937 h 630012"/>
                    <a:gd name="connsiteX7-379" fmla="*/ 2148800 w 2149486"/>
                    <a:gd name="connsiteY7-380" fmla="*/ 553086 h 630012"/>
                    <a:gd name="connsiteX8-381" fmla="*/ 2116324 w 2149486"/>
                    <a:gd name="connsiteY8-382" fmla="*/ 626837 h 630012"/>
                    <a:gd name="connsiteX9-383" fmla="*/ 1574126 w 2149486"/>
                    <a:gd name="connsiteY9-384" fmla="*/ 625475 h 630012"/>
                    <a:gd name="connsiteX10-385" fmla="*/ 672426 w 2149486"/>
                    <a:gd name="connsiteY10-386" fmla="*/ 625475 h 630012"/>
                    <a:gd name="connsiteX11-387" fmla="*/ 259676 w 2149486"/>
                    <a:gd name="connsiteY11-388" fmla="*/ 628650 h 630012"/>
                    <a:gd name="connsiteX12-389" fmla="*/ 33162 w 2149486"/>
                    <a:gd name="connsiteY12-390" fmla="*/ 630012 h 630012"/>
                    <a:gd name="connsiteX13-391" fmla="*/ 686 w 2149486"/>
                    <a:gd name="connsiteY13-392" fmla="*/ 553086 h 630012"/>
                    <a:gd name="connsiteX14" fmla="*/ 686 w 2149486"/>
                    <a:gd name="connsiteY14" fmla="*/ 83937 h 630012"/>
                    <a:gd name="connsiteX0-393" fmla="*/ 686 w 2149486"/>
                    <a:gd name="connsiteY0-394" fmla="*/ 83937 h 635431"/>
                    <a:gd name="connsiteX1-395" fmla="*/ 39512 w 2149486"/>
                    <a:gd name="connsiteY1-396" fmla="*/ 10186 h 635431"/>
                    <a:gd name="connsiteX2-397" fmla="*/ 466051 w 2149486"/>
                    <a:gd name="connsiteY2-398" fmla="*/ 9525 h 635431"/>
                    <a:gd name="connsiteX3-399" fmla="*/ 1091526 w 2149486"/>
                    <a:gd name="connsiteY3-400" fmla="*/ 6350 h 635431"/>
                    <a:gd name="connsiteX4-401" fmla="*/ 1615401 w 2149486"/>
                    <a:gd name="connsiteY4-402" fmla="*/ 0 h 635431"/>
                    <a:gd name="connsiteX5-403" fmla="*/ 2113149 w 2149486"/>
                    <a:gd name="connsiteY5-404" fmla="*/ 13361 h 635431"/>
                    <a:gd name="connsiteX6-405" fmla="*/ 2148800 w 2149486"/>
                    <a:gd name="connsiteY6-406" fmla="*/ 83937 h 635431"/>
                    <a:gd name="connsiteX7-407" fmla="*/ 2148800 w 2149486"/>
                    <a:gd name="connsiteY7-408" fmla="*/ 553086 h 635431"/>
                    <a:gd name="connsiteX8-409" fmla="*/ 2116324 w 2149486"/>
                    <a:gd name="connsiteY8-410" fmla="*/ 626837 h 635431"/>
                    <a:gd name="connsiteX9-411" fmla="*/ 1574126 w 2149486"/>
                    <a:gd name="connsiteY9-412" fmla="*/ 625475 h 635431"/>
                    <a:gd name="connsiteX10-413" fmla="*/ 672426 w 2149486"/>
                    <a:gd name="connsiteY10-414" fmla="*/ 625475 h 635431"/>
                    <a:gd name="connsiteX11-415" fmla="*/ 259676 w 2149486"/>
                    <a:gd name="connsiteY11-416" fmla="*/ 628650 h 635431"/>
                    <a:gd name="connsiteX12-417" fmla="*/ 33162 w 2149486"/>
                    <a:gd name="connsiteY12-418" fmla="*/ 630012 h 635431"/>
                    <a:gd name="connsiteX13-419" fmla="*/ 686 w 2149486"/>
                    <a:gd name="connsiteY13-420" fmla="*/ 553086 h 635431"/>
                    <a:gd name="connsiteX14-421" fmla="*/ 686 w 2149486"/>
                    <a:gd name="connsiteY14-422" fmla="*/ 83937 h 635431"/>
                    <a:gd name="connsiteX0-423" fmla="*/ 686 w 2149486"/>
                    <a:gd name="connsiteY0-424" fmla="*/ 83937 h 635431"/>
                    <a:gd name="connsiteX1-425" fmla="*/ 39512 w 2149486"/>
                    <a:gd name="connsiteY1-426" fmla="*/ 10186 h 635431"/>
                    <a:gd name="connsiteX2-427" fmla="*/ 466051 w 2149486"/>
                    <a:gd name="connsiteY2-428" fmla="*/ 9525 h 635431"/>
                    <a:gd name="connsiteX3-429" fmla="*/ 1091526 w 2149486"/>
                    <a:gd name="connsiteY3-430" fmla="*/ 6350 h 635431"/>
                    <a:gd name="connsiteX4-431" fmla="*/ 1615401 w 2149486"/>
                    <a:gd name="connsiteY4-432" fmla="*/ 0 h 635431"/>
                    <a:gd name="connsiteX5-433" fmla="*/ 2113149 w 2149486"/>
                    <a:gd name="connsiteY5-434" fmla="*/ 13361 h 635431"/>
                    <a:gd name="connsiteX6-435" fmla="*/ 2148800 w 2149486"/>
                    <a:gd name="connsiteY6-436" fmla="*/ 83937 h 635431"/>
                    <a:gd name="connsiteX7-437" fmla="*/ 2148800 w 2149486"/>
                    <a:gd name="connsiteY7-438" fmla="*/ 553086 h 635431"/>
                    <a:gd name="connsiteX8-439" fmla="*/ 2116324 w 2149486"/>
                    <a:gd name="connsiteY8-440" fmla="*/ 626837 h 635431"/>
                    <a:gd name="connsiteX9-441" fmla="*/ 1574126 w 2149486"/>
                    <a:gd name="connsiteY9-442" fmla="*/ 625475 h 635431"/>
                    <a:gd name="connsiteX10-443" fmla="*/ 672426 w 2149486"/>
                    <a:gd name="connsiteY10-444" fmla="*/ 625475 h 635431"/>
                    <a:gd name="connsiteX11-445" fmla="*/ 259676 w 2149486"/>
                    <a:gd name="connsiteY11-446" fmla="*/ 628650 h 635431"/>
                    <a:gd name="connsiteX12-447" fmla="*/ 33162 w 2149486"/>
                    <a:gd name="connsiteY12-448" fmla="*/ 630012 h 635431"/>
                    <a:gd name="connsiteX13-449" fmla="*/ 686 w 2149486"/>
                    <a:gd name="connsiteY13-450" fmla="*/ 553086 h 635431"/>
                    <a:gd name="connsiteX14-451" fmla="*/ 686 w 2149486"/>
                    <a:gd name="connsiteY14-452" fmla="*/ 83937 h 635431"/>
                    <a:gd name="connsiteX0-453" fmla="*/ 686 w 2149486"/>
                    <a:gd name="connsiteY0-454" fmla="*/ 83937 h 635431"/>
                    <a:gd name="connsiteX1-455" fmla="*/ 39512 w 2149486"/>
                    <a:gd name="connsiteY1-456" fmla="*/ 10186 h 635431"/>
                    <a:gd name="connsiteX2-457" fmla="*/ 466051 w 2149486"/>
                    <a:gd name="connsiteY2-458" fmla="*/ 9525 h 635431"/>
                    <a:gd name="connsiteX3-459" fmla="*/ 1091526 w 2149486"/>
                    <a:gd name="connsiteY3-460" fmla="*/ 6350 h 635431"/>
                    <a:gd name="connsiteX4-461" fmla="*/ 1615401 w 2149486"/>
                    <a:gd name="connsiteY4-462" fmla="*/ 0 h 635431"/>
                    <a:gd name="connsiteX5-463" fmla="*/ 2113149 w 2149486"/>
                    <a:gd name="connsiteY5-464" fmla="*/ 13361 h 635431"/>
                    <a:gd name="connsiteX6-465" fmla="*/ 2148800 w 2149486"/>
                    <a:gd name="connsiteY6-466" fmla="*/ 83937 h 635431"/>
                    <a:gd name="connsiteX7-467" fmla="*/ 2148800 w 2149486"/>
                    <a:gd name="connsiteY7-468" fmla="*/ 553086 h 635431"/>
                    <a:gd name="connsiteX8-469" fmla="*/ 2116324 w 2149486"/>
                    <a:gd name="connsiteY8-470" fmla="*/ 626837 h 635431"/>
                    <a:gd name="connsiteX9-471" fmla="*/ 1574126 w 2149486"/>
                    <a:gd name="connsiteY9-472" fmla="*/ 625475 h 635431"/>
                    <a:gd name="connsiteX10-473" fmla="*/ 672426 w 2149486"/>
                    <a:gd name="connsiteY10-474" fmla="*/ 625475 h 635431"/>
                    <a:gd name="connsiteX11-475" fmla="*/ 259676 w 2149486"/>
                    <a:gd name="connsiteY11-476" fmla="*/ 628650 h 635431"/>
                    <a:gd name="connsiteX12-477" fmla="*/ 33162 w 2149486"/>
                    <a:gd name="connsiteY12-478" fmla="*/ 630012 h 635431"/>
                    <a:gd name="connsiteX13-479" fmla="*/ 686 w 2149486"/>
                    <a:gd name="connsiteY13-480" fmla="*/ 553086 h 635431"/>
                    <a:gd name="connsiteX14-481" fmla="*/ 686 w 2149486"/>
                    <a:gd name="connsiteY14-482" fmla="*/ 83937 h 635431"/>
                    <a:gd name="connsiteX0-483" fmla="*/ 686 w 2149486"/>
                    <a:gd name="connsiteY0-484" fmla="*/ 83937 h 635431"/>
                    <a:gd name="connsiteX1-485" fmla="*/ 39512 w 2149486"/>
                    <a:gd name="connsiteY1-486" fmla="*/ 10186 h 635431"/>
                    <a:gd name="connsiteX2-487" fmla="*/ 466051 w 2149486"/>
                    <a:gd name="connsiteY2-488" fmla="*/ 9525 h 635431"/>
                    <a:gd name="connsiteX3-489" fmla="*/ 1091526 w 2149486"/>
                    <a:gd name="connsiteY3-490" fmla="*/ 6350 h 635431"/>
                    <a:gd name="connsiteX4-491" fmla="*/ 1615401 w 2149486"/>
                    <a:gd name="connsiteY4-492" fmla="*/ 0 h 635431"/>
                    <a:gd name="connsiteX5-493" fmla="*/ 2113149 w 2149486"/>
                    <a:gd name="connsiteY5-494" fmla="*/ 13361 h 635431"/>
                    <a:gd name="connsiteX6-495" fmla="*/ 2148800 w 2149486"/>
                    <a:gd name="connsiteY6-496" fmla="*/ 83937 h 635431"/>
                    <a:gd name="connsiteX7-497" fmla="*/ 2148800 w 2149486"/>
                    <a:gd name="connsiteY7-498" fmla="*/ 553086 h 635431"/>
                    <a:gd name="connsiteX8-499" fmla="*/ 2116324 w 2149486"/>
                    <a:gd name="connsiteY8-500" fmla="*/ 626837 h 635431"/>
                    <a:gd name="connsiteX9-501" fmla="*/ 1850351 w 2149486"/>
                    <a:gd name="connsiteY9-502" fmla="*/ 625475 h 635431"/>
                    <a:gd name="connsiteX10-503" fmla="*/ 1574126 w 2149486"/>
                    <a:gd name="connsiteY10-504" fmla="*/ 625475 h 635431"/>
                    <a:gd name="connsiteX11-505" fmla="*/ 672426 w 2149486"/>
                    <a:gd name="connsiteY11-506" fmla="*/ 625475 h 635431"/>
                    <a:gd name="connsiteX12-507" fmla="*/ 259676 w 2149486"/>
                    <a:gd name="connsiteY12-508" fmla="*/ 628650 h 635431"/>
                    <a:gd name="connsiteX13-509" fmla="*/ 33162 w 2149486"/>
                    <a:gd name="connsiteY13-510" fmla="*/ 630012 h 635431"/>
                    <a:gd name="connsiteX14-511" fmla="*/ 686 w 2149486"/>
                    <a:gd name="connsiteY14-512" fmla="*/ 553086 h 635431"/>
                    <a:gd name="connsiteX15" fmla="*/ 686 w 2149486"/>
                    <a:gd name="connsiteY15" fmla="*/ 83937 h 635431"/>
                    <a:gd name="connsiteX0-513" fmla="*/ 686 w 2149486"/>
                    <a:gd name="connsiteY0-514" fmla="*/ 83937 h 635431"/>
                    <a:gd name="connsiteX1-515" fmla="*/ 39512 w 2149486"/>
                    <a:gd name="connsiteY1-516" fmla="*/ 10186 h 635431"/>
                    <a:gd name="connsiteX2-517" fmla="*/ 466051 w 2149486"/>
                    <a:gd name="connsiteY2-518" fmla="*/ 9525 h 635431"/>
                    <a:gd name="connsiteX3-519" fmla="*/ 1091526 w 2149486"/>
                    <a:gd name="connsiteY3-520" fmla="*/ 6350 h 635431"/>
                    <a:gd name="connsiteX4-521" fmla="*/ 1615401 w 2149486"/>
                    <a:gd name="connsiteY4-522" fmla="*/ 0 h 635431"/>
                    <a:gd name="connsiteX5-523" fmla="*/ 2113149 w 2149486"/>
                    <a:gd name="connsiteY5-524" fmla="*/ 13361 h 635431"/>
                    <a:gd name="connsiteX6-525" fmla="*/ 2148800 w 2149486"/>
                    <a:gd name="connsiteY6-526" fmla="*/ 83937 h 635431"/>
                    <a:gd name="connsiteX7-527" fmla="*/ 2148800 w 2149486"/>
                    <a:gd name="connsiteY7-528" fmla="*/ 553086 h 635431"/>
                    <a:gd name="connsiteX8-529" fmla="*/ 2116324 w 2149486"/>
                    <a:gd name="connsiteY8-530" fmla="*/ 626837 h 635431"/>
                    <a:gd name="connsiteX9-531" fmla="*/ 1850351 w 2149486"/>
                    <a:gd name="connsiteY9-532" fmla="*/ 625475 h 635431"/>
                    <a:gd name="connsiteX10-533" fmla="*/ 1574126 w 2149486"/>
                    <a:gd name="connsiteY10-534" fmla="*/ 625475 h 635431"/>
                    <a:gd name="connsiteX11-535" fmla="*/ 672426 w 2149486"/>
                    <a:gd name="connsiteY11-536" fmla="*/ 625475 h 635431"/>
                    <a:gd name="connsiteX12-537" fmla="*/ 259676 w 2149486"/>
                    <a:gd name="connsiteY12-538" fmla="*/ 628650 h 635431"/>
                    <a:gd name="connsiteX13-539" fmla="*/ 33162 w 2149486"/>
                    <a:gd name="connsiteY13-540" fmla="*/ 630012 h 635431"/>
                    <a:gd name="connsiteX14-541" fmla="*/ 686 w 2149486"/>
                    <a:gd name="connsiteY14-542" fmla="*/ 553086 h 635431"/>
                    <a:gd name="connsiteX15-543" fmla="*/ 686 w 2149486"/>
                    <a:gd name="connsiteY15-544" fmla="*/ 83937 h 635431"/>
                    <a:gd name="connsiteX0-545" fmla="*/ 686 w 2149486"/>
                    <a:gd name="connsiteY0-546" fmla="*/ 83937 h 635431"/>
                    <a:gd name="connsiteX1-547" fmla="*/ 39512 w 2149486"/>
                    <a:gd name="connsiteY1-548" fmla="*/ 10186 h 635431"/>
                    <a:gd name="connsiteX2-549" fmla="*/ 466051 w 2149486"/>
                    <a:gd name="connsiteY2-550" fmla="*/ 9525 h 635431"/>
                    <a:gd name="connsiteX3-551" fmla="*/ 1091526 w 2149486"/>
                    <a:gd name="connsiteY3-552" fmla="*/ 6350 h 635431"/>
                    <a:gd name="connsiteX4-553" fmla="*/ 1615401 w 2149486"/>
                    <a:gd name="connsiteY4-554" fmla="*/ 0 h 635431"/>
                    <a:gd name="connsiteX5-555" fmla="*/ 2113149 w 2149486"/>
                    <a:gd name="connsiteY5-556" fmla="*/ 13361 h 635431"/>
                    <a:gd name="connsiteX6-557" fmla="*/ 2148800 w 2149486"/>
                    <a:gd name="connsiteY6-558" fmla="*/ 83937 h 635431"/>
                    <a:gd name="connsiteX7-559" fmla="*/ 2148800 w 2149486"/>
                    <a:gd name="connsiteY7-560" fmla="*/ 553086 h 635431"/>
                    <a:gd name="connsiteX8-561" fmla="*/ 2116324 w 2149486"/>
                    <a:gd name="connsiteY8-562" fmla="*/ 626837 h 635431"/>
                    <a:gd name="connsiteX9-563" fmla="*/ 1850351 w 2149486"/>
                    <a:gd name="connsiteY9-564" fmla="*/ 625475 h 635431"/>
                    <a:gd name="connsiteX10-565" fmla="*/ 1574126 w 2149486"/>
                    <a:gd name="connsiteY10-566" fmla="*/ 625475 h 635431"/>
                    <a:gd name="connsiteX11-567" fmla="*/ 672426 w 2149486"/>
                    <a:gd name="connsiteY11-568" fmla="*/ 625475 h 635431"/>
                    <a:gd name="connsiteX12-569" fmla="*/ 259676 w 2149486"/>
                    <a:gd name="connsiteY12-570" fmla="*/ 628650 h 635431"/>
                    <a:gd name="connsiteX13-571" fmla="*/ 33162 w 2149486"/>
                    <a:gd name="connsiteY13-572" fmla="*/ 630012 h 635431"/>
                    <a:gd name="connsiteX14-573" fmla="*/ 686 w 2149486"/>
                    <a:gd name="connsiteY14-574" fmla="*/ 553086 h 635431"/>
                    <a:gd name="connsiteX15-575" fmla="*/ 686 w 2149486"/>
                    <a:gd name="connsiteY15-576" fmla="*/ 83937 h 635431"/>
                    <a:gd name="connsiteX0-577" fmla="*/ 4535 w 2153335"/>
                    <a:gd name="connsiteY0-578" fmla="*/ 83937 h 635431"/>
                    <a:gd name="connsiteX1-579" fmla="*/ 43361 w 2153335"/>
                    <a:gd name="connsiteY1-580" fmla="*/ 10186 h 635431"/>
                    <a:gd name="connsiteX2-581" fmla="*/ 469900 w 2153335"/>
                    <a:gd name="connsiteY2-582" fmla="*/ 9525 h 635431"/>
                    <a:gd name="connsiteX3-583" fmla="*/ 1095375 w 2153335"/>
                    <a:gd name="connsiteY3-584" fmla="*/ 6350 h 635431"/>
                    <a:gd name="connsiteX4-585" fmla="*/ 1619250 w 2153335"/>
                    <a:gd name="connsiteY4-586" fmla="*/ 0 h 635431"/>
                    <a:gd name="connsiteX5-587" fmla="*/ 2116998 w 2153335"/>
                    <a:gd name="connsiteY5-588" fmla="*/ 13361 h 635431"/>
                    <a:gd name="connsiteX6-589" fmla="*/ 2152649 w 2153335"/>
                    <a:gd name="connsiteY6-590" fmla="*/ 83937 h 635431"/>
                    <a:gd name="connsiteX7-591" fmla="*/ 2152649 w 2153335"/>
                    <a:gd name="connsiteY7-592" fmla="*/ 553086 h 635431"/>
                    <a:gd name="connsiteX8-593" fmla="*/ 2120173 w 2153335"/>
                    <a:gd name="connsiteY8-594" fmla="*/ 626837 h 635431"/>
                    <a:gd name="connsiteX9-595" fmla="*/ 1854200 w 2153335"/>
                    <a:gd name="connsiteY9-596" fmla="*/ 625475 h 635431"/>
                    <a:gd name="connsiteX10-597" fmla="*/ 1577975 w 2153335"/>
                    <a:gd name="connsiteY10-598" fmla="*/ 625475 h 635431"/>
                    <a:gd name="connsiteX11-599" fmla="*/ 676275 w 2153335"/>
                    <a:gd name="connsiteY11-600" fmla="*/ 625475 h 635431"/>
                    <a:gd name="connsiteX12-601" fmla="*/ 263525 w 2153335"/>
                    <a:gd name="connsiteY12-602" fmla="*/ 628650 h 635431"/>
                    <a:gd name="connsiteX13-603" fmla="*/ 37011 w 2153335"/>
                    <a:gd name="connsiteY13-604" fmla="*/ 630012 h 635431"/>
                    <a:gd name="connsiteX14-605" fmla="*/ 4535 w 2153335"/>
                    <a:gd name="connsiteY14-606" fmla="*/ 553086 h 635431"/>
                    <a:gd name="connsiteX15-607" fmla="*/ 0 w 2153335"/>
                    <a:gd name="connsiteY15-608" fmla="*/ 254000 h 635431"/>
                    <a:gd name="connsiteX16" fmla="*/ 4535 w 2153335"/>
                    <a:gd name="connsiteY16" fmla="*/ 83937 h 635431"/>
                    <a:gd name="connsiteX0-609" fmla="*/ 10957 w 2159757"/>
                    <a:gd name="connsiteY0-610" fmla="*/ 83937 h 635431"/>
                    <a:gd name="connsiteX1-611" fmla="*/ 49783 w 2159757"/>
                    <a:gd name="connsiteY1-612" fmla="*/ 10186 h 635431"/>
                    <a:gd name="connsiteX2-613" fmla="*/ 476322 w 2159757"/>
                    <a:gd name="connsiteY2-614" fmla="*/ 9525 h 635431"/>
                    <a:gd name="connsiteX3-615" fmla="*/ 1101797 w 2159757"/>
                    <a:gd name="connsiteY3-616" fmla="*/ 6350 h 635431"/>
                    <a:gd name="connsiteX4-617" fmla="*/ 1625672 w 2159757"/>
                    <a:gd name="connsiteY4-618" fmla="*/ 0 h 635431"/>
                    <a:gd name="connsiteX5-619" fmla="*/ 2123420 w 2159757"/>
                    <a:gd name="connsiteY5-620" fmla="*/ 13361 h 635431"/>
                    <a:gd name="connsiteX6-621" fmla="*/ 2159071 w 2159757"/>
                    <a:gd name="connsiteY6-622" fmla="*/ 83937 h 635431"/>
                    <a:gd name="connsiteX7-623" fmla="*/ 2159071 w 2159757"/>
                    <a:gd name="connsiteY7-624" fmla="*/ 553086 h 635431"/>
                    <a:gd name="connsiteX8-625" fmla="*/ 2126595 w 2159757"/>
                    <a:gd name="connsiteY8-626" fmla="*/ 626837 h 635431"/>
                    <a:gd name="connsiteX9-627" fmla="*/ 1860622 w 2159757"/>
                    <a:gd name="connsiteY9-628" fmla="*/ 625475 h 635431"/>
                    <a:gd name="connsiteX10-629" fmla="*/ 1584397 w 2159757"/>
                    <a:gd name="connsiteY10-630" fmla="*/ 625475 h 635431"/>
                    <a:gd name="connsiteX11-631" fmla="*/ 682697 w 2159757"/>
                    <a:gd name="connsiteY11-632" fmla="*/ 625475 h 635431"/>
                    <a:gd name="connsiteX12-633" fmla="*/ 269947 w 2159757"/>
                    <a:gd name="connsiteY12-634" fmla="*/ 628650 h 635431"/>
                    <a:gd name="connsiteX13-635" fmla="*/ 43433 w 2159757"/>
                    <a:gd name="connsiteY13-636" fmla="*/ 630012 h 635431"/>
                    <a:gd name="connsiteX14-637" fmla="*/ 10957 w 2159757"/>
                    <a:gd name="connsiteY14-638" fmla="*/ 553086 h 635431"/>
                    <a:gd name="connsiteX15-639" fmla="*/ 73 w 2159757"/>
                    <a:gd name="connsiteY15-640" fmla="*/ 415925 h 635431"/>
                    <a:gd name="connsiteX16-641" fmla="*/ 6422 w 2159757"/>
                    <a:gd name="connsiteY16-642" fmla="*/ 254000 h 635431"/>
                    <a:gd name="connsiteX17" fmla="*/ 10957 w 2159757"/>
                    <a:gd name="connsiteY17" fmla="*/ 83937 h 635431"/>
                    <a:gd name="connsiteX0-643" fmla="*/ 10957 w 2159757"/>
                    <a:gd name="connsiteY0-644" fmla="*/ 83937 h 635431"/>
                    <a:gd name="connsiteX1-645" fmla="*/ 49783 w 2159757"/>
                    <a:gd name="connsiteY1-646" fmla="*/ 10186 h 635431"/>
                    <a:gd name="connsiteX2-647" fmla="*/ 476322 w 2159757"/>
                    <a:gd name="connsiteY2-648" fmla="*/ 9525 h 635431"/>
                    <a:gd name="connsiteX3-649" fmla="*/ 1101797 w 2159757"/>
                    <a:gd name="connsiteY3-650" fmla="*/ 6350 h 635431"/>
                    <a:gd name="connsiteX4-651" fmla="*/ 1625672 w 2159757"/>
                    <a:gd name="connsiteY4-652" fmla="*/ 0 h 635431"/>
                    <a:gd name="connsiteX5-653" fmla="*/ 2123420 w 2159757"/>
                    <a:gd name="connsiteY5-654" fmla="*/ 13361 h 635431"/>
                    <a:gd name="connsiteX6-655" fmla="*/ 2159071 w 2159757"/>
                    <a:gd name="connsiteY6-656" fmla="*/ 83937 h 635431"/>
                    <a:gd name="connsiteX7-657" fmla="*/ 2155898 w 2159757"/>
                    <a:gd name="connsiteY7-658" fmla="*/ 203200 h 635431"/>
                    <a:gd name="connsiteX8-659" fmla="*/ 2159071 w 2159757"/>
                    <a:gd name="connsiteY8-660" fmla="*/ 553086 h 635431"/>
                    <a:gd name="connsiteX9-661" fmla="*/ 2126595 w 2159757"/>
                    <a:gd name="connsiteY9-662" fmla="*/ 626837 h 635431"/>
                    <a:gd name="connsiteX10-663" fmla="*/ 1860622 w 2159757"/>
                    <a:gd name="connsiteY10-664" fmla="*/ 625475 h 635431"/>
                    <a:gd name="connsiteX11-665" fmla="*/ 1584397 w 2159757"/>
                    <a:gd name="connsiteY11-666" fmla="*/ 625475 h 635431"/>
                    <a:gd name="connsiteX12-667" fmla="*/ 682697 w 2159757"/>
                    <a:gd name="connsiteY12-668" fmla="*/ 625475 h 635431"/>
                    <a:gd name="connsiteX13-669" fmla="*/ 269947 w 2159757"/>
                    <a:gd name="connsiteY13-670" fmla="*/ 628650 h 635431"/>
                    <a:gd name="connsiteX14-671" fmla="*/ 43433 w 2159757"/>
                    <a:gd name="connsiteY14-672" fmla="*/ 630012 h 635431"/>
                    <a:gd name="connsiteX15-673" fmla="*/ 10957 w 2159757"/>
                    <a:gd name="connsiteY15-674" fmla="*/ 553086 h 635431"/>
                    <a:gd name="connsiteX16-675" fmla="*/ 73 w 2159757"/>
                    <a:gd name="connsiteY16-676" fmla="*/ 415925 h 635431"/>
                    <a:gd name="connsiteX17-677" fmla="*/ 6422 w 2159757"/>
                    <a:gd name="connsiteY17-678" fmla="*/ 254000 h 635431"/>
                    <a:gd name="connsiteX18" fmla="*/ 10957 w 2159757"/>
                    <a:gd name="connsiteY18" fmla="*/ 83937 h 635431"/>
                    <a:gd name="connsiteX0-679" fmla="*/ 10957 w 2161599"/>
                    <a:gd name="connsiteY0-680" fmla="*/ 83937 h 635431"/>
                    <a:gd name="connsiteX1-681" fmla="*/ 49783 w 2161599"/>
                    <a:gd name="connsiteY1-682" fmla="*/ 10186 h 635431"/>
                    <a:gd name="connsiteX2-683" fmla="*/ 476322 w 2161599"/>
                    <a:gd name="connsiteY2-684" fmla="*/ 9525 h 635431"/>
                    <a:gd name="connsiteX3-685" fmla="*/ 1101797 w 2161599"/>
                    <a:gd name="connsiteY3-686" fmla="*/ 6350 h 635431"/>
                    <a:gd name="connsiteX4-687" fmla="*/ 1625672 w 2161599"/>
                    <a:gd name="connsiteY4-688" fmla="*/ 0 h 635431"/>
                    <a:gd name="connsiteX5-689" fmla="*/ 2123420 w 2161599"/>
                    <a:gd name="connsiteY5-690" fmla="*/ 13361 h 635431"/>
                    <a:gd name="connsiteX6-691" fmla="*/ 2159071 w 2161599"/>
                    <a:gd name="connsiteY6-692" fmla="*/ 83937 h 635431"/>
                    <a:gd name="connsiteX7-693" fmla="*/ 2155898 w 2161599"/>
                    <a:gd name="connsiteY7-694" fmla="*/ 203200 h 635431"/>
                    <a:gd name="connsiteX8-695" fmla="*/ 2159073 w 2161599"/>
                    <a:gd name="connsiteY8-696" fmla="*/ 396875 h 635431"/>
                    <a:gd name="connsiteX9-697" fmla="*/ 2159071 w 2161599"/>
                    <a:gd name="connsiteY9-698" fmla="*/ 553086 h 635431"/>
                    <a:gd name="connsiteX10-699" fmla="*/ 2126595 w 2161599"/>
                    <a:gd name="connsiteY10-700" fmla="*/ 626837 h 635431"/>
                    <a:gd name="connsiteX11-701" fmla="*/ 1860622 w 2161599"/>
                    <a:gd name="connsiteY11-702" fmla="*/ 625475 h 635431"/>
                    <a:gd name="connsiteX12-703" fmla="*/ 1584397 w 2161599"/>
                    <a:gd name="connsiteY12-704" fmla="*/ 625475 h 635431"/>
                    <a:gd name="connsiteX13-705" fmla="*/ 682697 w 2161599"/>
                    <a:gd name="connsiteY13-706" fmla="*/ 625475 h 635431"/>
                    <a:gd name="connsiteX14-707" fmla="*/ 269947 w 2161599"/>
                    <a:gd name="connsiteY14-708" fmla="*/ 628650 h 635431"/>
                    <a:gd name="connsiteX15-709" fmla="*/ 43433 w 2161599"/>
                    <a:gd name="connsiteY15-710" fmla="*/ 630012 h 635431"/>
                    <a:gd name="connsiteX16-711" fmla="*/ 10957 w 2161599"/>
                    <a:gd name="connsiteY16-712" fmla="*/ 553086 h 635431"/>
                    <a:gd name="connsiteX17-713" fmla="*/ 73 w 2161599"/>
                    <a:gd name="connsiteY17-714" fmla="*/ 415925 h 635431"/>
                    <a:gd name="connsiteX18-715" fmla="*/ 6422 w 2161599"/>
                    <a:gd name="connsiteY18-716" fmla="*/ 254000 h 635431"/>
                    <a:gd name="connsiteX19" fmla="*/ 10957 w 2161599"/>
                    <a:gd name="connsiteY19" fmla="*/ 83937 h 635431"/>
                    <a:gd name="connsiteX0-717" fmla="*/ 10957 w 2161599"/>
                    <a:gd name="connsiteY0-718" fmla="*/ 83937 h 635431"/>
                    <a:gd name="connsiteX1-719" fmla="*/ 49783 w 2161599"/>
                    <a:gd name="connsiteY1-720" fmla="*/ 10186 h 635431"/>
                    <a:gd name="connsiteX2-721" fmla="*/ 476322 w 2161599"/>
                    <a:gd name="connsiteY2-722" fmla="*/ 9525 h 635431"/>
                    <a:gd name="connsiteX3-723" fmla="*/ 1101797 w 2161599"/>
                    <a:gd name="connsiteY3-724" fmla="*/ 6350 h 635431"/>
                    <a:gd name="connsiteX4-725" fmla="*/ 1625672 w 2161599"/>
                    <a:gd name="connsiteY4-726" fmla="*/ 0 h 635431"/>
                    <a:gd name="connsiteX5-727" fmla="*/ 2123420 w 2161599"/>
                    <a:gd name="connsiteY5-728" fmla="*/ 13361 h 635431"/>
                    <a:gd name="connsiteX6-729" fmla="*/ 2159071 w 2161599"/>
                    <a:gd name="connsiteY6-730" fmla="*/ 83937 h 635431"/>
                    <a:gd name="connsiteX7-731" fmla="*/ 2155898 w 2161599"/>
                    <a:gd name="connsiteY7-732" fmla="*/ 203200 h 635431"/>
                    <a:gd name="connsiteX8-733" fmla="*/ 2159073 w 2161599"/>
                    <a:gd name="connsiteY8-734" fmla="*/ 396875 h 635431"/>
                    <a:gd name="connsiteX9-735" fmla="*/ 2159071 w 2161599"/>
                    <a:gd name="connsiteY9-736" fmla="*/ 553086 h 635431"/>
                    <a:gd name="connsiteX10-737" fmla="*/ 2126595 w 2161599"/>
                    <a:gd name="connsiteY10-738" fmla="*/ 626837 h 635431"/>
                    <a:gd name="connsiteX11-739" fmla="*/ 1860622 w 2161599"/>
                    <a:gd name="connsiteY11-740" fmla="*/ 625475 h 635431"/>
                    <a:gd name="connsiteX12-741" fmla="*/ 1584397 w 2161599"/>
                    <a:gd name="connsiteY12-742" fmla="*/ 625475 h 635431"/>
                    <a:gd name="connsiteX13-743" fmla="*/ 682697 w 2161599"/>
                    <a:gd name="connsiteY13-744" fmla="*/ 625475 h 635431"/>
                    <a:gd name="connsiteX14-745" fmla="*/ 269947 w 2161599"/>
                    <a:gd name="connsiteY14-746" fmla="*/ 628650 h 635431"/>
                    <a:gd name="connsiteX15-747" fmla="*/ 43433 w 2161599"/>
                    <a:gd name="connsiteY15-748" fmla="*/ 630012 h 635431"/>
                    <a:gd name="connsiteX16-749" fmla="*/ 10957 w 2161599"/>
                    <a:gd name="connsiteY16-750" fmla="*/ 553086 h 635431"/>
                    <a:gd name="connsiteX17-751" fmla="*/ 73 w 2161599"/>
                    <a:gd name="connsiteY17-752" fmla="*/ 415925 h 635431"/>
                    <a:gd name="connsiteX18-753" fmla="*/ 6422 w 2161599"/>
                    <a:gd name="connsiteY18-754" fmla="*/ 254000 h 635431"/>
                    <a:gd name="connsiteX19-755" fmla="*/ 10957 w 2161599"/>
                    <a:gd name="connsiteY19-756" fmla="*/ 83937 h 635431"/>
                    <a:gd name="connsiteX0-757" fmla="*/ 10957 w 2161599"/>
                    <a:gd name="connsiteY0-758" fmla="*/ 83937 h 635431"/>
                    <a:gd name="connsiteX1-759" fmla="*/ 49783 w 2161599"/>
                    <a:gd name="connsiteY1-760" fmla="*/ 10186 h 635431"/>
                    <a:gd name="connsiteX2-761" fmla="*/ 476322 w 2161599"/>
                    <a:gd name="connsiteY2-762" fmla="*/ 9525 h 635431"/>
                    <a:gd name="connsiteX3-763" fmla="*/ 1101797 w 2161599"/>
                    <a:gd name="connsiteY3-764" fmla="*/ 6350 h 635431"/>
                    <a:gd name="connsiteX4-765" fmla="*/ 1625672 w 2161599"/>
                    <a:gd name="connsiteY4-766" fmla="*/ 0 h 635431"/>
                    <a:gd name="connsiteX5-767" fmla="*/ 2123420 w 2161599"/>
                    <a:gd name="connsiteY5-768" fmla="*/ 13361 h 635431"/>
                    <a:gd name="connsiteX6-769" fmla="*/ 2159071 w 2161599"/>
                    <a:gd name="connsiteY6-770" fmla="*/ 83937 h 635431"/>
                    <a:gd name="connsiteX7-771" fmla="*/ 2155898 w 2161599"/>
                    <a:gd name="connsiteY7-772" fmla="*/ 203200 h 635431"/>
                    <a:gd name="connsiteX8-773" fmla="*/ 2159073 w 2161599"/>
                    <a:gd name="connsiteY8-774" fmla="*/ 396875 h 635431"/>
                    <a:gd name="connsiteX9-775" fmla="*/ 2159071 w 2161599"/>
                    <a:gd name="connsiteY9-776" fmla="*/ 553086 h 635431"/>
                    <a:gd name="connsiteX10-777" fmla="*/ 2126595 w 2161599"/>
                    <a:gd name="connsiteY10-778" fmla="*/ 626837 h 635431"/>
                    <a:gd name="connsiteX11-779" fmla="*/ 1860622 w 2161599"/>
                    <a:gd name="connsiteY11-780" fmla="*/ 625475 h 635431"/>
                    <a:gd name="connsiteX12-781" fmla="*/ 1584397 w 2161599"/>
                    <a:gd name="connsiteY12-782" fmla="*/ 625475 h 635431"/>
                    <a:gd name="connsiteX13-783" fmla="*/ 682697 w 2161599"/>
                    <a:gd name="connsiteY13-784" fmla="*/ 625475 h 635431"/>
                    <a:gd name="connsiteX14-785" fmla="*/ 269947 w 2161599"/>
                    <a:gd name="connsiteY14-786" fmla="*/ 628650 h 635431"/>
                    <a:gd name="connsiteX15-787" fmla="*/ 43433 w 2161599"/>
                    <a:gd name="connsiteY15-788" fmla="*/ 630012 h 635431"/>
                    <a:gd name="connsiteX16-789" fmla="*/ 10957 w 2161599"/>
                    <a:gd name="connsiteY16-790" fmla="*/ 553086 h 635431"/>
                    <a:gd name="connsiteX17-791" fmla="*/ 73 w 2161599"/>
                    <a:gd name="connsiteY17-792" fmla="*/ 415925 h 635431"/>
                    <a:gd name="connsiteX18-793" fmla="*/ 6422 w 2161599"/>
                    <a:gd name="connsiteY18-794" fmla="*/ 254000 h 635431"/>
                    <a:gd name="connsiteX19-795" fmla="*/ 10957 w 2161599"/>
                    <a:gd name="connsiteY19-796" fmla="*/ 83937 h 635431"/>
                    <a:gd name="connsiteX0-797" fmla="*/ 10957 w 2163766"/>
                    <a:gd name="connsiteY0-798" fmla="*/ 83937 h 635431"/>
                    <a:gd name="connsiteX1-799" fmla="*/ 49783 w 2163766"/>
                    <a:gd name="connsiteY1-800" fmla="*/ 10186 h 635431"/>
                    <a:gd name="connsiteX2-801" fmla="*/ 476322 w 2163766"/>
                    <a:gd name="connsiteY2-802" fmla="*/ 9525 h 635431"/>
                    <a:gd name="connsiteX3-803" fmla="*/ 1101797 w 2163766"/>
                    <a:gd name="connsiteY3-804" fmla="*/ 6350 h 635431"/>
                    <a:gd name="connsiteX4-805" fmla="*/ 1625672 w 2163766"/>
                    <a:gd name="connsiteY4-806" fmla="*/ 0 h 635431"/>
                    <a:gd name="connsiteX5-807" fmla="*/ 2123420 w 2163766"/>
                    <a:gd name="connsiteY5-808" fmla="*/ 13361 h 635431"/>
                    <a:gd name="connsiteX6-809" fmla="*/ 2159071 w 2163766"/>
                    <a:gd name="connsiteY6-810" fmla="*/ 83937 h 635431"/>
                    <a:gd name="connsiteX7-811" fmla="*/ 2155898 w 2163766"/>
                    <a:gd name="connsiteY7-812" fmla="*/ 203200 h 635431"/>
                    <a:gd name="connsiteX8-813" fmla="*/ 2159073 w 2163766"/>
                    <a:gd name="connsiteY8-814" fmla="*/ 396875 h 635431"/>
                    <a:gd name="connsiteX9-815" fmla="*/ 2159071 w 2163766"/>
                    <a:gd name="connsiteY9-816" fmla="*/ 553086 h 635431"/>
                    <a:gd name="connsiteX10-817" fmla="*/ 2126595 w 2163766"/>
                    <a:gd name="connsiteY10-818" fmla="*/ 626837 h 635431"/>
                    <a:gd name="connsiteX11-819" fmla="*/ 1860622 w 2163766"/>
                    <a:gd name="connsiteY11-820" fmla="*/ 625475 h 635431"/>
                    <a:gd name="connsiteX12-821" fmla="*/ 1584397 w 2163766"/>
                    <a:gd name="connsiteY12-822" fmla="*/ 625475 h 635431"/>
                    <a:gd name="connsiteX13-823" fmla="*/ 682697 w 2163766"/>
                    <a:gd name="connsiteY13-824" fmla="*/ 625475 h 635431"/>
                    <a:gd name="connsiteX14-825" fmla="*/ 269947 w 2163766"/>
                    <a:gd name="connsiteY14-826" fmla="*/ 628650 h 635431"/>
                    <a:gd name="connsiteX15-827" fmla="*/ 43433 w 2163766"/>
                    <a:gd name="connsiteY15-828" fmla="*/ 630012 h 635431"/>
                    <a:gd name="connsiteX16-829" fmla="*/ 10957 w 2163766"/>
                    <a:gd name="connsiteY16-830" fmla="*/ 553086 h 635431"/>
                    <a:gd name="connsiteX17-831" fmla="*/ 73 w 2163766"/>
                    <a:gd name="connsiteY17-832" fmla="*/ 415925 h 635431"/>
                    <a:gd name="connsiteX18-833" fmla="*/ 6422 w 2163766"/>
                    <a:gd name="connsiteY18-834" fmla="*/ 254000 h 635431"/>
                    <a:gd name="connsiteX19-835" fmla="*/ 10957 w 2163766"/>
                    <a:gd name="connsiteY19-836" fmla="*/ 83937 h 635431"/>
                    <a:gd name="connsiteX0-837" fmla="*/ 4821 w 2157630"/>
                    <a:gd name="connsiteY0-838" fmla="*/ 83937 h 635431"/>
                    <a:gd name="connsiteX1-839" fmla="*/ 43647 w 2157630"/>
                    <a:gd name="connsiteY1-840" fmla="*/ 10186 h 635431"/>
                    <a:gd name="connsiteX2-841" fmla="*/ 470186 w 2157630"/>
                    <a:gd name="connsiteY2-842" fmla="*/ 9525 h 635431"/>
                    <a:gd name="connsiteX3-843" fmla="*/ 1095661 w 2157630"/>
                    <a:gd name="connsiteY3-844" fmla="*/ 6350 h 635431"/>
                    <a:gd name="connsiteX4-845" fmla="*/ 1619536 w 2157630"/>
                    <a:gd name="connsiteY4-846" fmla="*/ 0 h 635431"/>
                    <a:gd name="connsiteX5-847" fmla="*/ 2117284 w 2157630"/>
                    <a:gd name="connsiteY5-848" fmla="*/ 13361 h 635431"/>
                    <a:gd name="connsiteX6-849" fmla="*/ 2152935 w 2157630"/>
                    <a:gd name="connsiteY6-850" fmla="*/ 83937 h 635431"/>
                    <a:gd name="connsiteX7-851" fmla="*/ 2149762 w 2157630"/>
                    <a:gd name="connsiteY7-852" fmla="*/ 203200 h 635431"/>
                    <a:gd name="connsiteX8-853" fmla="*/ 2152937 w 2157630"/>
                    <a:gd name="connsiteY8-854" fmla="*/ 396875 h 635431"/>
                    <a:gd name="connsiteX9-855" fmla="*/ 2152935 w 2157630"/>
                    <a:gd name="connsiteY9-856" fmla="*/ 553086 h 635431"/>
                    <a:gd name="connsiteX10-857" fmla="*/ 2120459 w 2157630"/>
                    <a:gd name="connsiteY10-858" fmla="*/ 626837 h 635431"/>
                    <a:gd name="connsiteX11-859" fmla="*/ 1854486 w 2157630"/>
                    <a:gd name="connsiteY11-860" fmla="*/ 625475 h 635431"/>
                    <a:gd name="connsiteX12-861" fmla="*/ 1578261 w 2157630"/>
                    <a:gd name="connsiteY12-862" fmla="*/ 625475 h 635431"/>
                    <a:gd name="connsiteX13-863" fmla="*/ 676561 w 2157630"/>
                    <a:gd name="connsiteY13-864" fmla="*/ 625475 h 635431"/>
                    <a:gd name="connsiteX14-865" fmla="*/ 263811 w 2157630"/>
                    <a:gd name="connsiteY14-866" fmla="*/ 628650 h 635431"/>
                    <a:gd name="connsiteX15-867" fmla="*/ 37297 w 2157630"/>
                    <a:gd name="connsiteY15-868" fmla="*/ 630012 h 635431"/>
                    <a:gd name="connsiteX16-869" fmla="*/ 4821 w 2157630"/>
                    <a:gd name="connsiteY16-870" fmla="*/ 553086 h 635431"/>
                    <a:gd name="connsiteX17-871" fmla="*/ 6637 w 2157630"/>
                    <a:gd name="connsiteY17-872" fmla="*/ 419100 h 635431"/>
                    <a:gd name="connsiteX18-873" fmla="*/ 286 w 2157630"/>
                    <a:gd name="connsiteY18-874" fmla="*/ 254000 h 635431"/>
                    <a:gd name="connsiteX19-875" fmla="*/ 4821 w 2157630"/>
                    <a:gd name="connsiteY19-876" fmla="*/ 83937 h 635431"/>
                    <a:gd name="connsiteX0-877" fmla="*/ 5313 w 2158122"/>
                    <a:gd name="connsiteY0-878" fmla="*/ 83937 h 635431"/>
                    <a:gd name="connsiteX1-879" fmla="*/ 44139 w 2158122"/>
                    <a:gd name="connsiteY1-880" fmla="*/ 10186 h 635431"/>
                    <a:gd name="connsiteX2-881" fmla="*/ 470678 w 2158122"/>
                    <a:gd name="connsiteY2-882" fmla="*/ 9525 h 635431"/>
                    <a:gd name="connsiteX3-883" fmla="*/ 1096153 w 2158122"/>
                    <a:gd name="connsiteY3-884" fmla="*/ 6350 h 635431"/>
                    <a:gd name="connsiteX4-885" fmla="*/ 1620028 w 2158122"/>
                    <a:gd name="connsiteY4-886" fmla="*/ 0 h 635431"/>
                    <a:gd name="connsiteX5-887" fmla="*/ 2117776 w 2158122"/>
                    <a:gd name="connsiteY5-888" fmla="*/ 13361 h 635431"/>
                    <a:gd name="connsiteX6-889" fmla="*/ 2153427 w 2158122"/>
                    <a:gd name="connsiteY6-890" fmla="*/ 83937 h 635431"/>
                    <a:gd name="connsiteX7-891" fmla="*/ 2150254 w 2158122"/>
                    <a:gd name="connsiteY7-892" fmla="*/ 203200 h 635431"/>
                    <a:gd name="connsiteX8-893" fmla="*/ 2153429 w 2158122"/>
                    <a:gd name="connsiteY8-894" fmla="*/ 396875 h 635431"/>
                    <a:gd name="connsiteX9-895" fmla="*/ 2153427 w 2158122"/>
                    <a:gd name="connsiteY9-896" fmla="*/ 553086 h 635431"/>
                    <a:gd name="connsiteX10-897" fmla="*/ 2120951 w 2158122"/>
                    <a:gd name="connsiteY10-898" fmla="*/ 626837 h 635431"/>
                    <a:gd name="connsiteX11-899" fmla="*/ 1854978 w 2158122"/>
                    <a:gd name="connsiteY11-900" fmla="*/ 625475 h 635431"/>
                    <a:gd name="connsiteX12-901" fmla="*/ 1578753 w 2158122"/>
                    <a:gd name="connsiteY12-902" fmla="*/ 625475 h 635431"/>
                    <a:gd name="connsiteX13-903" fmla="*/ 677053 w 2158122"/>
                    <a:gd name="connsiteY13-904" fmla="*/ 625475 h 635431"/>
                    <a:gd name="connsiteX14-905" fmla="*/ 264303 w 2158122"/>
                    <a:gd name="connsiteY14-906" fmla="*/ 628650 h 635431"/>
                    <a:gd name="connsiteX15-907" fmla="*/ 37789 w 2158122"/>
                    <a:gd name="connsiteY15-908" fmla="*/ 630012 h 635431"/>
                    <a:gd name="connsiteX16-909" fmla="*/ 5313 w 2158122"/>
                    <a:gd name="connsiteY16-910" fmla="*/ 553086 h 635431"/>
                    <a:gd name="connsiteX17-911" fmla="*/ 7129 w 2158122"/>
                    <a:gd name="connsiteY17-912" fmla="*/ 419100 h 635431"/>
                    <a:gd name="connsiteX18-913" fmla="*/ 778 w 2158122"/>
                    <a:gd name="connsiteY18-914" fmla="*/ 254000 h 635431"/>
                    <a:gd name="connsiteX19-915" fmla="*/ 5313 w 2158122"/>
                    <a:gd name="connsiteY19-916" fmla="*/ 83937 h 635431"/>
                    <a:gd name="connsiteX0-917" fmla="*/ 8795 w 2161604"/>
                    <a:gd name="connsiteY0-918" fmla="*/ 83937 h 635431"/>
                    <a:gd name="connsiteX1-919" fmla="*/ 47621 w 2161604"/>
                    <a:gd name="connsiteY1-920" fmla="*/ 10186 h 635431"/>
                    <a:gd name="connsiteX2-921" fmla="*/ 474160 w 2161604"/>
                    <a:gd name="connsiteY2-922" fmla="*/ 9525 h 635431"/>
                    <a:gd name="connsiteX3-923" fmla="*/ 1099635 w 2161604"/>
                    <a:gd name="connsiteY3-924" fmla="*/ 6350 h 635431"/>
                    <a:gd name="connsiteX4-925" fmla="*/ 1623510 w 2161604"/>
                    <a:gd name="connsiteY4-926" fmla="*/ 0 h 635431"/>
                    <a:gd name="connsiteX5-927" fmla="*/ 2121258 w 2161604"/>
                    <a:gd name="connsiteY5-928" fmla="*/ 13361 h 635431"/>
                    <a:gd name="connsiteX6-929" fmla="*/ 2156909 w 2161604"/>
                    <a:gd name="connsiteY6-930" fmla="*/ 83937 h 635431"/>
                    <a:gd name="connsiteX7-931" fmla="*/ 2153736 w 2161604"/>
                    <a:gd name="connsiteY7-932" fmla="*/ 203200 h 635431"/>
                    <a:gd name="connsiteX8-933" fmla="*/ 2156911 w 2161604"/>
                    <a:gd name="connsiteY8-934" fmla="*/ 396875 h 635431"/>
                    <a:gd name="connsiteX9-935" fmla="*/ 2156909 w 2161604"/>
                    <a:gd name="connsiteY9-936" fmla="*/ 553086 h 635431"/>
                    <a:gd name="connsiteX10-937" fmla="*/ 2124433 w 2161604"/>
                    <a:gd name="connsiteY10-938" fmla="*/ 626837 h 635431"/>
                    <a:gd name="connsiteX11-939" fmla="*/ 1858460 w 2161604"/>
                    <a:gd name="connsiteY11-940" fmla="*/ 625475 h 635431"/>
                    <a:gd name="connsiteX12-941" fmla="*/ 1582235 w 2161604"/>
                    <a:gd name="connsiteY12-942" fmla="*/ 625475 h 635431"/>
                    <a:gd name="connsiteX13-943" fmla="*/ 680535 w 2161604"/>
                    <a:gd name="connsiteY13-944" fmla="*/ 625475 h 635431"/>
                    <a:gd name="connsiteX14-945" fmla="*/ 267785 w 2161604"/>
                    <a:gd name="connsiteY14-946" fmla="*/ 628650 h 635431"/>
                    <a:gd name="connsiteX15-947" fmla="*/ 41271 w 2161604"/>
                    <a:gd name="connsiteY15-948" fmla="*/ 630012 h 635431"/>
                    <a:gd name="connsiteX16-949" fmla="*/ 8795 w 2161604"/>
                    <a:gd name="connsiteY16-950" fmla="*/ 553086 h 635431"/>
                    <a:gd name="connsiteX17-951" fmla="*/ 10611 w 2161604"/>
                    <a:gd name="connsiteY17-952" fmla="*/ 419100 h 635431"/>
                    <a:gd name="connsiteX18-953" fmla="*/ 4260 w 2161604"/>
                    <a:gd name="connsiteY18-954" fmla="*/ 254000 h 635431"/>
                    <a:gd name="connsiteX19-955" fmla="*/ 8795 w 2161604"/>
                    <a:gd name="connsiteY19-956" fmla="*/ 83937 h 635431"/>
                    <a:gd name="connsiteX0-957" fmla="*/ 8795 w 2161604"/>
                    <a:gd name="connsiteY0-958" fmla="*/ 83937 h 635431"/>
                    <a:gd name="connsiteX1-959" fmla="*/ 47621 w 2161604"/>
                    <a:gd name="connsiteY1-960" fmla="*/ 10186 h 635431"/>
                    <a:gd name="connsiteX2-961" fmla="*/ 474160 w 2161604"/>
                    <a:gd name="connsiteY2-962" fmla="*/ 9525 h 635431"/>
                    <a:gd name="connsiteX3-963" fmla="*/ 1099635 w 2161604"/>
                    <a:gd name="connsiteY3-964" fmla="*/ 6350 h 635431"/>
                    <a:gd name="connsiteX4-965" fmla="*/ 1623510 w 2161604"/>
                    <a:gd name="connsiteY4-966" fmla="*/ 0 h 635431"/>
                    <a:gd name="connsiteX5-967" fmla="*/ 2121258 w 2161604"/>
                    <a:gd name="connsiteY5-968" fmla="*/ 13361 h 635431"/>
                    <a:gd name="connsiteX6-969" fmla="*/ 2156909 w 2161604"/>
                    <a:gd name="connsiteY6-970" fmla="*/ 83937 h 635431"/>
                    <a:gd name="connsiteX7-971" fmla="*/ 2153736 w 2161604"/>
                    <a:gd name="connsiteY7-972" fmla="*/ 203200 h 635431"/>
                    <a:gd name="connsiteX8-973" fmla="*/ 2156911 w 2161604"/>
                    <a:gd name="connsiteY8-974" fmla="*/ 396875 h 635431"/>
                    <a:gd name="connsiteX9-975" fmla="*/ 2156909 w 2161604"/>
                    <a:gd name="connsiteY9-976" fmla="*/ 553086 h 635431"/>
                    <a:gd name="connsiteX10-977" fmla="*/ 2124433 w 2161604"/>
                    <a:gd name="connsiteY10-978" fmla="*/ 626837 h 635431"/>
                    <a:gd name="connsiteX11-979" fmla="*/ 1858460 w 2161604"/>
                    <a:gd name="connsiteY11-980" fmla="*/ 625475 h 635431"/>
                    <a:gd name="connsiteX12-981" fmla="*/ 1582235 w 2161604"/>
                    <a:gd name="connsiteY12-982" fmla="*/ 625475 h 635431"/>
                    <a:gd name="connsiteX13-983" fmla="*/ 1045660 w 2161604"/>
                    <a:gd name="connsiteY13-984" fmla="*/ 625475 h 635431"/>
                    <a:gd name="connsiteX14-985" fmla="*/ 680535 w 2161604"/>
                    <a:gd name="connsiteY14-986" fmla="*/ 625475 h 635431"/>
                    <a:gd name="connsiteX15-987" fmla="*/ 267785 w 2161604"/>
                    <a:gd name="connsiteY15-988" fmla="*/ 628650 h 635431"/>
                    <a:gd name="connsiteX16-989" fmla="*/ 41271 w 2161604"/>
                    <a:gd name="connsiteY16-990" fmla="*/ 630012 h 635431"/>
                    <a:gd name="connsiteX17-991" fmla="*/ 8795 w 2161604"/>
                    <a:gd name="connsiteY17-992" fmla="*/ 553086 h 635431"/>
                    <a:gd name="connsiteX18-993" fmla="*/ 10611 w 2161604"/>
                    <a:gd name="connsiteY18-994" fmla="*/ 419100 h 635431"/>
                    <a:gd name="connsiteX19-995" fmla="*/ 4260 w 2161604"/>
                    <a:gd name="connsiteY19-996" fmla="*/ 254000 h 635431"/>
                    <a:gd name="connsiteX20" fmla="*/ 8795 w 2161604"/>
                    <a:gd name="connsiteY20" fmla="*/ 83937 h 635431"/>
                    <a:gd name="connsiteX0-997" fmla="*/ 8795 w 2161604"/>
                    <a:gd name="connsiteY0-998" fmla="*/ 83937 h 635431"/>
                    <a:gd name="connsiteX1-999" fmla="*/ 47621 w 2161604"/>
                    <a:gd name="connsiteY1-1000" fmla="*/ 10186 h 635431"/>
                    <a:gd name="connsiteX2-1001" fmla="*/ 474160 w 2161604"/>
                    <a:gd name="connsiteY2-1002" fmla="*/ 9525 h 635431"/>
                    <a:gd name="connsiteX3-1003" fmla="*/ 1099635 w 2161604"/>
                    <a:gd name="connsiteY3-1004" fmla="*/ 6350 h 635431"/>
                    <a:gd name="connsiteX4-1005" fmla="*/ 1623510 w 2161604"/>
                    <a:gd name="connsiteY4-1006" fmla="*/ 0 h 635431"/>
                    <a:gd name="connsiteX5-1007" fmla="*/ 2121258 w 2161604"/>
                    <a:gd name="connsiteY5-1008" fmla="*/ 13361 h 635431"/>
                    <a:gd name="connsiteX6-1009" fmla="*/ 2156909 w 2161604"/>
                    <a:gd name="connsiteY6-1010" fmla="*/ 83937 h 635431"/>
                    <a:gd name="connsiteX7-1011" fmla="*/ 2153736 w 2161604"/>
                    <a:gd name="connsiteY7-1012" fmla="*/ 203200 h 635431"/>
                    <a:gd name="connsiteX8-1013" fmla="*/ 2156911 w 2161604"/>
                    <a:gd name="connsiteY8-1014" fmla="*/ 396875 h 635431"/>
                    <a:gd name="connsiteX9-1015" fmla="*/ 2156909 w 2161604"/>
                    <a:gd name="connsiteY9-1016" fmla="*/ 553086 h 635431"/>
                    <a:gd name="connsiteX10-1017" fmla="*/ 2124433 w 2161604"/>
                    <a:gd name="connsiteY10-1018" fmla="*/ 626837 h 635431"/>
                    <a:gd name="connsiteX11-1019" fmla="*/ 1858460 w 2161604"/>
                    <a:gd name="connsiteY11-1020" fmla="*/ 625475 h 635431"/>
                    <a:gd name="connsiteX12-1021" fmla="*/ 1582235 w 2161604"/>
                    <a:gd name="connsiteY12-1022" fmla="*/ 625475 h 635431"/>
                    <a:gd name="connsiteX13-1023" fmla="*/ 1045660 w 2161604"/>
                    <a:gd name="connsiteY13-1024" fmla="*/ 625475 h 635431"/>
                    <a:gd name="connsiteX14-1025" fmla="*/ 680535 w 2161604"/>
                    <a:gd name="connsiteY14-1026" fmla="*/ 625475 h 635431"/>
                    <a:gd name="connsiteX15-1027" fmla="*/ 267785 w 2161604"/>
                    <a:gd name="connsiteY15-1028" fmla="*/ 628650 h 635431"/>
                    <a:gd name="connsiteX16-1029" fmla="*/ 41271 w 2161604"/>
                    <a:gd name="connsiteY16-1030" fmla="*/ 630012 h 635431"/>
                    <a:gd name="connsiteX17-1031" fmla="*/ 8795 w 2161604"/>
                    <a:gd name="connsiteY17-1032" fmla="*/ 553086 h 635431"/>
                    <a:gd name="connsiteX18-1033" fmla="*/ 10611 w 2161604"/>
                    <a:gd name="connsiteY18-1034" fmla="*/ 419100 h 635431"/>
                    <a:gd name="connsiteX19-1035" fmla="*/ 4260 w 2161604"/>
                    <a:gd name="connsiteY19-1036" fmla="*/ 254000 h 635431"/>
                    <a:gd name="connsiteX20-1037" fmla="*/ 8795 w 2161604"/>
                    <a:gd name="connsiteY20-1038" fmla="*/ 83937 h 635431"/>
                    <a:gd name="connsiteX0-1039" fmla="*/ 8795 w 2161604"/>
                    <a:gd name="connsiteY0-1040" fmla="*/ 83937 h 635431"/>
                    <a:gd name="connsiteX1-1041" fmla="*/ 47621 w 2161604"/>
                    <a:gd name="connsiteY1-1042" fmla="*/ 10186 h 635431"/>
                    <a:gd name="connsiteX2-1043" fmla="*/ 474160 w 2161604"/>
                    <a:gd name="connsiteY2-1044" fmla="*/ 9525 h 635431"/>
                    <a:gd name="connsiteX3-1045" fmla="*/ 1099635 w 2161604"/>
                    <a:gd name="connsiteY3-1046" fmla="*/ 6350 h 635431"/>
                    <a:gd name="connsiteX4-1047" fmla="*/ 1623510 w 2161604"/>
                    <a:gd name="connsiteY4-1048" fmla="*/ 0 h 635431"/>
                    <a:gd name="connsiteX5-1049" fmla="*/ 2121258 w 2161604"/>
                    <a:gd name="connsiteY5-1050" fmla="*/ 13361 h 635431"/>
                    <a:gd name="connsiteX6-1051" fmla="*/ 2156909 w 2161604"/>
                    <a:gd name="connsiteY6-1052" fmla="*/ 83937 h 635431"/>
                    <a:gd name="connsiteX7-1053" fmla="*/ 2153736 w 2161604"/>
                    <a:gd name="connsiteY7-1054" fmla="*/ 203200 h 635431"/>
                    <a:gd name="connsiteX8-1055" fmla="*/ 2156911 w 2161604"/>
                    <a:gd name="connsiteY8-1056" fmla="*/ 396875 h 635431"/>
                    <a:gd name="connsiteX9-1057" fmla="*/ 2156909 w 2161604"/>
                    <a:gd name="connsiteY9-1058" fmla="*/ 553086 h 635431"/>
                    <a:gd name="connsiteX10-1059" fmla="*/ 2124433 w 2161604"/>
                    <a:gd name="connsiteY10-1060" fmla="*/ 626837 h 635431"/>
                    <a:gd name="connsiteX11-1061" fmla="*/ 1858460 w 2161604"/>
                    <a:gd name="connsiteY11-1062" fmla="*/ 625475 h 635431"/>
                    <a:gd name="connsiteX12-1063" fmla="*/ 1582235 w 2161604"/>
                    <a:gd name="connsiteY12-1064" fmla="*/ 625475 h 635431"/>
                    <a:gd name="connsiteX13-1065" fmla="*/ 1045660 w 2161604"/>
                    <a:gd name="connsiteY13-1066" fmla="*/ 625475 h 635431"/>
                    <a:gd name="connsiteX14-1067" fmla="*/ 680535 w 2161604"/>
                    <a:gd name="connsiteY14-1068" fmla="*/ 625475 h 635431"/>
                    <a:gd name="connsiteX15-1069" fmla="*/ 267785 w 2161604"/>
                    <a:gd name="connsiteY15-1070" fmla="*/ 628650 h 635431"/>
                    <a:gd name="connsiteX16-1071" fmla="*/ 41271 w 2161604"/>
                    <a:gd name="connsiteY16-1072" fmla="*/ 630012 h 635431"/>
                    <a:gd name="connsiteX17-1073" fmla="*/ 8795 w 2161604"/>
                    <a:gd name="connsiteY17-1074" fmla="*/ 553086 h 635431"/>
                    <a:gd name="connsiteX18-1075" fmla="*/ 10611 w 2161604"/>
                    <a:gd name="connsiteY18-1076" fmla="*/ 419100 h 635431"/>
                    <a:gd name="connsiteX19-1077" fmla="*/ 4260 w 2161604"/>
                    <a:gd name="connsiteY19-1078" fmla="*/ 254000 h 635431"/>
                    <a:gd name="connsiteX20-1079" fmla="*/ 8795 w 2161604"/>
                    <a:gd name="connsiteY20-1080" fmla="*/ 83937 h 635431"/>
                    <a:gd name="connsiteX0-1081" fmla="*/ 8795 w 2161604"/>
                    <a:gd name="connsiteY0-1082" fmla="*/ 83937 h 635431"/>
                    <a:gd name="connsiteX1-1083" fmla="*/ 47621 w 2161604"/>
                    <a:gd name="connsiteY1-1084" fmla="*/ 10186 h 635431"/>
                    <a:gd name="connsiteX2-1085" fmla="*/ 474160 w 2161604"/>
                    <a:gd name="connsiteY2-1086" fmla="*/ 9525 h 635431"/>
                    <a:gd name="connsiteX3-1087" fmla="*/ 1099635 w 2161604"/>
                    <a:gd name="connsiteY3-1088" fmla="*/ 6350 h 635431"/>
                    <a:gd name="connsiteX4-1089" fmla="*/ 1623510 w 2161604"/>
                    <a:gd name="connsiteY4-1090" fmla="*/ 0 h 635431"/>
                    <a:gd name="connsiteX5-1091" fmla="*/ 2121258 w 2161604"/>
                    <a:gd name="connsiteY5-1092" fmla="*/ 13361 h 635431"/>
                    <a:gd name="connsiteX6-1093" fmla="*/ 2156909 w 2161604"/>
                    <a:gd name="connsiteY6-1094" fmla="*/ 83937 h 635431"/>
                    <a:gd name="connsiteX7-1095" fmla="*/ 2153736 w 2161604"/>
                    <a:gd name="connsiteY7-1096" fmla="*/ 203200 h 635431"/>
                    <a:gd name="connsiteX8-1097" fmla="*/ 2156911 w 2161604"/>
                    <a:gd name="connsiteY8-1098" fmla="*/ 396875 h 635431"/>
                    <a:gd name="connsiteX9-1099" fmla="*/ 2156909 w 2161604"/>
                    <a:gd name="connsiteY9-1100" fmla="*/ 553086 h 635431"/>
                    <a:gd name="connsiteX10-1101" fmla="*/ 2124433 w 2161604"/>
                    <a:gd name="connsiteY10-1102" fmla="*/ 626837 h 635431"/>
                    <a:gd name="connsiteX11-1103" fmla="*/ 1858460 w 2161604"/>
                    <a:gd name="connsiteY11-1104" fmla="*/ 625475 h 635431"/>
                    <a:gd name="connsiteX12-1105" fmla="*/ 1582235 w 2161604"/>
                    <a:gd name="connsiteY12-1106" fmla="*/ 625475 h 635431"/>
                    <a:gd name="connsiteX13-1107" fmla="*/ 1045660 w 2161604"/>
                    <a:gd name="connsiteY13-1108" fmla="*/ 625475 h 635431"/>
                    <a:gd name="connsiteX14-1109" fmla="*/ 680535 w 2161604"/>
                    <a:gd name="connsiteY14-1110" fmla="*/ 625475 h 635431"/>
                    <a:gd name="connsiteX15-1111" fmla="*/ 267785 w 2161604"/>
                    <a:gd name="connsiteY15-1112" fmla="*/ 628650 h 635431"/>
                    <a:gd name="connsiteX16-1113" fmla="*/ 41271 w 2161604"/>
                    <a:gd name="connsiteY16-1114" fmla="*/ 630012 h 635431"/>
                    <a:gd name="connsiteX17-1115" fmla="*/ 8795 w 2161604"/>
                    <a:gd name="connsiteY17-1116" fmla="*/ 553086 h 635431"/>
                    <a:gd name="connsiteX18-1117" fmla="*/ 10611 w 2161604"/>
                    <a:gd name="connsiteY18-1118" fmla="*/ 419100 h 635431"/>
                    <a:gd name="connsiteX19-1119" fmla="*/ 4260 w 2161604"/>
                    <a:gd name="connsiteY19-1120" fmla="*/ 254000 h 635431"/>
                    <a:gd name="connsiteX20-1121" fmla="*/ 8795 w 2161604"/>
                    <a:gd name="connsiteY20-1122" fmla="*/ 83937 h 63543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09" y="connsiteY9-110"/>
                    </a:cxn>
                    <a:cxn ang="0">
                      <a:pos x="connsiteX10-171" y="connsiteY10-172"/>
                    </a:cxn>
                    <a:cxn ang="0">
                      <a:pos x="connsiteX11-217" y="connsiteY11-218"/>
                    </a:cxn>
                    <a:cxn ang="0">
                      <a:pos x="connsiteX12-363" y="connsiteY12-364"/>
                    </a:cxn>
                    <a:cxn ang="0">
                      <a:pos x="connsiteX13-391" y="connsiteY13-392"/>
                    </a:cxn>
                    <a:cxn ang="0">
                      <a:pos x="connsiteX14-421" y="connsiteY14-422"/>
                    </a:cxn>
                    <a:cxn ang="0">
                      <a:pos x="connsiteX15-543" y="connsiteY15-544"/>
                    </a:cxn>
                    <a:cxn ang="0">
                      <a:pos x="connsiteX16-641" y="connsiteY16-642"/>
                    </a:cxn>
                    <a:cxn ang="0">
                      <a:pos x="connsiteX17-677" y="connsiteY17-678"/>
                    </a:cxn>
                    <a:cxn ang="0">
                      <a:pos x="connsiteX18-715" y="connsiteY18-716"/>
                    </a:cxn>
                    <a:cxn ang="0">
                      <a:pos x="connsiteX19-755" y="connsiteY19-756"/>
                    </a:cxn>
                    <a:cxn ang="0">
                      <a:pos x="connsiteX20-1037" y="connsiteY20-1038"/>
                    </a:cxn>
                  </a:cxnLst>
                  <a:rect l="l" t="t" r="r" b="b"/>
                  <a:pathLst>
                    <a:path w="2161604" h="635431">
                      <a:moveTo>
                        <a:pt x="8795" y="83937"/>
                      </a:moveTo>
                      <a:cubicBezTo>
                        <a:pt x="8795" y="43205"/>
                        <a:pt x="6889" y="10186"/>
                        <a:pt x="47621" y="10186"/>
                      </a:cubicBezTo>
                      <a:lnTo>
                        <a:pt x="474160" y="9525"/>
                      </a:lnTo>
                      <a:lnTo>
                        <a:pt x="1099635" y="6350"/>
                      </a:lnTo>
                      <a:lnTo>
                        <a:pt x="1623510" y="0"/>
                      </a:lnTo>
                      <a:cubicBezTo>
                        <a:pt x="1793780" y="1168"/>
                        <a:pt x="2032358" y="-628"/>
                        <a:pt x="2121258" y="13361"/>
                      </a:cubicBezTo>
                      <a:cubicBezTo>
                        <a:pt x="2161990" y="13361"/>
                        <a:pt x="2156909" y="43205"/>
                        <a:pt x="2156909" y="83937"/>
                      </a:cubicBezTo>
                      <a:cubicBezTo>
                        <a:pt x="2155851" y="123691"/>
                        <a:pt x="2153736" y="151044"/>
                        <a:pt x="2153736" y="203200"/>
                      </a:cubicBezTo>
                      <a:cubicBezTo>
                        <a:pt x="2153736" y="255356"/>
                        <a:pt x="2169082" y="338561"/>
                        <a:pt x="2156911" y="396875"/>
                      </a:cubicBezTo>
                      <a:cubicBezTo>
                        <a:pt x="2144740" y="455189"/>
                        <a:pt x="2162322" y="514759"/>
                        <a:pt x="2156909" y="553086"/>
                      </a:cubicBezTo>
                      <a:cubicBezTo>
                        <a:pt x="2156909" y="593818"/>
                        <a:pt x="2165165" y="626837"/>
                        <a:pt x="2124433" y="626837"/>
                      </a:cubicBezTo>
                      <a:cubicBezTo>
                        <a:pt x="2035775" y="626383"/>
                        <a:pt x="1940768" y="616404"/>
                        <a:pt x="1858460" y="625475"/>
                      </a:cubicBezTo>
                      <a:cubicBezTo>
                        <a:pt x="1776152" y="634546"/>
                        <a:pt x="1717702" y="625475"/>
                        <a:pt x="1582235" y="625475"/>
                      </a:cubicBezTo>
                      <a:cubicBezTo>
                        <a:pt x="1403377" y="625475"/>
                        <a:pt x="1161018" y="612775"/>
                        <a:pt x="1045660" y="625475"/>
                      </a:cubicBezTo>
                      <a:cubicBezTo>
                        <a:pt x="930302" y="638175"/>
                        <a:pt x="802243" y="625475"/>
                        <a:pt x="680535" y="625475"/>
                      </a:cubicBezTo>
                      <a:lnTo>
                        <a:pt x="267785" y="628650"/>
                      </a:lnTo>
                      <a:cubicBezTo>
                        <a:pt x="161241" y="629406"/>
                        <a:pt x="84436" y="642606"/>
                        <a:pt x="41271" y="630012"/>
                      </a:cubicBezTo>
                      <a:cubicBezTo>
                        <a:pt x="539" y="630012"/>
                        <a:pt x="8795" y="593818"/>
                        <a:pt x="8795" y="553086"/>
                      </a:cubicBezTo>
                      <a:cubicBezTo>
                        <a:pt x="1568" y="517405"/>
                        <a:pt x="11367" y="468948"/>
                        <a:pt x="10611" y="419100"/>
                      </a:cubicBezTo>
                      <a:cubicBezTo>
                        <a:pt x="3505" y="372427"/>
                        <a:pt x="2446" y="309331"/>
                        <a:pt x="4260" y="254000"/>
                      </a:cubicBezTo>
                      <a:cubicBezTo>
                        <a:pt x="-6928" y="197312"/>
                        <a:pt x="7283" y="140625"/>
                        <a:pt x="8795" y="83937"/>
                      </a:cubicBezTo>
                      <a:close/>
                    </a:path>
                  </a:pathLst>
                </a:cu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1" name="圆角矩形 2"/>
                <p:cNvSpPr/>
                <p:nvPr/>
              </p:nvSpPr>
              <p:spPr>
                <a:xfrm>
                  <a:off x="6703994" y="2467681"/>
                  <a:ext cx="2250149" cy="436906"/>
                </a:xfrm>
                <a:custGeom>
                  <a:avLst/>
                  <a:gdLst>
                    <a:gd name="connsiteX0" fmla="*/ 0 w 2148114"/>
                    <a:gd name="connsiteY0" fmla="*/ 73751 h 616651"/>
                    <a:gd name="connsiteX1" fmla="*/ 73751 w 2148114"/>
                    <a:gd name="connsiteY1" fmla="*/ 0 h 616651"/>
                    <a:gd name="connsiteX2" fmla="*/ 2074363 w 2148114"/>
                    <a:gd name="connsiteY2" fmla="*/ 0 h 616651"/>
                    <a:gd name="connsiteX3" fmla="*/ 2148114 w 2148114"/>
                    <a:gd name="connsiteY3" fmla="*/ 73751 h 616651"/>
                    <a:gd name="connsiteX4" fmla="*/ 2148114 w 2148114"/>
                    <a:gd name="connsiteY4" fmla="*/ 542900 h 616651"/>
                    <a:gd name="connsiteX5" fmla="*/ 2074363 w 2148114"/>
                    <a:gd name="connsiteY5" fmla="*/ 616651 h 616651"/>
                    <a:gd name="connsiteX6" fmla="*/ 73751 w 2148114"/>
                    <a:gd name="connsiteY6" fmla="*/ 616651 h 616651"/>
                    <a:gd name="connsiteX7" fmla="*/ 0 w 2148114"/>
                    <a:gd name="connsiteY7" fmla="*/ 542900 h 616651"/>
                    <a:gd name="connsiteX8" fmla="*/ 0 w 2148114"/>
                    <a:gd name="connsiteY8" fmla="*/ 73751 h 616651"/>
                    <a:gd name="connsiteX0-1" fmla="*/ 13 w 2148127"/>
                    <a:gd name="connsiteY0-2" fmla="*/ 73751 h 616651"/>
                    <a:gd name="connsiteX1-3" fmla="*/ 38839 w 2148127"/>
                    <a:gd name="connsiteY1-4" fmla="*/ 0 h 616651"/>
                    <a:gd name="connsiteX2-5" fmla="*/ 2074376 w 2148127"/>
                    <a:gd name="connsiteY2-6" fmla="*/ 0 h 616651"/>
                    <a:gd name="connsiteX3-7" fmla="*/ 2148127 w 2148127"/>
                    <a:gd name="connsiteY3-8" fmla="*/ 73751 h 616651"/>
                    <a:gd name="connsiteX4-9" fmla="*/ 2148127 w 2148127"/>
                    <a:gd name="connsiteY4-10" fmla="*/ 542900 h 616651"/>
                    <a:gd name="connsiteX5-11" fmla="*/ 2074376 w 2148127"/>
                    <a:gd name="connsiteY5-12" fmla="*/ 616651 h 616651"/>
                    <a:gd name="connsiteX6-13" fmla="*/ 73764 w 2148127"/>
                    <a:gd name="connsiteY6-14" fmla="*/ 616651 h 616651"/>
                    <a:gd name="connsiteX7-15" fmla="*/ 13 w 2148127"/>
                    <a:gd name="connsiteY7-16" fmla="*/ 542900 h 616651"/>
                    <a:gd name="connsiteX8-17" fmla="*/ 13 w 2148127"/>
                    <a:gd name="connsiteY8-18" fmla="*/ 73751 h 616651"/>
                    <a:gd name="connsiteX0-19" fmla="*/ 686 w 2148800"/>
                    <a:gd name="connsiteY0-20" fmla="*/ 73751 h 619826"/>
                    <a:gd name="connsiteX1-21" fmla="*/ 39512 w 2148800"/>
                    <a:gd name="connsiteY1-22" fmla="*/ 0 h 619826"/>
                    <a:gd name="connsiteX2-23" fmla="*/ 2075049 w 2148800"/>
                    <a:gd name="connsiteY2-24" fmla="*/ 0 h 619826"/>
                    <a:gd name="connsiteX3-25" fmla="*/ 2148800 w 2148800"/>
                    <a:gd name="connsiteY3-26" fmla="*/ 73751 h 619826"/>
                    <a:gd name="connsiteX4-27" fmla="*/ 2148800 w 2148800"/>
                    <a:gd name="connsiteY4-28" fmla="*/ 542900 h 619826"/>
                    <a:gd name="connsiteX5-29" fmla="*/ 2075049 w 2148800"/>
                    <a:gd name="connsiteY5-30" fmla="*/ 616651 h 619826"/>
                    <a:gd name="connsiteX6-31" fmla="*/ 33162 w 2148800"/>
                    <a:gd name="connsiteY6-32" fmla="*/ 619826 h 619826"/>
                    <a:gd name="connsiteX7-33" fmla="*/ 686 w 2148800"/>
                    <a:gd name="connsiteY7-34" fmla="*/ 542900 h 619826"/>
                    <a:gd name="connsiteX8-35" fmla="*/ 686 w 2148800"/>
                    <a:gd name="connsiteY8-36" fmla="*/ 73751 h 619826"/>
                    <a:gd name="connsiteX0-37" fmla="*/ 686 w 2149002"/>
                    <a:gd name="connsiteY0-38" fmla="*/ 73751 h 619826"/>
                    <a:gd name="connsiteX1-39" fmla="*/ 39512 w 2149002"/>
                    <a:gd name="connsiteY1-40" fmla="*/ 0 h 619826"/>
                    <a:gd name="connsiteX2-41" fmla="*/ 2113149 w 2149002"/>
                    <a:gd name="connsiteY2-42" fmla="*/ 3175 h 619826"/>
                    <a:gd name="connsiteX3-43" fmla="*/ 2148800 w 2149002"/>
                    <a:gd name="connsiteY3-44" fmla="*/ 73751 h 619826"/>
                    <a:gd name="connsiteX4-45" fmla="*/ 2148800 w 2149002"/>
                    <a:gd name="connsiteY4-46" fmla="*/ 542900 h 619826"/>
                    <a:gd name="connsiteX5-47" fmla="*/ 2075049 w 2149002"/>
                    <a:gd name="connsiteY5-48" fmla="*/ 616651 h 619826"/>
                    <a:gd name="connsiteX6-49" fmla="*/ 33162 w 2149002"/>
                    <a:gd name="connsiteY6-50" fmla="*/ 619826 h 619826"/>
                    <a:gd name="connsiteX7-51" fmla="*/ 686 w 2149002"/>
                    <a:gd name="connsiteY7-52" fmla="*/ 542900 h 619826"/>
                    <a:gd name="connsiteX8-53" fmla="*/ 686 w 2149002"/>
                    <a:gd name="connsiteY8-54" fmla="*/ 73751 h 619826"/>
                    <a:gd name="connsiteX0-55" fmla="*/ 686 w 2149486"/>
                    <a:gd name="connsiteY0-56" fmla="*/ 73751 h 619826"/>
                    <a:gd name="connsiteX1-57" fmla="*/ 39512 w 2149486"/>
                    <a:gd name="connsiteY1-58" fmla="*/ 0 h 619826"/>
                    <a:gd name="connsiteX2-59" fmla="*/ 2113149 w 2149486"/>
                    <a:gd name="connsiteY2-60" fmla="*/ 3175 h 619826"/>
                    <a:gd name="connsiteX3-61" fmla="*/ 2148800 w 2149486"/>
                    <a:gd name="connsiteY3-62" fmla="*/ 73751 h 619826"/>
                    <a:gd name="connsiteX4-63" fmla="*/ 2148800 w 2149486"/>
                    <a:gd name="connsiteY4-64" fmla="*/ 542900 h 619826"/>
                    <a:gd name="connsiteX5-65" fmla="*/ 2116324 w 2149486"/>
                    <a:gd name="connsiteY5-66" fmla="*/ 616651 h 619826"/>
                    <a:gd name="connsiteX6-67" fmla="*/ 33162 w 2149486"/>
                    <a:gd name="connsiteY6-68" fmla="*/ 619826 h 619826"/>
                    <a:gd name="connsiteX7-69" fmla="*/ 686 w 2149486"/>
                    <a:gd name="connsiteY7-70" fmla="*/ 542900 h 619826"/>
                    <a:gd name="connsiteX8-71" fmla="*/ 686 w 2149486"/>
                    <a:gd name="connsiteY8-72" fmla="*/ 73751 h 619826"/>
                    <a:gd name="connsiteX0-73" fmla="*/ 686 w 2149486"/>
                    <a:gd name="connsiteY0-74" fmla="*/ 74412 h 620487"/>
                    <a:gd name="connsiteX1-75" fmla="*/ 39512 w 2149486"/>
                    <a:gd name="connsiteY1-76" fmla="*/ 661 h 620487"/>
                    <a:gd name="connsiteX2-77" fmla="*/ 466051 w 2149486"/>
                    <a:gd name="connsiteY2-78" fmla="*/ 0 h 620487"/>
                    <a:gd name="connsiteX3-79" fmla="*/ 2113149 w 2149486"/>
                    <a:gd name="connsiteY3-80" fmla="*/ 3836 h 620487"/>
                    <a:gd name="connsiteX4-81" fmla="*/ 2148800 w 2149486"/>
                    <a:gd name="connsiteY4-82" fmla="*/ 74412 h 620487"/>
                    <a:gd name="connsiteX5-83" fmla="*/ 2148800 w 2149486"/>
                    <a:gd name="connsiteY5-84" fmla="*/ 543561 h 620487"/>
                    <a:gd name="connsiteX6-85" fmla="*/ 2116324 w 2149486"/>
                    <a:gd name="connsiteY6-86" fmla="*/ 617312 h 620487"/>
                    <a:gd name="connsiteX7-87" fmla="*/ 33162 w 2149486"/>
                    <a:gd name="connsiteY7-88" fmla="*/ 620487 h 620487"/>
                    <a:gd name="connsiteX8-89" fmla="*/ 686 w 2149486"/>
                    <a:gd name="connsiteY8-90" fmla="*/ 543561 h 620487"/>
                    <a:gd name="connsiteX9" fmla="*/ 686 w 2149486"/>
                    <a:gd name="connsiteY9" fmla="*/ 74412 h 620487"/>
                    <a:gd name="connsiteX0-91" fmla="*/ 686 w 2149486"/>
                    <a:gd name="connsiteY0-92" fmla="*/ 91506 h 637581"/>
                    <a:gd name="connsiteX1-93" fmla="*/ 39512 w 2149486"/>
                    <a:gd name="connsiteY1-94" fmla="*/ 17755 h 637581"/>
                    <a:gd name="connsiteX2-95" fmla="*/ 466051 w 2149486"/>
                    <a:gd name="connsiteY2-96" fmla="*/ 17094 h 637581"/>
                    <a:gd name="connsiteX3-97" fmla="*/ 2113149 w 2149486"/>
                    <a:gd name="connsiteY3-98" fmla="*/ 20930 h 637581"/>
                    <a:gd name="connsiteX4-99" fmla="*/ 2148800 w 2149486"/>
                    <a:gd name="connsiteY4-100" fmla="*/ 91506 h 637581"/>
                    <a:gd name="connsiteX5-101" fmla="*/ 2148800 w 2149486"/>
                    <a:gd name="connsiteY5-102" fmla="*/ 560655 h 637581"/>
                    <a:gd name="connsiteX6-103" fmla="*/ 2116324 w 2149486"/>
                    <a:gd name="connsiteY6-104" fmla="*/ 634406 h 637581"/>
                    <a:gd name="connsiteX7-105" fmla="*/ 33162 w 2149486"/>
                    <a:gd name="connsiteY7-106" fmla="*/ 637581 h 637581"/>
                    <a:gd name="connsiteX8-107" fmla="*/ 686 w 2149486"/>
                    <a:gd name="connsiteY8-108" fmla="*/ 560655 h 637581"/>
                    <a:gd name="connsiteX9-109" fmla="*/ 686 w 2149486"/>
                    <a:gd name="connsiteY9-110" fmla="*/ 91506 h 637581"/>
                    <a:gd name="connsiteX0-111" fmla="*/ 686 w 2149486"/>
                    <a:gd name="connsiteY0-112" fmla="*/ 83065 h 629140"/>
                    <a:gd name="connsiteX1-113" fmla="*/ 39512 w 2149486"/>
                    <a:gd name="connsiteY1-114" fmla="*/ 9314 h 629140"/>
                    <a:gd name="connsiteX2-115" fmla="*/ 466051 w 2149486"/>
                    <a:gd name="connsiteY2-116" fmla="*/ 8653 h 629140"/>
                    <a:gd name="connsiteX3-117" fmla="*/ 2113149 w 2149486"/>
                    <a:gd name="connsiteY3-118" fmla="*/ 12489 h 629140"/>
                    <a:gd name="connsiteX4-119" fmla="*/ 2148800 w 2149486"/>
                    <a:gd name="connsiteY4-120" fmla="*/ 83065 h 629140"/>
                    <a:gd name="connsiteX5-121" fmla="*/ 2148800 w 2149486"/>
                    <a:gd name="connsiteY5-122" fmla="*/ 552214 h 629140"/>
                    <a:gd name="connsiteX6-123" fmla="*/ 2116324 w 2149486"/>
                    <a:gd name="connsiteY6-124" fmla="*/ 625965 h 629140"/>
                    <a:gd name="connsiteX7-125" fmla="*/ 33162 w 2149486"/>
                    <a:gd name="connsiteY7-126" fmla="*/ 629140 h 629140"/>
                    <a:gd name="connsiteX8-127" fmla="*/ 686 w 2149486"/>
                    <a:gd name="connsiteY8-128" fmla="*/ 552214 h 629140"/>
                    <a:gd name="connsiteX9-129" fmla="*/ 686 w 2149486"/>
                    <a:gd name="connsiteY9-130" fmla="*/ 83065 h 629140"/>
                    <a:gd name="connsiteX0-131" fmla="*/ 686 w 2149486"/>
                    <a:gd name="connsiteY0-132" fmla="*/ 77587 h 623662"/>
                    <a:gd name="connsiteX1-133" fmla="*/ 39512 w 2149486"/>
                    <a:gd name="connsiteY1-134" fmla="*/ 3836 h 623662"/>
                    <a:gd name="connsiteX2-135" fmla="*/ 466051 w 2149486"/>
                    <a:gd name="connsiteY2-136" fmla="*/ 3175 h 623662"/>
                    <a:gd name="connsiteX3-137" fmla="*/ 1091526 w 2149486"/>
                    <a:gd name="connsiteY3-138" fmla="*/ 0 h 623662"/>
                    <a:gd name="connsiteX4-139" fmla="*/ 2113149 w 2149486"/>
                    <a:gd name="connsiteY4-140" fmla="*/ 7011 h 623662"/>
                    <a:gd name="connsiteX5-141" fmla="*/ 2148800 w 2149486"/>
                    <a:gd name="connsiteY5-142" fmla="*/ 77587 h 623662"/>
                    <a:gd name="connsiteX6-143" fmla="*/ 2148800 w 2149486"/>
                    <a:gd name="connsiteY6-144" fmla="*/ 546736 h 623662"/>
                    <a:gd name="connsiteX7-145" fmla="*/ 2116324 w 2149486"/>
                    <a:gd name="connsiteY7-146" fmla="*/ 620487 h 623662"/>
                    <a:gd name="connsiteX8-147" fmla="*/ 33162 w 2149486"/>
                    <a:gd name="connsiteY8-148" fmla="*/ 623662 h 623662"/>
                    <a:gd name="connsiteX9-149" fmla="*/ 686 w 2149486"/>
                    <a:gd name="connsiteY9-150" fmla="*/ 546736 h 623662"/>
                    <a:gd name="connsiteX10" fmla="*/ 686 w 2149486"/>
                    <a:gd name="connsiteY10" fmla="*/ 77587 h 623662"/>
                    <a:gd name="connsiteX0-151" fmla="*/ 686 w 2149486"/>
                    <a:gd name="connsiteY0-152" fmla="*/ 86693 h 632768"/>
                    <a:gd name="connsiteX1-153" fmla="*/ 39512 w 2149486"/>
                    <a:gd name="connsiteY1-154" fmla="*/ 12942 h 632768"/>
                    <a:gd name="connsiteX2-155" fmla="*/ 466051 w 2149486"/>
                    <a:gd name="connsiteY2-156" fmla="*/ 12281 h 632768"/>
                    <a:gd name="connsiteX3-157" fmla="*/ 1091526 w 2149486"/>
                    <a:gd name="connsiteY3-158" fmla="*/ 9106 h 632768"/>
                    <a:gd name="connsiteX4-159" fmla="*/ 2113149 w 2149486"/>
                    <a:gd name="connsiteY4-160" fmla="*/ 16117 h 632768"/>
                    <a:gd name="connsiteX5-161" fmla="*/ 2148800 w 2149486"/>
                    <a:gd name="connsiteY5-162" fmla="*/ 86693 h 632768"/>
                    <a:gd name="connsiteX6-163" fmla="*/ 2148800 w 2149486"/>
                    <a:gd name="connsiteY6-164" fmla="*/ 555842 h 632768"/>
                    <a:gd name="connsiteX7-165" fmla="*/ 2116324 w 2149486"/>
                    <a:gd name="connsiteY7-166" fmla="*/ 629593 h 632768"/>
                    <a:gd name="connsiteX8-167" fmla="*/ 33162 w 2149486"/>
                    <a:gd name="connsiteY8-168" fmla="*/ 632768 h 632768"/>
                    <a:gd name="connsiteX9-169" fmla="*/ 686 w 2149486"/>
                    <a:gd name="connsiteY9-170" fmla="*/ 555842 h 632768"/>
                    <a:gd name="connsiteX10-171" fmla="*/ 686 w 2149486"/>
                    <a:gd name="connsiteY10-172" fmla="*/ 86693 h 632768"/>
                    <a:gd name="connsiteX0-173" fmla="*/ 686 w 2149486"/>
                    <a:gd name="connsiteY0-174" fmla="*/ 83937 h 630012"/>
                    <a:gd name="connsiteX1-175" fmla="*/ 39512 w 2149486"/>
                    <a:gd name="connsiteY1-176" fmla="*/ 10186 h 630012"/>
                    <a:gd name="connsiteX2-177" fmla="*/ 466051 w 2149486"/>
                    <a:gd name="connsiteY2-178" fmla="*/ 9525 h 630012"/>
                    <a:gd name="connsiteX3-179" fmla="*/ 1091526 w 2149486"/>
                    <a:gd name="connsiteY3-180" fmla="*/ 6350 h 630012"/>
                    <a:gd name="connsiteX4-181" fmla="*/ 1615401 w 2149486"/>
                    <a:gd name="connsiteY4-182" fmla="*/ 0 h 630012"/>
                    <a:gd name="connsiteX5-183" fmla="*/ 2113149 w 2149486"/>
                    <a:gd name="connsiteY5-184" fmla="*/ 13361 h 630012"/>
                    <a:gd name="connsiteX6-185" fmla="*/ 2148800 w 2149486"/>
                    <a:gd name="connsiteY6-186" fmla="*/ 83937 h 630012"/>
                    <a:gd name="connsiteX7-187" fmla="*/ 2148800 w 2149486"/>
                    <a:gd name="connsiteY7-188" fmla="*/ 553086 h 630012"/>
                    <a:gd name="connsiteX8-189" fmla="*/ 2116324 w 2149486"/>
                    <a:gd name="connsiteY8-190" fmla="*/ 626837 h 630012"/>
                    <a:gd name="connsiteX9-191" fmla="*/ 33162 w 2149486"/>
                    <a:gd name="connsiteY9-192" fmla="*/ 630012 h 630012"/>
                    <a:gd name="connsiteX10-193" fmla="*/ 686 w 2149486"/>
                    <a:gd name="connsiteY10-194" fmla="*/ 553086 h 630012"/>
                    <a:gd name="connsiteX11" fmla="*/ 686 w 2149486"/>
                    <a:gd name="connsiteY11" fmla="*/ 83937 h 630012"/>
                    <a:gd name="connsiteX0-195" fmla="*/ 686 w 2149486"/>
                    <a:gd name="connsiteY0-196" fmla="*/ 83937 h 630012"/>
                    <a:gd name="connsiteX1-197" fmla="*/ 39512 w 2149486"/>
                    <a:gd name="connsiteY1-198" fmla="*/ 10186 h 630012"/>
                    <a:gd name="connsiteX2-199" fmla="*/ 466051 w 2149486"/>
                    <a:gd name="connsiteY2-200" fmla="*/ 9525 h 630012"/>
                    <a:gd name="connsiteX3-201" fmla="*/ 1091526 w 2149486"/>
                    <a:gd name="connsiteY3-202" fmla="*/ 6350 h 630012"/>
                    <a:gd name="connsiteX4-203" fmla="*/ 1615401 w 2149486"/>
                    <a:gd name="connsiteY4-204" fmla="*/ 0 h 630012"/>
                    <a:gd name="connsiteX5-205" fmla="*/ 2113149 w 2149486"/>
                    <a:gd name="connsiteY5-206" fmla="*/ 13361 h 630012"/>
                    <a:gd name="connsiteX6-207" fmla="*/ 2148800 w 2149486"/>
                    <a:gd name="connsiteY6-208" fmla="*/ 83937 h 630012"/>
                    <a:gd name="connsiteX7-209" fmla="*/ 2148800 w 2149486"/>
                    <a:gd name="connsiteY7-210" fmla="*/ 553086 h 630012"/>
                    <a:gd name="connsiteX8-211" fmla="*/ 2116324 w 2149486"/>
                    <a:gd name="connsiteY8-212" fmla="*/ 626837 h 630012"/>
                    <a:gd name="connsiteX9-213" fmla="*/ 33162 w 2149486"/>
                    <a:gd name="connsiteY9-214" fmla="*/ 630012 h 630012"/>
                    <a:gd name="connsiteX10-215" fmla="*/ 686 w 2149486"/>
                    <a:gd name="connsiteY10-216" fmla="*/ 553086 h 630012"/>
                    <a:gd name="connsiteX11-217" fmla="*/ 686 w 2149486"/>
                    <a:gd name="connsiteY11-218" fmla="*/ 83937 h 630012"/>
                    <a:gd name="connsiteX0-219" fmla="*/ 686 w 2149486"/>
                    <a:gd name="connsiteY0-220" fmla="*/ 83937 h 630012"/>
                    <a:gd name="connsiteX1-221" fmla="*/ 39512 w 2149486"/>
                    <a:gd name="connsiteY1-222" fmla="*/ 10186 h 630012"/>
                    <a:gd name="connsiteX2-223" fmla="*/ 466051 w 2149486"/>
                    <a:gd name="connsiteY2-224" fmla="*/ 9525 h 630012"/>
                    <a:gd name="connsiteX3-225" fmla="*/ 1091526 w 2149486"/>
                    <a:gd name="connsiteY3-226" fmla="*/ 6350 h 630012"/>
                    <a:gd name="connsiteX4-227" fmla="*/ 1615401 w 2149486"/>
                    <a:gd name="connsiteY4-228" fmla="*/ 0 h 630012"/>
                    <a:gd name="connsiteX5-229" fmla="*/ 2113149 w 2149486"/>
                    <a:gd name="connsiteY5-230" fmla="*/ 13361 h 630012"/>
                    <a:gd name="connsiteX6-231" fmla="*/ 2148800 w 2149486"/>
                    <a:gd name="connsiteY6-232" fmla="*/ 83937 h 630012"/>
                    <a:gd name="connsiteX7-233" fmla="*/ 2148800 w 2149486"/>
                    <a:gd name="connsiteY7-234" fmla="*/ 553086 h 630012"/>
                    <a:gd name="connsiteX8-235" fmla="*/ 2116324 w 2149486"/>
                    <a:gd name="connsiteY8-236" fmla="*/ 626837 h 630012"/>
                    <a:gd name="connsiteX9-237" fmla="*/ 33162 w 2149486"/>
                    <a:gd name="connsiteY9-238" fmla="*/ 630012 h 630012"/>
                    <a:gd name="connsiteX10-239" fmla="*/ 686 w 2149486"/>
                    <a:gd name="connsiteY10-240" fmla="*/ 553086 h 630012"/>
                    <a:gd name="connsiteX11-241" fmla="*/ 686 w 2149486"/>
                    <a:gd name="connsiteY11-242" fmla="*/ 83937 h 630012"/>
                    <a:gd name="connsiteX0-243" fmla="*/ 686 w 2149486"/>
                    <a:gd name="connsiteY0-244" fmla="*/ 83937 h 630012"/>
                    <a:gd name="connsiteX1-245" fmla="*/ 39512 w 2149486"/>
                    <a:gd name="connsiteY1-246" fmla="*/ 10186 h 630012"/>
                    <a:gd name="connsiteX2-247" fmla="*/ 466051 w 2149486"/>
                    <a:gd name="connsiteY2-248" fmla="*/ 9525 h 630012"/>
                    <a:gd name="connsiteX3-249" fmla="*/ 1091526 w 2149486"/>
                    <a:gd name="connsiteY3-250" fmla="*/ 6350 h 630012"/>
                    <a:gd name="connsiteX4-251" fmla="*/ 1615401 w 2149486"/>
                    <a:gd name="connsiteY4-252" fmla="*/ 0 h 630012"/>
                    <a:gd name="connsiteX5-253" fmla="*/ 2113149 w 2149486"/>
                    <a:gd name="connsiteY5-254" fmla="*/ 13361 h 630012"/>
                    <a:gd name="connsiteX6-255" fmla="*/ 2148800 w 2149486"/>
                    <a:gd name="connsiteY6-256" fmla="*/ 83937 h 630012"/>
                    <a:gd name="connsiteX7-257" fmla="*/ 2148800 w 2149486"/>
                    <a:gd name="connsiteY7-258" fmla="*/ 553086 h 630012"/>
                    <a:gd name="connsiteX8-259" fmla="*/ 2116324 w 2149486"/>
                    <a:gd name="connsiteY8-260" fmla="*/ 626837 h 630012"/>
                    <a:gd name="connsiteX9-261" fmla="*/ 33162 w 2149486"/>
                    <a:gd name="connsiteY9-262" fmla="*/ 630012 h 630012"/>
                    <a:gd name="connsiteX10-263" fmla="*/ 686 w 2149486"/>
                    <a:gd name="connsiteY10-264" fmla="*/ 553086 h 630012"/>
                    <a:gd name="connsiteX11-265" fmla="*/ 686 w 2149486"/>
                    <a:gd name="connsiteY11-266" fmla="*/ 83937 h 630012"/>
                    <a:gd name="connsiteX0-267" fmla="*/ 686 w 2149486"/>
                    <a:gd name="connsiteY0-268" fmla="*/ 83937 h 630012"/>
                    <a:gd name="connsiteX1-269" fmla="*/ 39512 w 2149486"/>
                    <a:gd name="connsiteY1-270" fmla="*/ 10186 h 630012"/>
                    <a:gd name="connsiteX2-271" fmla="*/ 466051 w 2149486"/>
                    <a:gd name="connsiteY2-272" fmla="*/ 9525 h 630012"/>
                    <a:gd name="connsiteX3-273" fmla="*/ 1091526 w 2149486"/>
                    <a:gd name="connsiteY3-274" fmla="*/ 6350 h 630012"/>
                    <a:gd name="connsiteX4-275" fmla="*/ 1615401 w 2149486"/>
                    <a:gd name="connsiteY4-276" fmla="*/ 0 h 630012"/>
                    <a:gd name="connsiteX5-277" fmla="*/ 2113149 w 2149486"/>
                    <a:gd name="connsiteY5-278" fmla="*/ 13361 h 630012"/>
                    <a:gd name="connsiteX6-279" fmla="*/ 2148800 w 2149486"/>
                    <a:gd name="connsiteY6-280" fmla="*/ 83937 h 630012"/>
                    <a:gd name="connsiteX7-281" fmla="*/ 2148800 w 2149486"/>
                    <a:gd name="connsiteY7-282" fmla="*/ 553086 h 630012"/>
                    <a:gd name="connsiteX8-283" fmla="*/ 2116324 w 2149486"/>
                    <a:gd name="connsiteY8-284" fmla="*/ 626837 h 630012"/>
                    <a:gd name="connsiteX9-285" fmla="*/ 33162 w 2149486"/>
                    <a:gd name="connsiteY9-286" fmla="*/ 630012 h 630012"/>
                    <a:gd name="connsiteX10-287" fmla="*/ 686 w 2149486"/>
                    <a:gd name="connsiteY10-288" fmla="*/ 553086 h 630012"/>
                    <a:gd name="connsiteX11-289" fmla="*/ 686 w 2149486"/>
                    <a:gd name="connsiteY11-290" fmla="*/ 83937 h 630012"/>
                    <a:gd name="connsiteX0-291" fmla="*/ 686 w 2149486"/>
                    <a:gd name="connsiteY0-292" fmla="*/ 83937 h 630012"/>
                    <a:gd name="connsiteX1-293" fmla="*/ 39512 w 2149486"/>
                    <a:gd name="connsiteY1-294" fmla="*/ 10186 h 630012"/>
                    <a:gd name="connsiteX2-295" fmla="*/ 466051 w 2149486"/>
                    <a:gd name="connsiteY2-296" fmla="*/ 9525 h 630012"/>
                    <a:gd name="connsiteX3-297" fmla="*/ 1091526 w 2149486"/>
                    <a:gd name="connsiteY3-298" fmla="*/ 6350 h 630012"/>
                    <a:gd name="connsiteX4-299" fmla="*/ 1615401 w 2149486"/>
                    <a:gd name="connsiteY4-300" fmla="*/ 0 h 630012"/>
                    <a:gd name="connsiteX5-301" fmla="*/ 2113149 w 2149486"/>
                    <a:gd name="connsiteY5-302" fmla="*/ 13361 h 630012"/>
                    <a:gd name="connsiteX6-303" fmla="*/ 2148800 w 2149486"/>
                    <a:gd name="connsiteY6-304" fmla="*/ 83937 h 630012"/>
                    <a:gd name="connsiteX7-305" fmla="*/ 2148800 w 2149486"/>
                    <a:gd name="connsiteY7-306" fmla="*/ 553086 h 630012"/>
                    <a:gd name="connsiteX8-307" fmla="*/ 2116324 w 2149486"/>
                    <a:gd name="connsiteY8-308" fmla="*/ 626837 h 630012"/>
                    <a:gd name="connsiteX9-309" fmla="*/ 33162 w 2149486"/>
                    <a:gd name="connsiteY9-310" fmla="*/ 630012 h 630012"/>
                    <a:gd name="connsiteX10-311" fmla="*/ 686 w 2149486"/>
                    <a:gd name="connsiteY10-312" fmla="*/ 553086 h 630012"/>
                    <a:gd name="connsiteX11-313" fmla="*/ 686 w 2149486"/>
                    <a:gd name="connsiteY11-314" fmla="*/ 83937 h 630012"/>
                    <a:gd name="connsiteX0-315" fmla="*/ 686 w 2149486"/>
                    <a:gd name="connsiteY0-316" fmla="*/ 83937 h 630012"/>
                    <a:gd name="connsiteX1-317" fmla="*/ 39512 w 2149486"/>
                    <a:gd name="connsiteY1-318" fmla="*/ 10186 h 630012"/>
                    <a:gd name="connsiteX2-319" fmla="*/ 466051 w 2149486"/>
                    <a:gd name="connsiteY2-320" fmla="*/ 9525 h 630012"/>
                    <a:gd name="connsiteX3-321" fmla="*/ 1091526 w 2149486"/>
                    <a:gd name="connsiteY3-322" fmla="*/ 6350 h 630012"/>
                    <a:gd name="connsiteX4-323" fmla="*/ 1615401 w 2149486"/>
                    <a:gd name="connsiteY4-324" fmla="*/ 0 h 630012"/>
                    <a:gd name="connsiteX5-325" fmla="*/ 2113149 w 2149486"/>
                    <a:gd name="connsiteY5-326" fmla="*/ 13361 h 630012"/>
                    <a:gd name="connsiteX6-327" fmla="*/ 2148800 w 2149486"/>
                    <a:gd name="connsiteY6-328" fmla="*/ 83937 h 630012"/>
                    <a:gd name="connsiteX7-329" fmla="*/ 2148800 w 2149486"/>
                    <a:gd name="connsiteY7-330" fmla="*/ 553086 h 630012"/>
                    <a:gd name="connsiteX8-331" fmla="*/ 2116324 w 2149486"/>
                    <a:gd name="connsiteY8-332" fmla="*/ 626837 h 630012"/>
                    <a:gd name="connsiteX9-333" fmla="*/ 1574126 w 2149486"/>
                    <a:gd name="connsiteY9-334" fmla="*/ 625475 h 630012"/>
                    <a:gd name="connsiteX10-335" fmla="*/ 33162 w 2149486"/>
                    <a:gd name="connsiteY10-336" fmla="*/ 630012 h 630012"/>
                    <a:gd name="connsiteX11-337" fmla="*/ 686 w 2149486"/>
                    <a:gd name="connsiteY11-338" fmla="*/ 553086 h 630012"/>
                    <a:gd name="connsiteX12" fmla="*/ 686 w 2149486"/>
                    <a:gd name="connsiteY12" fmla="*/ 83937 h 630012"/>
                    <a:gd name="connsiteX0-339" fmla="*/ 686 w 2149486"/>
                    <a:gd name="connsiteY0-340" fmla="*/ 83937 h 630012"/>
                    <a:gd name="connsiteX1-341" fmla="*/ 39512 w 2149486"/>
                    <a:gd name="connsiteY1-342" fmla="*/ 10186 h 630012"/>
                    <a:gd name="connsiteX2-343" fmla="*/ 466051 w 2149486"/>
                    <a:gd name="connsiteY2-344" fmla="*/ 9525 h 630012"/>
                    <a:gd name="connsiteX3-345" fmla="*/ 1091526 w 2149486"/>
                    <a:gd name="connsiteY3-346" fmla="*/ 6350 h 630012"/>
                    <a:gd name="connsiteX4-347" fmla="*/ 1615401 w 2149486"/>
                    <a:gd name="connsiteY4-348" fmla="*/ 0 h 630012"/>
                    <a:gd name="connsiteX5-349" fmla="*/ 2113149 w 2149486"/>
                    <a:gd name="connsiteY5-350" fmla="*/ 13361 h 630012"/>
                    <a:gd name="connsiteX6-351" fmla="*/ 2148800 w 2149486"/>
                    <a:gd name="connsiteY6-352" fmla="*/ 83937 h 630012"/>
                    <a:gd name="connsiteX7-353" fmla="*/ 2148800 w 2149486"/>
                    <a:gd name="connsiteY7-354" fmla="*/ 553086 h 630012"/>
                    <a:gd name="connsiteX8-355" fmla="*/ 2116324 w 2149486"/>
                    <a:gd name="connsiteY8-356" fmla="*/ 626837 h 630012"/>
                    <a:gd name="connsiteX9-357" fmla="*/ 1574126 w 2149486"/>
                    <a:gd name="connsiteY9-358" fmla="*/ 625475 h 630012"/>
                    <a:gd name="connsiteX10-359" fmla="*/ 672426 w 2149486"/>
                    <a:gd name="connsiteY10-360" fmla="*/ 625475 h 630012"/>
                    <a:gd name="connsiteX11-361" fmla="*/ 33162 w 2149486"/>
                    <a:gd name="connsiteY11-362" fmla="*/ 630012 h 630012"/>
                    <a:gd name="connsiteX12-363" fmla="*/ 686 w 2149486"/>
                    <a:gd name="connsiteY12-364" fmla="*/ 553086 h 630012"/>
                    <a:gd name="connsiteX13" fmla="*/ 686 w 2149486"/>
                    <a:gd name="connsiteY13" fmla="*/ 83937 h 630012"/>
                    <a:gd name="connsiteX0-365" fmla="*/ 686 w 2149486"/>
                    <a:gd name="connsiteY0-366" fmla="*/ 83937 h 630012"/>
                    <a:gd name="connsiteX1-367" fmla="*/ 39512 w 2149486"/>
                    <a:gd name="connsiteY1-368" fmla="*/ 10186 h 630012"/>
                    <a:gd name="connsiteX2-369" fmla="*/ 466051 w 2149486"/>
                    <a:gd name="connsiteY2-370" fmla="*/ 9525 h 630012"/>
                    <a:gd name="connsiteX3-371" fmla="*/ 1091526 w 2149486"/>
                    <a:gd name="connsiteY3-372" fmla="*/ 6350 h 630012"/>
                    <a:gd name="connsiteX4-373" fmla="*/ 1615401 w 2149486"/>
                    <a:gd name="connsiteY4-374" fmla="*/ 0 h 630012"/>
                    <a:gd name="connsiteX5-375" fmla="*/ 2113149 w 2149486"/>
                    <a:gd name="connsiteY5-376" fmla="*/ 13361 h 630012"/>
                    <a:gd name="connsiteX6-377" fmla="*/ 2148800 w 2149486"/>
                    <a:gd name="connsiteY6-378" fmla="*/ 83937 h 630012"/>
                    <a:gd name="connsiteX7-379" fmla="*/ 2148800 w 2149486"/>
                    <a:gd name="connsiteY7-380" fmla="*/ 553086 h 630012"/>
                    <a:gd name="connsiteX8-381" fmla="*/ 2116324 w 2149486"/>
                    <a:gd name="connsiteY8-382" fmla="*/ 626837 h 630012"/>
                    <a:gd name="connsiteX9-383" fmla="*/ 1574126 w 2149486"/>
                    <a:gd name="connsiteY9-384" fmla="*/ 625475 h 630012"/>
                    <a:gd name="connsiteX10-385" fmla="*/ 672426 w 2149486"/>
                    <a:gd name="connsiteY10-386" fmla="*/ 625475 h 630012"/>
                    <a:gd name="connsiteX11-387" fmla="*/ 259676 w 2149486"/>
                    <a:gd name="connsiteY11-388" fmla="*/ 628650 h 630012"/>
                    <a:gd name="connsiteX12-389" fmla="*/ 33162 w 2149486"/>
                    <a:gd name="connsiteY12-390" fmla="*/ 630012 h 630012"/>
                    <a:gd name="connsiteX13-391" fmla="*/ 686 w 2149486"/>
                    <a:gd name="connsiteY13-392" fmla="*/ 553086 h 630012"/>
                    <a:gd name="connsiteX14" fmla="*/ 686 w 2149486"/>
                    <a:gd name="connsiteY14" fmla="*/ 83937 h 630012"/>
                    <a:gd name="connsiteX0-393" fmla="*/ 686 w 2149486"/>
                    <a:gd name="connsiteY0-394" fmla="*/ 83937 h 635431"/>
                    <a:gd name="connsiteX1-395" fmla="*/ 39512 w 2149486"/>
                    <a:gd name="connsiteY1-396" fmla="*/ 10186 h 635431"/>
                    <a:gd name="connsiteX2-397" fmla="*/ 466051 w 2149486"/>
                    <a:gd name="connsiteY2-398" fmla="*/ 9525 h 635431"/>
                    <a:gd name="connsiteX3-399" fmla="*/ 1091526 w 2149486"/>
                    <a:gd name="connsiteY3-400" fmla="*/ 6350 h 635431"/>
                    <a:gd name="connsiteX4-401" fmla="*/ 1615401 w 2149486"/>
                    <a:gd name="connsiteY4-402" fmla="*/ 0 h 635431"/>
                    <a:gd name="connsiteX5-403" fmla="*/ 2113149 w 2149486"/>
                    <a:gd name="connsiteY5-404" fmla="*/ 13361 h 635431"/>
                    <a:gd name="connsiteX6-405" fmla="*/ 2148800 w 2149486"/>
                    <a:gd name="connsiteY6-406" fmla="*/ 83937 h 635431"/>
                    <a:gd name="connsiteX7-407" fmla="*/ 2148800 w 2149486"/>
                    <a:gd name="connsiteY7-408" fmla="*/ 553086 h 635431"/>
                    <a:gd name="connsiteX8-409" fmla="*/ 2116324 w 2149486"/>
                    <a:gd name="connsiteY8-410" fmla="*/ 626837 h 635431"/>
                    <a:gd name="connsiteX9-411" fmla="*/ 1574126 w 2149486"/>
                    <a:gd name="connsiteY9-412" fmla="*/ 625475 h 635431"/>
                    <a:gd name="connsiteX10-413" fmla="*/ 672426 w 2149486"/>
                    <a:gd name="connsiteY10-414" fmla="*/ 625475 h 635431"/>
                    <a:gd name="connsiteX11-415" fmla="*/ 259676 w 2149486"/>
                    <a:gd name="connsiteY11-416" fmla="*/ 628650 h 635431"/>
                    <a:gd name="connsiteX12-417" fmla="*/ 33162 w 2149486"/>
                    <a:gd name="connsiteY12-418" fmla="*/ 630012 h 635431"/>
                    <a:gd name="connsiteX13-419" fmla="*/ 686 w 2149486"/>
                    <a:gd name="connsiteY13-420" fmla="*/ 553086 h 635431"/>
                    <a:gd name="connsiteX14-421" fmla="*/ 686 w 2149486"/>
                    <a:gd name="connsiteY14-422" fmla="*/ 83937 h 635431"/>
                    <a:gd name="connsiteX0-423" fmla="*/ 686 w 2149486"/>
                    <a:gd name="connsiteY0-424" fmla="*/ 83937 h 635431"/>
                    <a:gd name="connsiteX1-425" fmla="*/ 39512 w 2149486"/>
                    <a:gd name="connsiteY1-426" fmla="*/ 10186 h 635431"/>
                    <a:gd name="connsiteX2-427" fmla="*/ 466051 w 2149486"/>
                    <a:gd name="connsiteY2-428" fmla="*/ 9525 h 635431"/>
                    <a:gd name="connsiteX3-429" fmla="*/ 1091526 w 2149486"/>
                    <a:gd name="connsiteY3-430" fmla="*/ 6350 h 635431"/>
                    <a:gd name="connsiteX4-431" fmla="*/ 1615401 w 2149486"/>
                    <a:gd name="connsiteY4-432" fmla="*/ 0 h 635431"/>
                    <a:gd name="connsiteX5-433" fmla="*/ 2113149 w 2149486"/>
                    <a:gd name="connsiteY5-434" fmla="*/ 13361 h 635431"/>
                    <a:gd name="connsiteX6-435" fmla="*/ 2148800 w 2149486"/>
                    <a:gd name="connsiteY6-436" fmla="*/ 83937 h 635431"/>
                    <a:gd name="connsiteX7-437" fmla="*/ 2148800 w 2149486"/>
                    <a:gd name="connsiteY7-438" fmla="*/ 553086 h 635431"/>
                    <a:gd name="connsiteX8-439" fmla="*/ 2116324 w 2149486"/>
                    <a:gd name="connsiteY8-440" fmla="*/ 626837 h 635431"/>
                    <a:gd name="connsiteX9-441" fmla="*/ 1574126 w 2149486"/>
                    <a:gd name="connsiteY9-442" fmla="*/ 625475 h 635431"/>
                    <a:gd name="connsiteX10-443" fmla="*/ 672426 w 2149486"/>
                    <a:gd name="connsiteY10-444" fmla="*/ 625475 h 635431"/>
                    <a:gd name="connsiteX11-445" fmla="*/ 259676 w 2149486"/>
                    <a:gd name="connsiteY11-446" fmla="*/ 628650 h 635431"/>
                    <a:gd name="connsiteX12-447" fmla="*/ 33162 w 2149486"/>
                    <a:gd name="connsiteY12-448" fmla="*/ 630012 h 635431"/>
                    <a:gd name="connsiteX13-449" fmla="*/ 686 w 2149486"/>
                    <a:gd name="connsiteY13-450" fmla="*/ 553086 h 635431"/>
                    <a:gd name="connsiteX14-451" fmla="*/ 686 w 2149486"/>
                    <a:gd name="connsiteY14-452" fmla="*/ 83937 h 635431"/>
                    <a:gd name="connsiteX0-453" fmla="*/ 686 w 2149486"/>
                    <a:gd name="connsiteY0-454" fmla="*/ 83937 h 635431"/>
                    <a:gd name="connsiteX1-455" fmla="*/ 39512 w 2149486"/>
                    <a:gd name="connsiteY1-456" fmla="*/ 10186 h 635431"/>
                    <a:gd name="connsiteX2-457" fmla="*/ 466051 w 2149486"/>
                    <a:gd name="connsiteY2-458" fmla="*/ 9525 h 635431"/>
                    <a:gd name="connsiteX3-459" fmla="*/ 1091526 w 2149486"/>
                    <a:gd name="connsiteY3-460" fmla="*/ 6350 h 635431"/>
                    <a:gd name="connsiteX4-461" fmla="*/ 1615401 w 2149486"/>
                    <a:gd name="connsiteY4-462" fmla="*/ 0 h 635431"/>
                    <a:gd name="connsiteX5-463" fmla="*/ 2113149 w 2149486"/>
                    <a:gd name="connsiteY5-464" fmla="*/ 13361 h 635431"/>
                    <a:gd name="connsiteX6-465" fmla="*/ 2148800 w 2149486"/>
                    <a:gd name="connsiteY6-466" fmla="*/ 83937 h 635431"/>
                    <a:gd name="connsiteX7-467" fmla="*/ 2148800 w 2149486"/>
                    <a:gd name="connsiteY7-468" fmla="*/ 553086 h 635431"/>
                    <a:gd name="connsiteX8-469" fmla="*/ 2116324 w 2149486"/>
                    <a:gd name="connsiteY8-470" fmla="*/ 626837 h 635431"/>
                    <a:gd name="connsiteX9-471" fmla="*/ 1574126 w 2149486"/>
                    <a:gd name="connsiteY9-472" fmla="*/ 625475 h 635431"/>
                    <a:gd name="connsiteX10-473" fmla="*/ 672426 w 2149486"/>
                    <a:gd name="connsiteY10-474" fmla="*/ 625475 h 635431"/>
                    <a:gd name="connsiteX11-475" fmla="*/ 259676 w 2149486"/>
                    <a:gd name="connsiteY11-476" fmla="*/ 628650 h 635431"/>
                    <a:gd name="connsiteX12-477" fmla="*/ 33162 w 2149486"/>
                    <a:gd name="connsiteY12-478" fmla="*/ 630012 h 635431"/>
                    <a:gd name="connsiteX13-479" fmla="*/ 686 w 2149486"/>
                    <a:gd name="connsiteY13-480" fmla="*/ 553086 h 635431"/>
                    <a:gd name="connsiteX14-481" fmla="*/ 686 w 2149486"/>
                    <a:gd name="connsiteY14-482" fmla="*/ 83937 h 635431"/>
                    <a:gd name="connsiteX0-483" fmla="*/ 686 w 2149486"/>
                    <a:gd name="connsiteY0-484" fmla="*/ 83937 h 635431"/>
                    <a:gd name="connsiteX1-485" fmla="*/ 39512 w 2149486"/>
                    <a:gd name="connsiteY1-486" fmla="*/ 10186 h 635431"/>
                    <a:gd name="connsiteX2-487" fmla="*/ 466051 w 2149486"/>
                    <a:gd name="connsiteY2-488" fmla="*/ 9525 h 635431"/>
                    <a:gd name="connsiteX3-489" fmla="*/ 1091526 w 2149486"/>
                    <a:gd name="connsiteY3-490" fmla="*/ 6350 h 635431"/>
                    <a:gd name="connsiteX4-491" fmla="*/ 1615401 w 2149486"/>
                    <a:gd name="connsiteY4-492" fmla="*/ 0 h 635431"/>
                    <a:gd name="connsiteX5-493" fmla="*/ 2113149 w 2149486"/>
                    <a:gd name="connsiteY5-494" fmla="*/ 13361 h 635431"/>
                    <a:gd name="connsiteX6-495" fmla="*/ 2148800 w 2149486"/>
                    <a:gd name="connsiteY6-496" fmla="*/ 83937 h 635431"/>
                    <a:gd name="connsiteX7-497" fmla="*/ 2148800 w 2149486"/>
                    <a:gd name="connsiteY7-498" fmla="*/ 553086 h 635431"/>
                    <a:gd name="connsiteX8-499" fmla="*/ 2116324 w 2149486"/>
                    <a:gd name="connsiteY8-500" fmla="*/ 626837 h 635431"/>
                    <a:gd name="connsiteX9-501" fmla="*/ 1850351 w 2149486"/>
                    <a:gd name="connsiteY9-502" fmla="*/ 625475 h 635431"/>
                    <a:gd name="connsiteX10-503" fmla="*/ 1574126 w 2149486"/>
                    <a:gd name="connsiteY10-504" fmla="*/ 625475 h 635431"/>
                    <a:gd name="connsiteX11-505" fmla="*/ 672426 w 2149486"/>
                    <a:gd name="connsiteY11-506" fmla="*/ 625475 h 635431"/>
                    <a:gd name="connsiteX12-507" fmla="*/ 259676 w 2149486"/>
                    <a:gd name="connsiteY12-508" fmla="*/ 628650 h 635431"/>
                    <a:gd name="connsiteX13-509" fmla="*/ 33162 w 2149486"/>
                    <a:gd name="connsiteY13-510" fmla="*/ 630012 h 635431"/>
                    <a:gd name="connsiteX14-511" fmla="*/ 686 w 2149486"/>
                    <a:gd name="connsiteY14-512" fmla="*/ 553086 h 635431"/>
                    <a:gd name="connsiteX15" fmla="*/ 686 w 2149486"/>
                    <a:gd name="connsiteY15" fmla="*/ 83937 h 635431"/>
                    <a:gd name="connsiteX0-513" fmla="*/ 686 w 2149486"/>
                    <a:gd name="connsiteY0-514" fmla="*/ 83937 h 635431"/>
                    <a:gd name="connsiteX1-515" fmla="*/ 39512 w 2149486"/>
                    <a:gd name="connsiteY1-516" fmla="*/ 10186 h 635431"/>
                    <a:gd name="connsiteX2-517" fmla="*/ 466051 w 2149486"/>
                    <a:gd name="connsiteY2-518" fmla="*/ 9525 h 635431"/>
                    <a:gd name="connsiteX3-519" fmla="*/ 1091526 w 2149486"/>
                    <a:gd name="connsiteY3-520" fmla="*/ 6350 h 635431"/>
                    <a:gd name="connsiteX4-521" fmla="*/ 1615401 w 2149486"/>
                    <a:gd name="connsiteY4-522" fmla="*/ 0 h 635431"/>
                    <a:gd name="connsiteX5-523" fmla="*/ 2113149 w 2149486"/>
                    <a:gd name="connsiteY5-524" fmla="*/ 13361 h 635431"/>
                    <a:gd name="connsiteX6-525" fmla="*/ 2148800 w 2149486"/>
                    <a:gd name="connsiteY6-526" fmla="*/ 83937 h 635431"/>
                    <a:gd name="connsiteX7-527" fmla="*/ 2148800 w 2149486"/>
                    <a:gd name="connsiteY7-528" fmla="*/ 553086 h 635431"/>
                    <a:gd name="connsiteX8-529" fmla="*/ 2116324 w 2149486"/>
                    <a:gd name="connsiteY8-530" fmla="*/ 626837 h 635431"/>
                    <a:gd name="connsiteX9-531" fmla="*/ 1850351 w 2149486"/>
                    <a:gd name="connsiteY9-532" fmla="*/ 625475 h 635431"/>
                    <a:gd name="connsiteX10-533" fmla="*/ 1574126 w 2149486"/>
                    <a:gd name="connsiteY10-534" fmla="*/ 625475 h 635431"/>
                    <a:gd name="connsiteX11-535" fmla="*/ 672426 w 2149486"/>
                    <a:gd name="connsiteY11-536" fmla="*/ 625475 h 635431"/>
                    <a:gd name="connsiteX12-537" fmla="*/ 259676 w 2149486"/>
                    <a:gd name="connsiteY12-538" fmla="*/ 628650 h 635431"/>
                    <a:gd name="connsiteX13-539" fmla="*/ 33162 w 2149486"/>
                    <a:gd name="connsiteY13-540" fmla="*/ 630012 h 635431"/>
                    <a:gd name="connsiteX14-541" fmla="*/ 686 w 2149486"/>
                    <a:gd name="connsiteY14-542" fmla="*/ 553086 h 635431"/>
                    <a:gd name="connsiteX15-543" fmla="*/ 686 w 2149486"/>
                    <a:gd name="connsiteY15-544" fmla="*/ 83937 h 635431"/>
                    <a:gd name="connsiteX0-545" fmla="*/ 686 w 2149486"/>
                    <a:gd name="connsiteY0-546" fmla="*/ 83937 h 635431"/>
                    <a:gd name="connsiteX1-547" fmla="*/ 39512 w 2149486"/>
                    <a:gd name="connsiteY1-548" fmla="*/ 10186 h 635431"/>
                    <a:gd name="connsiteX2-549" fmla="*/ 466051 w 2149486"/>
                    <a:gd name="connsiteY2-550" fmla="*/ 9525 h 635431"/>
                    <a:gd name="connsiteX3-551" fmla="*/ 1091526 w 2149486"/>
                    <a:gd name="connsiteY3-552" fmla="*/ 6350 h 635431"/>
                    <a:gd name="connsiteX4-553" fmla="*/ 1615401 w 2149486"/>
                    <a:gd name="connsiteY4-554" fmla="*/ 0 h 635431"/>
                    <a:gd name="connsiteX5-555" fmla="*/ 2113149 w 2149486"/>
                    <a:gd name="connsiteY5-556" fmla="*/ 13361 h 635431"/>
                    <a:gd name="connsiteX6-557" fmla="*/ 2148800 w 2149486"/>
                    <a:gd name="connsiteY6-558" fmla="*/ 83937 h 635431"/>
                    <a:gd name="connsiteX7-559" fmla="*/ 2148800 w 2149486"/>
                    <a:gd name="connsiteY7-560" fmla="*/ 553086 h 635431"/>
                    <a:gd name="connsiteX8-561" fmla="*/ 2116324 w 2149486"/>
                    <a:gd name="connsiteY8-562" fmla="*/ 626837 h 635431"/>
                    <a:gd name="connsiteX9-563" fmla="*/ 1850351 w 2149486"/>
                    <a:gd name="connsiteY9-564" fmla="*/ 625475 h 635431"/>
                    <a:gd name="connsiteX10-565" fmla="*/ 1574126 w 2149486"/>
                    <a:gd name="connsiteY10-566" fmla="*/ 625475 h 635431"/>
                    <a:gd name="connsiteX11-567" fmla="*/ 672426 w 2149486"/>
                    <a:gd name="connsiteY11-568" fmla="*/ 625475 h 635431"/>
                    <a:gd name="connsiteX12-569" fmla="*/ 259676 w 2149486"/>
                    <a:gd name="connsiteY12-570" fmla="*/ 628650 h 635431"/>
                    <a:gd name="connsiteX13-571" fmla="*/ 33162 w 2149486"/>
                    <a:gd name="connsiteY13-572" fmla="*/ 630012 h 635431"/>
                    <a:gd name="connsiteX14-573" fmla="*/ 686 w 2149486"/>
                    <a:gd name="connsiteY14-574" fmla="*/ 553086 h 635431"/>
                    <a:gd name="connsiteX15-575" fmla="*/ 686 w 2149486"/>
                    <a:gd name="connsiteY15-576" fmla="*/ 83937 h 635431"/>
                    <a:gd name="connsiteX0-577" fmla="*/ 4535 w 2153335"/>
                    <a:gd name="connsiteY0-578" fmla="*/ 83937 h 635431"/>
                    <a:gd name="connsiteX1-579" fmla="*/ 43361 w 2153335"/>
                    <a:gd name="connsiteY1-580" fmla="*/ 10186 h 635431"/>
                    <a:gd name="connsiteX2-581" fmla="*/ 469900 w 2153335"/>
                    <a:gd name="connsiteY2-582" fmla="*/ 9525 h 635431"/>
                    <a:gd name="connsiteX3-583" fmla="*/ 1095375 w 2153335"/>
                    <a:gd name="connsiteY3-584" fmla="*/ 6350 h 635431"/>
                    <a:gd name="connsiteX4-585" fmla="*/ 1619250 w 2153335"/>
                    <a:gd name="connsiteY4-586" fmla="*/ 0 h 635431"/>
                    <a:gd name="connsiteX5-587" fmla="*/ 2116998 w 2153335"/>
                    <a:gd name="connsiteY5-588" fmla="*/ 13361 h 635431"/>
                    <a:gd name="connsiteX6-589" fmla="*/ 2152649 w 2153335"/>
                    <a:gd name="connsiteY6-590" fmla="*/ 83937 h 635431"/>
                    <a:gd name="connsiteX7-591" fmla="*/ 2152649 w 2153335"/>
                    <a:gd name="connsiteY7-592" fmla="*/ 553086 h 635431"/>
                    <a:gd name="connsiteX8-593" fmla="*/ 2120173 w 2153335"/>
                    <a:gd name="connsiteY8-594" fmla="*/ 626837 h 635431"/>
                    <a:gd name="connsiteX9-595" fmla="*/ 1854200 w 2153335"/>
                    <a:gd name="connsiteY9-596" fmla="*/ 625475 h 635431"/>
                    <a:gd name="connsiteX10-597" fmla="*/ 1577975 w 2153335"/>
                    <a:gd name="connsiteY10-598" fmla="*/ 625475 h 635431"/>
                    <a:gd name="connsiteX11-599" fmla="*/ 676275 w 2153335"/>
                    <a:gd name="connsiteY11-600" fmla="*/ 625475 h 635431"/>
                    <a:gd name="connsiteX12-601" fmla="*/ 263525 w 2153335"/>
                    <a:gd name="connsiteY12-602" fmla="*/ 628650 h 635431"/>
                    <a:gd name="connsiteX13-603" fmla="*/ 37011 w 2153335"/>
                    <a:gd name="connsiteY13-604" fmla="*/ 630012 h 635431"/>
                    <a:gd name="connsiteX14-605" fmla="*/ 4535 w 2153335"/>
                    <a:gd name="connsiteY14-606" fmla="*/ 553086 h 635431"/>
                    <a:gd name="connsiteX15-607" fmla="*/ 0 w 2153335"/>
                    <a:gd name="connsiteY15-608" fmla="*/ 254000 h 635431"/>
                    <a:gd name="connsiteX16" fmla="*/ 4535 w 2153335"/>
                    <a:gd name="connsiteY16" fmla="*/ 83937 h 635431"/>
                    <a:gd name="connsiteX0-609" fmla="*/ 10957 w 2159757"/>
                    <a:gd name="connsiteY0-610" fmla="*/ 83937 h 635431"/>
                    <a:gd name="connsiteX1-611" fmla="*/ 49783 w 2159757"/>
                    <a:gd name="connsiteY1-612" fmla="*/ 10186 h 635431"/>
                    <a:gd name="connsiteX2-613" fmla="*/ 476322 w 2159757"/>
                    <a:gd name="connsiteY2-614" fmla="*/ 9525 h 635431"/>
                    <a:gd name="connsiteX3-615" fmla="*/ 1101797 w 2159757"/>
                    <a:gd name="connsiteY3-616" fmla="*/ 6350 h 635431"/>
                    <a:gd name="connsiteX4-617" fmla="*/ 1625672 w 2159757"/>
                    <a:gd name="connsiteY4-618" fmla="*/ 0 h 635431"/>
                    <a:gd name="connsiteX5-619" fmla="*/ 2123420 w 2159757"/>
                    <a:gd name="connsiteY5-620" fmla="*/ 13361 h 635431"/>
                    <a:gd name="connsiteX6-621" fmla="*/ 2159071 w 2159757"/>
                    <a:gd name="connsiteY6-622" fmla="*/ 83937 h 635431"/>
                    <a:gd name="connsiteX7-623" fmla="*/ 2159071 w 2159757"/>
                    <a:gd name="connsiteY7-624" fmla="*/ 553086 h 635431"/>
                    <a:gd name="connsiteX8-625" fmla="*/ 2126595 w 2159757"/>
                    <a:gd name="connsiteY8-626" fmla="*/ 626837 h 635431"/>
                    <a:gd name="connsiteX9-627" fmla="*/ 1860622 w 2159757"/>
                    <a:gd name="connsiteY9-628" fmla="*/ 625475 h 635431"/>
                    <a:gd name="connsiteX10-629" fmla="*/ 1584397 w 2159757"/>
                    <a:gd name="connsiteY10-630" fmla="*/ 625475 h 635431"/>
                    <a:gd name="connsiteX11-631" fmla="*/ 682697 w 2159757"/>
                    <a:gd name="connsiteY11-632" fmla="*/ 625475 h 635431"/>
                    <a:gd name="connsiteX12-633" fmla="*/ 269947 w 2159757"/>
                    <a:gd name="connsiteY12-634" fmla="*/ 628650 h 635431"/>
                    <a:gd name="connsiteX13-635" fmla="*/ 43433 w 2159757"/>
                    <a:gd name="connsiteY13-636" fmla="*/ 630012 h 635431"/>
                    <a:gd name="connsiteX14-637" fmla="*/ 10957 w 2159757"/>
                    <a:gd name="connsiteY14-638" fmla="*/ 553086 h 635431"/>
                    <a:gd name="connsiteX15-639" fmla="*/ 73 w 2159757"/>
                    <a:gd name="connsiteY15-640" fmla="*/ 415925 h 635431"/>
                    <a:gd name="connsiteX16-641" fmla="*/ 6422 w 2159757"/>
                    <a:gd name="connsiteY16-642" fmla="*/ 254000 h 635431"/>
                    <a:gd name="connsiteX17" fmla="*/ 10957 w 2159757"/>
                    <a:gd name="connsiteY17" fmla="*/ 83937 h 635431"/>
                    <a:gd name="connsiteX0-643" fmla="*/ 10957 w 2159757"/>
                    <a:gd name="connsiteY0-644" fmla="*/ 83937 h 635431"/>
                    <a:gd name="connsiteX1-645" fmla="*/ 49783 w 2159757"/>
                    <a:gd name="connsiteY1-646" fmla="*/ 10186 h 635431"/>
                    <a:gd name="connsiteX2-647" fmla="*/ 476322 w 2159757"/>
                    <a:gd name="connsiteY2-648" fmla="*/ 9525 h 635431"/>
                    <a:gd name="connsiteX3-649" fmla="*/ 1101797 w 2159757"/>
                    <a:gd name="connsiteY3-650" fmla="*/ 6350 h 635431"/>
                    <a:gd name="connsiteX4-651" fmla="*/ 1625672 w 2159757"/>
                    <a:gd name="connsiteY4-652" fmla="*/ 0 h 635431"/>
                    <a:gd name="connsiteX5-653" fmla="*/ 2123420 w 2159757"/>
                    <a:gd name="connsiteY5-654" fmla="*/ 13361 h 635431"/>
                    <a:gd name="connsiteX6-655" fmla="*/ 2159071 w 2159757"/>
                    <a:gd name="connsiteY6-656" fmla="*/ 83937 h 635431"/>
                    <a:gd name="connsiteX7-657" fmla="*/ 2155898 w 2159757"/>
                    <a:gd name="connsiteY7-658" fmla="*/ 203200 h 635431"/>
                    <a:gd name="connsiteX8-659" fmla="*/ 2159071 w 2159757"/>
                    <a:gd name="connsiteY8-660" fmla="*/ 553086 h 635431"/>
                    <a:gd name="connsiteX9-661" fmla="*/ 2126595 w 2159757"/>
                    <a:gd name="connsiteY9-662" fmla="*/ 626837 h 635431"/>
                    <a:gd name="connsiteX10-663" fmla="*/ 1860622 w 2159757"/>
                    <a:gd name="connsiteY10-664" fmla="*/ 625475 h 635431"/>
                    <a:gd name="connsiteX11-665" fmla="*/ 1584397 w 2159757"/>
                    <a:gd name="connsiteY11-666" fmla="*/ 625475 h 635431"/>
                    <a:gd name="connsiteX12-667" fmla="*/ 682697 w 2159757"/>
                    <a:gd name="connsiteY12-668" fmla="*/ 625475 h 635431"/>
                    <a:gd name="connsiteX13-669" fmla="*/ 269947 w 2159757"/>
                    <a:gd name="connsiteY13-670" fmla="*/ 628650 h 635431"/>
                    <a:gd name="connsiteX14-671" fmla="*/ 43433 w 2159757"/>
                    <a:gd name="connsiteY14-672" fmla="*/ 630012 h 635431"/>
                    <a:gd name="connsiteX15-673" fmla="*/ 10957 w 2159757"/>
                    <a:gd name="connsiteY15-674" fmla="*/ 553086 h 635431"/>
                    <a:gd name="connsiteX16-675" fmla="*/ 73 w 2159757"/>
                    <a:gd name="connsiteY16-676" fmla="*/ 415925 h 635431"/>
                    <a:gd name="connsiteX17-677" fmla="*/ 6422 w 2159757"/>
                    <a:gd name="connsiteY17-678" fmla="*/ 254000 h 635431"/>
                    <a:gd name="connsiteX18" fmla="*/ 10957 w 2159757"/>
                    <a:gd name="connsiteY18" fmla="*/ 83937 h 635431"/>
                    <a:gd name="connsiteX0-679" fmla="*/ 10957 w 2161599"/>
                    <a:gd name="connsiteY0-680" fmla="*/ 83937 h 635431"/>
                    <a:gd name="connsiteX1-681" fmla="*/ 49783 w 2161599"/>
                    <a:gd name="connsiteY1-682" fmla="*/ 10186 h 635431"/>
                    <a:gd name="connsiteX2-683" fmla="*/ 476322 w 2161599"/>
                    <a:gd name="connsiteY2-684" fmla="*/ 9525 h 635431"/>
                    <a:gd name="connsiteX3-685" fmla="*/ 1101797 w 2161599"/>
                    <a:gd name="connsiteY3-686" fmla="*/ 6350 h 635431"/>
                    <a:gd name="connsiteX4-687" fmla="*/ 1625672 w 2161599"/>
                    <a:gd name="connsiteY4-688" fmla="*/ 0 h 635431"/>
                    <a:gd name="connsiteX5-689" fmla="*/ 2123420 w 2161599"/>
                    <a:gd name="connsiteY5-690" fmla="*/ 13361 h 635431"/>
                    <a:gd name="connsiteX6-691" fmla="*/ 2159071 w 2161599"/>
                    <a:gd name="connsiteY6-692" fmla="*/ 83937 h 635431"/>
                    <a:gd name="connsiteX7-693" fmla="*/ 2155898 w 2161599"/>
                    <a:gd name="connsiteY7-694" fmla="*/ 203200 h 635431"/>
                    <a:gd name="connsiteX8-695" fmla="*/ 2159073 w 2161599"/>
                    <a:gd name="connsiteY8-696" fmla="*/ 396875 h 635431"/>
                    <a:gd name="connsiteX9-697" fmla="*/ 2159071 w 2161599"/>
                    <a:gd name="connsiteY9-698" fmla="*/ 553086 h 635431"/>
                    <a:gd name="connsiteX10-699" fmla="*/ 2126595 w 2161599"/>
                    <a:gd name="connsiteY10-700" fmla="*/ 626837 h 635431"/>
                    <a:gd name="connsiteX11-701" fmla="*/ 1860622 w 2161599"/>
                    <a:gd name="connsiteY11-702" fmla="*/ 625475 h 635431"/>
                    <a:gd name="connsiteX12-703" fmla="*/ 1584397 w 2161599"/>
                    <a:gd name="connsiteY12-704" fmla="*/ 625475 h 635431"/>
                    <a:gd name="connsiteX13-705" fmla="*/ 682697 w 2161599"/>
                    <a:gd name="connsiteY13-706" fmla="*/ 625475 h 635431"/>
                    <a:gd name="connsiteX14-707" fmla="*/ 269947 w 2161599"/>
                    <a:gd name="connsiteY14-708" fmla="*/ 628650 h 635431"/>
                    <a:gd name="connsiteX15-709" fmla="*/ 43433 w 2161599"/>
                    <a:gd name="connsiteY15-710" fmla="*/ 630012 h 635431"/>
                    <a:gd name="connsiteX16-711" fmla="*/ 10957 w 2161599"/>
                    <a:gd name="connsiteY16-712" fmla="*/ 553086 h 635431"/>
                    <a:gd name="connsiteX17-713" fmla="*/ 73 w 2161599"/>
                    <a:gd name="connsiteY17-714" fmla="*/ 415925 h 635431"/>
                    <a:gd name="connsiteX18-715" fmla="*/ 6422 w 2161599"/>
                    <a:gd name="connsiteY18-716" fmla="*/ 254000 h 635431"/>
                    <a:gd name="connsiteX19" fmla="*/ 10957 w 2161599"/>
                    <a:gd name="connsiteY19" fmla="*/ 83937 h 635431"/>
                    <a:gd name="connsiteX0-717" fmla="*/ 10957 w 2161599"/>
                    <a:gd name="connsiteY0-718" fmla="*/ 83937 h 635431"/>
                    <a:gd name="connsiteX1-719" fmla="*/ 49783 w 2161599"/>
                    <a:gd name="connsiteY1-720" fmla="*/ 10186 h 635431"/>
                    <a:gd name="connsiteX2-721" fmla="*/ 476322 w 2161599"/>
                    <a:gd name="connsiteY2-722" fmla="*/ 9525 h 635431"/>
                    <a:gd name="connsiteX3-723" fmla="*/ 1101797 w 2161599"/>
                    <a:gd name="connsiteY3-724" fmla="*/ 6350 h 635431"/>
                    <a:gd name="connsiteX4-725" fmla="*/ 1625672 w 2161599"/>
                    <a:gd name="connsiteY4-726" fmla="*/ 0 h 635431"/>
                    <a:gd name="connsiteX5-727" fmla="*/ 2123420 w 2161599"/>
                    <a:gd name="connsiteY5-728" fmla="*/ 13361 h 635431"/>
                    <a:gd name="connsiteX6-729" fmla="*/ 2159071 w 2161599"/>
                    <a:gd name="connsiteY6-730" fmla="*/ 83937 h 635431"/>
                    <a:gd name="connsiteX7-731" fmla="*/ 2155898 w 2161599"/>
                    <a:gd name="connsiteY7-732" fmla="*/ 203200 h 635431"/>
                    <a:gd name="connsiteX8-733" fmla="*/ 2159073 w 2161599"/>
                    <a:gd name="connsiteY8-734" fmla="*/ 396875 h 635431"/>
                    <a:gd name="connsiteX9-735" fmla="*/ 2159071 w 2161599"/>
                    <a:gd name="connsiteY9-736" fmla="*/ 553086 h 635431"/>
                    <a:gd name="connsiteX10-737" fmla="*/ 2126595 w 2161599"/>
                    <a:gd name="connsiteY10-738" fmla="*/ 626837 h 635431"/>
                    <a:gd name="connsiteX11-739" fmla="*/ 1860622 w 2161599"/>
                    <a:gd name="connsiteY11-740" fmla="*/ 625475 h 635431"/>
                    <a:gd name="connsiteX12-741" fmla="*/ 1584397 w 2161599"/>
                    <a:gd name="connsiteY12-742" fmla="*/ 625475 h 635431"/>
                    <a:gd name="connsiteX13-743" fmla="*/ 682697 w 2161599"/>
                    <a:gd name="connsiteY13-744" fmla="*/ 625475 h 635431"/>
                    <a:gd name="connsiteX14-745" fmla="*/ 269947 w 2161599"/>
                    <a:gd name="connsiteY14-746" fmla="*/ 628650 h 635431"/>
                    <a:gd name="connsiteX15-747" fmla="*/ 43433 w 2161599"/>
                    <a:gd name="connsiteY15-748" fmla="*/ 630012 h 635431"/>
                    <a:gd name="connsiteX16-749" fmla="*/ 10957 w 2161599"/>
                    <a:gd name="connsiteY16-750" fmla="*/ 553086 h 635431"/>
                    <a:gd name="connsiteX17-751" fmla="*/ 73 w 2161599"/>
                    <a:gd name="connsiteY17-752" fmla="*/ 415925 h 635431"/>
                    <a:gd name="connsiteX18-753" fmla="*/ 6422 w 2161599"/>
                    <a:gd name="connsiteY18-754" fmla="*/ 254000 h 635431"/>
                    <a:gd name="connsiteX19-755" fmla="*/ 10957 w 2161599"/>
                    <a:gd name="connsiteY19-756" fmla="*/ 83937 h 635431"/>
                    <a:gd name="connsiteX0-757" fmla="*/ 10957 w 2161599"/>
                    <a:gd name="connsiteY0-758" fmla="*/ 83937 h 635431"/>
                    <a:gd name="connsiteX1-759" fmla="*/ 49783 w 2161599"/>
                    <a:gd name="connsiteY1-760" fmla="*/ 10186 h 635431"/>
                    <a:gd name="connsiteX2-761" fmla="*/ 476322 w 2161599"/>
                    <a:gd name="connsiteY2-762" fmla="*/ 9525 h 635431"/>
                    <a:gd name="connsiteX3-763" fmla="*/ 1101797 w 2161599"/>
                    <a:gd name="connsiteY3-764" fmla="*/ 6350 h 635431"/>
                    <a:gd name="connsiteX4-765" fmla="*/ 1625672 w 2161599"/>
                    <a:gd name="connsiteY4-766" fmla="*/ 0 h 635431"/>
                    <a:gd name="connsiteX5-767" fmla="*/ 2123420 w 2161599"/>
                    <a:gd name="connsiteY5-768" fmla="*/ 13361 h 635431"/>
                    <a:gd name="connsiteX6-769" fmla="*/ 2159071 w 2161599"/>
                    <a:gd name="connsiteY6-770" fmla="*/ 83937 h 635431"/>
                    <a:gd name="connsiteX7-771" fmla="*/ 2155898 w 2161599"/>
                    <a:gd name="connsiteY7-772" fmla="*/ 203200 h 635431"/>
                    <a:gd name="connsiteX8-773" fmla="*/ 2159073 w 2161599"/>
                    <a:gd name="connsiteY8-774" fmla="*/ 396875 h 635431"/>
                    <a:gd name="connsiteX9-775" fmla="*/ 2159071 w 2161599"/>
                    <a:gd name="connsiteY9-776" fmla="*/ 553086 h 635431"/>
                    <a:gd name="connsiteX10-777" fmla="*/ 2126595 w 2161599"/>
                    <a:gd name="connsiteY10-778" fmla="*/ 626837 h 635431"/>
                    <a:gd name="connsiteX11-779" fmla="*/ 1860622 w 2161599"/>
                    <a:gd name="connsiteY11-780" fmla="*/ 625475 h 635431"/>
                    <a:gd name="connsiteX12-781" fmla="*/ 1584397 w 2161599"/>
                    <a:gd name="connsiteY12-782" fmla="*/ 625475 h 635431"/>
                    <a:gd name="connsiteX13-783" fmla="*/ 682697 w 2161599"/>
                    <a:gd name="connsiteY13-784" fmla="*/ 625475 h 635431"/>
                    <a:gd name="connsiteX14-785" fmla="*/ 269947 w 2161599"/>
                    <a:gd name="connsiteY14-786" fmla="*/ 628650 h 635431"/>
                    <a:gd name="connsiteX15-787" fmla="*/ 43433 w 2161599"/>
                    <a:gd name="connsiteY15-788" fmla="*/ 630012 h 635431"/>
                    <a:gd name="connsiteX16-789" fmla="*/ 10957 w 2161599"/>
                    <a:gd name="connsiteY16-790" fmla="*/ 553086 h 635431"/>
                    <a:gd name="connsiteX17-791" fmla="*/ 73 w 2161599"/>
                    <a:gd name="connsiteY17-792" fmla="*/ 415925 h 635431"/>
                    <a:gd name="connsiteX18-793" fmla="*/ 6422 w 2161599"/>
                    <a:gd name="connsiteY18-794" fmla="*/ 254000 h 635431"/>
                    <a:gd name="connsiteX19-795" fmla="*/ 10957 w 2161599"/>
                    <a:gd name="connsiteY19-796" fmla="*/ 83937 h 635431"/>
                    <a:gd name="connsiteX0-797" fmla="*/ 10957 w 2163766"/>
                    <a:gd name="connsiteY0-798" fmla="*/ 83937 h 635431"/>
                    <a:gd name="connsiteX1-799" fmla="*/ 49783 w 2163766"/>
                    <a:gd name="connsiteY1-800" fmla="*/ 10186 h 635431"/>
                    <a:gd name="connsiteX2-801" fmla="*/ 476322 w 2163766"/>
                    <a:gd name="connsiteY2-802" fmla="*/ 9525 h 635431"/>
                    <a:gd name="connsiteX3-803" fmla="*/ 1101797 w 2163766"/>
                    <a:gd name="connsiteY3-804" fmla="*/ 6350 h 635431"/>
                    <a:gd name="connsiteX4-805" fmla="*/ 1625672 w 2163766"/>
                    <a:gd name="connsiteY4-806" fmla="*/ 0 h 635431"/>
                    <a:gd name="connsiteX5-807" fmla="*/ 2123420 w 2163766"/>
                    <a:gd name="connsiteY5-808" fmla="*/ 13361 h 635431"/>
                    <a:gd name="connsiteX6-809" fmla="*/ 2159071 w 2163766"/>
                    <a:gd name="connsiteY6-810" fmla="*/ 83937 h 635431"/>
                    <a:gd name="connsiteX7-811" fmla="*/ 2155898 w 2163766"/>
                    <a:gd name="connsiteY7-812" fmla="*/ 203200 h 635431"/>
                    <a:gd name="connsiteX8-813" fmla="*/ 2159073 w 2163766"/>
                    <a:gd name="connsiteY8-814" fmla="*/ 396875 h 635431"/>
                    <a:gd name="connsiteX9-815" fmla="*/ 2159071 w 2163766"/>
                    <a:gd name="connsiteY9-816" fmla="*/ 553086 h 635431"/>
                    <a:gd name="connsiteX10-817" fmla="*/ 2126595 w 2163766"/>
                    <a:gd name="connsiteY10-818" fmla="*/ 626837 h 635431"/>
                    <a:gd name="connsiteX11-819" fmla="*/ 1860622 w 2163766"/>
                    <a:gd name="connsiteY11-820" fmla="*/ 625475 h 635431"/>
                    <a:gd name="connsiteX12-821" fmla="*/ 1584397 w 2163766"/>
                    <a:gd name="connsiteY12-822" fmla="*/ 625475 h 635431"/>
                    <a:gd name="connsiteX13-823" fmla="*/ 682697 w 2163766"/>
                    <a:gd name="connsiteY13-824" fmla="*/ 625475 h 635431"/>
                    <a:gd name="connsiteX14-825" fmla="*/ 269947 w 2163766"/>
                    <a:gd name="connsiteY14-826" fmla="*/ 628650 h 635431"/>
                    <a:gd name="connsiteX15-827" fmla="*/ 43433 w 2163766"/>
                    <a:gd name="connsiteY15-828" fmla="*/ 630012 h 635431"/>
                    <a:gd name="connsiteX16-829" fmla="*/ 10957 w 2163766"/>
                    <a:gd name="connsiteY16-830" fmla="*/ 553086 h 635431"/>
                    <a:gd name="connsiteX17-831" fmla="*/ 73 w 2163766"/>
                    <a:gd name="connsiteY17-832" fmla="*/ 415925 h 635431"/>
                    <a:gd name="connsiteX18-833" fmla="*/ 6422 w 2163766"/>
                    <a:gd name="connsiteY18-834" fmla="*/ 254000 h 635431"/>
                    <a:gd name="connsiteX19-835" fmla="*/ 10957 w 2163766"/>
                    <a:gd name="connsiteY19-836" fmla="*/ 83937 h 635431"/>
                    <a:gd name="connsiteX0-837" fmla="*/ 4821 w 2157630"/>
                    <a:gd name="connsiteY0-838" fmla="*/ 83937 h 635431"/>
                    <a:gd name="connsiteX1-839" fmla="*/ 43647 w 2157630"/>
                    <a:gd name="connsiteY1-840" fmla="*/ 10186 h 635431"/>
                    <a:gd name="connsiteX2-841" fmla="*/ 470186 w 2157630"/>
                    <a:gd name="connsiteY2-842" fmla="*/ 9525 h 635431"/>
                    <a:gd name="connsiteX3-843" fmla="*/ 1095661 w 2157630"/>
                    <a:gd name="connsiteY3-844" fmla="*/ 6350 h 635431"/>
                    <a:gd name="connsiteX4-845" fmla="*/ 1619536 w 2157630"/>
                    <a:gd name="connsiteY4-846" fmla="*/ 0 h 635431"/>
                    <a:gd name="connsiteX5-847" fmla="*/ 2117284 w 2157630"/>
                    <a:gd name="connsiteY5-848" fmla="*/ 13361 h 635431"/>
                    <a:gd name="connsiteX6-849" fmla="*/ 2152935 w 2157630"/>
                    <a:gd name="connsiteY6-850" fmla="*/ 83937 h 635431"/>
                    <a:gd name="connsiteX7-851" fmla="*/ 2149762 w 2157630"/>
                    <a:gd name="connsiteY7-852" fmla="*/ 203200 h 635431"/>
                    <a:gd name="connsiteX8-853" fmla="*/ 2152937 w 2157630"/>
                    <a:gd name="connsiteY8-854" fmla="*/ 396875 h 635431"/>
                    <a:gd name="connsiteX9-855" fmla="*/ 2152935 w 2157630"/>
                    <a:gd name="connsiteY9-856" fmla="*/ 553086 h 635431"/>
                    <a:gd name="connsiteX10-857" fmla="*/ 2120459 w 2157630"/>
                    <a:gd name="connsiteY10-858" fmla="*/ 626837 h 635431"/>
                    <a:gd name="connsiteX11-859" fmla="*/ 1854486 w 2157630"/>
                    <a:gd name="connsiteY11-860" fmla="*/ 625475 h 635431"/>
                    <a:gd name="connsiteX12-861" fmla="*/ 1578261 w 2157630"/>
                    <a:gd name="connsiteY12-862" fmla="*/ 625475 h 635431"/>
                    <a:gd name="connsiteX13-863" fmla="*/ 676561 w 2157630"/>
                    <a:gd name="connsiteY13-864" fmla="*/ 625475 h 635431"/>
                    <a:gd name="connsiteX14-865" fmla="*/ 263811 w 2157630"/>
                    <a:gd name="connsiteY14-866" fmla="*/ 628650 h 635431"/>
                    <a:gd name="connsiteX15-867" fmla="*/ 37297 w 2157630"/>
                    <a:gd name="connsiteY15-868" fmla="*/ 630012 h 635431"/>
                    <a:gd name="connsiteX16-869" fmla="*/ 4821 w 2157630"/>
                    <a:gd name="connsiteY16-870" fmla="*/ 553086 h 635431"/>
                    <a:gd name="connsiteX17-871" fmla="*/ 6637 w 2157630"/>
                    <a:gd name="connsiteY17-872" fmla="*/ 419100 h 635431"/>
                    <a:gd name="connsiteX18-873" fmla="*/ 286 w 2157630"/>
                    <a:gd name="connsiteY18-874" fmla="*/ 254000 h 635431"/>
                    <a:gd name="connsiteX19-875" fmla="*/ 4821 w 2157630"/>
                    <a:gd name="connsiteY19-876" fmla="*/ 83937 h 635431"/>
                    <a:gd name="connsiteX0-877" fmla="*/ 5313 w 2158122"/>
                    <a:gd name="connsiteY0-878" fmla="*/ 83937 h 635431"/>
                    <a:gd name="connsiteX1-879" fmla="*/ 44139 w 2158122"/>
                    <a:gd name="connsiteY1-880" fmla="*/ 10186 h 635431"/>
                    <a:gd name="connsiteX2-881" fmla="*/ 470678 w 2158122"/>
                    <a:gd name="connsiteY2-882" fmla="*/ 9525 h 635431"/>
                    <a:gd name="connsiteX3-883" fmla="*/ 1096153 w 2158122"/>
                    <a:gd name="connsiteY3-884" fmla="*/ 6350 h 635431"/>
                    <a:gd name="connsiteX4-885" fmla="*/ 1620028 w 2158122"/>
                    <a:gd name="connsiteY4-886" fmla="*/ 0 h 635431"/>
                    <a:gd name="connsiteX5-887" fmla="*/ 2117776 w 2158122"/>
                    <a:gd name="connsiteY5-888" fmla="*/ 13361 h 635431"/>
                    <a:gd name="connsiteX6-889" fmla="*/ 2153427 w 2158122"/>
                    <a:gd name="connsiteY6-890" fmla="*/ 83937 h 635431"/>
                    <a:gd name="connsiteX7-891" fmla="*/ 2150254 w 2158122"/>
                    <a:gd name="connsiteY7-892" fmla="*/ 203200 h 635431"/>
                    <a:gd name="connsiteX8-893" fmla="*/ 2153429 w 2158122"/>
                    <a:gd name="connsiteY8-894" fmla="*/ 396875 h 635431"/>
                    <a:gd name="connsiteX9-895" fmla="*/ 2153427 w 2158122"/>
                    <a:gd name="connsiteY9-896" fmla="*/ 553086 h 635431"/>
                    <a:gd name="connsiteX10-897" fmla="*/ 2120951 w 2158122"/>
                    <a:gd name="connsiteY10-898" fmla="*/ 626837 h 635431"/>
                    <a:gd name="connsiteX11-899" fmla="*/ 1854978 w 2158122"/>
                    <a:gd name="connsiteY11-900" fmla="*/ 625475 h 635431"/>
                    <a:gd name="connsiteX12-901" fmla="*/ 1578753 w 2158122"/>
                    <a:gd name="connsiteY12-902" fmla="*/ 625475 h 635431"/>
                    <a:gd name="connsiteX13-903" fmla="*/ 677053 w 2158122"/>
                    <a:gd name="connsiteY13-904" fmla="*/ 625475 h 635431"/>
                    <a:gd name="connsiteX14-905" fmla="*/ 264303 w 2158122"/>
                    <a:gd name="connsiteY14-906" fmla="*/ 628650 h 635431"/>
                    <a:gd name="connsiteX15-907" fmla="*/ 37789 w 2158122"/>
                    <a:gd name="connsiteY15-908" fmla="*/ 630012 h 635431"/>
                    <a:gd name="connsiteX16-909" fmla="*/ 5313 w 2158122"/>
                    <a:gd name="connsiteY16-910" fmla="*/ 553086 h 635431"/>
                    <a:gd name="connsiteX17-911" fmla="*/ 7129 w 2158122"/>
                    <a:gd name="connsiteY17-912" fmla="*/ 419100 h 635431"/>
                    <a:gd name="connsiteX18-913" fmla="*/ 778 w 2158122"/>
                    <a:gd name="connsiteY18-914" fmla="*/ 254000 h 635431"/>
                    <a:gd name="connsiteX19-915" fmla="*/ 5313 w 2158122"/>
                    <a:gd name="connsiteY19-916" fmla="*/ 83937 h 635431"/>
                    <a:gd name="connsiteX0-917" fmla="*/ 8795 w 2161604"/>
                    <a:gd name="connsiteY0-918" fmla="*/ 83937 h 635431"/>
                    <a:gd name="connsiteX1-919" fmla="*/ 47621 w 2161604"/>
                    <a:gd name="connsiteY1-920" fmla="*/ 10186 h 635431"/>
                    <a:gd name="connsiteX2-921" fmla="*/ 474160 w 2161604"/>
                    <a:gd name="connsiteY2-922" fmla="*/ 9525 h 635431"/>
                    <a:gd name="connsiteX3-923" fmla="*/ 1099635 w 2161604"/>
                    <a:gd name="connsiteY3-924" fmla="*/ 6350 h 635431"/>
                    <a:gd name="connsiteX4-925" fmla="*/ 1623510 w 2161604"/>
                    <a:gd name="connsiteY4-926" fmla="*/ 0 h 635431"/>
                    <a:gd name="connsiteX5-927" fmla="*/ 2121258 w 2161604"/>
                    <a:gd name="connsiteY5-928" fmla="*/ 13361 h 635431"/>
                    <a:gd name="connsiteX6-929" fmla="*/ 2156909 w 2161604"/>
                    <a:gd name="connsiteY6-930" fmla="*/ 83937 h 635431"/>
                    <a:gd name="connsiteX7-931" fmla="*/ 2153736 w 2161604"/>
                    <a:gd name="connsiteY7-932" fmla="*/ 203200 h 635431"/>
                    <a:gd name="connsiteX8-933" fmla="*/ 2156911 w 2161604"/>
                    <a:gd name="connsiteY8-934" fmla="*/ 396875 h 635431"/>
                    <a:gd name="connsiteX9-935" fmla="*/ 2156909 w 2161604"/>
                    <a:gd name="connsiteY9-936" fmla="*/ 553086 h 635431"/>
                    <a:gd name="connsiteX10-937" fmla="*/ 2124433 w 2161604"/>
                    <a:gd name="connsiteY10-938" fmla="*/ 626837 h 635431"/>
                    <a:gd name="connsiteX11-939" fmla="*/ 1858460 w 2161604"/>
                    <a:gd name="connsiteY11-940" fmla="*/ 625475 h 635431"/>
                    <a:gd name="connsiteX12-941" fmla="*/ 1582235 w 2161604"/>
                    <a:gd name="connsiteY12-942" fmla="*/ 625475 h 635431"/>
                    <a:gd name="connsiteX13-943" fmla="*/ 680535 w 2161604"/>
                    <a:gd name="connsiteY13-944" fmla="*/ 625475 h 635431"/>
                    <a:gd name="connsiteX14-945" fmla="*/ 267785 w 2161604"/>
                    <a:gd name="connsiteY14-946" fmla="*/ 628650 h 635431"/>
                    <a:gd name="connsiteX15-947" fmla="*/ 41271 w 2161604"/>
                    <a:gd name="connsiteY15-948" fmla="*/ 630012 h 635431"/>
                    <a:gd name="connsiteX16-949" fmla="*/ 8795 w 2161604"/>
                    <a:gd name="connsiteY16-950" fmla="*/ 553086 h 635431"/>
                    <a:gd name="connsiteX17-951" fmla="*/ 10611 w 2161604"/>
                    <a:gd name="connsiteY17-952" fmla="*/ 419100 h 635431"/>
                    <a:gd name="connsiteX18-953" fmla="*/ 4260 w 2161604"/>
                    <a:gd name="connsiteY18-954" fmla="*/ 254000 h 635431"/>
                    <a:gd name="connsiteX19-955" fmla="*/ 8795 w 2161604"/>
                    <a:gd name="connsiteY19-956" fmla="*/ 83937 h 635431"/>
                    <a:gd name="connsiteX0-957" fmla="*/ 8795 w 2161604"/>
                    <a:gd name="connsiteY0-958" fmla="*/ 83937 h 635431"/>
                    <a:gd name="connsiteX1-959" fmla="*/ 47621 w 2161604"/>
                    <a:gd name="connsiteY1-960" fmla="*/ 10186 h 635431"/>
                    <a:gd name="connsiteX2-961" fmla="*/ 474160 w 2161604"/>
                    <a:gd name="connsiteY2-962" fmla="*/ 9525 h 635431"/>
                    <a:gd name="connsiteX3-963" fmla="*/ 1099635 w 2161604"/>
                    <a:gd name="connsiteY3-964" fmla="*/ 6350 h 635431"/>
                    <a:gd name="connsiteX4-965" fmla="*/ 1623510 w 2161604"/>
                    <a:gd name="connsiteY4-966" fmla="*/ 0 h 635431"/>
                    <a:gd name="connsiteX5-967" fmla="*/ 2121258 w 2161604"/>
                    <a:gd name="connsiteY5-968" fmla="*/ 13361 h 635431"/>
                    <a:gd name="connsiteX6-969" fmla="*/ 2156909 w 2161604"/>
                    <a:gd name="connsiteY6-970" fmla="*/ 83937 h 635431"/>
                    <a:gd name="connsiteX7-971" fmla="*/ 2153736 w 2161604"/>
                    <a:gd name="connsiteY7-972" fmla="*/ 203200 h 635431"/>
                    <a:gd name="connsiteX8-973" fmla="*/ 2156911 w 2161604"/>
                    <a:gd name="connsiteY8-974" fmla="*/ 396875 h 635431"/>
                    <a:gd name="connsiteX9-975" fmla="*/ 2156909 w 2161604"/>
                    <a:gd name="connsiteY9-976" fmla="*/ 553086 h 635431"/>
                    <a:gd name="connsiteX10-977" fmla="*/ 2124433 w 2161604"/>
                    <a:gd name="connsiteY10-978" fmla="*/ 626837 h 635431"/>
                    <a:gd name="connsiteX11-979" fmla="*/ 1858460 w 2161604"/>
                    <a:gd name="connsiteY11-980" fmla="*/ 625475 h 635431"/>
                    <a:gd name="connsiteX12-981" fmla="*/ 1582235 w 2161604"/>
                    <a:gd name="connsiteY12-982" fmla="*/ 625475 h 635431"/>
                    <a:gd name="connsiteX13-983" fmla="*/ 1045660 w 2161604"/>
                    <a:gd name="connsiteY13-984" fmla="*/ 625475 h 635431"/>
                    <a:gd name="connsiteX14-985" fmla="*/ 680535 w 2161604"/>
                    <a:gd name="connsiteY14-986" fmla="*/ 625475 h 635431"/>
                    <a:gd name="connsiteX15-987" fmla="*/ 267785 w 2161604"/>
                    <a:gd name="connsiteY15-988" fmla="*/ 628650 h 635431"/>
                    <a:gd name="connsiteX16-989" fmla="*/ 41271 w 2161604"/>
                    <a:gd name="connsiteY16-990" fmla="*/ 630012 h 635431"/>
                    <a:gd name="connsiteX17-991" fmla="*/ 8795 w 2161604"/>
                    <a:gd name="connsiteY17-992" fmla="*/ 553086 h 635431"/>
                    <a:gd name="connsiteX18-993" fmla="*/ 10611 w 2161604"/>
                    <a:gd name="connsiteY18-994" fmla="*/ 419100 h 635431"/>
                    <a:gd name="connsiteX19-995" fmla="*/ 4260 w 2161604"/>
                    <a:gd name="connsiteY19-996" fmla="*/ 254000 h 635431"/>
                    <a:gd name="connsiteX20" fmla="*/ 8795 w 2161604"/>
                    <a:gd name="connsiteY20" fmla="*/ 83937 h 635431"/>
                    <a:gd name="connsiteX0-997" fmla="*/ 8795 w 2161604"/>
                    <a:gd name="connsiteY0-998" fmla="*/ 83937 h 635431"/>
                    <a:gd name="connsiteX1-999" fmla="*/ 47621 w 2161604"/>
                    <a:gd name="connsiteY1-1000" fmla="*/ 10186 h 635431"/>
                    <a:gd name="connsiteX2-1001" fmla="*/ 474160 w 2161604"/>
                    <a:gd name="connsiteY2-1002" fmla="*/ 9525 h 635431"/>
                    <a:gd name="connsiteX3-1003" fmla="*/ 1099635 w 2161604"/>
                    <a:gd name="connsiteY3-1004" fmla="*/ 6350 h 635431"/>
                    <a:gd name="connsiteX4-1005" fmla="*/ 1623510 w 2161604"/>
                    <a:gd name="connsiteY4-1006" fmla="*/ 0 h 635431"/>
                    <a:gd name="connsiteX5-1007" fmla="*/ 2121258 w 2161604"/>
                    <a:gd name="connsiteY5-1008" fmla="*/ 13361 h 635431"/>
                    <a:gd name="connsiteX6-1009" fmla="*/ 2156909 w 2161604"/>
                    <a:gd name="connsiteY6-1010" fmla="*/ 83937 h 635431"/>
                    <a:gd name="connsiteX7-1011" fmla="*/ 2153736 w 2161604"/>
                    <a:gd name="connsiteY7-1012" fmla="*/ 203200 h 635431"/>
                    <a:gd name="connsiteX8-1013" fmla="*/ 2156911 w 2161604"/>
                    <a:gd name="connsiteY8-1014" fmla="*/ 396875 h 635431"/>
                    <a:gd name="connsiteX9-1015" fmla="*/ 2156909 w 2161604"/>
                    <a:gd name="connsiteY9-1016" fmla="*/ 553086 h 635431"/>
                    <a:gd name="connsiteX10-1017" fmla="*/ 2124433 w 2161604"/>
                    <a:gd name="connsiteY10-1018" fmla="*/ 626837 h 635431"/>
                    <a:gd name="connsiteX11-1019" fmla="*/ 1858460 w 2161604"/>
                    <a:gd name="connsiteY11-1020" fmla="*/ 625475 h 635431"/>
                    <a:gd name="connsiteX12-1021" fmla="*/ 1582235 w 2161604"/>
                    <a:gd name="connsiteY12-1022" fmla="*/ 625475 h 635431"/>
                    <a:gd name="connsiteX13-1023" fmla="*/ 1045660 w 2161604"/>
                    <a:gd name="connsiteY13-1024" fmla="*/ 625475 h 635431"/>
                    <a:gd name="connsiteX14-1025" fmla="*/ 680535 w 2161604"/>
                    <a:gd name="connsiteY14-1026" fmla="*/ 625475 h 635431"/>
                    <a:gd name="connsiteX15-1027" fmla="*/ 267785 w 2161604"/>
                    <a:gd name="connsiteY15-1028" fmla="*/ 628650 h 635431"/>
                    <a:gd name="connsiteX16-1029" fmla="*/ 41271 w 2161604"/>
                    <a:gd name="connsiteY16-1030" fmla="*/ 630012 h 635431"/>
                    <a:gd name="connsiteX17-1031" fmla="*/ 8795 w 2161604"/>
                    <a:gd name="connsiteY17-1032" fmla="*/ 553086 h 635431"/>
                    <a:gd name="connsiteX18-1033" fmla="*/ 10611 w 2161604"/>
                    <a:gd name="connsiteY18-1034" fmla="*/ 419100 h 635431"/>
                    <a:gd name="connsiteX19-1035" fmla="*/ 4260 w 2161604"/>
                    <a:gd name="connsiteY19-1036" fmla="*/ 254000 h 635431"/>
                    <a:gd name="connsiteX20-1037" fmla="*/ 8795 w 2161604"/>
                    <a:gd name="connsiteY20-1038" fmla="*/ 83937 h 635431"/>
                    <a:gd name="connsiteX0-1039" fmla="*/ 8795 w 2161604"/>
                    <a:gd name="connsiteY0-1040" fmla="*/ 83937 h 635431"/>
                    <a:gd name="connsiteX1-1041" fmla="*/ 47621 w 2161604"/>
                    <a:gd name="connsiteY1-1042" fmla="*/ 10186 h 635431"/>
                    <a:gd name="connsiteX2-1043" fmla="*/ 474160 w 2161604"/>
                    <a:gd name="connsiteY2-1044" fmla="*/ 9525 h 635431"/>
                    <a:gd name="connsiteX3-1045" fmla="*/ 1099635 w 2161604"/>
                    <a:gd name="connsiteY3-1046" fmla="*/ 6350 h 635431"/>
                    <a:gd name="connsiteX4-1047" fmla="*/ 1623510 w 2161604"/>
                    <a:gd name="connsiteY4-1048" fmla="*/ 0 h 635431"/>
                    <a:gd name="connsiteX5-1049" fmla="*/ 2121258 w 2161604"/>
                    <a:gd name="connsiteY5-1050" fmla="*/ 13361 h 635431"/>
                    <a:gd name="connsiteX6-1051" fmla="*/ 2156909 w 2161604"/>
                    <a:gd name="connsiteY6-1052" fmla="*/ 83937 h 635431"/>
                    <a:gd name="connsiteX7-1053" fmla="*/ 2153736 w 2161604"/>
                    <a:gd name="connsiteY7-1054" fmla="*/ 203200 h 635431"/>
                    <a:gd name="connsiteX8-1055" fmla="*/ 2156911 w 2161604"/>
                    <a:gd name="connsiteY8-1056" fmla="*/ 396875 h 635431"/>
                    <a:gd name="connsiteX9-1057" fmla="*/ 2156909 w 2161604"/>
                    <a:gd name="connsiteY9-1058" fmla="*/ 553086 h 635431"/>
                    <a:gd name="connsiteX10-1059" fmla="*/ 2124433 w 2161604"/>
                    <a:gd name="connsiteY10-1060" fmla="*/ 626837 h 635431"/>
                    <a:gd name="connsiteX11-1061" fmla="*/ 1858460 w 2161604"/>
                    <a:gd name="connsiteY11-1062" fmla="*/ 625475 h 635431"/>
                    <a:gd name="connsiteX12-1063" fmla="*/ 1582235 w 2161604"/>
                    <a:gd name="connsiteY12-1064" fmla="*/ 625475 h 635431"/>
                    <a:gd name="connsiteX13-1065" fmla="*/ 1045660 w 2161604"/>
                    <a:gd name="connsiteY13-1066" fmla="*/ 625475 h 635431"/>
                    <a:gd name="connsiteX14-1067" fmla="*/ 680535 w 2161604"/>
                    <a:gd name="connsiteY14-1068" fmla="*/ 625475 h 635431"/>
                    <a:gd name="connsiteX15-1069" fmla="*/ 267785 w 2161604"/>
                    <a:gd name="connsiteY15-1070" fmla="*/ 628650 h 635431"/>
                    <a:gd name="connsiteX16-1071" fmla="*/ 41271 w 2161604"/>
                    <a:gd name="connsiteY16-1072" fmla="*/ 630012 h 635431"/>
                    <a:gd name="connsiteX17-1073" fmla="*/ 8795 w 2161604"/>
                    <a:gd name="connsiteY17-1074" fmla="*/ 553086 h 635431"/>
                    <a:gd name="connsiteX18-1075" fmla="*/ 10611 w 2161604"/>
                    <a:gd name="connsiteY18-1076" fmla="*/ 419100 h 635431"/>
                    <a:gd name="connsiteX19-1077" fmla="*/ 4260 w 2161604"/>
                    <a:gd name="connsiteY19-1078" fmla="*/ 254000 h 635431"/>
                    <a:gd name="connsiteX20-1079" fmla="*/ 8795 w 2161604"/>
                    <a:gd name="connsiteY20-1080" fmla="*/ 83937 h 635431"/>
                    <a:gd name="connsiteX0-1081" fmla="*/ 8795 w 2161604"/>
                    <a:gd name="connsiteY0-1082" fmla="*/ 83937 h 635431"/>
                    <a:gd name="connsiteX1-1083" fmla="*/ 47621 w 2161604"/>
                    <a:gd name="connsiteY1-1084" fmla="*/ 10186 h 635431"/>
                    <a:gd name="connsiteX2-1085" fmla="*/ 474160 w 2161604"/>
                    <a:gd name="connsiteY2-1086" fmla="*/ 9525 h 635431"/>
                    <a:gd name="connsiteX3-1087" fmla="*/ 1099635 w 2161604"/>
                    <a:gd name="connsiteY3-1088" fmla="*/ 6350 h 635431"/>
                    <a:gd name="connsiteX4-1089" fmla="*/ 1623510 w 2161604"/>
                    <a:gd name="connsiteY4-1090" fmla="*/ 0 h 635431"/>
                    <a:gd name="connsiteX5-1091" fmla="*/ 2121258 w 2161604"/>
                    <a:gd name="connsiteY5-1092" fmla="*/ 13361 h 635431"/>
                    <a:gd name="connsiteX6-1093" fmla="*/ 2156909 w 2161604"/>
                    <a:gd name="connsiteY6-1094" fmla="*/ 83937 h 635431"/>
                    <a:gd name="connsiteX7-1095" fmla="*/ 2153736 w 2161604"/>
                    <a:gd name="connsiteY7-1096" fmla="*/ 203200 h 635431"/>
                    <a:gd name="connsiteX8-1097" fmla="*/ 2156911 w 2161604"/>
                    <a:gd name="connsiteY8-1098" fmla="*/ 396875 h 635431"/>
                    <a:gd name="connsiteX9-1099" fmla="*/ 2156909 w 2161604"/>
                    <a:gd name="connsiteY9-1100" fmla="*/ 553086 h 635431"/>
                    <a:gd name="connsiteX10-1101" fmla="*/ 2124433 w 2161604"/>
                    <a:gd name="connsiteY10-1102" fmla="*/ 626837 h 635431"/>
                    <a:gd name="connsiteX11-1103" fmla="*/ 1858460 w 2161604"/>
                    <a:gd name="connsiteY11-1104" fmla="*/ 625475 h 635431"/>
                    <a:gd name="connsiteX12-1105" fmla="*/ 1582235 w 2161604"/>
                    <a:gd name="connsiteY12-1106" fmla="*/ 625475 h 635431"/>
                    <a:gd name="connsiteX13-1107" fmla="*/ 1045660 w 2161604"/>
                    <a:gd name="connsiteY13-1108" fmla="*/ 625475 h 635431"/>
                    <a:gd name="connsiteX14-1109" fmla="*/ 680535 w 2161604"/>
                    <a:gd name="connsiteY14-1110" fmla="*/ 625475 h 635431"/>
                    <a:gd name="connsiteX15-1111" fmla="*/ 267785 w 2161604"/>
                    <a:gd name="connsiteY15-1112" fmla="*/ 628650 h 635431"/>
                    <a:gd name="connsiteX16-1113" fmla="*/ 41271 w 2161604"/>
                    <a:gd name="connsiteY16-1114" fmla="*/ 630012 h 635431"/>
                    <a:gd name="connsiteX17-1115" fmla="*/ 8795 w 2161604"/>
                    <a:gd name="connsiteY17-1116" fmla="*/ 553086 h 635431"/>
                    <a:gd name="connsiteX18-1117" fmla="*/ 10611 w 2161604"/>
                    <a:gd name="connsiteY18-1118" fmla="*/ 419100 h 635431"/>
                    <a:gd name="connsiteX19-1119" fmla="*/ 4260 w 2161604"/>
                    <a:gd name="connsiteY19-1120" fmla="*/ 254000 h 635431"/>
                    <a:gd name="connsiteX20-1121" fmla="*/ 8795 w 2161604"/>
                    <a:gd name="connsiteY20-1122" fmla="*/ 83937 h 63543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09" y="connsiteY9-110"/>
                    </a:cxn>
                    <a:cxn ang="0">
                      <a:pos x="connsiteX10-171" y="connsiteY10-172"/>
                    </a:cxn>
                    <a:cxn ang="0">
                      <a:pos x="connsiteX11-217" y="connsiteY11-218"/>
                    </a:cxn>
                    <a:cxn ang="0">
                      <a:pos x="connsiteX12-363" y="connsiteY12-364"/>
                    </a:cxn>
                    <a:cxn ang="0">
                      <a:pos x="connsiteX13-391" y="connsiteY13-392"/>
                    </a:cxn>
                    <a:cxn ang="0">
                      <a:pos x="connsiteX14-421" y="connsiteY14-422"/>
                    </a:cxn>
                    <a:cxn ang="0">
                      <a:pos x="connsiteX15-543" y="connsiteY15-544"/>
                    </a:cxn>
                    <a:cxn ang="0">
                      <a:pos x="connsiteX16-641" y="connsiteY16-642"/>
                    </a:cxn>
                    <a:cxn ang="0">
                      <a:pos x="connsiteX17-677" y="connsiteY17-678"/>
                    </a:cxn>
                    <a:cxn ang="0">
                      <a:pos x="connsiteX18-715" y="connsiteY18-716"/>
                    </a:cxn>
                    <a:cxn ang="0">
                      <a:pos x="connsiteX19-755" y="connsiteY19-756"/>
                    </a:cxn>
                    <a:cxn ang="0">
                      <a:pos x="connsiteX20-1037" y="connsiteY20-1038"/>
                    </a:cxn>
                  </a:cxnLst>
                  <a:rect l="l" t="t" r="r" b="b"/>
                  <a:pathLst>
                    <a:path w="2161604" h="635431">
                      <a:moveTo>
                        <a:pt x="8795" y="83937"/>
                      </a:moveTo>
                      <a:cubicBezTo>
                        <a:pt x="8795" y="43205"/>
                        <a:pt x="6889" y="10186"/>
                        <a:pt x="47621" y="10186"/>
                      </a:cubicBezTo>
                      <a:lnTo>
                        <a:pt x="474160" y="9525"/>
                      </a:lnTo>
                      <a:lnTo>
                        <a:pt x="1099635" y="6350"/>
                      </a:lnTo>
                      <a:lnTo>
                        <a:pt x="1623510" y="0"/>
                      </a:lnTo>
                      <a:cubicBezTo>
                        <a:pt x="1793780" y="1168"/>
                        <a:pt x="2032358" y="-628"/>
                        <a:pt x="2121258" y="13361"/>
                      </a:cubicBezTo>
                      <a:cubicBezTo>
                        <a:pt x="2161990" y="13361"/>
                        <a:pt x="2156909" y="43205"/>
                        <a:pt x="2156909" y="83937"/>
                      </a:cubicBezTo>
                      <a:cubicBezTo>
                        <a:pt x="2155851" y="123691"/>
                        <a:pt x="2153736" y="151044"/>
                        <a:pt x="2153736" y="203200"/>
                      </a:cubicBezTo>
                      <a:cubicBezTo>
                        <a:pt x="2153736" y="255356"/>
                        <a:pt x="2169082" y="338561"/>
                        <a:pt x="2156911" y="396875"/>
                      </a:cubicBezTo>
                      <a:cubicBezTo>
                        <a:pt x="2144740" y="455189"/>
                        <a:pt x="2162322" y="514759"/>
                        <a:pt x="2156909" y="553086"/>
                      </a:cubicBezTo>
                      <a:cubicBezTo>
                        <a:pt x="2156909" y="593818"/>
                        <a:pt x="2165165" y="626837"/>
                        <a:pt x="2124433" y="626837"/>
                      </a:cubicBezTo>
                      <a:cubicBezTo>
                        <a:pt x="2035775" y="626383"/>
                        <a:pt x="1940768" y="616404"/>
                        <a:pt x="1858460" y="625475"/>
                      </a:cubicBezTo>
                      <a:cubicBezTo>
                        <a:pt x="1776152" y="634546"/>
                        <a:pt x="1717702" y="625475"/>
                        <a:pt x="1582235" y="625475"/>
                      </a:cubicBezTo>
                      <a:cubicBezTo>
                        <a:pt x="1403377" y="625475"/>
                        <a:pt x="1161018" y="612775"/>
                        <a:pt x="1045660" y="625475"/>
                      </a:cubicBezTo>
                      <a:cubicBezTo>
                        <a:pt x="930302" y="638175"/>
                        <a:pt x="802243" y="625475"/>
                        <a:pt x="680535" y="625475"/>
                      </a:cubicBezTo>
                      <a:lnTo>
                        <a:pt x="267785" y="628650"/>
                      </a:lnTo>
                      <a:cubicBezTo>
                        <a:pt x="161241" y="629406"/>
                        <a:pt x="84436" y="642606"/>
                        <a:pt x="41271" y="630012"/>
                      </a:cubicBezTo>
                      <a:cubicBezTo>
                        <a:pt x="539" y="630012"/>
                        <a:pt x="8795" y="593818"/>
                        <a:pt x="8795" y="553086"/>
                      </a:cubicBezTo>
                      <a:cubicBezTo>
                        <a:pt x="1568" y="517405"/>
                        <a:pt x="11367" y="468948"/>
                        <a:pt x="10611" y="419100"/>
                      </a:cubicBezTo>
                      <a:cubicBezTo>
                        <a:pt x="3505" y="372427"/>
                        <a:pt x="2446" y="309331"/>
                        <a:pt x="4260" y="254000"/>
                      </a:cubicBezTo>
                      <a:cubicBezTo>
                        <a:pt x="-6928" y="197312"/>
                        <a:pt x="7283" y="140625"/>
                        <a:pt x="8795" y="83937"/>
                      </a:cubicBezTo>
                      <a:close/>
                    </a:path>
                  </a:pathLst>
                </a:custGeom>
                <a:blipFill>
                  <a:blip r:embed="rId8"/>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2" name="组合 51"/>
              <p:cNvGrpSpPr/>
              <p:nvPr/>
            </p:nvGrpSpPr>
            <p:grpSpPr>
              <a:xfrm>
                <a:off x="6713898" y="5424887"/>
                <a:ext cx="4500298" cy="436906"/>
                <a:chOff x="6703994" y="2467681"/>
                <a:chExt cx="4500298" cy="436906"/>
              </a:xfrm>
            </p:grpSpPr>
            <p:sp>
              <p:nvSpPr>
                <p:cNvPr id="53" name="圆角矩形 2"/>
                <p:cNvSpPr/>
                <p:nvPr/>
              </p:nvSpPr>
              <p:spPr>
                <a:xfrm>
                  <a:off x="6703994" y="2467681"/>
                  <a:ext cx="4500298" cy="436906"/>
                </a:xfrm>
                <a:custGeom>
                  <a:avLst/>
                  <a:gdLst>
                    <a:gd name="connsiteX0" fmla="*/ 0 w 2148114"/>
                    <a:gd name="connsiteY0" fmla="*/ 73751 h 616651"/>
                    <a:gd name="connsiteX1" fmla="*/ 73751 w 2148114"/>
                    <a:gd name="connsiteY1" fmla="*/ 0 h 616651"/>
                    <a:gd name="connsiteX2" fmla="*/ 2074363 w 2148114"/>
                    <a:gd name="connsiteY2" fmla="*/ 0 h 616651"/>
                    <a:gd name="connsiteX3" fmla="*/ 2148114 w 2148114"/>
                    <a:gd name="connsiteY3" fmla="*/ 73751 h 616651"/>
                    <a:gd name="connsiteX4" fmla="*/ 2148114 w 2148114"/>
                    <a:gd name="connsiteY4" fmla="*/ 542900 h 616651"/>
                    <a:gd name="connsiteX5" fmla="*/ 2074363 w 2148114"/>
                    <a:gd name="connsiteY5" fmla="*/ 616651 h 616651"/>
                    <a:gd name="connsiteX6" fmla="*/ 73751 w 2148114"/>
                    <a:gd name="connsiteY6" fmla="*/ 616651 h 616651"/>
                    <a:gd name="connsiteX7" fmla="*/ 0 w 2148114"/>
                    <a:gd name="connsiteY7" fmla="*/ 542900 h 616651"/>
                    <a:gd name="connsiteX8" fmla="*/ 0 w 2148114"/>
                    <a:gd name="connsiteY8" fmla="*/ 73751 h 616651"/>
                    <a:gd name="connsiteX0-1" fmla="*/ 13 w 2148127"/>
                    <a:gd name="connsiteY0-2" fmla="*/ 73751 h 616651"/>
                    <a:gd name="connsiteX1-3" fmla="*/ 38839 w 2148127"/>
                    <a:gd name="connsiteY1-4" fmla="*/ 0 h 616651"/>
                    <a:gd name="connsiteX2-5" fmla="*/ 2074376 w 2148127"/>
                    <a:gd name="connsiteY2-6" fmla="*/ 0 h 616651"/>
                    <a:gd name="connsiteX3-7" fmla="*/ 2148127 w 2148127"/>
                    <a:gd name="connsiteY3-8" fmla="*/ 73751 h 616651"/>
                    <a:gd name="connsiteX4-9" fmla="*/ 2148127 w 2148127"/>
                    <a:gd name="connsiteY4-10" fmla="*/ 542900 h 616651"/>
                    <a:gd name="connsiteX5-11" fmla="*/ 2074376 w 2148127"/>
                    <a:gd name="connsiteY5-12" fmla="*/ 616651 h 616651"/>
                    <a:gd name="connsiteX6-13" fmla="*/ 73764 w 2148127"/>
                    <a:gd name="connsiteY6-14" fmla="*/ 616651 h 616651"/>
                    <a:gd name="connsiteX7-15" fmla="*/ 13 w 2148127"/>
                    <a:gd name="connsiteY7-16" fmla="*/ 542900 h 616651"/>
                    <a:gd name="connsiteX8-17" fmla="*/ 13 w 2148127"/>
                    <a:gd name="connsiteY8-18" fmla="*/ 73751 h 616651"/>
                    <a:gd name="connsiteX0-19" fmla="*/ 686 w 2148800"/>
                    <a:gd name="connsiteY0-20" fmla="*/ 73751 h 619826"/>
                    <a:gd name="connsiteX1-21" fmla="*/ 39512 w 2148800"/>
                    <a:gd name="connsiteY1-22" fmla="*/ 0 h 619826"/>
                    <a:gd name="connsiteX2-23" fmla="*/ 2075049 w 2148800"/>
                    <a:gd name="connsiteY2-24" fmla="*/ 0 h 619826"/>
                    <a:gd name="connsiteX3-25" fmla="*/ 2148800 w 2148800"/>
                    <a:gd name="connsiteY3-26" fmla="*/ 73751 h 619826"/>
                    <a:gd name="connsiteX4-27" fmla="*/ 2148800 w 2148800"/>
                    <a:gd name="connsiteY4-28" fmla="*/ 542900 h 619826"/>
                    <a:gd name="connsiteX5-29" fmla="*/ 2075049 w 2148800"/>
                    <a:gd name="connsiteY5-30" fmla="*/ 616651 h 619826"/>
                    <a:gd name="connsiteX6-31" fmla="*/ 33162 w 2148800"/>
                    <a:gd name="connsiteY6-32" fmla="*/ 619826 h 619826"/>
                    <a:gd name="connsiteX7-33" fmla="*/ 686 w 2148800"/>
                    <a:gd name="connsiteY7-34" fmla="*/ 542900 h 619826"/>
                    <a:gd name="connsiteX8-35" fmla="*/ 686 w 2148800"/>
                    <a:gd name="connsiteY8-36" fmla="*/ 73751 h 619826"/>
                    <a:gd name="connsiteX0-37" fmla="*/ 686 w 2149002"/>
                    <a:gd name="connsiteY0-38" fmla="*/ 73751 h 619826"/>
                    <a:gd name="connsiteX1-39" fmla="*/ 39512 w 2149002"/>
                    <a:gd name="connsiteY1-40" fmla="*/ 0 h 619826"/>
                    <a:gd name="connsiteX2-41" fmla="*/ 2113149 w 2149002"/>
                    <a:gd name="connsiteY2-42" fmla="*/ 3175 h 619826"/>
                    <a:gd name="connsiteX3-43" fmla="*/ 2148800 w 2149002"/>
                    <a:gd name="connsiteY3-44" fmla="*/ 73751 h 619826"/>
                    <a:gd name="connsiteX4-45" fmla="*/ 2148800 w 2149002"/>
                    <a:gd name="connsiteY4-46" fmla="*/ 542900 h 619826"/>
                    <a:gd name="connsiteX5-47" fmla="*/ 2075049 w 2149002"/>
                    <a:gd name="connsiteY5-48" fmla="*/ 616651 h 619826"/>
                    <a:gd name="connsiteX6-49" fmla="*/ 33162 w 2149002"/>
                    <a:gd name="connsiteY6-50" fmla="*/ 619826 h 619826"/>
                    <a:gd name="connsiteX7-51" fmla="*/ 686 w 2149002"/>
                    <a:gd name="connsiteY7-52" fmla="*/ 542900 h 619826"/>
                    <a:gd name="connsiteX8-53" fmla="*/ 686 w 2149002"/>
                    <a:gd name="connsiteY8-54" fmla="*/ 73751 h 619826"/>
                    <a:gd name="connsiteX0-55" fmla="*/ 686 w 2149486"/>
                    <a:gd name="connsiteY0-56" fmla="*/ 73751 h 619826"/>
                    <a:gd name="connsiteX1-57" fmla="*/ 39512 w 2149486"/>
                    <a:gd name="connsiteY1-58" fmla="*/ 0 h 619826"/>
                    <a:gd name="connsiteX2-59" fmla="*/ 2113149 w 2149486"/>
                    <a:gd name="connsiteY2-60" fmla="*/ 3175 h 619826"/>
                    <a:gd name="connsiteX3-61" fmla="*/ 2148800 w 2149486"/>
                    <a:gd name="connsiteY3-62" fmla="*/ 73751 h 619826"/>
                    <a:gd name="connsiteX4-63" fmla="*/ 2148800 w 2149486"/>
                    <a:gd name="connsiteY4-64" fmla="*/ 542900 h 619826"/>
                    <a:gd name="connsiteX5-65" fmla="*/ 2116324 w 2149486"/>
                    <a:gd name="connsiteY5-66" fmla="*/ 616651 h 619826"/>
                    <a:gd name="connsiteX6-67" fmla="*/ 33162 w 2149486"/>
                    <a:gd name="connsiteY6-68" fmla="*/ 619826 h 619826"/>
                    <a:gd name="connsiteX7-69" fmla="*/ 686 w 2149486"/>
                    <a:gd name="connsiteY7-70" fmla="*/ 542900 h 619826"/>
                    <a:gd name="connsiteX8-71" fmla="*/ 686 w 2149486"/>
                    <a:gd name="connsiteY8-72" fmla="*/ 73751 h 619826"/>
                    <a:gd name="connsiteX0-73" fmla="*/ 686 w 2149486"/>
                    <a:gd name="connsiteY0-74" fmla="*/ 74412 h 620487"/>
                    <a:gd name="connsiteX1-75" fmla="*/ 39512 w 2149486"/>
                    <a:gd name="connsiteY1-76" fmla="*/ 661 h 620487"/>
                    <a:gd name="connsiteX2-77" fmla="*/ 466051 w 2149486"/>
                    <a:gd name="connsiteY2-78" fmla="*/ 0 h 620487"/>
                    <a:gd name="connsiteX3-79" fmla="*/ 2113149 w 2149486"/>
                    <a:gd name="connsiteY3-80" fmla="*/ 3836 h 620487"/>
                    <a:gd name="connsiteX4-81" fmla="*/ 2148800 w 2149486"/>
                    <a:gd name="connsiteY4-82" fmla="*/ 74412 h 620487"/>
                    <a:gd name="connsiteX5-83" fmla="*/ 2148800 w 2149486"/>
                    <a:gd name="connsiteY5-84" fmla="*/ 543561 h 620487"/>
                    <a:gd name="connsiteX6-85" fmla="*/ 2116324 w 2149486"/>
                    <a:gd name="connsiteY6-86" fmla="*/ 617312 h 620487"/>
                    <a:gd name="connsiteX7-87" fmla="*/ 33162 w 2149486"/>
                    <a:gd name="connsiteY7-88" fmla="*/ 620487 h 620487"/>
                    <a:gd name="connsiteX8-89" fmla="*/ 686 w 2149486"/>
                    <a:gd name="connsiteY8-90" fmla="*/ 543561 h 620487"/>
                    <a:gd name="connsiteX9" fmla="*/ 686 w 2149486"/>
                    <a:gd name="connsiteY9" fmla="*/ 74412 h 620487"/>
                    <a:gd name="connsiteX0-91" fmla="*/ 686 w 2149486"/>
                    <a:gd name="connsiteY0-92" fmla="*/ 91506 h 637581"/>
                    <a:gd name="connsiteX1-93" fmla="*/ 39512 w 2149486"/>
                    <a:gd name="connsiteY1-94" fmla="*/ 17755 h 637581"/>
                    <a:gd name="connsiteX2-95" fmla="*/ 466051 w 2149486"/>
                    <a:gd name="connsiteY2-96" fmla="*/ 17094 h 637581"/>
                    <a:gd name="connsiteX3-97" fmla="*/ 2113149 w 2149486"/>
                    <a:gd name="connsiteY3-98" fmla="*/ 20930 h 637581"/>
                    <a:gd name="connsiteX4-99" fmla="*/ 2148800 w 2149486"/>
                    <a:gd name="connsiteY4-100" fmla="*/ 91506 h 637581"/>
                    <a:gd name="connsiteX5-101" fmla="*/ 2148800 w 2149486"/>
                    <a:gd name="connsiteY5-102" fmla="*/ 560655 h 637581"/>
                    <a:gd name="connsiteX6-103" fmla="*/ 2116324 w 2149486"/>
                    <a:gd name="connsiteY6-104" fmla="*/ 634406 h 637581"/>
                    <a:gd name="connsiteX7-105" fmla="*/ 33162 w 2149486"/>
                    <a:gd name="connsiteY7-106" fmla="*/ 637581 h 637581"/>
                    <a:gd name="connsiteX8-107" fmla="*/ 686 w 2149486"/>
                    <a:gd name="connsiteY8-108" fmla="*/ 560655 h 637581"/>
                    <a:gd name="connsiteX9-109" fmla="*/ 686 w 2149486"/>
                    <a:gd name="connsiteY9-110" fmla="*/ 91506 h 637581"/>
                    <a:gd name="connsiteX0-111" fmla="*/ 686 w 2149486"/>
                    <a:gd name="connsiteY0-112" fmla="*/ 83065 h 629140"/>
                    <a:gd name="connsiteX1-113" fmla="*/ 39512 w 2149486"/>
                    <a:gd name="connsiteY1-114" fmla="*/ 9314 h 629140"/>
                    <a:gd name="connsiteX2-115" fmla="*/ 466051 w 2149486"/>
                    <a:gd name="connsiteY2-116" fmla="*/ 8653 h 629140"/>
                    <a:gd name="connsiteX3-117" fmla="*/ 2113149 w 2149486"/>
                    <a:gd name="connsiteY3-118" fmla="*/ 12489 h 629140"/>
                    <a:gd name="connsiteX4-119" fmla="*/ 2148800 w 2149486"/>
                    <a:gd name="connsiteY4-120" fmla="*/ 83065 h 629140"/>
                    <a:gd name="connsiteX5-121" fmla="*/ 2148800 w 2149486"/>
                    <a:gd name="connsiteY5-122" fmla="*/ 552214 h 629140"/>
                    <a:gd name="connsiteX6-123" fmla="*/ 2116324 w 2149486"/>
                    <a:gd name="connsiteY6-124" fmla="*/ 625965 h 629140"/>
                    <a:gd name="connsiteX7-125" fmla="*/ 33162 w 2149486"/>
                    <a:gd name="connsiteY7-126" fmla="*/ 629140 h 629140"/>
                    <a:gd name="connsiteX8-127" fmla="*/ 686 w 2149486"/>
                    <a:gd name="connsiteY8-128" fmla="*/ 552214 h 629140"/>
                    <a:gd name="connsiteX9-129" fmla="*/ 686 w 2149486"/>
                    <a:gd name="connsiteY9-130" fmla="*/ 83065 h 629140"/>
                    <a:gd name="connsiteX0-131" fmla="*/ 686 w 2149486"/>
                    <a:gd name="connsiteY0-132" fmla="*/ 77587 h 623662"/>
                    <a:gd name="connsiteX1-133" fmla="*/ 39512 w 2149486"/>
                    <a:gd name="connsiteY1-134" fmla="*/ 3836 h 623662"/>
                    <a:gd name="connsiteX2-135" fmla="*/ 466051 w 2149486"/>
                    <a:gd name="connsiteY2-136" fmla="*/ 3175 h 623662"/>
                    <a:gd name="connsiteX3-137" fmla="*/ 1091526 w 2149486"/>
                    <a:gd name="connsiteY3-138" fmla="*/ 0 h 623662"/>
                    <a:gd name="connsiteX4-139" fmla="*/ 2113149 w 2149486"/>
                    <a:gd name="connsiteY4-140" fmla="*/ 7011 h 623662"/>
                    <a:gd name="connsiteX5-141" fmla="*/ 2148800 w 2149486"/>
                    <a:gd name="connsiteY5-142" fmla="*/ 77587 h 623662"/>
                    <a:gd name="connsiteX6-143" fmla="*/ 2148800 w 2149486"/>
                    <a:gd name="connsiteY6-144" fmla="*/ 546736 h 623662"/>
                    <a:gd name="connsiteX7-145" fmla="*/ 2116324 w 2149486"/>
                    <a:gd name="connsiteY7-146" fmla="*/ 620487 h 623662"/>
                    <a:gd name="connsiteX8-147" fmla="*/ 33162 w 2149486"/>
                    <a:gd name="connsiteY8-148" fmla="*/ 623662 h 623662"/>
                    <a:gd name="connsiteX9-149" fmla="*/ 686 w 2149486"/>
                    <a:gd name="connsiteY9-150" fmla="*/ 546736 h 623662"/>
                    <a:gd name="connsiteX10" fmla="*/ 686 w 2149486"/>
                    <a:gd name="connsiteY10" fmla="*/ 77587 h 623662"/>
                    <a:gd name="connsiteX0-151" fmla="*/ 686 w 2149486"/>
                    <a:gd name="connsiteY0-152" fmla="*/ 86693 h 632768"/>
                    <a:gd name="connsiteX1-153" fmla="*/ 39512 w 2149486"/>
                    <a:gd name="connsiteY1-154" fmla="*/ 12942 h 632768"/>
                    <a:gd name="connsiteX2-155" fmla="*/ 466051 w 2149486"/>
                    <a:gd name="connsiteY2-156" fmla="*/ 12281 h 632768"/>
                    <a:gd name="connsiteX3-157" fmla="*/ 1091526 w 2149486"/>
                    <a:gd name="connsiteY3-158" fmla="*/ 9106 h 632768"/>
                    <a:gd name="connsiteX4-159" fmla="*/ 2113149 w 2149486"/>
                    <a:gd name="connsiteY4-160" fmla="*/ 16117 h 632768"/>
                    <a:gd name="connsiteX5-161" fmla="*/ 2148800 w 2149486"/>
                    <a:gd name="connsiteY5-162" fmla="*/ 86693 h 632768"/>
                    <a:gd name="connsiteX6-163" fmla="*/ 2148800 w 2149486"/>
                    <a:gd name="connsiteY6-164" fmla="*/ 555842 h 632768"/>
                    <a:gd name="connsiteX7-165" fmla="*/ 2116324 w 2149486"/>
                    <a:gd name="connsiteY7-166" fmla="*/ 629593 h 632768"/>
                    <a:gd name="connsiteX8-167" fmla="*/ 33162 w 2149486"/>
                    <a:gd name="connsiteY8-168" fmla="*/ 632768 h 632768"/>
                    <a:gd name="connsiteX9-169" fmla="*/ 686 w 2149486"/>
                    <a:gd name="connsiteY9-170" fmla="*/ 555842 h 632768"/>
                    <a:gd name="connsiteX10-171" fmla="*/ 686 w 2149486"/>
                    <a:gd name="connsiteY10-172" fmla="*/ 86693 h 632768"/>
                    <a:gd name="connsiteX0-173" fmla="*/ 686 w 2149486"/>
                    <a:gd name="connsiteY0-174" fmla="*/ 83937 h 630012"/>
                    <a:gd name="connsiteX1-175" fmla="*/ 39512 w 2149486"/>
                    <a:gd name="connsiteY1-176" fmla="*/ 10186 h 630012"/>
                    <a:gd name="connsiteX2-177" fmla="*/ 466051 w 2149486"/>
                    <a:gd name="connsiteY2-178" fmla="*/ 9525 h 630012"/>
                    <a:gd name="connsiteX3-179" fmla="*/ 1091526 w 2149486"/>
                    <a:gd name="connsiteY3-180" fmla="*/ 6350 h 630012"/>
                    <a:gd name="connsiteX4-181" fmla="*/ 1615401 w 2149486"/>
                    <a:gd name="connsiteY4-182" fmla="*/ 0 h 630012"/>
                    <a:gd name="connsiteX5-183" fmla="*/ 2113149 w 2149486"/>
                    <a:gd name="connsiteY5-184" fmla="*/ 13361 h 630012"/>
                    <a:gd name="connsiteX6-185" fmla="*/ 2148800 w 2149486"/>
                    <a:gd name="connsiteY6-186" fmla="*/ 83937 h 630012"/>
                    <a:gd name="connsiteX7-187" fmla="*/ 2148800 w 2149486"/>
                    <a:gd name="connsiteY7-188" fmla="*/ 553086 h 630012"/>
                    <a:gd name="connsiteX8-189" fmla="*/ 2116324 w 2149486"/>
                    <a:gd name="connsiteY8-190" fmla="*/ 626837 h 630012"/>
                    <a:gd name="connsiteX9-191" fmla="*/ 33162 w 2149486"/>
                    <a:gd name="connsiteY9-192" fmla="*/ 630012 h 630012"/>
                    <a:gd name="connsiteX10-193" fmla="*/ 686 w 2149486"/>
                    <a:gd name="connsiteY10-194" fmla="*/ 553086 h 630012"/>
                    <a:gd name="connsiteX11" fmla="*/ 686 w 2149486"/>
                    <a:gd name="connsiteY11" fmla="*/ 83937 h 630012"/>
                    <a:gd name="connsiteX0-195" fmla="*/ 686 w 2149486"/>
                    <a:gd name="connsiteY0-196" fmla="*/ 83937 h 630012"/>
                    <a:gd name="connsiteX1-197" fmla="*/ 39512 w 2149486"/>
                    <a:gd name="connsiteY1-198" fmla="*/ 10186 h 630012"/>
                    <a:gd name="connsiteX2-199" fmla="*/ 466051 w 2149486"/>
                    <a:gd name="connsiteY2-200" fmla="*/ 9525 h 630012"/>
                    <a:gd name="connsiteX3-201" fmla="*/ 1091526 w 2149486"/>
                    <a:gd name="connsiteY3-202" fmla="*/ 6350 h 630012"/>
                    <a:gd name="connsiteX4-203" fmla="*/ 1615401 w 2149486"/>
                    <a:gd name="connsiteY4-204" fmla="*/ 0 h 630012"/>
                    <a:gd name="connsiteX5-205" fmla="*/ 2113149 w 2149486"/>
                    <a:gd name="connsiteY5-206" fmla="*/ 13361 h 630012"/>
                    <a:gd name="connsiteX6-207" fmla="*/ 2148800 w 2149486"/>
                    <a:gd name="connsiteY6-208" fmla="*/ 83937 h 630012"/>
                    <a:gd name="connsiteX7-209" fmla="*/ 2148800 w 2149486"/>
                    <a:gd name="connsiteY7-210" fmla="*/ 553086 h 630012"/>
                    <a:gd name="connsiteX8-211" fmla="*/ 2116324 w 2149486"/>
                    <a:gd name="connsiteY8-212" fmla="*/ 626837 h 630012"/>
                    <a:gd name="connsiteX9-213" fmla="*/ 33162 w 2149486"/>
                    <a:gd name="connsiteY9-214" fmla="*/ 630012 h 630012"/>
                    <a:gd name="connsiteX10-215" fmla="*/ 686 w 2149486"/>
                    <a:gd name="connsiteY10-216" fmla="*/ 553086 h 630012"/>
                    <a:gd name="connsiteX11-217" fmla="*/ 686 w 2149486"/>
                    <a:gd name="connsiteY11-218" fmla="*/ 83937 h 630012"/>
                    <a:gd name="connsiteX0-219" fmla="*/ 686 w 2149486"/>
                    <a:gd name="connsiteY0-220" fmla="*/ 83937 h 630012"/>
                    <a:gd name="connsiteX1-221" fmla="*/ 39512 w 2149486"/>
                    <a:gd name="connsiteY1-222" fmla="*/ 10186 h 630012"/>
                    <a:gd name="connsiteX2-223" fmla="*/ 466051 w 2149486"/>
                    <a:gd name="connsiteY2-224" fmla="*/ 9525 h 630012"/>
                    <a:gd name="connsiteX3-225" fmla="*/ 1091526 w 2149486"/>
                    <a:gd name="connsiteY3-226" fmla="*/ 6350 h 630012"/>
                    <a:gd name="connsiteX4-227" fmla="*/ 1615401 w 2149486"/>
                    <a:gd name="connsiteY4-228" fmla="*/ 0 h 630012"/>
                    <a:gd name="connsiteX5-229" fmla="*/ 2113149 w 2149486"/>
                    <a:gd name="connsiteY5-230" fmla="*/ 13361 h 630012"/>
                    <a:gd name="connsiteX6-231" fmla="*/ 2148800 w 2149486"/>
                    <a:gd name="connsiteY6-232" fmla="*/ 83937 h 630012"/>
                    <a:gd name="connsiteX7-233" fmla="*/ 2148800 w 2149486"/>
                    <a:gd name="connsiteY7-234" fmla="*/ 553086 h 630012"/>
                    <a:gd name="connsiteX8-235" fmla="*/ 2116324 w 2149486"/>
                    <a:gd name="connsiteY8-236" fmla="*/ 626837 h 630012"/>
                    <a:gd name="connsiteX9-237" fmla="*/ 33162 w 2149486"/>
                    <a:gd name="connsiteY9-238" fmla="*/ 630012 h 630012"/>
                    <a:gd name="connsiteX10-239" fmla="*/ 686 w 2149486"/>
                    <a:gd name="connsiteY10-240" fmla="*/ 553086 h 630012"/>
                    <a:gd name="connsiteX11-241" fmla="*/ 686 w 2149486"/>
                    <a:gd name="connsiteY11-242" fmla="*/ 83937 h 630012"/>
                    <a:gd name="connsiteX0-243" fmla="*/ 686 w 2149486"/>
                    <a:gd name="connsiteY0-244" fmla="*/ 83937 h 630012"/>
                    <a:gd name="connsiteX1-245" fmla="*/ 39512 w 2149486"/>
                    <a:gd name="connsiteY1-246" fmla="*/ 10186 h 630012"/>
                    <a:gd name="connsiteX2-247" fmla="*/ 466051 w 2149486"/>
                    <a:gd name="connsiteY2-248" fmla="*/ 9525 h 630012"/>
                    <a:gd name="connsiteX3-249" fmla="*/ 1091526 w 2149486"/>
                    <a:gd name="connsiteY3-250" fmla="*/ 6350 h 630012"/>
                    <a:gd name="connsiteX4-251" fmla="*/ 1615401 w 2149486"/>
                    <a:gd name="connsiteY4-252" fmla="*/ 0 h 630012"/>
                    <a:gd name="connsiteX5-253" fmla="*/ 2113149 w 2149486"/>
                    <a:gd name="connsiteY5-254" fmla="*/ 13361 h 630012"/>
                    <a:gd name="connsiteX6-255" fmla="*/ 2148800 w 2149486"/>
                    <a:gd name="connsiteY6-256" fmla="*/ 83937 h 630012"/>
                    <a:gd name="connsiteX7-257" fmla="*/ 2148800 w 2149486"/>
                    <a:gd name="connsiteY7-258" fmla="*/ 553086 h 630012"/>
                    <a:gd name="connsiteX8-259" fmla="*/ 2116324 w 2149486"/>
                    <a:gd name="connsiteY8-260" fmla="*/ 626837 h 630012"/>
                    <a:gd name="connsiteX9-261" fmla="*/ 33162 w 2149486"/>
                    <a:gd name="connsiteY9-262" fmla="*/ 630012 h 630012"/>
                    <a:gd name="connsiteX10-263" fmla="*/ 686 w 2149486"/>
                    <a:gd name="connsiteY10-264" fmla="*/ 553086 h 630012"/>
                    <a:gd name="connsiteX11-265" fmla="*/ 686 w 2149486"/>
                    <a:gd name="connsiteY11-266" fmla="*/ 83937 h 630012"/>
                    <a:gd name="connsiteX0-267" fmla="*/ 686 w 2149486"/>
                    <a:gd name="connsiteY0-268" fmla="*/ 83937 h 630012"/>
                    <a:gd name="connsiteX1-269" fmla="*/ 39512 w 2149486"/>
                    <a:gd name="connsiteY1-270" fmla="*/ 10186 h 630012"/>
                    <a:gd name="connsiteX2-271" fmla="*/ 466051 w 2149486"/>
                    <a:gd name="connsiteY2-272" fmla="*/ 9525 h 630012"/>
                    <a:gd name="connsiteX3-273" fmla="*/ 1091526 w 2149486"/>
                    <a:gd name="connsiteY3-274" fmla="*/ 6350 h 630012"/>
                    <a:gd name="connsiteX4-275" fmla="*/ 1615401 w 2149486"/>
                    <a:gd name="connsiteY4-276" fmla="*/ 0 h 630012"/>
                    <a:gd name="connsiteX5-277" fmla="*/ 2113149 w 2149486"/>
                    <a:gd name="connsiteY5-278" fmla="*/ 13361 h 630012"/>
                    <a:gd name="connsiteX6-279" fmla="*/ 2148800 w 2149486"/>
                    <a:gd name="connsiteY6-280" fmla="*/ 83937 h 630012"/>
                    <a:gd name="connsiteX7-281" fmla="*/ 2148800 w 2149486"/>
                    <a:gd name="connsiteY7-282" fmla="*/ 553086 h 630012"/>
                    <a:gd name="connsiteX8-283" fmla="*/ 2116324 w 2149486"/>
                    <a:gd name="connsiteY8-284" fmla="*/ 626837 h 630012"/>
                    <a:gd name="connsiteX9-285" fmla="*/ 33162 w 2149486"/>
                    <a:gd name="connsiteY9-286" fmla="*/ 630012 h 630012"/>
                    <a:gd name="connsiteX10-287" fmla="*/ 686 w 2149486"/>
                    <a:gd name="connsiteY10-288" fmla="*/ 553086 h 630012"/>
                    <a:gd name="connsiteX11-289" fmla="*/ 686 w 2149486"/>
                    <a:gd name="connsiteY11-290" fmla="*/ 83937 h 630012"/>
                    <a:gd name="connsiteX0-291" fmla="*/ 686 w 2149486"/>
                    <a:gd name="connsiteY0-292" fmla="*/ 83937 h 630012"/>
                    <a:gd name="connsiteX1-293" fmla="*/ 39512 w 2149486"/>
                    <a:gd name="connsiteY1-294" fmla="*/ 10186 h 630012"/>
                    <a:gd name="connsiteX2-295" fmla="*/ 466051 w 2149486"/>
                    <a:gd name="connsiteY2-296" fmla="*/ 9525 h 630012"/>
                    <a:gd name="connsiteX3-297" fmla="*/ 1091526 w 2149486"/>
                    <a:gd name="connsiteY3-298" fmla="*/ 6350 h 630012"/>
                    <a:gd name="connsiteX4-299" fmla="*/ 1615401 w 2149486"/>
                    <a:gd name="connsiteY4-300" fmla="*/ 0 h 630012"/>
                    <a:gd name="connsiteX5-301" fmla="*/ 2113149 w 2149486"/>
                    <a:gd name="connsiteY5-302" fmla="*/ 13361 h 630012"/>
                    <a:gd name="connsiteX6-303" fmla="*/ 2148800 w 2149486"/>
                    <a:gd name="connsiteY6-304" fmla="*/ 83937 h 630012"/>
                    <a:gd name="connsiteX7-305" fmla="*/ 2148800 w 2149486"/>
                    <a:gd name="connsiteY7-306" fmla="*/ 553086 h 630012"/>
                    <a:gd name="connsiteX8-307" fmla="*/ 2116324 w 2149486"/>
                    <a:gd name="connsiteY8-308" fmla="*/ 626837 h 630012"/>
                    <a:gd name="connsiteX9-309" fmla="*/ 33162 w 2149486"/>
                    <a:gd name="connsiteY9-310" fmla="*/ 630012 h 630012"/>
                    <a:gd name="connsiteX10-311" fmla="*/ 686 w 2149486"/>
                    <a:gd name="connsiteY10-312" fmla="*/ 553086 h 630012"/>
                    <a:gd name="connsiteX11-313" fmla="*/ 686 w 2149486"/>
                    <a:gd name="connsiteY11-314" fmla="*/ 83937 h 630012"/>
                    <a:gd name="connsiteX0-315" fmla="*/ 686 w 2149486"/>
                    <a:gd name="connsiteY0-316" fmla="*/ 83937 h 630012"/>
                    <a:gd name="connsiteX1-317" fmla="*/ 39512 w 2149486"/>
                    <a:gd name="connsiteY1-318" fmla="*/ 10186 h 630012"/>
                    <a:gd name="connsiteX2-319" fmla="*/ 466051 w 2149486"/>
                    <a:gd name="connsiteY2-320" fmla="*/ 9525 h 630012"/>
                    <a:gd name="connsiteX3-321" fmla="*/ 1091526 w 2149486"/>
                    <a:gd name="connsiteY3-322" fmla="*/ 6350 h 630012"/>
                    <a:gd name="connsiteX4-323" fmla="*/ 1615401 w 2149486"/>
                    <a:gd name="connsiteY4-324" fmla="*/ 0 h 630012"/>
                    <a:gd name="connsiteX5-325" fmla="*/ 2113149 w 2149486"/>
                    <a:gd name="connsiteY5-326" fmla="*/ 13361 h 630012"/>
                    <a:gd name="connsiteX6-327" fmla="*/ 2148800 w 2149486"/>
                    <a:gd name="connsiteY6-328" fmla="*/ 83937 h 630012"/>
                    <a:gd name="connsiteX7-329" fmla="*/ 2148800 w 2149486"/>
                    <a:gd name="connsiteY7-330" fmla="*/ 553086 h 630012"/>
                    <a:gd name="connsiteX8-331" fmla="*/ 2116324 w 2149486"/>
                    <a:gd name="connsiteY8-332" fmla="*/ 626837 h 630012"/>
                    <a:gd name="connsiteX9-333" fmla="*/ 1574126 w 2149486"/>
                    <a:gd name="connsiteY9-334" fmla="*/ 625475 h 630012"/>
                    <a:gd name="connsiteX10-335" fmla="*/ 33162 w 2149486"/>
                    <a:gd name="connsiteY10-336" fmla="*/ 630012 h 630012"/>
                    <a:gd name="connsiteX11-337" fmla="*/ 686 w 2149486"/>
                    <a:gd name="connsiteY11-338" fmla="*/ 553086 h 630012"/>
                    <a:gd name="connsiteX12" fmla="*/ 686 w 2149486"/>
                    <a:gd name="connsiteY12" fmla="*/ 83937 h 630012"/>
                    <a:gd name="connsiteX0-339" fmla="*/ 686 w 2149486"/>
                    <a:gd name="connsiteY0-340" fmla="*/ 83937 h 630012"/>
                    <a:gd name="connsiteX1-341" fmla="*/ 39512 w 2149486"/>
                    <a:gd name="connsiteY1-342" fmla="*/ 10186 h 630012"/>
                    <a:gd name="connsiteX2-343" fmla="*/ 466051 w 2149486"/>
                    <a:gd name="connsiteY2-344" fmla="*/ 9525 h 630012"/>
                    <a:gd name="connsiteX3-345" fmla="*/ 1091526 w 2149486"/>
                    <a:gd name="connsiteY3-346" fmla="*/ 6350 h 630012"/>
                    <a:gd name="connsiteX4-347" fmla="*/ 1615401 w 2149486"/>
                    <a:gd name="connsiteY4-348" fmla="*/ 0 h 630012"/>
                    <a:gd name="connsiteX5-349" fmla="*/ 2113149 w 2149486"/>
                    <a:gd name="connsiteY5-350" fmla="*/ 13361 h 630012"/>
                    <a:gd name="connsiteX6-351" fmla="*/ 2148800 w 2149486"/>
                    <a:gd name="connsiteY6-352" fmla="*/ 83937 h 630012"/>
                    <a:gd name="connsiteX7-353" fmla="*/ 2148800 w 2149486"/>
                    <a:gd name="connsiteY7-354" fmla="*/ 553086 h 630012"/>
                    <a:gd name="connsiteX8-355" fmla="*/ 2116324 w 2149486"/>
                    <a:gd name="connsiteY8-356" fmla="*/ 626837 h 630012"/>
                    <a:gd name="connsiteX9-357" fmla="*/ 1574126 w 2149486"/>
                    <a:gd name="connsiteY9-358" fmla="*/ 625475 h 630012"/>
                    <a:gd name="connsiteX10-359" fmla="*/ 672426 w 2149486"/>
                    <a:gd name="connsiteY10-360" fmla="*/ 625475 h 630012"/>
                    <a:gd name="connsiteX11-361" fmla="*/ 33162 w 2149486"/>
                    <a:gd name="connsiteY11-362" fmla="*/ 630012 h 630012"/>
                    <a:gd name="connsiteX12-363" fmla="*/ 686 w 2149486"/>
                    <a:gd name="connsiteY12-364" fmla="*/ 553086 h 630012"/>
                    <a:gd name="connsiteX13" fmla="*/ 686 w 2149486"/>
                    <a:gd name="connsiteY13" fmla="*/ 83937 h 630012"/>
                    <a:gd name="connsiteX0-365" fmla="*/ 686 w 2149486"/>
                    <a:gd name="connsiteY0-366" fmla="*/ 83937 h 630012"/>
                    <a:gd name="connsiteX1-367" fmla="*/ 39512 w 2149486"/>
                    <a:gd name="connsiteY1-368" fmla="*/ 10186 h 630012"/>
                    <a:gd name="connsiteX2-369" fmla="*/ 466051 w 2149486"/>
                    <a:gd name="connsiteY2-370" fmla="*/ 9525 h 630012"/>
                    <a:gd name="connsiteX3-371" fmla="*/ 1091526 w 2149486"/>
                    <a:gd name="connsiteY3-372" fmla="*/ 6350 h 630012"/>
                    <a:gd name="connsiteX4-373" fmla="*/ 1615401 w 2149486"/>
                    <a:gd name="connsiteY4-374" fmla="*/ 0 h 630012"/>
                    <a:gd name="connsiteX5-375" fmla="*/ 2113149 w 2149486"/>
                    <a:gd name="connsiteY5-376" fmla="*/ 13361 h 630012"/>
                    <a:gd name="connsiteX6-377" fmla="*/ 2148800 w 2149486"/>
                    <a:gd name="connsiteY6-378" fmla="*/ 83937 h 630012"/>
                    <a:gd name="connsiteX7-379" fmla="*/ 2148800 w 2149486"/>
                    <a:gd name="connsiteY7-380" fmla="*/ 553086 h 630012"/>
                    <a:gd name="connsiteX8-381" fmla="*/ 2116324 w 2149486"/>
                    <a:gd name="connsiteY8-382" fmla="*/ 626837 h 630012"/>
                    <a:gd name="connsiteX9-383" fmla="*/ 1574126 w 2149486"/>
                    <a:gd name="connsiteY9-384" fmla="*/ 625475 h 630012"/>
                    <a:gd name="connsiteX10-385" fmla="*/ 672426 w 2149486"/>
                    <a:gd name="connsiteY10-386" fmla="*/ 625475 h 630012"/>
                    <a:gd name="connsiteX11-387" fmla="*/ 259676 w 2149486"/>
                    <a:gd name="connsiteY11-388" fmla="*/ 628650 h 630012"/>
                    <a:gd name="connsiteX12-389" fmla="*/ 33162 w 2149486"/>
                    <a:gd name="connsiteY12-390" fmla="*/ 630012 h 630012"/>
                    <a:gd name="connsiteX13-391" fmla="*/ 686 w 2149486"/>
                    <a:gd name="connsiteY13-392" fmla="*/ 553086 h 630012"/>
                    <a:gd name="connsiteX14" fmla="*/ 686 w 2149486"/>
                    <a:gd name="connsiteY14" fmla="*/ 83937 h 630012"/>
                    <a:gd name="connsiteX0-393" fmla="*/ 686 w 2149486"/>
                    <a:gd name="connsiteY0-394" fmla="*/ 83937 h 635431"/>
                    <a:gd name="connsiteX1-395" fmla="*/ 39512 w 2149486"/>
                    <a:gd name="connsiteY1-396" fmla="*/ 10186 h 635431"/>
                    <a:gd name="connsiteX2-397" fmla="*/ 466051 w 2149486"/>
                    <a:gd name="connsiteY2-398" fmla="*/ 9525 h 635431"/>
                    <a:gd name="connsiteX3-399" fmla="*/ 1091526 w 2149486"/>
                    <a:gd name="connsiteY3-400" fmla="*/ 6350 h 635431"/>
                    <a:gd name="connsiteX4-401" fmla="*/ 1615401 w 2149486"/>
                    <a:gd name="connsiteY4-402" fmla="*/ 0 h 635431"/>
                    <a:gd name="connsiteX5-403" fmla="*/ 2113149 w 2149486"/>
                    <a:gd name="connsiteY5-404" fmla="*/ 13361 h 635431"/>
                    <a:gd name="connsiteX6-405" fmla="*/ 2148800 w 2149486"/>
                    <a:gd name="connsiteY6-406" fmla="*/ 83937 h 635431"/>
                    <a:gd name="connsiteX7-407" fmla="*/ 2148800 w 2149486"/>
                    <a:gd name="connsiteY7-408" fmla="*/ 553086 h 635431"/>
                    <a:gd name="connsiteX8-409" fmla="*/ 2116324 w 2149486"/>
                    <a:gd name="connsiteY8-410" fmla="*/ 626837 h 635431"/>
                    <a:gd name="connsiteX9-411" fmla="*/ 1574126 w 2149486"/>
                    <a:gd name="connsiteY9-412" fmla="*/ 625475 h 635431"/>
                    <a:gd name="connsiteX10-413" fmla="*/ 672426 w 2149486"/>
                    <a:gd name="connsiteY10-414" fmla="*/ 625475 h 635431"/>
                    <a:gd name="connsiteX11-415" fmla="*/ 259676 w 2149486"/>
                    <a:gd name="connsiteY11-416" fmla="*/ 628650 h 635431"/>
                    <a:gd name="connsiteX12-417" fmla="*/ 33162 w 2149486"/>
                    <a:gd name="connsiteY12-418" fmla="*/ 630012 h 635431"/>
                    <a:gd name="connsiteX13-419" fmla="*/ 686 w 2149486"/>
                    <a:gd name="connsiteY13-420" fmla="*/ 553086 h 635431"/>
                    <a:gd name="connsiteX14-421" fmla="*/ 686 w 2149486"/>
                    <a:gd name="connsiteY14-422" fmla="*/ 83937 h 635431"/>
                    <a:gd name="connsiteX0-423" fmla="*/ 686 w 2149486"/>
                    <a:gd name="connsiteY0-424" fmla="*/ 83937 h 635431"/>
                    <a:gd name="connsiteX1-425" fmla="*/ 39512 w 2149486"/>
                    <a:gd name="connsiteY1-426" fmla="*/ 10186 h 635431"/>
                    <a:gd name="connsiteX2-427" fmla="*/ 466051 w 2149486"/>
                    <a:gd name="connsiteY2-428" fmla="*/ 9525 h 635431"/>
                    <a:gd name="connsiteX3-429" fmla="*/ 1091526 w 2149486"/>
                    <a:gd name="connsiteY3-430" fmla="*/ 6350 h 635431"/>
                    <a:gd name="connsiteX4-431" fmla="*/ 1615401 w 2149486"/>
                    <a:gd name="connsiteY4-432" fmla="*/ 0 h 635431"/>
                    <a:gd name="connsiteX5-433" fmla="*/ 2113149 w 2149486"/>
                    <a:gd name="connsiteY5-434" fmla="*/ 13361 h 635431"/>
                    <a:gd name="connsiteX6-435" fmla="*/ 2148800 w 2149486"/>
                    <a:gd name="connsiteY6-436" fmla="*/ 83937 h 635431"/>
                    <a:gd name="connsiteX7-437" fmla="*/ 2148800 w 2149486"/>
                    <a:gd name="connsiteY7-438" fmla="*/ 553086 h 635431"/>
                    <a:gd name="connsiteX8-439" fmla="*/ 2116324 w 2149486"/>
                    <a:gd name="connsiteY8-440" fmla="*/ 626837 h 635431"/>
                    <a:gd name="connsiteX9-441" fmla="*/ 1574126 w 2149486"/>
                    <a:gd name="connsiteY9-442" fmla="*/ 625475 h 635431"/>
                    <a:gd name="connsiteX10-443" fmla="*/ 672426 w 2149486"/>
                    <a:gd name="connsiteY10-444" fmla="*/ 625475 h 635431"/>
                    <a:gd name="connsiteX11-445" fmla="*/ 259676 w 2149486"/>
                    <a:gd name="connsiteY11-446" fmla="*/ 628650 h 635431"/>
                    <a:gd name="connsiteX12-447" fmla="*/ 33162 w 2149486"/>
                    <a:gd name="connsiteY12-448" fmla="*/ 630012 h 635431"/>
                    <a:gd name="connsiteX13-449" fmla="*/ 686 w 2149486"/>
                    <a:gd name="connsiteY13-450" fmla="*/ 553086 h 635431"/>
                    <a:gd name="connsiteX14-451" fmla="*/ 686 w 2149486"/>
                    <a:gd name="connsiteY14-452" fmla="*/ 83937 h 635431"/>
                    <a:gd name="connsiteX0-453" fmla="*/ 686 w 2149486"/>
                    <a:gd name="connsiteY0-454" fmla="*/ 83937 h 635431"/>
                    <a:gd name="connsiteX1-455" fmla="*/ 39512 w 2149486"/>
                    <a:gd name="connsiteY1-456" fmla="*/ 10186 h 635431"/>
                    <a:gd name="connsiteX2-457" fmla="*/ 466051 w 2149486"/>
                    <a:gd name="connsiteY2-458" fmla="*/ 9525 h 635431"/>
                    <a:gd name="connsiteX3-459" fmla="*/ 1091526 w 2149486"/>
                    <a:gd name="connsiteY3-460" fmla="*/ 6350 h 635431"/>
                    <a:gd name="connsiteX4-461" fmla="*/ 1615401 w 2149486"/>
                    <a:gd name="connsiteY4-462" fmla="*/ 0 h 635431"/>
                    <a:gd name="connsiteX5-463" fmla="*/ 2113149 w 2149486"/>
                    <a:gd name="connsiteY5-464" fmla="*/ 13361 h 635431"/>
                    <a:gd name="connsiteX6-465" fmla="*/ 2148800 w 2149486"/>
                    <a:gd name="connsiteY6-466" fmla="*/ 83937 h 635431"/>
                    <a:gd name="connsiteX7-467" fmla="*/ 2148800 w 2149486"/>
                    <a:gd name="connsiteY7-468" fmla="*/ 553086 h 635431"/>
                    <a:gd name="connsiteX8-469" fmla="*/ 2116324 w 2149486"/>
                    <a:gd name="connsiteY8-470" fmla="*/ 626837 h 635431"/>
                    <a:gd name="connsiteX9-471" fmla="*/ 1574126 w 2149486"/>
                    <a:gd name="connsiteY9-472" fmla="*/ 625475 h 635431"/>
                    <a:gd name="connsiteX10-473" fmla="*/ 672426 w 2149486"/>
                    <a:gd name="connsiteY10-474" fmla="*/ 625475 h 635431"/>
                    <a:gd name="connsiteX11-475" fmla="*/ 259676 w 2149486"/>
                    <a:gd name="connsiteY11-476" fmla="*/ 628650 h 635431"/>
                    <a:gd name="connsiteX12-477" fmla="*/ 33162 w 2149486"/>
                    <a:gd name="connsiteY12-478" fmla="*/ 630012 h 635431"/>
                    <a:gd name="connsiteX13-479" fmla="*/ 686 w 2149486"/>
                    <a:gd name="connsiteY13-480" fmla="*/ 553086 h 635431"/>
                    <a:gd name="connsiteX14-481" fmla="*/ 686 w 2149486"/>
                    <a:gd name="connsiteY14-482" fmla="*/ 83937 h 635431"/>
                    <a:gd name="connsiteX0-483" fmla="*/ 686 w 2149486"/>
                    <a:gd name="connsiteY0-484" fmla="*/ 83937 h 635431"/>
                    <a:gd name="connsiteX1-485" fmla="*/ 39512 w 2149486"/>
                    <a:gd name="connsiteY1-486" fmla="*/ 10186 h 635431"/>
                    <a:gd name="connsiteX2-487" fmla="*/ 466051 w 2149486"/>
                    <a:gd name="connsiteY2-488" fmla="*/ 9525 h 635431"/>
                    <a:gd name="connsiteX3-489" fmla="*/ 1091526 w 2149486"/>
                    <a:gd name="connsiteY3-490" fmla="*/ 6350 h 635431"/>
                    <a:gd name="connsiteX4-491" fmla="*/ 1615401 w 2149486"/>
                    <a:gd name="connsiteY4-492" fmla="*/ 0 h 635431"/>
                    <a:gd name="connsiteX5-493" fmla="*/ 2113149 w 2149486"/>
                    <a:gd name="connsiteY5-494" fmla="*/ 13361 h 635431"/>
                    <a:gd name="connsiteX6-495" fmla="*/ 2148800 w 2149486"/>
                    <a:gd name="connsiteY6-496" fmla="*/ 83937 h 635431"/>
                    <a:gd name="connsiteX7-497" fmla="*/ 2148800 w 2149486"/>
                    <a:gd name="connsiteY7-498" fmla="*/ 553086 h 635431"/>
                    <a:gd name="connsiteX8-499" fmla="*/ 2116324 w 2149486"/>
                    <a:gd name="connsiteY8-500" fmla="*/ 626837 h 635431"/>
                    <a:gd name="connsiteX9-501" fmla="*/ 1850351 w 2149486"/>
                    <a:gd name="connsiteY9-502" fmla="*/ 625475 h 635431"/>
                    <a:gd name="connsiteX10-503" fmla="*/ 1574126 w 2149486"/>
                    <a:gd name="connsiteY10-504" fmla="*/ 625475 h 635431"/>
                    <a:gd name="connsiteX11-505" fmla="*/ 672426 w 2149486"/>
                    <a:gd name="connsiteY11-506" fmla="*/ 625475 h 635431"/>
                    <a:gd name="connsiteX12-507" fmla="*/ 259676 w 2149486"/>
                    <a:gd name="connsiteY12-508" fmla="*/ 628650 h 635431"/>
                    <a:gd name="connsiteX13-509" fmla="*/ 33162 w 2149486"/>
                    <a:gd name="connsiteY13-510" fmla="*/ 630012 h 635431"/>
                    <a:gd name="connsiteX14-511" fmla="*/ 686 w 2149486"/>
                    <a:gd name="connsiteY14-512" fmla="*/ 553086 h 635431"/>
                    <a:gd name="connsiteX15" fmla="*/ 686 w 2149486"/>
                    <a:gd name="connsiteY15" fmla="*/ 83937 h 635431"/>
                    <a:gd name="connsiteX0-513" fmla="*/ 686 w 2149486"/>
                    <a:gd name="connsiteY0-514" fmla="*/ 83937 h 635431"/>
                    <a:gd name="connsiteX1-515" fmla="*/ 39512 w 2149486"/>
                    <a:gd name="connsiteY1-516" fmla="*/ 10186 h 635431"/>
                    <a:gd name="connsiteX2-517" fmla="*/ 466051 w 2149486"/>
                    <a:gd name="connsiteY2-518" fmla="*/ 9525 h 635431"/>
                    <a:gd name="connsiteX3-519" fmla="*/ 1091526 w 2149486"/>
                    <a:gd name="connsiteY3-520" fmla="*/ 6350 h 635431"/>
                    <a:gd name="connsiteX4-521" fmla="*/ 1615401 w 2149486"/>
                    <a:gd name="connsiteY4-522" fmla="*/ 0 h 635431"/>
                    <a:gd name="connsiteX5-523" fmla="*/ 2113149 w 2149486"/>
                    <a:gd name="connsiteY5-524" fmla="*/ 13361 h 635431"/>
                    <a:gd name="connsiteX6-525" fmla="*/ 2148800 w 2149486"/>
                    <a:gd name="connsiteY6-526" fmla="*/ 83937 h 635431"/>
                    <a:gd name="connsiteX7-527" fmla="*/ 2148800 w 2149486"/>
                    <a:gd name="connsiteY7-528" fmla="*/ 553086 h 635431"/>
                    <a:gd name="connsiteX8-529" fmla="*/ 2116324 w 2149486"/>
                    <a:gd name="connsiteY8-530" fmla="*/ 626837 h 635431"/>
                    <a:gd name="connsiteX9-531" fmla="*/ 1850351 w 2149486"/>
                    <a:gd name="connsiteY9-532" fmla="*/ 625475 h 635431"/>
                    <a:gd name="connsiteX10-533" fmla="*/ 1574126 w 2149486"/>
                    <a:gd name="connsiteY10-534" fmla="*/ 625475 h 635431"/>
                    <a:gd name="connsiteX11-535" fmla="*/ 672426 w 2149486"/>
                    <a:gd name="connsiteY11-536" fmla="*/ 625475 h 635431"/>
                    <a:gd name="connsiteX12-537" fmla="*/ 259676 w 2149486"/>
                    <a:gd name="connsiteY12-538" fmla="*/ 628650 h 635431"/>
                    <a:gd name="connsiteX13-539" fmla="*/ 33162 w 2149486"/>
                    <a:gd name="connsiteY13-540" fmla="*/ 630012 h 635431"/>
                    <a:gd name="connsiteX14-541" fmla="*/ 686 w 2149486"/>
                    <a:gd name="connsiteY14-542" fmla="*/ 553086 h 635431"/>
                    <a:gd name="connsiteX15-543" fmla="*/ 686 w 2149486"/>
                    <a:gd name="connsiteY15-544" fmla="*/ 83937 h 635431"/>
                    <a:gd name="connsiteX0-545" fmla="*/ 686 w 2149486"/>
                    <a:gd name="connsiteY0-546" fmla="*/ 83937 h 635431"/>
                    <a:gd name="connsiteX1-547" fmla="*/ 39512 w 2149486"/>
                    <a:gd name="connsiteY1-548" fmla="*/ 10186 h 635431"/>
                    <a:gd name="connsiteX2-549" fmla="*/ 466051 w 2149486"/>
                    <a:gd name="connsiteY2-550" fmla="*/ 9525 h 635431"/>
                    <a:gd name="connsiteX3-551" fmla="*/ 1091526 w 2149486"/>
                    <a:gd name="connsiteY3-552" fmla="*/ 6350 h 635431"/>
                    <a:gd name="connsiteX4-553" fmla="*/ 1615401 w 2149486"/>
                    <a:gd name="connsiteY4-554" fmla="*/ 0 h 635431"/>
                    <a:gd name="connsiteX5-555" fmla="*/ 2113149 w 2149486"/>
                    <a:gd name="connsiteY5-556" fmla="*/ 13361 h 635431"/>
                    <a:gd name="connsiteX6-557" fmla="*/ 2148800 w 2149486"/>
                    <a:gd name="connsiteY6-558" fmla="*/ 83937 h 635431"/>
                    <a:gd name="connsiteX7-559" fmla="*/ 2148800 w 2149486"/>
                    <a:gd name="connsiteY7-560" fmla="*/ 553086 h 635431"/>
                    <a:gd name="connsiteX8-561" fmla="*/ 2116324 w 2149486"/>
                    <a:gd name="connsiteY8-562" fmla="*/ 626837 h 635431"/>
                    <a:gd name="connsiteX9-563" fmla="*/ 1850351 w 2149486"/>
                    <a:gd name="connsiteY9-564" fmla="*/ 625475 h 635431"/>
                    <a:gd name="connsiteX10-565" fmla="*/ 1574126 w 2149486"/>
                    <a:gd name="connsiteY10-566" fmla="*/ 625475 h 635431"/>
                    <a:gd name="connsiteX11-567" fmla="*/ 672426 w 2149486"/>
                    <a:gd name="connsiteY11-568" fmla="*/ 625475 h 635431"/>
                    <a:gd name="connsiteX12-569" fmla="*/ 259676 w 2149486"/>
                    <a:gd name="connsiteY12-570" fmla="*/ 628650 h 635431"/>
                    <a:gd name="connsiteX13-571" fmla="*/ 33162 w 2149486"/>
                    <a:gd name="connsiteY13-572" fmla="*/ 630012 h 635431"/>
                    <a:gd name="connsiteX14-573" fmla="*/ 686 w 2149486"/>
                    <a:gd name="connsiteY14-574" fmla="*/ 553086 h 635431"/>
                    <a:gd name="connsiteX15-575" fmla="*/ 686 w 2149486"/>
                    <a:gd name="connsiteY15-576" fmla="*/ 83937 h 635431"/>
                    <a:gd name="connsiteX0-577" fmla="*/ 4535 w 2153335"/>
                    <a:gd name="connsiteY0-578" fmla="*/ 83937 h 635431"/>
                    <a:gd name="connsiteX1-579" fmla="*/ 43361 w 2153335"/>
                    <a:gd name="connsiteY1-580" fmla="*/ 10186 h 635431"/>
                    <a:gd name="connsiteX2-581" fmla="*/ 469900 w 2153335"/>
                    <a:gd name="connsiteY2-582" fmla="*/ 9525 h 635431"/>
                    <a:gd name="connsiteX3-583" fmla="*/ 1095375 w 2153335"/>
                    <a:gd name="connsiteY3-584" fmla="*/ 6350 h 635431"/>
                    <a:gd name="connsiteX4-585" fmla="*/ 1619250 w 2153335"/>
                    <a:gd name="connsiteY4-586" fmla="*/ 0 h 635431"/>
                    <a:gd name="connsiteX5-587" fmla="*/ 2116998 w 2153335"/>
                    <a:gd name="connsiteY5-588" fmla="*/ 13361 h 635431"/>
                    <a:gd name="connsiteX6-589" fmla="*/ 2152649 w 2153335"/>
                    <a:gd name="connsiteY6-590" fmla="*/ 83937 h 635431"/>
                    <a:gd name="connsiteX7-591" fmla="*/ 2152649 w 2153335"/>
                    <a:gd name="connsiteY7-592" fmla="*/ 553086 h 635431"/>
                    <a:gd name="connsiteX8-593" fmla="*/ 2120173 w 2153335"/>
                    <a:gd name="connsiteY8-594" fmla="*/ 626837 h 635431"/>
                    <a:gd name="connsiteX9-595" fmla="*/ 1854200 w 2153335"/>
                    <a:gd name="connsiteY9-596" fmla="*/ 625475 h 635431"/>
                    <a:gd name="connsiteX10-597" fmla="*/ 1577975 w 2153335"/>
                    <a:gd name="connsiteY10-598" fmla="*/ 625475 h 635431"/>
                    <a:gd name="connsiteX11-599" fmla="*/ 676275 w 2153335"/>
                    <a:gd name="connsiteY11-600" fmla="*/ 625475 h 635431"/>
                    <a:gd name="connsiteX12-601" fmla="*/ 263525 w 2153335"/>
                    <a:gd name="connsiteY12-602" fmla="*/ 628650 h 635431"/>
                    <a:gd name="connsiteX13-603" fmla="*/ 37011 w 2153335"/>
                    <a:gd name="connsiteY13-604" fmla="*/ 630012 h 635431"/>
                    <a:gd name="connsiteX14-605" fmla="*/ 4535 w 2153335"/>
                    <a:gd name="connsiteY14-606" fmla="*/ 553086 h 635431"/>
                    <a:gd name="connsiteX15-607" fmla="*/ 0 w 2153335"/>
                    <a:gd name="connsiteY15-608" fmla="*/ 254000 h 635431"/>
                    <a:gd name="connsiteX16" fmla="*/ 4535 w 2153335"/>
                    <a:gd name="connsiteY16" fmla="*/ 83937 h 635431"/>
                    <a:gd name="connsiteX0-609" fmla="*/ 10957 w 2159757"/>
                    <a:gd name="connsiteY0-610" fmla="*/ 83937 h 635431"/>
                    <a:gd name="connsiteX1-611" fmla="*/ 49783 w 2159757"/>
                    <a:gd name="connsiteY1-612" fmla="*/ 10186 h 635431"/>
                    <a:gd name="connsiteX2-613" fmla="*/ 476322 w 2159757"/>
                    <a:gd name="connsiteY2-614" fmla="*/ 9525 h 635431"/>
                    <a:gd name="connsiteX3-615" fmla="*/ 1101797 w 2159757"/>
                    <a:gd name="connsiteY3-616" fmla="*/ 6350 h 635431"/>
                    <a:gd name="connsiteX4-617" fmla="*/ 1625672 w 2159757"/>
                    <a:gd name="connsiteY4-618" fmla="*/ 0 h 635431"/>
                    <a:gd name="connsiteX5-619" fmla="*/ 2123420 w 2159757"/>
                    <a:gd name="connsiteY5-620" fmla="*/ 13361 h 635431"/>
                    <a:gd name="connsiteX6-621" fmla="*/ 2159071 w 2159757"/>
                    <a:gd name="connsiteY6-622" fmla="*/ 83937 h 635431"/>
                    <a:gd name="connsiteX7-623" fmla="*/ 2159071 w 2159757"/>
                    <a:gd name="connsiteY7-624" fmla="*/ 553086 h 635431"/>
                    <a:gd name="connsiteX8-625" fmla="*/ 2126595 w 2159757"/>
                    <a:gd name="connsiteY8-626" fmla="*/ 626837 h 635431"/>
                    <a:gd name="connsiteX9-627" fmla="*/ 1860622 w 2159757"/>
                    <a:gd name="connsiteY9-628" fmla="*/ 625475 h 635431"/>
                    <a:gd name="connsiteX10-629" fmla="*/ 1584397 w 2159757"/>
                    <a:gd name="connsiteY10-630" fmla="*/ 625475 h 635431"/>
                    <a:gd name="connsiteX11-631" fmla="*/ 682697 w 2159757"/>
                    <a:gd name="connsiteY11-632" fmla="*/ 625475 h 635431"/>
                    <a:gd name="connsiteX12-633" fmla="*/ 269947 w 2159757"/>
                    <a:gd name="connsiteY12-634" fmla="*/ 628650 h 635431"/>
                    <a:gd name="connsiteX13-635" fmla="*/ 43433 w 2159757"/>
                    <a:gd name="connsiteY13-636" fmla="*/ 630012 h 635431"/>
                    <a:gd name="connsiteX14-637" fmla="*/ 10957 w 2159757"/>
                    <a:gd name="connsiteY14-638" fmla="*/ 553086 h 635431"/>
                    <a:gd name="connsiteX15-639" fmla="*/ 73 w 2159757"/>
                    <a:gd name="connsiteY15-640" fmla="*/ 415925 h 635431"/>
                    <a:gd name="connsiteX16-641" fmla="*/ 6422 w 2159757"/>
                    <a:gd name="connsiteY16-642" fmla="*/ 254000 h 635431"/>
                    <a:gd name="connsiteX17" fmla="*/ 10957 w 2159757"/>
                    <a:gd name="connsiteY17" fmla="*/ 83937 h 635431"/>
                    <a:gd name="connsiteX0-643" fmla="*/ 10957 w 2159757"/>
                    <a:gd name="connsiteY0-644" fmla="*/ 83937 h 635431"/>
                    <a:gd name="connsiteX1-645" fmla="*/ 49783 w 2159757"/>
                    <a:gd name="connsiteY1-646" fmla="*/ 10186 h 635431"/>
                    <a:gd name="connsiteX2-647" fmla="*/ 476322 w 2159757"/>
                    <a:gd name="connsiteY2-648" fmla="*/ 9525 h 635431"/>
                    <a:gd name="connsiteX3-649" fmla="*/ 1101797 w 2159757"/>
                    <a:gd name="connsiteY3-650" fmla="*/ 6350 h 635431"/>
                    <a:gd name="connsiteX4-651" fmla="*/ 1625672 w 2159757"/>
                    <a:gd name="connsiteY4-652" fmla="*/ 0 h 635431"/>
                    <a:gd name="connsiteX5-653" fmla="*/ 2123420 w 2159757"/>
                    <a:gd name="connsiteY5-654" fmla="*/ 13361 h 635431"/>
                    <a:gd name="connsiteX6-655" fmla="*/ 2159071 w 2159757"/>
                    <a:gd name="connsiteY6-656" fmla="*/ 83937 h 635431"/>
                    <a:gd name="connsiteX7-657" fmla="*/ 2155898 w 2159757"/>
                    <a:gd name="connsiteY7-658" fmla="*/ 203200 h 635431"/>
                    <a:gd name="connsiteX8-659" fmla="*/ 2159071 w 2159757"/>
                    <a:gd name="connsiteY8-660" fmla="*/ 553086 h 635431"/>
                    <a:gd name="connsiteX9-661" fmla="*/ 2126595 w 2159757"/>
                    <a:gd name="connsiteY9-662" fmla="*/ 626837 h 635431"/>
                    <a:gd name="connsiteX10-663" fmla="*/ 1860622 w 2159757"/>
                    <a:gd name="connsiteY10-664" fmla="*/ 625475 h 635431"/>
                    <a:gd name="connsiteX11-665" fmla="*/ 1584397 w 2159757"/>
                    <a:gd name="connsiteY11-666" fmla="*/ 625475 h 635431"/>
                    <a:gd name="connsiteX12-667" fmla="*/ 682697 w 2159757"/>
                    <a:gd name="connsiteY12-668" fmla="*/ 625475 h 635431"/>
                    <a:gd name="connsiteX13-669" fmla="*/ 269947 w 2159757"/>
                    <a:gd name="connsiteY13-670" fmla="*/ 628650 h 635431"/>
                    <a:gd name="connsiteX14-671" fmla="*/ 43433 w 2159757"/>
                    <a:gd name="connsiteY14-672" fmla="*/ 630012 h 635431"/>
                    <a:gd name="connsiteX15-673" fmla="*/ 10957 w 2159757"/>
                    <a:gd name="connsiteY15-674" fmla="*/ 553086 h 635431"/>
                    <a:gd name="connsiteX16-675" fmla="*/ 73 w 2159757"/>
                    <a:gd name="connsiteY16-676" fmla="*/ 415925 h 635431"/>
                    <a:gd name="connsiteX17-677" fmla="*/ 6422 w 2159757"/>
                    <a:gd name="connsiteY17-678" fmla="*/ 254000 h 635431"/>
                    <a:gd name="connsiteX18" fmla="*/ 10957 w 2159757"/>
                    <a:gd name="connsiteY18" fmla="*/ 83937 h 635431"/>
                    <a:gd name="connsiteX0-679" fmla="*/ 10957 w 2161599"/>
                    <a:gd name="connsiteY0-680" fmla="*/ 83937 h 635431"/>
                    <a:gd name="connsiteX1-681" fmla="*/ 49783 w 2161599"/>
                    <a:gd name="connsiteY1-682" fmla="*/ 10186 h 635431"/>
                    <a:gd name="connsiteX2-683" fmla="*/ 476322 w 2161599"/>
                    <a:gd name="connsiteY2-684" fmla="*/ 9525 h 635431"/>
                    <a:gd name="connsiteX3-685" fmla="*/ 1101797 w 2161599"/>
                    <a:gd name="connsiteY3-686" fmla="*/ 6350 h 635431"/>
                    <a:gd name="connsiteX4-687" fmla="*/ 1625672 w 2161599"/>
                    <a:gd name="connsiteY4-688" fmla="*/ 0 h 635431"/>
                    <a:gd name="connsiteX5-689" fmla="*/ 2123420 w 2161599"/>
                    <a:gd name="connsiteY5-690" fmla="*/ 13361 h 635431"/>
                    <a:gd name="connsiteX6-691" fmla="*/ 2159071 w 2161599"/>
                    <a:gd name="connsiteY6-692" fmla="*/ 83937 h 635431"/>
                    <a:gd name="connsiteX7-693" fmla="*/ 2155898 w 2161599"/>
                    <a:gd name="connsiteY7-694" fmla="*/ 203200 h 635431"/>
                    <a:gd name="connsiteX8-695" fmla="*/ 2159073 w 2161599"/>
                    <a:gd name="connsiteY8-696" fmla="*/ 396875 h 635431"/>
                    <a:gd name="connsiteX9-697" fmla="*/ 2159071 w 2161599"/>
                    <a:gd name="connsiteY9-698" fmla="*/ 553086 h 635431"/>
                    <a:gd name="connsiteX10-699" fmla="*/ 2126595 w 2161599"/>
                    <a:gd name="connsiteY10-700" fmla="*/ 626837 h 635431"/>
                    <a:gd name="connsiteX11-701" fmla="*/ 1860622 w 2161599"/>
                    <a:gd name="connsiteY11-702" fmla="*/ 625475 h 635431"/>
                    <a:gd name="connsiteX12-703" fmla="*/ 1584397 w 2161599"/>
                    <a:gd name="connsiteY12-704" fmla="*/ 625475 h 635431"/>
                    <a:gd name="connsiteX13-705" fmla="*/ 682697 w 2161599"/>
                    <a:gd name="connsiteY13-706" fmla="*/ 625475 h 635431"/>
                    <a:gd name="connsiteX14-707" fmla="*/ 269947 w 2161599"/>
                    <a:gd name="connsiteY14-708" fmla="*/ 628650 h 635431"/>
                    <a:gd name="connsiteX15-709" fmla="*/ 43433 w 2161599"/>
                    <a:gd name="connsiteY15-710" fmla="*/ 630012 h 635431"/>
                    <a:gd name="connsiteX16-711" fmla="*/ 10957 w 2161599"/>
                    <a:gd name="connsiteY16-712" fmla="*/ 553086 h 635431"/>
                    <a:gd name="connsiteX17-713" fmla="*/ 73 w 2161599"/>
                    <a:gd name="connsiteY17-714" fmla="*/ 415925 h 635431"/>
                    <a:gd name="connsiteX18-715" fmla="*/ 6422 w 2161599"/>
                    <a:gd name="connsiteY18-716" fmla="*/ 254000 h 635431"/>
                    <a:gd name="connsiteX19" fmla="*/ 10957 w 2161599"/>
                    <a:gd name="connsiteY19" fmla="*/ 83937 h 635431"/>
                    <a:gd name="connsiteX0-717" fmla="*/ 10957 w 2161599"/>
                    <a:gd name="connsiteY0-718" fmla="*/ 83937 h 635431"/>
                    <a:gd name="connsiteX1-719" fmla="*/ 49783 w 2161599"/>
                    <a:gd name="connsiteY1-720" fmla="*/ 10186 h 635431"/>
                    <a:gd name="connsiteX2-721" fmla="*/ 476322 w 2161599"/>
                    <a:gd name="connsiteY2-722" fmla="*/ 9525 h 635431"/>
                    <a:gd name="connsiteX3-723" fmla="*/ 1101797 w 2161599"/>
                    <a:gd name="connsiteY3-724" fmla="*/ 6350 h 635431"/>
                    <a:gd name="connsiteX4-725" fmla="*/ 1625672 w 2161599"/>
                    <a:gd name="connsiteY4-726" fmla="*/ 0 h 635431"/>
                    <a:gd name="connsiteX5-727" fmla="*/ 2123420 w 2161599"/>
                    <a:gd name="connsiteY5-728" fmla="*/ 13361 h 635431"/>
                    <a:gd name="connsiteX6-729" fmla="*/ 2159071 w 2161599"/>
                    <a:gd name="connsiteY6-730" fmla="*/ 83937 h 635431"/>
                    <a:gd name="connsiteX7-731" fmla="*/ 2155898 w 2161599"/>
                    <a:gd name="connsiteY7-732" fmla="*/ 203200 h 635431"/>
                    <a:gd name="connsiteX8-733" fmla="*/ 2159073 w 2161599"/>
                    <a:gd name="connsiteY8-734" fmla="*/ 396875 h 635431"/>
                    <a:gd name="connsiteX9-735" fmla="*/ 2159071 w 2161599"/>
                    <a:gd name="connsiteY9-736" fmla="*/ 553086 h 635431"/>
                    <a:gd name="connsiteX10-737" fmla="*/ 2126595 w 2161599"/>
                    <a:gd name="connsiteY10-738" fmla="*/ 626837 h 635431"/>
                    <a:gd name="connsiteX11-739" fmla="*/ 1860622 w 2161599"/>
                    <a:gd name="connsiteY11-740" fmla="*/ 625475 h 635431"/>
                    <a:gd name="connsiteX12-741" fmla="*/ 1584397 w 2161599"/>
                    <a:gd name="connsiteY12-742" fmla="*/ 625475 h 635431"/>
                    <a:gd name="connsiteX13-743" fmla="*/ 682697 w 2161599"/>
                    <a:gd name="connsiteY13-744" fmla="*/ 625475 h 635431"/>
                    <a:gd name="connsiteX14-745" fmla="*/ 269947 w 2161599"/>
                    <a:gd name="connsiteY14-746" fmla="*/ 628650 h 635431"/>
                    <a:gd name="connsiteX15-747" fmla="*/ 43433 w 2161599"/>
                    <a:gd name="connsiteY15-748" fmla="*/ 630012 h 635431"/>
                    <a:gd name="connsiteX16-749" fmla="*/ 10957 w 2161599"/>
                    <a:gd name="connsiteY16-750" fmla="*/ 553086 h 635431"/>
                    <a:gd name="connsiteX17-751" fmla="*/ 73 w 2161599"/>
                    <a:gd name="connsiteY17-752" fmla="*/ 415925 h 635431"/>
                    <a:gd name="connsiteX18-753" fmla="*/ 6422 w 2161599"/>
                    <a:gd name="connsiteY18-754" fmla="*/ 254000 h 635431"/>
                    <a:gd name="connsiteX19-755" fmla="*/ 10957 w 2161599"/>
                    <a:gd name="connsiteY19-756" fmla="*/ 83937 h 635431"/>
                    <a:gd name="connsiteX0-757" fmla="*/ 10957 w 2161599"/>
                    <a:gd name="connsiteY0-758" fmla="*/ 83937 h 635431"/>
                    <a:gd name="connsiteX1-759" fmla="*/ 49783 w 2161599"/>
                    <a:gd name="connsiteY1-760" fmla="*/ 10186 h 635431"/>
                    <a:gd name="connsiteX2-761" fmla="*/ 476322 w 2161599"/>
                    <a:gd name="connsiteY2-762" fmla="*/ 9525 h 635431"/>
                    <a:gd name="connsiteX3-763" fmla="*/ 1101797 w 2161599"/>
                    <a:gd name="connsiteY3-764" fmla="*/ 6350 h 635431"/>
                    <a:gd name="connsiteX4-765" fmla="*/ 1625672 w 2161599"/>
                    <a:gd name="connsiteY4-766" fmla="*/ 0 h 635431"/>
                    <a:gd name="connsiteX5-767" fmla="*/ 2123420 w 2161599"/>
                    <a:gd name="connsiteY5-768" fmla="*/ 13361 h 635431"/>
                    <a:gd name="connsiteX6-769" fmla="*/ 2159071 w 2161599"/>
                    <a:gd name="connsiteY6-770" fmla="*/ 83937 h 635431"/>
                    <a:gd name="connsiteX7-771" fmla="*/ 2155898 w 2161599"/>
                    <a:gd name="connsiteY7-772" fmla="*/ 203200 h 635431"/>
                    <a:gd name="connsiteX8-773" fmla="*/ 2159073 w 2161599"/>
                    <a:gd name="connsiteY8-774" fmla="*/ 396875 h 635431"/>
                    <a:gd name="connsiteX9-775" fmla="*/ 2159071 w 2161599"/>
                    <a:gd name="connsiteY9-776" fmla="*/ 553086 h 635431"/>
                    <a:gd name="connsiteX10-777" fmla="*/ 2126595 w 2161599"/>
                    <a:gd name="connsiteY10-778" fmla="*/ 626837 h 635431"/>
                    <a:gd name="connsiteX11-779" fmla="*/ 1860622 w 2161599"/>
                    <a:gd name="connsiteY11-780" fmla="*/ 625475 h 635431"/>
                    <a:gd name="connsiteX12-781" fmla="*/ 1584397 w 2161599"/>
                    <a:gd name="connsiteY12-782" fmla="*/ 625475 h 635431"/>
                    <a:gd name="connsiteX13-783" fmla="*/ 682697 w 2161599"/>
                    <a:gd name="connsiteY13-784" fmla="*/ 625475 h 635431"/>
                    <a:gd name="connsiteX14-785" fmla="*/ 269947 w 2161599"/>
                    <a:gd name="connsiteY14-786" fmla="*/ 628650 h 635431"/>
                    <a:gd name="connsiteX15-787" fmla="*/ 43433 w 2161599"/>
                    <a:gd name="connsiteY15-788" fmla="*/ 630012 h 635431"/>
                    <a:gd name="connsiteX16-789" fmla="*/ 10957 w 2161599"/>
                    <a:gd name="connsiteY16-790" fmla="*/ 553086 h 635431"/>
                    <a:gd name="connsiteX17-791" fmla="*/ 73 w 2161599"/>
                    <a:gd name="connsiteY17-792" fmla="*/ 415925 h 635431"/>
                    <a:gd name="connsiteX18-793" fmla="*/ 6422 w 2161599"/>
                    <a:gd name="connsiteY18-794" fmla="*/ 254000 h 635431"/>
                    <a:gd name="connsiteX19-795" fmla="*/ 10957 w 2161599"/>
                    <a:gd name="connsiteY19-796" fmla="*/ 83937 h 635431"/>
                    <a:gd name="connsiteX0-797" fmla="*/ 10957 w 2163766"/>
                    <a:gd name="connsiteY0-798" fmla="*/ 83937 h 635431"/>
                    <a:gd name="connsiteX1-799" fmla="*/ 49783 w 2163766"/>
                    <a:gd name="connsiteY1-800" fmla="*/ 10186 h 635431"/>
                    <a:gd name="connsiteX2-801" fmla="*/ 476322 w 2163766"/>
                    <a:gd name="connsiteY2-802" fmla="*/ 9525 h 635431"/>
                    <a:gd name="connsiteX3-803" fmla="*/ 1101797 w 2163766"/>
                    <a:gd name="connsiteY3-804" fmla="*/ 6350 h 635431"/>
                    <a:gd name="connsiteX4-805" fmla="*/ 1625672 w 2163766"/>
                    <a:gd name="connsiteY4-806" fmla="*/ 0 h 635431"/>
                    <a:gd name="connsiteX5-807" fmla="*/ 2123420 w 2163766"/>
                    <a:gd name="connsiteY5-808" fmla="*/ 13361 h 635431"/>
                    <a:gd name="connsiteX6-809" fmla="*/ 2159071 w 2163766"/>
                    <a:gd name="connsiteY6-810" fmla="*/ 83937 h 635431"/>
                    <a:gd name="connsiteX7-811" fmla="*/ 2155898 w 2163766"/>
                    <a:gd name="connsiteY7-812" fmla="*/ 203200 h 635431"/>
                    <a:gd name="connsiteX8-813" fmla="*/ 2159073 w 2163766"/>
                    <a:gd name="connsiteY8-814" fmla="*/ 396875 h 635431"/>
                    <a:gd name="connsiteX9-815" fmla="*/ 2159071 w 2163766"/>
                    <a:gd name="connsiteY9-816" fmla="*/ 553086 h 635431"/>
                    <a:gd name="connsiteX10-817" fmla="*/ 2126595 w 2163766"/>
                    <a:gd name="connsiteY10-818" fmla="*/ 626837 h 635431"/>
                    <a:gd name="connsiteX11-819" fmla="*/ 1860622 w 2163766"/>
                    <a:gd name="connsiteY11-820" fmla="*/ 625475 h 635431"/>
                    <a:gd name="connsiteX12-821" fmla="*/ 1584397 w 2163766"/>
                    <a:gd name="connsiteY12-822" fmla="*/ 625475 h 635431"/>
                    <a:gd name="connsiteX13-823" fmla="*/ 682697 w 2163766"/>
                    <a:gd name="connsiteY13-824" fmla="*/ 625475 h 635431"/>
                    <a:gd name="connsiteX14-825" fmla="*/ 269947 w 2163766"/>
                    <a:gd name="connsiteY14-826" fmla="*/ 628650 h 635431"/>
                    <a:gd name="connsiteX15-827" fmla="*/ 43433 w 2163766"/>
                    <a:gd name="connsiteY15-828" fmla="*/ 630012 h 635431"/>
                    <a:gd name="connsiteX16-829" fmla="*/ 10957 w 2163766"/>
                    <a:gd name="connsiteY16-830" fmla="*/ 553086 h 635431"/>
                    <a:gd name="connsiteX17-831" fmla="*/ 73 w 2163766"/>
                    <a:gd name="connsiteY17-832" fmla="*/ 415925 h 635431"/>
                    <a:gd name="connsiteX18-833" fmla="*/ 6422 w 2163766"/>
                    <a:gd name="connsiteY18-834" fmla="*/ 254000 h 635431"/>
                    <a:gd name="connsiteX19-835" fmla="*/ 10957 w 2163766"/>
                    <a:gd name="connsiteY19-836" fmla="*/ 83937 h 635431"/>
                    <a:gd name="connsiteX0-837" fmla="*/ 4821 w 2157630"/>
                    <a:gd name="connsiteY0-838" fmla="*/ 83937 h 635431"/>
                    <a:gd name="connsiteX1-839" fmla="*/ 43647 w 2157630"/>
                    <a:gd name="connsiteY1-840" fmla="*/ 10186 h 635431"/>
                    <a:gd name="connsiteX2-841" fmla="*/ 470186 w 2157630"/>
                    <a:gd name="connsiteY2-842" fmla="*/ 9525 h 635431"/>
                    <a:gd name="connsiteX3-843" fmla="*/ 1095661 w 2157630"/>
                    <a:gd name="connsiteY3-844" fmla="*/ 6350 h 635431"/>
                    <a:gd name="connsiteX4-845" fmla="*/ 1619536 w 2157630"/>
                    <a:gd name="connsiteY4-846" fmla="*/ 0 h 635431"/>
                    <a:gd name="connsiteX5-847" fmla="*/ 2117284 w 2157630"/>
                    <a:gd name="connsiteY5-848" fmla="*/ 13361 h 635431"/>
                    <a:gd name="connsiteX6-849" fmla="*/ 2152935 w 2157630"/>
                    <a:gd name="connsiteY6-850" fmla="*/ 83937 h 635431"/>
                    <a:gd name="connsiteX7-851" fmla="*/ 2149762 w 2157630"/>
                    <a:gd name="connsiteY7-852" fmla="*/ 203200 h 635431"/>
                    <a:gd name="connsiteX8-853" fmla="*/ 2152937 w 2157630"/>
                    <a:gd name="connsiteY8-854" fmla="*/ 396875 h 635431"/>
                    <a:gd name="connsiteX9-855" fmla="*/ 2152935 w 2157630"/>
                    <a:gd name="connsiteY9-856" fmla="*/ 553086 h 635431"/>
                    <a:gd name="connsiteX10-857" fmla="*/ 2120459 w 2157630"/>
                    <a:gd name="connsiteY10-858" fmla="*/ 626837 h 635431"/>
                    <a:gd name="connsiteX11-859" fmla="*/ 1854486 w 2157630"/>
                    <a:gd name="connsiteY11-860" fmla="*/ 625475 h 635431"/>
                    <a:gd name="connsiteX12-861" fmla="*/ 1578261 w 2157630"/>
                    <a:gd name="connsiteY12-862" fmla="*/ 625475 h 635431"/>
                    <a:gd name="connsiteX13-863" fmla="*/ 676561 w 2157630"/>
                    <a:gd name="connsiteY13-864" fmla="*/ 625475 h 635431"/>
                    <a:gd name="connsiteX14-865" fmla="*/ 263811 w 2157630"/>
                    <a:gd name="connsiteY14-866" fmla="*/ 628650 h 635431"/>
                    <a:gd name="connsiteX15-867" fmla="*/ 37297 w 2157630"/>
                    <a:gd name="connsiteY15-868" fmla="*/ 630012 h 635431"/>
                    <a:gd name="connsiteX16-869" fmla="*/ 4821 w 2157630"/>
                    <a:gd name="connsiteY16-870" fmla="*/ 553086 h 635431"/>
                    <a:gd name="connsiteX17-871" fmla="*/ 6637 w 2157630"/>
                    <a:gd name="connsiteY17-872" fmla="*/ 419100 h 635431"/>
                    <a:gd name="connsiteX18-873" fmla="*/ 286 w 2157630"/>
                    <a:gd name="connsiteY18-874" fmla="*/ 254000 h 635431"/>
                    <a:gd name="connsiteX19-875" fmla="*/ 4821 w 2157630"/>
                    <a:gd name="connsiteY19-876" fmla="*/ 83937 h 635431"/>
                    <a:gd name="connsiteX0-877" fmla="*/ 5313 w 2158122"/>
                    <a:gd name="connsiteY0-878" fmla="*/ 83937 h 635431"/>
                    <a:gd name="connsiteX1-879" fmla="*/ 44139 w 2158122"/>
                    <a:gd name="connsiteY1-880" fmla="*/ 10186 h 635431"/>
                    <a:gd name="connsiteX2-881" fmla="*/ 470678 w 2158122"/>
                    <a:gd name="connsiteY2-882" fmla="*/ 9525 h 635431"/>
                    <a:gd name="connsiteX3-883" fmla="*/ 1096153 w 2158122"/>
                    <a:gd name="connsiteY3-884" fmla="*/ 6350 h 635431"/>
                    <a:gd name="connsiteX4-885" fmla="*/ 1620028 w 2158122"/>
                    <a:gd name="connsiteY4-886" fmla="*/ 0 h 635431"/>
                    <a:gd name="connsiteX5-887" fmla="*/ 2117776 w 2158122"/>
                    <a:gd name="connsiteY5-888" fmla="*/ 13361 h 635431"/>
                    <a:gd name="connsiteX6-889" fmla="*/ 2153427 w 2158122"/>
                    <a:gd name="connsiteY6-890" fmla="*/ 83937 h 635431"/>
                    <a:gd name="connsiteX7-891" fmla="*/ 2150254 w 2158122"/>
                    <a:gd name="connsiteY7-892" fmla="*/ 203200 h 635431"/>
                    <a:gd name="connsiteX8-893" fmla="*/ 2153429 w 2158122"/>
                    <a:gd name="connsiteY8-894" fmla="*/ 396875 h 635431"/>
                    <a:gd name="connsiteX9-895" fmla="*/ 2153427 w 2158122"/>
                    <a:gd name="connsiteY9-896" fmla="*/ 553086 h 635431"/>
                    <a:gd name="connsiteX10-897" fmla="*/ 2120951 w 2158122"/>
                    <a:gd name="connsiteY10-898" fmla="*/ 626837 h 635431"/>
                    <a:gd name="connsiteX11-899" fmla="*/ 1854978 w 2158122"/>
                    <a:gd name="connsiteY11-900" fmla="*/ 625475 h 635431"/>
                    <a:gd name="connsiteX12-901" fmla="*/ 1578753 w 2158122"/>
                    <a:gd name="connsiteY12-902" fmla="*/ 625475 h 635431"/>
                    <a:gd name="connsiteX13-903" fmla="*/ 677053 w 2158122"/>
                    <a:gd name="connsiteY13-904" fmla="*/ 625475 h 635431"/>
                    <a:gd name="connsiteX14-905" fmla="*/ 264303 w 2158122"/>
                    <a:gd name="connsiteY14-906" fmla="*/ 628650 h 635431"/>
                    <a:gd name="connsiteX15-907" fmla="*/ 37789 w 2158122"/>
                    <a:gd name="connsiteY15-908" fmla="*/ 630012 h 635431"/>
                    <a:gd name="connsiteX16-909" fmla="*/ 5313 w 2158122"/>
                    <a:gd name="connsiteY16-910" fmla="*/ 553086 h 635431"/>
                    <a:gd name="connsiteX17-911" fmla="*/ 7129 w 2158122"/>
                    <a:gd name="connsiteY17-912" fmla="*/ 419100 h 635431"/>
                    <a:gd name="connsiteX18-913" fmla="*/ 778 w 2158122"/>
                    <a:gd name="connsiteY18-914" fmla="*/ 254000 h 635431"/>
                    <a:gd name="connsiteX19-915" fmla="*/ 5313 w 2158122"/>
                    <a:gd name="connsiteY19-916" fmla="*/ 83937 h 635431"/>
                    <a:gd name="connsiteX0-917" fmla="*/ 8795 w 2161604"/>
                    <a:gd name="connsiteY0-918" fmla="*/ 83937 h 635431"/>
                    <a:gd name="connsiteX1-919" fmla="*/ 47621 w 2161604"/>
                    <a:gd name="connsiteY1-920" fmla="*/ 10186 h 635431"/>
                    <a:gd name="connsiteX2-921" fmla="*/ 474160 w 2161604"/>
                    <a:gd name="connsiteY2-922" fmla="*/ 9525 h 635431"/>
                    <a:gd name="connsiteX3-923" fmla="*/ 1099635 w 2161604"/>
                    <a:gd name="connsiteY3-924" fmla="*/ 6350 h 635431"/>
                    <a:gd name="connsiteX4-925" fmla="*/ 1623510 w 2161604"/>
                    <a:gd name="connsiteY4-926" fmla="*/ 0 h 635431"/>
                    <a:gd name="connsiteX5-927" fmla="*/ 2121258 w 2161604"/>
                    <a:gd name="connsiteY5-928" fmla="*/ 13361 h 635431"/>
                    <a:gd name="connsiteX6-929" fmla="*/ 2156909 w 2161604"/>
                    <a:gd name="connsiteY6-930" fmla="*/ 83937 h 635431"/>
                    <a:gd name="connsiteX7-931" fmla="*/ 2153736 w 2161604"/>
                    <a:gd name="connsiteY7-932" fmla="*/ 203200 h 635431"/>
                    <a:gd name="connsiteX8-933" fmla="*/ 2156911 w 2161604"/>
                    <a:gd name="connsiteY8-934" fmla="*/ 396875 h 635431"/>
                    <a:gd name="connsiteX9-935" fmla="*/ 2156909 w 2161604"/>
                    <a:gd name="connsiteY9-936" fmla="*/ 553086 h 635431"/>
                    <a:gd name="connsiteX10-937" fmla="*/ 2124433 w 2161604"/>
                    <a:gd name="connsiteY10-938" fmla="*/ 626837 h 635431"/>
                    <a:gd name="connsiteX11-939" fmla="*/ 1858460 w 2161604"/>
                    <a:gd name="connsiteY11-940" fmla="*/ 625475 h 635431"/>
                    <a:gd name="connsiteX12-941" fmla="*/ 1582235 w 2161604"/>
                    <a:gd name="connsiteY12-942" fmla="*/ 625475 h 635431"/>
                    <a:gd name="connsiteX13-943" fmla="*/ 680535 w 2161604"/>
                    <a:gd name="connsiteY13-944" fmla="*/ 625475 h 635431"/>
                    <a:gd name="connsiteX14-945" fmla="*/ 267785 w 2161604"/>
                    <a:gd name="connsiteY14-946" fmla="*/ 628650 h 635431"/>
                    <a:gd name="connsiteX15-947" fmla="*/ 41271 w 2161604"/>
                    <a:gd name="connsiteY15-948" fmla="*/ 630012 h 635431"/>
                    <a:gd name="connsiteX16-949" fmla="*/ 8795 w 2161604"/>
                    <a:gd name="connsiteY16-950" fmla="*/ 553086 h 635431"/>
                    <a:gd name="connsiteX17-951" fmla="*/ 10611 w 2161604"/>
                    <a:gd name="connsiteY17-952" fmla="*/ 419100 h 635431"/>
                    <a:gd name="connsiteX18-953" fmla="*/ 4260 w 2161604"/>
                    <a:gd name="connsiteY18-954" fmla="*/ 254000 h 635431"/>
                    <a:gd name="connsiteX19-955" fmla="*/ 8795 w 2161604"/>
                    <a:gd name="connsiteY19-956" fmla="*/ 83937 h 635431"/>
                    <a:gd name="connsiteX0-957" fmla="*/ 8795 w 2161604"/>
                    <a:gd name="connsiteY0-958" fmla="*/ 83937 h 635431"/>
                    <a:gd name="connsiteX1-959" fmla="*/ 47621 w 2161604"/>
                    <a:gd name="connsiteY1-960" fmla="*/ 10186 h 635431"/>
                    <a:gd name="connsiteX2-961" fmla="*/ 474160 w 2161604"/>
                    <a:gd name="connsiteY2-962" fmla="*/ 9525 h 635431"/>
                    <a:gd name="connsiteX3-963" fmla="*/ 1099635 w 2161604"/>
                    <a:gd name="connsiteY3-964" fmla="*/ 6350 h 635431"/>
                    <a:gd name="connsiteX4-965" fmla="*/ 1623510 w 2161604"/>
                    <a:gd name="connsiteY4-966" fmla="*/ 0 h 635431"/>
                    <a:gd name="connsiteX5-967" fmla="*/ 2121258 w 2161604"/>
                    <a:gd name="connsiteY5-968" fmla="*/ 13361 h 635431"/>
                    <a:gd name="connsiteX6-969" fmla="*/ 2156909 w 2161604"/>
                    <a:gd name="connsiteY6-970" fmla="*/ 83937 h 635431"/>
                    <a:gd name="connsiteX7-971" fmla="*/ 2153736 w 2161604"/>
                    <a:gd name="connsiteY7-972" fmla="*/ 203200 h 635431"/>
                    <a:gd name="connsiteX8-973" fmla="*/ 2156911 w 2161604"/>
                    <a:gd name="connsiteY8-974" fmla="*/ 396875 h 635431"/>
                    <a:gd name="connsiteX9-975" fmla="*/ 2156909 w 2161604"/>
                    <a:gd name="connsiteY9-976" fmla="*/ 553086 h 635431"/>
                    <a:gd name="connsiteX10-977" fmla="*/ 2124433 w 2161604"/>
                    <a:gd name="connsiteY10-978" fmla="*/ 626837 h 635431"/>
                    <a:gd name="connsiteX11-979" fmla="*/ 1858460 w 2161604"/>
                    <a:gd name="connsiteY11-980" fmla="*/ 625475 h 635431"/>
                    <a:gd name="connsiteX12-981" fmla="*/ 1582235 w 2161604"/>
                    <a:gd name="connsiteY12-982" fmla="*/ 625475 h 635431"/>
                    <a:gd name="connsiteX13-983" fmla="*/ 1045660 w 2161604"/>
                    <a:gd name="connsiteY13-984" fmla="*/ 625475 h 635431"/>
                    <a:gd name="connsiteX14-985" fmla="*/ 680535 w 2161604"/>
                    <a:gd name="connsiteY14-986" fmla="*/ 625475 h 635431"/>
                    <a:gd name="connsiteX15-987" fmla="*/ 267785 w 2161604"/>
                    <a:gd name="connsiteY15-988" fmla="*/ 628650 h 635431"/>
                    <a:gd name="connsiteX16-989" fmla="*/ 41271 w 2161604"/>
                    <a:gd name="connsiteY16-990" fmla="*/ 630012 h 635431"/>
                    <a:gd name="connsiteX17-991" fmla="*/ 8795 w 2161604"/>
                    <a:gd name="connsiteY17-992" fmla="*/ 553086 h 635431"/>
                    <a:gd name="connsiteX18-993" fmla="*/ 10611 w 2161604"/>
                    <a:gd name="connsiteY18-994" fmla="*/ 419100 h 635431"/>
                    <a:gd name="connsiteX19-995" fmla="*/ 4260 w 2161604"/>
                    <a:gd name="connsiteY19-996" fmla="*/ 254000 h 635431"/>
                    <a:gd name="connsiteX20" fmla="*/ 8795 w 2161604"/>
                    <a:gd name="connsiteY20" fmla="*/ 83937 h 635431"/>
                    <a:gd name="connsiteX0-997" fmla="*/ 8795 w 2161604"/>
                    <a:gd name="connsiteY0-998" fmla="*/ 83937 h 635431"/>
                    <a:gd name="connsiteX1-999" fmla="*/ 47621 w 2161604"/>
                    <a:gd name="connsiteY1-1000" fmla="*/ 10186 h 635431"/>
                    <a:gd name="connsiteX2-1001" fmla="*/ 474160 w 2161604"/>
                    <a:gd name="connsiteY2-1002" fmla="*/ 9525 h 635431"/>
                    <a:gd name="connsiteX3-1003" fmla="*/ 1099635 w 2161604"/>
                    <a:gd name="connsiteY3-1004" fmla="*/ 6350 h 635431"/>
                    <a:gd name="connsiteX4-1005" fmla="*/ 1623510 w 2161604"/>
                    <a:gd name="connsiteY4-1006" fmla="*/ 0 h 635431"/>
                    <a:gd name="connsiteX5-1007" fmla="*/ 2121258 w 2161604"/>
                    <a:gd name="connsiteY5-1008" fmla="*/ 13361 h 635431"/>
                    <a:gd name="connsiteX6-1009" fmla="*/ 2156909 w 2161604"/>
                    <a:gd name="connsiteY6-1010" fmla="*/ 83937 h 635431"/>
                    <a:gd name="connsiteX7-1011" fmla="*/ 2153736 w 2161604"/>
                    <a:gd name="connsiteY7-1012" fmla="*/ 203200 h 635431"/>
                    <a:gd name="connsiteX8-1013" fmla="*/ 2156911 w 2161604"/>
                    <a:gd name="connsiteY8-1014" fmla="*/ 396875 h 635431"/>
                    <a:gd name="connsiteX9-1015" fmla="*/ 2156909 w 2161604"/>
                    <a:gd name="connsiteY9-1016" fmla="*/ 553086 h 635431"/>
                    <a:gd name="connsiteX10-1017" fmla="*/ 2124433 w 2161604"/>
                    <a:gd name="connsiteY10-1018" fmla="*/ 626837 h 635431"/>
                    <a:gd name="connsiteX11-1019" fmla="*/ 1858460 w 2161604"/>
                    <a:gd name="connsiteY11-1020" fmla="*/ 625475 h 635431"/>
                    <a:gd name="connsiteX12-1021" fmla="*/ 1582235 w 2161604"/>
                    <a:gd name="connsiteY12-1022" fmla="*/ 625475 h 635431"/>
                    <a:gd name="connsiteX13-1023" fmla="*/ 1045660 w 2161604"/>
                    <a:gd name="connsiteY13-1024" fmla="*/ 625475 h 635431"/>
                    <a:gd name="connsiteX14-1025" fmla="*/ 680535 w 2161604"/>
                    <a:gd name="connsiteY14-1026" fmla="*/ 625475 h 635431"/>
                    <a:gd name="connsiteX15-1027" fmla="*/ 267785 w 2161604"/>
                    <a:gd name="connsiteY15-1028" fmla="*/ 628650 h 635431"/>
                    <a:gd name="connsiteX16-1029" fmla="*/ 41271 w 2161604"/>
                    <a:gd name="connsiteY16-1030" fmla="*/ 630012 h 635431"/>
                    <a:gd name="connsiteX17-1031" fmla="*/ 8795 w 2161604"/>
                    <a:gd name="connsiteY17-1032" fmla="*/ 553086 h 635431"/>
                    <a:gd name="connsiteX18-1033" fmla="*/ 10611 w 2161604"/>
                    <a:gd name="connsiteY18-1034" fmla="*/ 419100 h 635431"/>
                    <a:gd name="connsiteX19-1035" fmla="*/ 4260 w 2161604"/>
                    <a:gd name="connsiteY19-1036" fmla="*/ 254000 h 635431"/>
                    <a:gd name="connsiteX20-1037" fmla="*/ 8795 w 2161604"/>
                    <a:gd name="connsiteY20-1038" fmla="*/ 83937 h 635431"/>
                    <a:gd name="connsiteX0-1039" fmla="*/ 8795 w 2161604"/>
                    <a:gd name="connsiteY0-1040" fmla="*/ 83937 h 635431"/>
                    <a:gd name="connsiteX1-1041" fmla="*/ 47621 w 2161604"/>
                    <a:gd name="connsiteY1-1042" fmla="*/ 10186 h 635431"/>
                    <a:gd name="connsiteX2-1043" fmla="*/ 474160 w 2161604"/>
                    <a:gd name="connsiteY2-1044" fmla="*/ 9525 h 635431"/>
                    <a:gd name="connsiteX3-1045" fmla="*/ 1099635 w 2161604"/>
                    <a:gd name="connsiteY3-1046" fmla="*/ 6350 h 635431"/>
                    <a:gd name="connsiteX4-1047" fmla="*/ 1623510 w 2161604"/>
                    <a:gd name="connsiteY4-1048" fmla="*/ 0 h 635431"/>
                    <a:gd name="connsiteX5-1049" fmla="*/ 2121258 w 2161604"/>
                    <a:gd name="connsiteY5-1050" fmla="*/ 13361 h 635431"/>
                    <a:gd name="connsiteX6-1051" fmla="*/ 2156909 w 2161604"/>
                    <a:gd name="connsiteY6-1052" fmla="*/ 83937 h 635431"/>
                    <a:gd name="connsiteX7-1053" fmla="*/ 2153736 w 2161604"/>
                    <a:gd name="connsiteY7-1054" fmla="*/ 203200 h 635431"/>
                    <a:gd name="connsiteX8-1055" fmla="*/ 2156911 w 2161604"/>
                    <a:gd name="connsiteY8-1056" fmla="*/ 396875 h 635431"/>
                    <a:gd name="connsiteX9-1057" fmla="*/ 2156909 w 2161604"/>
                    <a:gd name="connsiteY9-1058" fmla="*/ 553086 h 635431"/>
                    <a:gd name="connsiteX10-1059" fmla="*/ 2124433 w 2161604"/>
                    <a:gd name="connsiteY10-1060" fmla="*/ 626837 h 635431"/>
                    <a:gd name="connsiteX11-1061" fmla="*/ 1858460 w 2161604"/>
                    <a:gd name="connsiteY11-1062" fmla="*/ 625475 h 635431"/>
                    <a:gd name="connsiteX12-1063" fmla="*/ 1582235 w 2161604"/>
                    <a:gd name="connsiteY12-1064" fmla="*/ 625475 h 635431"/>
                    <a:gd name="connsiteX13-1065" fmla="*/ 1045660 w 2161604"/>
                    <a:gd name="connsiteY13-1066" fmla="*/ 625475 h 635431"/>
                    <a:gd name="connsiteX14-1067" fmla="*/ 680535 w 2161604"/>
                    <a:gd name="connsiteY14-1068" fmla="*/ 625475 h 635431"/>
                    <a:gd name="connsiteX15-1069" fmla="*/ 267785 w 2161604"/>
                    <a:gd name="connsiteY15-1070" fmla="*/ 628650 h 635431"/>
                    <a:gd name="connsiteX16-1071" fmla="*/ 41271 w 2161604"/>
                    <a:gd name="connsiteY16-1072" fmla="*/ 630012 h 635431"/>
                    <a:gd name="connsiteX17-1073" fmla="*/ 8795 w 2161604"/>
                    <a:gd name="connsiteY17-1074" fmla="*/ 553086 h 635431"/>
                    <a:gd name="connsiteX18-1075" fmla="*/ 10611 w 2161604"/>
                    <a:gd name="connsiteY18-1076" fmla="*/ 419100 h 635431"/>
                    <a:gd name="connsiteX19-1077" fmla="*/ 4260 w 2161604"/>
                    <a:gd name="connsiteY19-1078" fmla="*/ 254000 h 635431"/>
                    <a:gd name="connsiteX20-1079" fmla="*/ 8795 w 2161604"/>
                    <a:gd name="connsiteY20-1080" fmla="*/ 83937 h 635431"/>
                    <a:gd name="connsiteX0-1081" fmla="*/ 8795 w 2161604"/>
                    <a:gd name="connsiteY0-1082" fmla="*/ 83937 h 635431"/>
                    <a:gd name="connsiteX1-1083" fmla="*/ 47621 w 2161604"/>
                    <a:gd name="connsiteY1-1084" fmla="*/ 10186 h 635431"/>
                    <a:gd name="connsiteX2-1085" fmla="*/ 474160 w 2161604"/>
                    <a:gd name="connsiteY2-1086" fmla="*/ 9525 h 635431"/>
                    <a:gd name="connsiteX3-1087" fmla="*/ 1099635 w 2161604"/>
                    <a:gd name="connsiteY3-1088" fmla="*/ 6350 h 635431"/>
                    <a:gd name="connsiteX4-1089" fmla="*/ 1623510 w 2161604"/>
                    <a:gd name="connsiteY4-1090" fmla="*/ 0 h 635431"/>
                    <a:gd name="connsiteX5-1091" fmla="*/ 2121258 w 2161604"/>
                    <a:gd name="connsiteY5-1092" fmla="*/ 13361 h 635431"/>
                    <a:gd name="connsiteX6-1093" fmla="*/ 2156909 w 2161604"/>
                    <a:gd name="connsiteY6-1094" fmla="*/ 83937 h 635431"/>
                    <a:gd name="connsiteX7-1095" fmla="*/ 2153736 w 2161604"/>
                    <a:gd name="connsiteY7-1096" fmla="*/ 203200 h 635431"/>
                    <a:gd name="connsiteX8-1097" fmla="*/ 2156911 w 2161604"/>
                    <a:gd name="connsiteY8-1098" fmla="*/ 396875 h 635431"/>
                    <a:gd name="connsiteX9-1099" fmla="*/ 2156909 w 2161604"/>
                    <a:gd name="connsiteY9-1100" fmla="*/ 553086 h 635431"/>
                    <a:gd name="connsiteX10-1101" fmla="*/ 2124433 w 2161604"/>
                    <a:gd name="connsiteY10-1102" fmla="*/ 626837 h 635431"/>
                    <a:gd name="connsiteX11-1103" fmla="*/ 1858460 w 2161604"/>
                    <a:gd name="connsiteY11-1104" fmla="*/ 625475 h 635431"/>
                    <a:gd name="connsiteX12-1105" fmla="*/ 1582235 w 2161604"/>
                    <a:gd name="connsiteY12-1106" fmla="*/ 625475 h 635431"/>
                    <a:gd name="connsiteX13-1107" fmla="*/ 1045660 w 2161604"/>
                    <a:gd name="connsiteY13-1108" fmla="*/ 625475 h 635431"/>
                    <a:gd name="connsiteX14-1109" fmla="*/ 680535 w 2161604"/>
                    <a:gd name="connsiteY14-1110" fmla="*/ 625475 h 635431"/>
                    <a:gd name="connsiteX15-1111" fmla="*/ 267785 w 2161604"/>
                    <a:gd name="connsiteY15-1112" fmla="*/ 628650 h 635431"/>
                    <a:gd name="connsiteX16-1113" fmla="*/ 41271 w 2161604"/>
                    <a:gd name="connsiteY16-1114" fmla="*/ 630012 h 635431"/>
                    <a:gd name="connsiteX17-1115" fmla="*/ 8795 w 2161604"/>
                    <a:gd name="connsiteY17-1116" fmla="*/ 553086 h 635431"/>
                    <a:gd name="connsiteX18-1117" fmla="*/ 10611 w 2161604"/>
                    <a:gd name="connsiteY18-1118" fmla="*/ 419100 h 635431"/>
                    <a:gd name="connsiteX19-1119" fmla="*/ 4260 w 2161604"/>
                    <a:gd name="connsiteY19-1120" fmla="*/ 254000 h 635431"/>
                    <a:gd name="connsiteX20-1121" fmla="*/ 8795 w 2161604"/>
                    <a:gd name="connsiteY20-1122" fmla="*/ 83937 h 63543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09" y="connsiteY9-110"/>
                    </a:cxn>
                    <a:cxn ang="0">
                      <a:pos x="connsiteX10-171" y="connsiteY10-172"/>
                    </a:cxn>
                    <a:cxn ang="0">
                      <a:pos x="connsiteX11-217" y="connsiteY11-218"/>
                    </a:cxn>
                    <a:cxn ang="0">
                      <a:pos x="connsiteX12-363" y="connsiteY12-364"/>
                    </a:cxn>
                    <a:cxn ang="0">
                      <a:pos x="connsiteX13-391" y="connsiteY13-392"/>
                    </a:cxn>
                    <a:cxn ang="0">
                      <a:pos x="connsiteX14-421" y="connsiteY14-422"/>
                    </a:cxn>
                    <a:cxn ang="0">
                      <a:pos x="connsiteX15-543" y="connsiteY15-544"/>
                    </a:cxn>
                    <a:cxn ang="0">
                      <a:pos x="connsiteX16-641" y="connsiteY16-642"/>
                    </a:cxn>
                    <a:cxn ang="0">
                      <a:pos x="connsiteX17-677" y="connsiteY17-678"/>
                    </a:cxn>
                    <a:cxn ang="0">
                      <a:pos x="connsiteX18-715" y="connsiteY18-716"/>
                    </a:cxn>
                    <a:cxn ang="0">
                      <a:pos x="connsiteX19-755" y="connsiteY19-756"/>
                    </a:cxn>
                    <a:cxn ang="0">
                      <a:pos x="connsiteX20-1037" y="connsiteY20-1038"/>
                    </a:cxn>
                  </a:cxnLst>
                  <a:rect l="l" t="t" r="r" b="b"/>
                  <a:pathLst>
                    <a:path w="2161604" h="635431">
                      <a:moveTo>
                        <a:pt x="8795" y="83937"/>
                      </a:moveTo>
                      <a:cubicBezTo>
                        <a:pt x="8795" y="43205"/>
                        <a:pt x="6889" y="10186"/>
                        <a:pt x="47621" y="10186"/>
                      </a:cubicBezTo>
                      <a:lnTo>
                        <a:pt x="474160" y="9525"/>
                      </a:lnTo>
                      <a:lnTo>
                        <a:pt x="1099635" y="6350"/>
                      </a:lnTo>
                      <a:lnTo>
                        <a:pt x="1623510" y="0"/>
                      </a:lnTo>
                      <a:cubicBezTo>
                        <a:pt x="1793780" y="1168"/>
                        <a:pt x="2032358" y="-628"/>
                        <a:pt x="2121258" y="13361"/>
                      </a:cubicBezTo>
                      <a:cubicBezTo>
                        <a:pt x="2161990" y="13361"/>
                        <a:pt x="2156909" y="43205"/>
                        <a:pt x="2156909" y="83937"/>
                      </a:cubicBezTo>
                      <a:cubicBezTo>
                        <a:pt x="2155851" y="123691"/>
                        <a:pt x="2153736" y="151044"/>
                        <a:pt x="2153736" y="203200"/>
                      </a:cubicBezTo>
                      <a:cubicBezTo>
                        <a:pt x="2153736" y="255356"/>
                        <a:pt x="2169082" y="338561"/>
                        <a:pt x="2156911" y="396875"/>
                      </a:cubicBezTo>
                      <a:cubicBezTo>
                        <a:pt x="2144740" y="455189"/>
                        <a:pt x="2162322" y="514759"/>
                        <a:pt x="2156909" y="553086"/>
                      </a:cubicBezTo>
                      <a:cubicBezTo>
                        <a:pt x="2156909" y="593818"/>
                        <a:pt x="2165165" y="626837"/>
                        <a:pt x="2124433" y="626837"/>
                      </a:cubicBezTo>
                      <a:cubicBezTo>
                        <a:pt x="2035775" y="626383"/>
                        <a:pt x="1940768" y="616404"/>
                        <a:pt x="1858460" y="625475"/>
                      </a:cubicBezTo>
                      <a:cubicBezTo>
                        <a:pt x="1776152" y="634546"/>
                        <a:pt x="1717702" y="625475"/>
                        <a:pt x="1582235" y="625475"/>
                      </a:cubicBezTo>
                      <a:cubicBezTo>
                        <a:pt x="1403377" y="625475"/>
                        <a:pt x="1161018" y="612775"/>
                        <a:pt x="1045660" y="625475"/>
                      </a:cubicBezTo>
                      <a:cubicBezTo>
                        <a:pt x="930302" y="638175"/>
                        <a:pt x="802243" y="625475"/>
                        <a:pt x="680535" y="625475"/>
                      </a:cubicBezTo>
                      <a:lnTo>
                        <a:pt x="267785" y="628650"/>
                      </a:lnTo>
                      <a:cubicBezTo>
                        <a:pt x="161241" y="629406"/>
                        <a:pt x="84436" y="642606"/>
                        <a:pt x="41271" y="630012"/>
                      </a:cubicBezTo>
                      <a:cubicBezTo>
                        <a:pt x="539" y="630012"/>
                        <a:pt x="8795" y="593818"/>
                        <a:pt x="8795" y="553086"/>
                      </a:cubicBezTo>
                      <a:cubicBezTo>
                        <a:pt x="1568" y="517405"/>
                        <a:pt x="11367" y="468948"/>
                        <a:pt x="10611" y="419100"/>
                      </a:cubicBezTo>
                      <a:cubicBezTo>
                        <a:pt x="3505" y="372427"/>
                        <a:pt x="2446" y="309331"/>
                        <a:pt x="4260" y="254000"/>
                      </a:cubicBezTo>
                      <a:cubicBezTo>
                        <a:pt x="-6928" y="197312"/>
                        <a:pt x="7283" y="140625"/>
                        <a:pt x="8795" y="83937"/>
                      </a:cubicBezTo>
                      <a:close/>
                    </a:path>
                  </a:pathLst>
                </a:cu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4" name="圆角矩形 2"/>
                <p:cNvSpPr/>
                <p:nvPr/>
              </p:nvSpPr>
              <p:spPr>
                <a:xfrm>
                  <a:off x="6703994" y="2467681"/>
                  <a:ext cx="3702749" cy="436906"/>
                </a:xfrm>
                <a:custGeom>
                  <a:avLst/>
                  <a:gdLst>
                    <a:gd name="connsiteX0" fmla="*/ 0 w 2148114"/>
                    <a:gd name="connsiteY0" fmla="*/ 73751 h 616651"/>
                    <a:gd name="connsiteX1" fmla="*/ 73751 w 2148114"/>
                    <a:gd name="connsiteY1" fmla="*/ 0 h 616651"/>
                    <a:gd name="connsiteX2" fmla="*/ 2074363 w 2148114"/>
                    <a:gd name="connsiteY2" fmla="*/ 0 h 616651"/>
                    <a:gd name="connsiteX3" fmla="*/ 2148114 w 2148114"/>
                    <a:gd name="connsiteY3" fmla="*/ 73751 h 616651"/>
                    <a:gd name="connsiteX4" fmla="*/ 2148114 w 2148114"/>
                    <a:gd name="connsiteY4" fmla="*/ 542900 h 616651"/>
                    <a:gd name="connsiteX5" fmla="*/ 2074363 w 2148114"/>
                    <a:gd name="connsiteY5" fmla="*/ 616651 h 616651"/>
                    <a:gd name="connsiteX6" fmla="*/ 73751 w 2148114"/>
                    <a:gd name="connsiteY6" fmla="*/ 616651 h 616651"/>
                    <a:gd name="connsiteX7" fmla="*/ 0 w 2148114"/>
                    <a:gd name="connsiteY7" fmla="*/ 542900 h 616651"/>
                    <a:gd name="connsiteX8" fmla="*/ 0 w 2148114"/>
                    <a:gd name="connsiteY8" fmla="*/ 73751 h 616651"/>
                    <a:gd name="connsiteX0-1" fmla="*/ 13 w 2148127"/>
                    <a:gd name="connsiteY0-2" fmla="*/ 73751 h 616651"/>
                    <a:gd name="connsiteX1-3" fmla="*/ 38839 w 2148127"/>
                    <a:gd name="connsiteY1-4" fmla="*/ 0 h 616651"/>
                    <a:gd name="connsiteX2-5" fmla="*/ 2074376 w 2148127"/>
                    <a:gd name="connsiteY2-6" fmla="*/ 0 h 616651"/>
                    <a:gd name="connsiteX3-7" fmla="*/ 2148127 w 2148127"/>
                    <a:gd name="connsiteY3-8" fmla="*/ 73751 h 616651"/>
                    <a:gd name="connsiteX4-9" fmla="*/ 2148127 w 2148127"/>
                    <a:gd name="connsiteY4-10" fmla="*/ 542900 h 616651"/>
                    <a:gd name="connsiteX5-11" fmla="*/ 2074376 w 2148127"/>
                    <a:gd name="connsiteY5-12" fmla="*/ 616651 h 616651"/>
                    <a:gd name="connsiteX6-13" fmla="*/ 73764 w 2148127"/>
                    <a:gd name="connsiteY6-14" fmla="*/ 616651 h 616651"/>
                    <a:gd name="connsiteX7-15" fmla="*/ 13 w 2148127"/>
                    <a:gd name="connsiteY7-16" fmla="*/ 542900 h 616651"/>
                    <a:gd name="connsiteX8-17" fmla="*/ 13 w 2148127"/>
                    <a:gd name="connsiteY8-18" fmla="*/ 73751 h 616651"/>
                    <a:gd name="connsiteX0-19" fmla="*/ 686 w 2148800"/>
                    <a:gd name="connsiteY0-20" fmla="*/ 73751 h 619826"/>
                    <a:gd name="connsiteX1-21" fmla="*/ 39512 w 2148800"/>
                    <a:gd name="connsiteY1-22" fmla="*/ 0 h 619826"/>
                    <a:gd name="connsiteX2-23" fmla="*/ 2075049 w 2148800"/>
                    <a:gd name="connsiteY2-24" fmla="*/ 0 h 619826"/>
                    <a:gd name="connsiteX3-25" fmla="*/ 2148800 w 2148800"/>
                    <a:gd name="connsiteY3-26" fmla="*/ 73751 h 619826"/>
                    <a:gd name="connsiteX4-27" fmla="*/ 2148800 w 2148800"/>
                    <a:gd name="connsiteY4-28" fmla="*/ 542900 h 619826"/>
                    <a:gd name="connsiteX5-29" fmla="*/ 2075049 w 2148800"/>
                    <a:gd name="connsiteY5-30" fmla="*/ 616651 h 619826"/>
                    <a:gd name="connsiteX6-31" fmla="*/ 33162 w 2148800"/>
                    <a:gd name="connsiteY6-32" fmla="*/ 619826 h 619826"/>
                    <a:gd name="connsiteX7-33" fmla="*/ 686 w 2148800"/>
                    <a:gd name="connsiteY7-34" fmla="*/ 542900 h 619826"/>
                    <a:gd name="connsiteX8-35" fmla="*/ 686 w 2148800"/>
                    <a:gd name="connsiteY8-36" fmla="*/ 73751 h 619826"/>
                    <a:gd name="connsiteX0-37" fmla="*/ 686 w 2149002"/>
                    <a:gd name="connsiteY0-38" fmla="*/ 73751 h 619826"/>
                    <a:gd name="connsiteX1-39" fmla="*/ 39512 w 2149002"/>
                    <a:gd name="connsiteY1-40" fmla="*/ 0 h 619826"/>
                    <a:gd name="connsiteX2-41" fmla="*/ 2113149 w 2149002"/>
                    <a:gd name="connsiteY2-42" fmla="*/ 3175 h 619826"/>
                    <a:gd name="connsiteX3-43" fmla="*/ 2148800 w 2149002"/>
                    <a:gd name="connsiteY3-44" fmla="*/ 73751 h 619826"/>
                    <a:gd name="connsiteX4-45" fmla="*/ 2148800 w 2149002"/>
                    <a:gd name="connsiteY4-46" fmla="*/ 542900 h 619826"/>
                    <a:gd name="connsiteX5-47" fmla="*/ 2075049 w 2149002"/>
                    <a:gd name="connsiteY5-48" fmla="*/ 616651 h 619826"/>
                    <a:gd name="connsiteX6-49" fmla="*/ 33162 w 2149002"/>
                    <a:gd name="connsiteY6-50" fmla="*/ 619826 h 619826"/>
                    <a:gd name="connsiteX7-51" fmla="*/ 686 w 2149002"/>
                    <a:gd name="connsiteY7-52" fmla="*/ 542900 h 619826"/>
                    <a:gd name="connsiteX8-53" fmla="*/ 686 w 2149002"/>
                    <a:gd name="connsiteY8-54" fmla="*/ 73751 h 619826"/>
                    <a:gd name="connsiteX0-55" fmla="*/ 686 w 2149486"/>
                    <a:gd name="connsiteY0-56" fmla="*/ 73751 h 619826"/>
                    <a:gd name="connsiteX1-57" fmla="*/ 39512 w 2149486"/>
                    <a:gd name="connsiteY1-58" fmla="*/ 0 h 619826"/>
                    <a:gd name="connsiteX2-59" fmla="*/ 2113149 w 2149486"/>
                    <a:gd name="connsiteY2-60" fmla="*/ 3175 h 619826"/>
                    <a:gd name="connsiteX3-61" fmla="*/ 2148800 w 2149486"/>
                    <a:gd name="connsiteY3-62" fmla="*/ 73751 h 619826"/>
                    <a:gd name="connsiteX4-63" fmla="*/ 2148800 w 2149486"/>
                    <a:gd name="connsiteY4-64" fmla="*/ 542900 h 619826"/>
                    <a:gd name="connsiteX5-65" fmla="*/ 2116324 w 2149486"/>
                    <a:gd name="connsiteY5-66" fmla="*/ 616651 h 619826"/>
                    <a:gd name="connsiteX6-67" fmla="*/ 33162 w 2149486"/>
                    <a:gd name="connsiteY6-68" fmla="*/ 619826 h 619826"/>
                    <a:gd name="connsiteX7-69" fmla="*/ 686 w 2149486"/>
                    <a:gd name="connsiteY7-70" fmla="*/ 542900 h 619826"/>
                    <a:gd name="connsiteX8-71" fmla="*/ 686 w 2149486"/>
                    <a:gd name="connsiteY8-72" fmla="*/ 73751 h 619826"/>
                    <a:gd name="connsiteX0-73" fmla="*/ 686 w 2149486"/>
                    <a:gd name="connsiteY0-74" fmla="*/ 74412 h 620487"/>
                    <a:gd name="connsiteX1-75" fmla="*/ 39512 w 2149486"/>
                    <a:gd name="connsiteY1-76" fmla="*/ 661 h 620487"/>
                    <a:gd name="connsiteX2-77" fmla="*/ 466051 w 2149486"/>
                    <a:gd name="connsiteY2-78" fmla="*/ 0 h 620487"/>
                    <a:gd name="connsiteX3-79" fmla="*/ 2113149 w 2149486"/>
                    <a:gd name="connsiteY3-80" fmla="*/ 3836 h 620487"/>
                    <a:gd name="connsiteX4-81" fmla="*/ 2148800 w 2149486"/>
                    <a:gd name="connsiteY4-82" fmla="*/ 74412 h 620487"/>
                    <a:gd name="connsiteX5-83" fmla="*/ 2148800 w 2149486"/>
                    <a:gd name="connsiteY5-84" fmla="*/ 543561 h 620487"/>
                    <a:gd name="connsiteX6-85" fmla="*/ 2116324 w 2149486"/>
                    <a:gd name="connsiteY6-86" fmla="*/ 617312 h 620487"/>
                    <a:gd name="connsiteX7-87" fmla="*/ 33162 w 2149486"/>
                    <a:gd name="connsiteY7-88" fmla="*/ 620487 h 620487"/>
                    <a:gd name="connsiteX8-89" fmla="*/ 686 w 2149486"/>
                    <a:gd name="connsiteY8-90" fmla="*/ 543561 h 620487"/>
                    <a:gd name="connsiteX9" fmla="*/ 686 w 2149486"/>
                    <a:gd name="connsiteY9" fmla="*/ 74412 h 620487"/>
                    <a:gd name="connsiteX0-91" fmla="*/ 686 w 2149486"/>
                    <a:gd name="connsiteY0-92" fmla="*/ 91506 h 637581"/>
                    <a:gd name="connsiteX1-93" fmla="*/ 39512 w 2149486"/>
                    <a:gd name="connsiteY1-94" fmla="*/ 17755 h 637581"/>
                    <a:gd name="connsiteX2-95" fmla="*/ 466051 w 2149486"/>
                    <a:gd name="connsiteY2-96" fmla="*/ 17094 h 637581"/>
                    <a:gd name="connsiteX3-97" fmla="*/ 2113149 w 2149486"/>
                    <a:gd name="connsiteY3-98" fmla="*/ 20930 h 637581"/>
                    <a:gd name="connsiteX4-99" fmla="*/ 2148800 w 2149486"/>
                    <a:gd name="connsiteY4-100" fmla="*/ 91506 h 637581"/>
                    <a:gd name="connsiteX5-101" fmla="*/ 2148800 w 2149486"/>
                    <a:gd name="connsiteY5-102" fmla="*/ 560655 h 637581"/>
                    <a:gd name="connsiteX6-103" fmla="*/ 2116324 w 2149486"/>
                    <a:gd name="connsiteY6-104" fmla="*/ 634406 h 637581"/>
                    <a:gd name="connsiteX7-105" fmla="*/ 33162 w 2149486"/>
                    <a:gd name="connsiteY7-106" fmla="*/ 637581 h 637581"/>
                    <a:gd name="connsiteX8-107" fmla="*/ 686 w 2149486"/>
                    <a:gd name="connsiteY8-108" fmla="*/ 560655 h 637581"/>
                    <a:gd name="connsiteX9-109" fmla="*/ 686 w 2149486"/>
                    <a:gd name="connsiteY9-110" fmla="*/ 91506 h 637581"/>
                    <a:gd name="connsiteX0-111" fmla="*/ 686 w 2149486"/>
                    <a:gd name="connsiteY0-112" fmla="*/ 83065 h 629140"/>
                    <a:gd name="connsiteX1-113" fmla="*/ 39512 w 2149486"/>
                    <a:gd name="connsiteY1-114" fmla="*/ 9314 h 629140"/>
                    <a:gd name="connsiteX2-115" fmla="*/ 466051 w 2149486"/>
                    <a:gd name="connsiteY2-116" fmla="*/ 8653 h 629140"/>
                    <a:gd name="connsiteX3-117" fmla="*/ 2113149 w 2149486"/>
                    <a:gd name="connsiteY3-118" fmla="*/ 12489 h 629140"/>
                    <a:gd name="connsiteX4-119" fmla="*/ 2148800 w 2149486"/>
                    <a:gd name="connsiteY4-120" fmla="*/ 83065 h 629140"/>
                    <a:gd name="connsiteX5-121" fmla="*/ 2148800 w 2149486"/>
                    <a:gd name="connsiteY5-122" fmla="*/ 552214 h 629140"/>
                    <a:gd name="connsiteX6-123" fmla="*/ 2116324 w 2149486"/>
                    <a:gd name="connsiteY6-124" fmla="*/ 625965 h 629140"/>
                    <a:gd name="connsiteX7-125" fmla="*/ 33162 w 2149486"/>
                    <a:gd name="connsiteY7-126" fmla="*/ 629140 h 629140"/>
                    <a:gd name="connsiteX8-127" fmla="*/ 686 w 2149486"/>
                    <a:gd name="connsiteY8-128" fmla="*/ 552214 h 629140"/>
                    <a:gd name="connsiteX9-129" fmla="*/ 686 w 2149486"/>
                    <a:gd name="connsiteY9-130" fmla="*/ 83065 h 629140"/>
                    <a:gd name="connsiteX0-131" fmla="*/ 686 w 2149486"/>
                    <a:gd name="connsiteY0-132" fmla="*/ 77587 h 623662"/>
                    <a:gd name="connsiteX1-133" fmla="*/ 39512 w 2149486"/>
                    <a:gd name="connsiteY1-134" fmla="*/ 3836 h 623662"/>
                    <a:gd name="connsiteX2-135" fmla="*/ 466051 w 2149486"/>
                    <a:gd name="connsiteY2-136" fmla="*/ 3175 h 623662"/>
                    <a:gd name="connsiteX3-137" fmla="*/ 1091526 w 2149486"/>
                    <a:gd name="connsiteY3-138" fmla="*/ 0 h 623662"/>
                    <a:gd name="connsiteX4-139" fmla="*/ 2113149 w 2149486"/>
                    <a:gd name="connsiteY4-140" fmla="*/ 7011 h 623662"/>
                    <a:gd name="connsiteX5-141" fmla="*/ 2148800 w 2149486"/>
                    <a:gd name="connsiteY5-142" fmla="*/ 77587 h 623662"/>
                    <a:gd name="connsiteX6-143" fmla="*/ 2148800 w 2149486"/>
                    <a:gd name="connsiteY6-144" fmla="*/ 546736 h 623662"/>
                    <a:gd name="connsiteX7-145" fmla="*/ 2116324 w 2149486"/>
                    <a:gd name="connsiteY7-146" fmla="*/ 620487 h 623662"/>
                    <a:gd name="connsiteX8-147" fmla="*/ 33162 w 2149486"/>
                    <a:gd name="connsiteY8-148" fmla="*/ 623662 h 623662"/>
                    <a:gd name="connsiteX9-149" fmla="*/ 686 w 2149486"/>
                    <a:gd name="connsiteY9-150" fmla="*/ 546736 h 623662"/>
                    <a:gd name="connsiteX10" fmla="*/ 686 w 2149486"/>
                    <a:gd name="connsiteY10" fmla="*/ 77587 h 623662"/>
                    <a:gd name="connsiteX0-151" fmla="*/ 686 w 2149486"/>
                    <a:gd name="connsiteY0-152" fmla="*/ 86693 h 632768"/>
                    <a:gd name="connsiteX1-153" fmla="*/ 39512 w 2149486"/>
                    <a:gd name="connsiteY1-154" fmla="*/ 12942 h 632768"/>
                    <a:gd name="connsiteX2-155" fmla="*/ 466051 w 2149486"/>
                    <a:gd name="connsiteY2-156" fmla="*/ 12281 h 632768"/>
                    <a:gd name="connsiteX3-157" fmla="*/ 1091526 w 2149486"/>
                    <a:gd name="connsiteY3-158" fmla="*/ 9106 h 632768"/>
                    <a:gd name="connsiteX4-159" fmla="*/ 2113149 w 2149486"/>
                    <a:gd name="connsiteY4-160" fmla="*/ 16117 h 632768"/>
                    <a:gd name="connsiteX5-161" fmla="*/ 2148800 w 2149486"/>
                    <a:gd name="connsiteY5-162" fmla="*/ 86693 h 632768"/>
                    <a:gd name="connsiteX6-163" fmla="*/ 2148800 w 2149486"/>
                    <a:gd name="connsiteY6-164" fmla="*/ 555842 h 632768"/>
                    <a:gd name="connsiteX7-165" fmla="*/ 2116324 w 2149486"/>
                    <a:gd name="connsiteY7-166" fmla="*/ 629593 h 632768"/>
                    <a:gd name="connsiteX8-167" fmla="*/ 33162 w 2149486"/>
                    <a:gd name="connsiteY8-168" fmla="*/ 632768 h 632768"/>
                    <a:gd name="connsiteX9-169" fmla="*/ 686 w 2149486"/>
                    <a:gd name="connsiteY9-170" fmla="*/ 555842 h 632768"/>
                    <a:gd name="connsiteX10-171" fmla="*/ 686 w 2149486"/>
                    <a:gd name="connsiteY10-172" fmla="*/ 86693 h 632768"/>
                    <a:gd name="connsiteX0-173" fmla="*/ 686 w 2149486"/>
                    <a:gd name="connsiteY0-174" fmla="*/ 83937 h 630012"/>
                    <a:gd name="connsiteX1-175" fmla="*/ 39512 w 2149486"/>
                    <a:gd name="connsiteY1-176" fmla="*/ 10186 h 630012"/>
                    <a:gd name="connsiteX2-177" fmla="*/ 466051 w 2149486"/>
                    <a:gd name="connsiteY2-178" fmla="*/ 9525 h 630012"/>
                    <a:gd name="connsiteX3-179" fmla="*/ 1091526 w 2149486"/>
                    <a:gd name="connsiteY3-180" fmla="*/ 6350 h 630012"/>
                    <a:gd name="connsiteX4-181" fmla="*/ 1615401 w 2149486"/>
                    <a:gd name="connsiteY4-182" fmla="*/ 0 h 630012"/>
                    <a:gd name="connsiteX5-183" fmla="*/ 2113149 w 2149486"/>
                    <a:gd name="connsiteY5-184" fmla="*/ 13361 h 630012"/>
                    <a:gd name="connsiteX6-185" fmla="*/ 2148800 w 2149486"/>
                    <a:gd name="connsiteY6-186" fmla="*/ 83937 h 630012"/>
                    <a:gd name="connsiteX7-187" fmla="*/ 2148800 w 2149486"/>
                    <a:gd name="connsiteY7-188" fmla="*/ 553086 h 630012"/>
                    <a:gd name="connsiteX8-189" fmla="*/ 2116324 w 2149486"/>
                    <a:gd name="connsiteY8-190" fmla="*/ 626837 h 630012"/>
                    <a:gd name="connsiteX9-191" fmla="*/ 33162 w 2149486"/>
                    <a:gd name="connsiteY9-192" fmla="*/ 630012 h 630012"/>
                    <a:gd name="connsiteX10-193" fmla="*/ 686 w 2149486"/>
                    <a:gd name="connsiteY10-194" fmla="*/ 553086 h 630012"/>
                    <a:gd name="connsiteX11" fmla="*/ 686 w 2149486"/>
                    <a:gd name="connsiteY11" fmla="*/ 83937 h 630012"/>
                    <a:gd name="connsiteX0-195" fmla="*/ 686 w 2149486"/>
                    <a:gd name="connsiteY0-196" fmla="*/ 83937 h 630012"/>
                    <a:gd name="connsiteX1-197" fmla="*/ 39512 w 2149486"/>
                    <a:gd name="connsiteY1-198" fmla="*/ 10186 h 630012"/>
                    <a:gd name="connsiteX2-199" fmla="*/ 466051 w 2149486"/>
                    <a:gd name="connsiteY2-200" fmla="*/ 9525 h 630012"/>
                    <a:gd name="connsiteX3-201" fmla="*/ 1091526 w 2149486"/>
                    <a:gd name="connsiteY3-202" fmla="*/ 6350 h 630012"/>
                    <a:gd name="connsiteX4-203" fmla="*/ 1615401 w 2149486"/>
                    <a:gd name="connsiteY4-204" fmla="*/ 0 h 630012"/>
                    <a:gd name="connsiteX5-205" fmla="*/ 2113149 w 2149486"/>
                    <a:gd name="connsiteY5-206" fmla="*/ 13361 h 630012"/>
                    <a:gd name="connsiteX6-207" fmla="*/ 2148800 w 2149486"/>
                    <a:gd name="connsiteY6-208" fmla="*/ 83937 h 630012"/>
                    <a:gd name="connsiteX7-209" fmla="*/ 2148800 w 2149486"/>
                    <a:gd name="connsiteY7-210" fmla="*/ 553086 h 630012"/>
                    <a:gd name="connsiteX8-211" fmla="*/ 2116324 w 2149486"/>
                    <a:gd name="connsiteY8-212" fmla="*/ 626837 h 630012"/>
                    <a:gd name="connsiteX9-213" fmla="*/ 33162 w 2149486"/>
                    <a:gd name="connsiteY9-214" fmla="*/ 630012 h 630012"/>
                    <a:gd name="connsiteX10-215" fmla="*/ 686 w 2149486"/>
                    <a:gd name="connsiteY10-216" fmla="*/ 553086 h 630012"/>
                    <a:gd name="connsiteX11-217" fmla="*/ 686 w 2149486"/>
                    <a:gd name="connsiteY11-218" fmla="*/ 83937 h 630012"/>
                    <a:gd name="connsiteX0-219" fmla="*/ 686 w 2149486"/>
                    <a:gd name="connsiteY0-220" fmla="*/ 83937 h 630012"/>
                    <a:gd name="connsiteX1-221" fmla="*/ 39512 w 2149486"/>
                    <a:gd name="connsiteY1-222" fmla="*/ 10186 h 630012"/>
                    <a:gd name="connsiteX2-223" fmla="*/ 466051 w 2149486"/>
                    <a:gd name="connsiteY2-224" fmla="*/ 9525 h 630012"/>
                    <a:gd name="connsiteX3-225" fmla="*/ 1091526 w 2149486"/>
                    <a:gd name="connsiteY3-226" fmla="*/ 6350 h 630012"/>
                    <a:gd name="connsiteX4-227" fmla="*/ 1615401 w 2149486"/>
                    <a:gd name="connsiteY4-228" fmla="*/ 0 h 630012"/>
                    <a:gd name="connsiteX5-229" fmla="*/ 2113149 w 2149486"/>
                    <a:gd name="connsiteY5-230" fmla="*/ 13361 h 630012"/>
                    <a:gd name="connsiteX6-231" fmla="*/ 2148800 w 2149486"/>
                    <a:gd name="connsiteY6-232" fmla="*/ 83937 h 630012"/>
                    <a:gd name="connsiteX7-233" fmla="*/ 2148800 w 2149486"/>
                    <a:gd name="connsiteY7-234" fmla="*/ 553086 h 630012"/>
                    <a:gd name="connsiteX8-235" fmla="*/ 2116324 w 2149486"/>
                    <a:gd name="connsiteY8-236" fmla="*/ 626837 h 630012"/>
                    <a:gd name="connsiteX9-237" fmla="*/ 33162 w 2149486"/>
                    <a:gd name="connsiteY9-238" fmla="*/ 630012 h 630012"/>
                    <a:gd name="connsiteX10-239" fmla="*/ 686 w 2149486"/>
                    <a:gd name="connsiteY10-240" fmla="*/ 553086 h 630012"/>
                    <a:gd name="connsiteX11-241" fmla="*/ 686 w 2149486"/>
                    <a:gd name="connsiteY11-242" fmla="*/ 83937 h 630012"/>
                    <a:gd name="connsiteX0-243" fmla="*/ 686 w 2149486"/>
                    <a:gd name="connsiteY0-244" fmla="*/ 83937 h 630012"/>
                    <a:gd name="connsiteX1-245" fmla="*/ 39512 w 2149486"/>
                    <a:gd name="connsiteY1-246" fmla="*/ 10186 h 630012"/>
                    <a:gd name="connsiteX2-247" fmla="*/ 466051 w 2149486"/>
                    <a:gd name="connsiteY2-248" fmla="*/ 9525 h 630012"/>
                    <a:gd name="connsiteX3-249" fmla="*/ 1091526 w 2149486"/>
                    <a:gd name="connsiteY3-250" fmla="*/ 6350 h 630012"/>
                    <a:gd name="connsiteX4-251" fmla="*/ 1615401 w 2149486"/>
                    <a:gd name="connsiteY4-252" fmla="*/ 0 h 630012"/>
                    <a:gd name="connsiteX5-253" fmla="*/ 2113149 w 2149486"/>
                    <a:gd name="connsiteY5-254" fmla="*/ 13361 h 630012"/>
                    <a:gd name="connsiteX6-255" fmla="*/ 2148800 w 2149486"/>
                    <a:gd name="connsiteY6-256" fmla="*/ 83937 h 630012"/>
                    <a:gd name="connsiteX7-257" fmla="*/ 2148800 w 2149486"/>
                    <a:gd name="connsiteY7-258" fmla="*/ 553086 h 630012"/>
                    <a:gd name="connsiteX8-259" fmla="*/ 2116324 w 2149486"/>
                    <a:gd name="connsiteY8-260" fmla="*/ 626837 h 630012"/>
                    <a:gd name="connsiteX9-261" fmla="*/ 33162 w 2149486"/>
                    <a:gd name="connsiteY9-262" fmla="*/ 630012 h 630012"/>
                    <a:gd name="connsiteX10-263" fmla="*/ 686 w 2149486"/>
                    <a:gd name="connsiteY10-264" fmla="*/ 553086 h 630012"/>
                    <a:gd name="connsiteX11-265" fmla="*/ 686 w 2149486"/>
                    <a:gd name="connsiteY11-266" fmla="*/ 83937 h 630012"/>
                    <a:gd name="connsiteX0-267" fmla="*/ 686 w 2149486"/>
                    <a:gd name="connsiteY0-268" fmla="*/ 83937 h 630012"/>
                    <a:gd name="connsiteX1-269" fmla="*/ 39512 w 2149486"/>
                    <a:gd name="connsiteY1-270" fmla="*/ 10186 h 630012"/>
                    <a:gd name="connsiteX2-271" fmla="*/ 466051 w 2149486"/>
                    <a:gd name="connsiteY2-272" fmla="*/ 9525 h 630012"/>
                    <a:gd name="connsiteX3-273" fmla="*/ 1091526 w 2149486"/>
                    <a:gd name="connsiteY3-274" fmla="*/ 6350 h 630012"/>
                    <a:gd name="connsiteX4-275" fmla="*/ 1615401 w 2149486"/>
                    <a:gd name="connsiteY4-276" fmla="*/ 0 h 630012"/>
                    <a:gd name="connsiteX5-277" fmla="*/ 2113149 w 2149486"/>
                    <a:gd name="connsiteY5-278" fmla="*/ 13361 h 630012"/>
                    <a:gd name="connsiteX6-279" fmla="*/ 2148800 w 2149486"/>
                    <a:gd name="connsiteY6-280" fmla="*/ 83937 h 630012"/>
                    <a:gd name="connsiteX7-281" fmla="*/ 2148800 w 2149486"/>
                    <a:gd name="connsiteY7-282" fmla="*/ 553086 h 630012"/>
                    <a:gd name="connsiteX8-283" fmla="*/ 2116324 w 2149486"/>
                    <a:gd name="connsiteY8-284" fmla="*/ 626837 h 630012"/>
                    <a:gd name="connsiteX9-285" fmla="*/ 33162 w 2149486"/>
                    <a:gd name="connsiteY9-286" fmla="*/ 630012 h 630012"/>
                    <a:gd name="connsiteX10-287" fmla="*/ 686 w 2149486"/>
                    <a:gd name="connsiteY10-288" fmla="*/ 553086 h 630012"/>
                    <a:gd name="connsiteX11-289" fmla="*/ 686 w 2149486"/>
                    <a:gd name="connsiteY11-290" fmla="*/ 83937 h 630012"/>
                    <a:gd name="connsiteX0-291" fmla="*/ 686 w 2149486"/>
                    <a:gd name="connsiteY0-292" fmla="*/ 83937 h 630012"/>
                    <a:gd name="connsiteX1-293" fmla="*/ 39512 w 2149486"/>
                    <a:gd name="connsiteY1-294" fmla="*/ 10186 h 630012"/>
                    <a:gd name="connsiteX2-295" fmla="*/ 466051 w 2149486"/>
                    <a:gd name="connsiteY2-296" fmla="*/ 9525 h 630012"/>
                    <a:gd name="connsiteX3-297" fmla="*/ 1091526 w 2149486"/>
                    <a:gd name="connsiteY3-298" fmla="*/ 6350 h 630012"/>
                    <a:gd name="connsiteX4-299" fmla="*/ 1615401 w 2149486"/>
                    <a:gd name="connsiteY4-300" fmla="*/ 0 h 630012"/>
                    <a:gd name="connsiteX5-301" fmla="*/ 2113149 w 2149486"/>
                    <a:gd name="connsiteY5-302" fmla="*/ 13361 h 630012"/>
                    <a:gd name="connsiteX6-303" fmla="*/ 2148800 w 2149486"/>
                    <a:gd name="connsiteY6-304" fmla="*/ 83937 h 630012"/>
                    <a:gd name="connsiteX7-305" fmla="*/ 2148800 w 2149486"/>
                    <a:gd name="connsiteY7-306" fmla="*/ 553086 h 630012"/>
                    <a:gd name="connsiteX8-307" fmla="*/ 2116324 w 2149486"/>
                    <a:gd name="connsiteY8-308" fmla="*/ 626837 h 630012"/>
                    <a:gd name="connsiteX9-309" fmla="*/ 33162 w 2149486"/>
                    <a:gd name="connsiteY9-310" fmla="*/ 630012 h 630012"/>
                    <a:gd name="connsiteX10-311" fmla="*/ 686 w 2149486"/>
                    <a:gd name="connsiteY10-312" fmla="*/ 553086 h 630012"/>
                    <a:gd name="connsiteX11-313" fmla="*/ 686 w 2149486"/>
                    <a:gd name="connsiteY11-314" fmla="*/ 83937 h 630012"/>
                    <a:gd name="connsiteX0-315" fmla="*/ 686 w 2149486"/>
                    <a:gd name="connsiteY0-316" fmla="*/ 83937 h 630012"/>
                    <a:gd name="connsiteX1-317" fmla="*/ 39512 w 2149486"/>
                    <a:gd name="connsiteY1-318" fmla="*/ 10186 h 630012"/>
                    <a:gd name="connsiteX2-319" fmla="*/ 466051 w 2149486"/>
                    <a:gd name="connsiteY2-320" fmla="*/ 9525 h 630012"/>
                    <a:gd name="connsiteX3-321" fmla="*/ 1091526 w 2149486"/>
                    <a:gd name="connsiteY3-322" fmla="*/ 6350 h 630012"/>
                    <a:gd name="connsiteX4-323" fmla="*/ 1615401 w 2149486"/>
                    <a:gd name="connsiteY4-324" fmla="*/ 0 h 630012"/>
                    <a:gd name="connsiteX5-325" fmla="*/ 2113149 w 2149486"/>
                    <a:gd name="connsiteY5-326" fmla="*/ 13361 h 630012"/>
                    <a:gd name="connsiteX6-327" fmla="*/ 2148800 w 2149486"/>
                    <a:gd name="connsiteY6-328" fmla="*/ 83937 h 630012"/>
                    <a:gd name="connsiteX7-329" fmla="*/ 2148800 w 2149486"/>
                    <a:gd name="connsiteY7-330" fmla="*/ 553086 h 630012"/>
                    <a:gd name="connsiteX8-331" fmla="*/ 2116324 w 2149486"/>
                    <a:gd name="connsiteY8-332" fmla="*/ 626837 h 630012"/>
                    <a:gd name="connsiteX9-333" fmla="*/ 1574126 w 2149486"/>
                    <a:gd name="connsiteY9-334" fmla="*/ 625475 h 630012"/>
                    <a:gd name="connsiteX10-335" fmla="*/ 33162 w 2149486"/>
                    <a:gd name="connsiteY10-336" fmla="*/ 630012 h 630012"/>
                    <a:gd name="connsiteX11-337" fmla="*/ 686 w 2149486"/>
                    <a:gd name="connsiteY11-338" fmla="*/ 553086 h 630012"/>
                    <a:gd name="connsiteX12" fmla="*/ 686 w 2149486"/>
                    <a:gd name="connsiteY12" fmla="*/ 83937 h 630012"/>
                    <a:gd name="connsiteX0-339" fmla="*/ 686 w 2149486"/>
                    <a:gd name="connsiteY0-340" fmla="*/ 83937 h 630012"/>
                    <a:gd name="connsiteX1-341" fmla="*/ 39512 w 2149486"/>
                    <a:gd name="connsiteY1-342" fmla="*/ 10186 h 630012"/>
                    <a:gd name="connsiteX2-343" fmla="*/ 466051 w 2149486"/>
                    <a:gd name="connsiteY2-344" fmla="*/ 9525 h 630012"/>
                    <a:gd name="connsiteX3-345" fmla="*/ 1091526 w 2149486"/>
                    <a:gd name="connsiteY3-346" fmla="*/ 6350 h 630012"/>
                    <a:gd name="connsiteX4-347" fmla="*/ 1615401 w 2149486"/>
                    <a:gd name="connsiteY4-348" fmla="*/ 0 h 630012"/>
                    <a:gd name="connsiteX5-349" fmla="*/ 2113149 w 2149486"/>
                    <a:gd name="connsiteY5-350" fmla="*/ 13361 h 630012"/>
                    <a:gd name="connsiteX6-351" fmla="*/ 2148800 w 2149486"/>
                    <a:gd name="connsiteY6-352" fmla="*/ 83937 h 630012"/>
                    <a:gd name="connsiteX7-353" fmla="*/ 2148800 w 2149486"/>
                    <a:gd name="connsiteY7-354" fmla="*/ 553086 h 630012"/>
                    <a:gd name="connsiteX8-355" fmla="*/ 2116324 w 2149486"/>
                    <a:gd name="connsiteY8-356" fmla="*/ 626837 h 630012"/>
                    <a:gd name="connsiteX9-357" fmla="*/ 1574126 w 2149486"/>
                    <a:gd name="connsiteY9-358" fmla="*/ 625475 h 630012"/>
                    <a:gd name="connsiteX10-359" fmla="*/ 672426 w 2149486"/>
                    <a:gd name="connsiteY10-360" fmla="*/ 625475 h 630012"/>
                    <a:gd name="connsiteX11-361" fmla="*/ 33162 w 2149486"/>
                    <a:gd name="connsiteY11-362" fmla="*/ 630012 h 630012"/>
                    <a:gd name="connsiteX12-363" fmla="*/ 686 w 2149486"/>
                    <a:gd name="connsiteY12-364" fmla="*/ 553086 h 630012"/>
                    <a:gd name="connsiteX13" fmla="*/ 686 w 2149486"/>
                    <a:gd name="connsiteY13" fmla="*/ 83937 h 630012"/>
                    <a:gd name="connsiteX0-365" fmla="*/ 686 w 2149486"/>
                    <a:gd name="connsiteY0-366" fmla="*/ 83937 h 630012"/>
                    <a:gd name="connsiteX1-367" fmla="*/ 39512 w 2149486"/>
                    <a:gd name="connsiteY1-368" fmla="*/ 10186 h 630012"/>
                    <a:gd name="connsiteX2-369" fmla="*/ 466051 w 2149486"/>
                    <a:gd name="connsiteY2-370" fmla="*/ 9525 h 630012"/>
                    <a:gd name="connsiteX3-371" fmla="*/ 1091526 w 2149486"/>
                    <a:gd name="connsiteY3-372" fmla="*/ 6350 h 630012"/>
                    <a:gd name="connsiteX4-373" fmla="*/ 1615401 w 2149486"/>
                    <a:gd name="connsiteY4-374" fmla="*/ 0 h 630012"/>
                    <a:gd name="connsiteX5-375" fmla="*/ 2113149 w 2149486"/>
                    <a:gd name="connsiteY5-376" fmla="*/ 13361 h 630012"/>
                    <a:gd name="connsiteX6-377" fmla="*/ 2148800 w 2149486"/>
                    <a:gd name="connsiteY6-378" fmla="*/ 83937 h 630012"/>
                    <a:gd name="connsiteX7-379" fmla="*/ 2148800 w 2149486"/>
                    <a:gd name="connsiteY7-380" fmla="*/ 553086 h 630012"/>
                    <a:gd name="connsiteX8-381" fmla="*/ 2116324 w 2149486"/>
                    <a:gd name="connsiteY8-382" fmla="*/ 626837 h 630012"/>
                    <a:gd name="connsiteX9-383" fmla="*/ 1574126 w 2149486"/>
                    <a:gd name="connsiteY9-384" fmla="*/ 625475 h 630012"/>
                    <a:gd name="connsiteX10-385" fmla="*/ 672426 w 2149486"/>
                    <a:gd name="connsiteY10-386" fmla="*/ 625475 h 630012"/>
                    <a:gd name="connsiteX11-387" fmla="*/ 259676 w 2149486"/>
                    <a:gd name="connsiteY11-388" fmla="*/ 628650 h 630012"/>
                    <a:gd name="connsiteX12-389" fmla="*/ 33162 w 2149486"/>
                    <a:gd name="connsiteY12-390" fmla="*/ 630012 h 630012"/>
                    <a:gd name="connsiteX13-391" fmla="*/ 686 w 2149486"/>
                    <a:gd name="connsiteY13-392" fmla="*/ 553086 h 630012"/>
                    <a:gd name="connsiteX14" fmla="*/ 686 w 2149486"/>
                    <a:gd name="connsiteY14" fmla="*/ 83937 h 630012"/>
                    <a:gd name="connsiteX0-393" fmla="*/ 686 w 2149486"/>
                    <a:gd name="connsiteY0-394" fmla="*/ 83937 h 635431"/>
                    <a:gd name="connsiteX1-395" fmla="*/ 39512 w 2149486"/>
                    <a:gd name="connsiteY1-396" fmla="*/ 10186 h 635431"/>
                    <a:gd name="connsiteX2-397" fmla="*/ 466051 w 2149486"/>
                    <a:gd name="connsiteY2-398" fmla="*/ 9525 h 635431"/>
                    <a:gd name="connsiteX3-399" fmla="*/ 1091526 w 2149486"/>
                    <a:gd name="connsiteY3-400" fmla="*/ 6350 h 635431"/>
                    <a:gd name="connsiteX4-401" fmla="*/ 1615401 w 2149486"/>
                    <a:gd name="connsiteY4-402" fmla="*/ 0 h 635431"/>
                    <a:gd name="connsiteX5-403" fmla="*/ 2113149 w 2149486"/>
                    <a:gd name="connsiteY5-404" fmla="*/ 13361 h 635431"/>
                    <a:gd name="connsiteX6-405" fmla="*/ 2148800 w 2149486"/>
                    <a:gd name="connsiteY6-406" fmla="*/ 83937 h 635431"/>
                    <a:gd name="connsiteX7-407" fmla="*/ 2148800 w 2149486"/>
                    <a:gd name="connsiteY7-408" fmla="*/ 553086 h 635431"/>
                    <a:gd name="connsiteX8-409" fmla="*/ 2116324 w 2149486"/>
                    <a:gd name="connsiteY8-410" fmla="*/ 626837 h 635431"/>
                    <a:gd name="connsiteX9-411" fmla="*/ 1574126 w 2149486"/>
                    <a:gd name="connsiteY9-412" fmla="*/ 625475 h 635431"/>
                    <a:gd name="connsiteX10-413" fmla="*/ 672426 w 2149486"/>
                    <a:gd name="connsiteY10-414" fmla="*/ 625475 h 635431"/>
                    <a:gd name="connsiteX11-415" fmla="*/ 259676 w 2149486"/>
                    <a:gd name="connsiteY11-416" fmla="*/ 628650 h 635431"/>
                    <a:gd name="connsiteX12-417" fmla="*/ 33162 w 2149486"/>
                    <a:gd name="connsiteY12-418" fmla="*/ 630012 h 635431"/>
                    <a:gd name="connsiteX13-419" fmla="*/ 686 w 2149486"/>
                    <a:gd name="connsiteY13-420" fmla="*/ 553086 h 635431"/>
                    <a:gd name="connsiteX14-421" fmla="*/ 686 w 2149486"/>
                    <a:gd name="connsiteY14-422" fmla="*/ 83937 h 635431"/>
                    <a:gd name="connsiteX0-423" fmla="*/ 686 w 2149486"/>
                    <a:gd name="connsiteY0-424" fmla="*/ 83937 h 635431"/>
                    <a:gd name="connsiteX1-425" fmla="*/ 39512 w 2149486"/>
                    <a:gd name="connsiteY1-426" fmla="*/ 10186 h 635431"/>
                    <a:gd name="connsiteX2-427" fmla="*/ 466051 w 2149486"/>
                    <a:gd name="connsiteY2-428" fmla="*/ 9525 h 635431"/>
                    <a:gd name="connsiteX3-429" fmla="*/ 1091526 w 2149486"/>
                    <a:gd name="connsiteY3-430" fmla="*/ 6350 h 635431"/>
                    <a:gd name="connsiteX4-431" fmla="*/ 1615401 w 2149486"/>
                    <a:gd name="connsiteY4-432" fmla="*/ 0 h 635431"/>
                    <a:gd name="connsiteX5-433" fmla="*/ 2113149 w 2149486"/>
                    <a:gd name="connsiteY5-434" fmla="*/ 13361 h 635431"/>
                    <a:gd name="connsiteX6-435" fmla="*/ 2148800 w 2149486"/>
                    <a:gd name="connsiteY6-436" fmla="*/ 83937 h 635431"/>
                    <a:gd name="connsiteX7-437" fmla="*/ 2148800 w 2149486"/>
                    <a:gd name="connsiteY7-438" fmla="*/ 553086 h 635431"/>
                    <a:gd name="connsiteX8-439" fmla="*/ 2116324 w 2149486"/>
                    <a:gd name="connsiteY8-440" fmla="*/ 626837 h 635431"/>
                    <a:gd name="connsiteX9-441" fmla="*/ 1574126 w 2149486"/>
                    <a:gd name="connsiteY9-442" fmla="*/ 625475 h 635431"/>
                    <a:gd name="connsiteX10-443" fmla="*/ 672426 w 2149486"/>
                    <a:gd name="connsiteY10-444" fmla="*/ 625475 h 635431"/>
                    <a:gd name="connsiteX11-445" fmla="*/ 259676 w 2149486"/>
                    <a:gd name="connsiteY11-446" fmla="*/ 628650 h 635431"/>
                    <a:gd name="connsiteX12-447" fmla="*/ 33162 w 2149486"/>
                    <a:gd name="connsiteY12-448" fmla="*/ 630012 h 635431"/>
                    <a:gd name="connsiteX13-449" fmla="*/ 686 w 2149486"/>
                    <a:gd name="connsiteY13-450" fmla="*/ 553086 h 635431"/>
                    <a:gd name="connsiteX14-451" fmla="*/ 686 w 2149486"/>
                    <a:gd name="connsiteY14-452" fmla="*/ 83937 h 635431"/>
                    <a:gd name="connsiteX0-453" fmla="*/ 686 w 2149486"/>
                    <a:gd name="connsiteY0-454" fmla="*/ 83937 h 635431"/>
                    <a:gd name="connsiteX1-455" fmla="*/ 39512 w 2149486"/>
                    <a:gd name="connsiteY1-456" fmla="*/ 10186 h 635431"/>
                    <a:gd name="connsiteX2-457" fmla="*/ 466051 w 2149486"/>
                    <a:gd name="connsiteY2-458" fmla="*/ 9525 h 635431"/>
                    <a:gd name="connsiteX3-459" fmla="*/ 1091526 w 2149486"/>
                    <a:gd name="connsiteY3-460" fmla="*/ 6350 h 635431"/>
                    <a:gd name="connsiteX4-461" fmla="*/ 1615401 w 2149486"/>
                    <a:gd name="connsiteY4-462" fmla="*/ 0 h 635431"/>
                    <a:gd name="connsiteX5-463" fmla="*/ 2113149 w 2149486"/>
                    <a:gd name="connsiteY5-464" fmla="*/ 13361 h 635431"/>
                    <a:gd name="connsiteX6-465" fmla="*/ 2148800 w 2149486"/>
                    <a:gd name="connsiteY6-466" fmla="*/ 83937 h 635431"/>
                    <a:gd name="connsiteX7-467" fmla="*/ 2148800 w 2149486"/>
                    <a:gd name="connsiteY7-468" fmla="*/ 553086 h 635431"/>
                    <a:gd name="connsiteX8-469" fmla="*/ 2116324 w 2149486"/>
                    <a:gd name="connsiteY8-470" fmla="*/ 626837 h 635431"/>
                    <a:gd name="connsiteX9-471" fmla="*/ 1574126 w 2149486"/>
                    <a:gd name="connsiteY9-472" fmla="*/ 625475 h 635431"/>
                    <a:gd name="connsiteX10-473" fmla="*/ 672426 w 2149486"/>
                    <a:gd name="connsiteY10-474" fmla="*/ 625475 h 635431"/>
                    <a:gd name="connsiteX11-475" fmla="*/ 259676 w 2149486"/>
                    <a:gd name="connsiteY11-476" fmla="*/ 628650 h 635431"/>
                    <a:gd name="connsiteX12-477" fmla="*/ 33162 w 2149486"/>
                    <a:gd name="connsiteY12-478" fmla="*/ 630012 h 635431"/>
                    <a:gd name="connsiteX13-479" fmla="*/ 686 w 2149486"/>
                    <a:gd name="connsiteY13-480" fmla="*/ 553086 h 635431"/>
                    <a:gd name="connsiteX14-481" fmla="*/ 686 w 2149486"/>
                    <a:gd name="connsiteY14-482" fmla="*/ 83937 h 635431"/>
                    <a:gd name="connsiteX0-483" fmla="*/ 686 w 2149486"/>
                    <a:gd name="connsiteY0-484" fmla="*/ 83937 h 635431"/>
                    <a:gd name="connsiteX1-485" fmla="*/ 39512 w 2149486"/>
                    <a:gd name="connsiteY1-486" fmla="*/ 10186 h 635431"/>
                    <a:gd name="connsiteX2-487" fmla="*/ 466051 w 2149486"/>
                    <a:gd name="connsiteY2-488" fmla="*/ 9525 h 635431"/>
                    <a:gd name="connsiteX3-489" fmla="*/ 1091526 w 2149486"/>
                    <a:gd name="connsiteY3-490" fmla="*/ 6350 h 635431"/>
                    <a:gd name="connsiteX4-491" fmla="*/ 1615401 w 2149486"/>
                    <a:gd name="connsiteY4-492" fmla="*/ 0 h 635431"/>
                    <a:gd name="connsiteX5-493" fmla="*/ 2113149 w 2149486"/>
                    <a:gd name="connsiteY5-494" fmla="*/ 13361 h 635431"/>
                    <a:gd name="connsiteX6-495" fmla="*/ 2148800 w 2149486"/>
                    <a:gd name="connsiteY6-496" fmla="*/ 83937 h 635431"/>
                    <a:gd name="connsiteX7-497" fmla="*/ 2148800 w 2149486"/>
                    <a:gd name="connsiteY7-498" fmla="*/ 553086 h 635431"/>
                    <a:gd name="connsiteX8-499" fmla="*/ 2116324 w 2149486"/>
                    <a:gd name="connsiteY8-500" fmla="*/ 626837 h 635431"/>
                    <a:gd name="connsiteX9-501" fmla="*/ 1850351 w 2149486"/>
                    <a:gd name="connsiteY9-502" fmla="*/ 625475 h 635431"/>
                    <a:gd name="connsiteX10-503" fmla="*/ 1574126 w 2149486"/>
                    <a:gd name="connsiteY10-504" fmla="*/ 625475 h 635431"/>
                    <a:gd name="connsiteX11-505" fmla="*/ 672426 w 2149486"/>
                    <a:gd name="connsiteY11-506" fmla="*/ 625475 h 635431"/>
                    <a:gd name="connsiteX12-507" fmla="*/ 259676 w 2149486"/>
                    <a:gd name="connsiteY12-508" fmla="*/ 628650 h 635431"/>
                    <a:gd name="connsiteX13-509" fmla="*/ 33162 w 2149486"/>
                    <a:gd name="connsiteY13-510" fmla="*/ 630012 h 635431"/>
                    <a:gd name="connsiteX14-511" fmla="*/ 686 w 2149486"/>
                    <a:gd name="connsiteY14-512" fmla="*/ 553086 h 635431"/>
                    <a:gd name="connsiteX15" fmla="*/ 686 w 2149486"/>
                    <a:gd name="connsiteY15" fmla="*/ 83937 h 635431"/>
                    <a:gd name="connsiteX0-513" fmla="*/ 686 w 2149486"/>
                    <a:gd name="connsiteY0-514" fmla="*/ 83937 h 635431"/>
                    <a:gd name="connsiteX1-515" fmla="*/ 39512 w 2149486"/>
                    <a:gd name="connsiteY1-516" fmla="*/ 10186 h 635431"/>
                    <a:gd name="connsiteX2-517" fmla="*/ 466051 w 2149486"/>
                    <a:gd name="connsiteY2-518" fmla="*/ 9525 h 635431"/>
                    <a:gd name="connsiteX3-519" fmla="*/ 1091526 w 2149486"/>
                    <a:gd name="connsiteY3-520" fmla="*/ 6350 h 635431"/>
                    <a:gd name="connsiteX4-521" fmla="*/ 1615401 w 2149486"/>
                    <a:gd name="connsiteY4-522" fmla="*/ 0 h 635431"/>
                    <a:gd name="connsiteX5-523" fmla="*/ 2113149 w 2149486"/>
                    <a:gd name="connsiteY5-524" fmla="*/ 13361 h 635431"/>
                    <a:gd name="connsiteX6-525" fmla="*/ 2148800 w 2149486"/>
                    <a:gd name="connsiteY6-526" fmla="*/ 83937 h 635431"/>
                    <a:gd name="connsiteX7-527" fmla="*/ 2148800 w 2149486"/>
                    <a:gd name="connsiteY7-528" fmla="*/ 553086 h 635431"/>
                    <a:gd name="connsiteX8-529" fmla="*/ 2116324 w 2149486"/>
                    <a:gd name="connsiteY8-530" fmla="*/ 626837 h 635431"/>
                    <a:gd name="connsiteX9-531" fmla="*/ 1850351 w 2149486"/>
                    <a:gd name="connsiteY9-532" fmla="*/ 625475 h 635431"/>
                    <a:gd name="connsiteX10-533" fmla="*/ 1574126 w 2149486"/>
                    <a:gd name="connsiteY10-534" fmla="*/ 625475 h 635431"/>
                    <a:gd name="connsiteX11-535" fmla="*/ 672426 w 2149486"/>
                    <a:gd name="connsiteY11-536" fmla="*/ 625475 h 635431"/>
                    <a:gd name="connsiteX12-537" fmla="*/ 259676 w 2149486"/>
                    <a:gd name="connsiteY12-538" fmla="*/ 628650 h 635431"/>
                    <a:gd name="connsiteX13-539" fmla="*/ 33162 w 2149486"/>
                    <a:gd name="connsiteY13-540" fmla="*/ 630012 h 635431"/>
                    <a:gd name="connsiteX14-541" fmla="*/ 686 w 2149486"/>
                    <a:gd name="connsiteY14-542" fmla="*/ 553086 h 635431"/>
                    <a:gd name="connsiteX15-543" fmla="*/ 686 w 2149486"/>
                    <a:gd name="connsiteY15-544" fmla="*/ 83937 h 635431"/>
                    <a:gd name="connsiteX0-545" fmla="*/ 686 w 2149486"/>
                    <a:gd name="connsiteY0-546" fmla="*/ 83937 h 635431"/>
                    <a:gd name="connsiteX1-547" fmla="*/ 39512 w 2149486"/>
                    <a:gd name="connsiteY1-548" fmla="*/ 10186 h 635431"/>
                    <a:gd name="connsiteX2-549" fmla="*/ 466051 w 2149486"/>
                    <a:gd name="connsiteY2-550" fmla="*/ 9525 h 635431"/>
                    <a:gd name="connsiteX3-551" fmla="*/ 1091526 w 2149486"/>
                    <a:gd name="connsiteY3-552" fmla="*/ 6350 h 635431"/>
                    <a:gd name="connsiteX4-553" fmla="*/ 1615401 w 2149486"/>
                    <a:gd name="connsiteY4-554" fmla="*/ 0 h 635431"/>
                    <a:gd name="connsiteX5-555" fmla="*/ 2113149 w 2149486"/>
                    <a:gd name="connsiteY5-556" fmla="*/ 13361 h 635431"/>
                    <a:gd name="connsiteX6-557" fmla="*/ 2148800 w 2149486"/>
                    <a:gd name="connsiteY6-558" fmla="*/ 83937 h 635431"/>
                    <a:gd name="connsiteX7-559" fmla="*/ 2148800 w 2149486"/>
                    <a:gd name="connsiteY7-560" fmla="*/ 553086 h 635431"/>
                    <a:gd name="connsiteX8-561" fmla="*/ 2116324 w 2149486"/>
                    <a:gd name="connsiteY8-562" fmla="*/ 626837 h 635431"/>
                    <a:gd name="connsiteX9-563" fmla="*/ 1850351 w 2149486"/>
                    <a:gd name="connsiteY9-564" fmla="*/ 625475 h 635431"/>
                    <a:gd name="connsiteX10-565" fmla="*/ 1574126 w 2149486"/>
                    <a:gd name="connsiteY10-566" fmla="*/ 625475 h 635431"/>
                    <a:gd name="connsiteX11-567" fmla="*/ 672426 w 2149486"/>
                    <a:gd name="connsiteY11-568" fmla="*/ 625475 h 635431"/>
                    <a:gd name="connsiteX12-569" fmla="*/ 259676 w 2149486"/>
                    <a:gd name="connsiteY12-570" fmla="*/ 628650 h 635431"/>
                    <a:gd name="connsiteX13-571" fmla="*/ 33162 w 2149486"/>
                    <a:gd name="connsiteY13-572" fmla="*/ 630012 h 635431"/>
                    <a:gd name="connsiteX14-573" fmla="*/ 686 w 2149486"/>
                    <a:gd name="connsiteY14-574" fmla="*/ 553086 h 635431"/>
                    <a:gd name="connsiteX15-575" fmla="*/ 686 w 2149486"/>
                    <a:gd name="connsiteY15-576" fmla="*/ 83937 h 635431"/>
                    <a:gd name="connsiteX0-577" fmla="*/ 4535 w 2153335"/>
                    <a:gd name="connsiteY0-578" fmla="*/ 83937 h 635431"/>
                    <a:gd name="connsiteX1-579" fmla="*/ 43361 w 2153335"/>
                    <a:gd name="connsiteY1-580" fmla="*/ 10186 h 635431"/>
                    <a:gd name="connsiteX2-581" fmla="*/ 469900 w 2153335"/>
                    <a:gd name="connsiteY2-582" fmla="*/ 9525 h 635431"/>
                    <a:gd name="connsiteX3-583" fmla="*/ 1095375 w 2153335"/>
                    <a:gd name="connsiteY3-584" fmla="*/ 6350 h 635431"/>
                    <a:gd name="connsiteX4-585" fmla="*/ 1619250 w 2153335"/>
                    <a:gd name="connsiteY4-586" fmla="*/ 0 h 635431"/>
                    <a:gd name="connsiteX5-587" fmla="*/ 2116998 w 2153335"/>
                    <a:gd name="connsiteY5-588" fmla="*/ 13361 h 635431"/>
                    <a:gd name="connsiteX6-589" fmla="*/ 2152649 w 2153335"/>
                    <a:gd name="connsiteY6-590" fmla="*/ 83937 h 635431"/>
                    <a:gd name="connsiteX7-591" fmla="*/ 2152649 w 2153335"/>
                    <a:gd name="connsiteY7-592" fmla="*/ 553086 h 635431"/>
                    <a:gd name="connsiteX8-593" fmla="*/ 2120173 w 2153335"/>
                    <a:gd name="connsiteY8-594" fmla="*/ 626837 h 635431"/>
                    <a:gd name="connsiteX9-595" fmla="*/ 1854200 w 2153335"/>
                    <a:gd name="connsiteY9-596" fmla="*/ 625475 h 635431"/>
                    <a:gd name="connsiteX10-597" fmla="*/ 1577975 w 2153335"/>
                    <a:gd name="connsiteY10-598" fmla="*/ 625475 h 635431"/>
                    <a:gd name="connsiteX11-599" fmla="*/ 676275 w 2153335"/>
                    <a:gd name="connsiteY11-600" fmla="*/ 625475 h 635431"/>
                    <a:gd name="connsiteX12-601" fmla="*/ 263525 w 2153335"/>
                    <a:gd name="connsiteY12-602" fmla="*/ 628650 h 635431"/>
                    <a:gd name="connsiteX13-603" fmla="*/ 37011 w 2153335"/>
                    <a:gd name="connsiteY13-604" fmla="*/ 630012 h 635431"/>
                    <a:gd name="connsiteX14-605" fmla="*/ 4535 w 2153335"/>
                    <a:gd name="connsiteY14-606" fmla="*/ 553086 h 635431"/>
                    <a:gd name="connsiteX15-607" fmla="*/ 0 w 2153335"/>
                    <a:gd name="connsiteY15-608" fmla="*/ 254000 h 635431"/>
                    <a:gd name="connsiteX16" fmla="*/ 4535 w 2153335"/>
                    <a:gd name="connsiteY16" fmla="*/ 83937 h 635431"/>
                    <a:gd name="connsiteX0-609" fmla="*/ 10957 w 2159757"/>
                    <a:gd name="connsiteY0-610" fmla="*/ 83937 h 635431"/>
                    <a:gd name="connsiteX1-611" fmla="*/ 49783 w 2159757"/>
                    <a:gd name="connsiteY1-612" fmla="*/ 10186 h 635431"/>
                    <a:gd name="connsiteX2-613" fmla="*/ 476322 w 2159757"/>
                    <a:gd name="connsiteY2-614" fmla="*/ 9525 h 635431"/>
                    <a:gd name="connsiteX3-615" fmla="*/ 1101797 w 2159757"/>
                    <a:gd name="connsiteY3-616" fmla="*/ 6350 h 635431"/>
                    <a:gd name="connsiteX4-617" fmla="*/ 1625672 w 2159757"/>
                    <a:gd name="connsiteY4-618" fmla="*/ 0 h 635431"/>
                    <a:gd name="connsiteX5-619" fmla="*/ 2123420 w 2159757"/>
                    <a:gd name="connsiteY5-620" fmla="*/ 13361 h 635431"/>
                    <a:gd name="connsiteX6-621" fmla="*/ 2159071 w 2159757"/>
                    <a:gd name="connsiteY6-622" fmla="*/ 83937 h 635431"/>
                    <a:gd name="connsiteX7-623" fmla="*/ 2159071 w 2159757"/>
                    <a:gd name="connsiteY7-624" fmla="*/ 553086 h 635431"/>
                    <a:gd name="connsiteX8-625" fmla="*/ 2126595 w 2159757"/>
                    <a:gd name="connsiteY8-626" fmla="*/ 626837 h 635431"/>
                    <a:gd name="connsiteX9-627" fmla="*/ 1860622 w 2159757"/>
                    <a:gd name="connsiteY9-628" fmla="*/ 625475 h 635431"/>
                    <a:gd name="connsiteX10-629" fmla="*/ 1584397 w 2159757"/>
                    <a:gd name="connsiteY10-630" fmla="*/ 625475 h 635431"/>
                    <a:gd name="connsiteX11-631" fmla="*/ 682697 w 2159757"/>
                    <a:gd name="connsiteY11-632" fmla="*/ 625475 h 635431"/>
                    <a:gd name="connsiteX12-633" fmla="*/ 269947 w 2159757"/>
                    <a:gd name="connsiteY12-634" fmla="*/ 628650 h 635431"/>
                    <a:gd name="connsiteX13-635" fmla="*/ 43433 w 2159757"/>
                    <a:gd name="connsiteY13-636" fmla="*/ 630012 h 635431"/>
                    <a:gd name="connsiteX14-637" fmla="*/ 10957 w 2159757"/>
                    <a:gd name="connsiteY14-638" fmla="*/ 553086 h 635431"/>
                    <a:gd name="connsiteX15-639" fmla="*/ 73 w 2159757"/>
                    <a:gd name="connsiteY15-640" fmla="*/ 415925 h 635431"/>
                    <a:gd name="connsiteX16-641" fmla="*/ 6422 w 2159757"/>
                    <a:gd name="connsiteY16-642" fmla="*/ 254000 h 635431"/>
                    <a:gd name="connsiteX17" fmla="*/ 10957 w 2159757"/>
                    <a:gd name="connsiteY17" fmla="*/ 83937 h 635431"/>
                    <a:gd name="connsiteX0-643" fmla="*/ 10957 w 2159757"/>
                    <a:gd name="connsiteY0-644" fmla="*/ 83937 h 635431"/>
                    <a:gd name="connsiteX1-645" fmla="*/ 49783 w 2159757"/>
                    <a:gd name="connsiteY1-646" fmla="*/ 10186 h 635431"/>
                    <a:gd name="connsiteX2-647" fmla="*/ 476322 w 2159757"/>
                    <a:gd name="connsiteY2-648" fmla="*/ 9525 h 635431"/>
                    <a:gd name="connsiteX3-649" fmla="*/ 1101797 w 2159757"/>
                    <a:gd name="connsiteY3-650" fmla="*/ 6350 h 635431"/>
                    <a:gd name="connsiteX4-651" fmla="*/ 1625672 w 2159757"/>
                    <a:gd name="connsiteY4-652" fmla="*/ 0 h 635431"/>
                    <a:gd name="connsiteX5-653" fmla="*/ 2123420 w 2159757"/>
                    <a:gd name="connsiteY5-654" fmla="*/ 13361 h 635431"/>
                    <a:gd name="connsiteX6-655" fmla="*/ 2159071 w 2159757"/>
                    <a:gd name="connsiteY6-656" fmla="*/ 83937 h 635431"/>
                    <a:gd name="connsiteX7-657" fmla="*/ 2155898 w 2159757"/>
                    <a:gd name="connsiteY7-658" fmla="*/ 203200 h 635431"/>
                    <a:gd name="connsiteX8-659" fmla="*/ 2159071 w 2159757"/>
                    <a:gd name="connsiteY8-660" fmla="*/ 553086 h 635431"/>
                    <a:gd name="connsiteX9-661" fmla="*/ 2126595 w 2159757"/>
                    <a:gd name="connsiteY9-662" fmla="*/ 626837 h 635431"/>
                    <a:gd name="connsiteX10-663" fmla="*/ 1860622 w 2159757"/>
                    <a:gd name="connsiteY10-664" fmla="*/ 625475 h 635431"/>
                    <a:gd name="connsiteX11-665" fmla="*/ 1584397 w 2159757"/>
                    <a:gd name="connsiteY11-666" fmla="*/ 625475 h 635431"/>
                    <a:gd name="connsiteX12-667" fmla="*/ 682697 w 2159757"/>
                    <a:gd name="connsiteY12-668" fmla="*/ 625475 h 635431"/>
                    <a:gd name="connsiteX13-669" fmla="*/ 269947 w 2159757"/>
                    <a:gd name="connsiteY13-670" fmla="*/ 628650 h 635431"/>
                    <a:gd name="connsiteX14-671" fmla="*/ 43433 w 2159757"/>
                    <a:gd name="connsiteY14-672" fmla="*/ 630012 h 635431"/>
                    <a:gd name="connsiteX15-673" fmla="*/ 10957 w 2159757"/>
                    <a:gd name="connsiteY15-674" fmla="*/ 553086 h 635431"/>
                    <a:gd name="connsiteX16-675" fmla="*/ 73 w 2159757"/>
                    <a:gd name="connsiteY16-676" fmla="*/ 415925 h 635431"/>
                    <a:gd name="connsiteX17-677" fmla="*/ 6422 w 2159757"/>
                    <a:gd name="connsiteY17-678" fmla="*/ 254000 h 635431"/>
                    <a:gd name="connsiteX18" fmla="*/ 10957 w 2159757"/>
                    <a:gd name="connsiteY18" fmla="*/ 83937 h 635431"/>
                    <a:gd name="connsiteX0-679" fmla="*/ 10957 w 2161599"/>
                    <a:gd name="connsiteY0-680" fmla="*/ 83937 h 635431"/>
                    <a:gd name="connsiteX1-681" fmla="*/ 49783 w 2161599"/>
                    <a:gd name="connsiteY1-682" fmla="*/ 10186 h 635431"/>
                    <a:gd name="connsiteX2-683" fmla="*/ 476322 w 2161599"/>
                    <a:gd name="connsiteY2-684" fmla="*/ 9525 h 635431"/>
                    <a:gd name="connsiteX3-685" fmla="*/ 1101797 w 2161599"/>
                    <a:gd name="connsiteY3-686" fmla="*/ 6350 h 635431"/>
                    <a:gd name="connsiteX4-687" fmla="*/ 1625672 w 2161599"/>
                    <a:gd name="connsiteY4-688" fmla="*/ 0 h 635431"/>
                    <a:gd name="connsiteX5-689" fmla="*/ 2123420 w 2161599"/>
                    <a:gd name="connsiteY5-690" fmla="*/ 13361 h 635431"/>
                    <a:gd name="connsiteX6-691" fmla="*/ 2159071 w 2161599"/>
                    <a:gd name="connsiteY6-692" fmla="*/ 83937 h 635431"/>
                    <a:gd name="connsiteX7-693" fmla="*/ 2155898 w 2161599"/>
                    <a:gd name="connsiteY7-694" fmla="*/ 203200 h 635431"/>
                    <a:gd name="connsiteX8-695" fmla="*/ 2159073 w 2161599"/>
                    <a:gd name="connsiteY8-696" fmla="*/ 396875 h 635431"/>
                    <a:gd name="connsiteX9-697" fmla="*/ 2159071 w 2161599"/>
                    <a:gd name="connsiteY9-698" fmla="*/ 553086 h 635431"/>
                    <a:gd name="connsiteX10-699" fmla="*/ 2126595 w 2161599"/>
                    <a:gd name="connsiteY10-700" fmla="*/ 626837 h 635431"/>
                    <a:gd name="connsiteX11-701" fmla="*/ 1860622 w 2161599"/>
                    <a:gd name="connsiteY11-702" fmla="*/ 625475 h 635431"/>
                    <a:gd name="connsiteX12-703" fmla="*/ 1584397 w 2161599"/>
                    <a:gd name="connsiteY12-704" fmla="*/ 625475 h 635431"/>
                    <a:gd name="connsiteX13-705" fmla="*/ 682697 w 2161599"/>
                    <a:gd name="connsiteY13-706" fmla="*/ 625475 h 635431"/>
                    <a:gd name="connsiteX14-707" fmla="*/ 269947 w 2161599"/>
                    <a:gd name="connsiteY14-708" fmla="*/ 628650 h 635431"/>
                    <a:gd name="connsiteX15-709" fmla="*/ 43433 w 2161599"/>
                    <a:gd name="connsiteY15-710" fmla="*/ 630012 h 635431"/>
                    <a:gd name="connsiteX16-711" fmla="*/ 10957 w 2161599"/>
                    <a:gd name="connsiteY16-712" fmla="*/ 553086 h 635431"/>
                    <a:gd name="connsiteX17-713" fmla="*/ 73 w 2161599"/>
                    <a:gd name="connsiteY17-714" fmla="*/ 415925 h 635431"/>
                    <a:gd name="connsiteX18-715" fmla="*/ 6422 w 2161599"/>
                    <a:gd name="connsiteY18-716" fmla="*/ 254000 h 635431"/>
                    <a:gd name="connsiteX19" fmla="*/ 10957 w 2161599"/>
                    <a:gd name="connsiteY19" fmla="*/ 83937 h 635431"/>
                    <a:gd name="connsiteX0-717" fmla="*/ 10957 w 2161599"/>
                    <a:gd name="connsiteY0-718" fmla="*/ 83937 h 635431"/>
                    <a:gd name="connsiteX1-719" fmla="*/ 49783 w 2161599"/>
                    <a:gd name="connsiteY1-720" fmla="*/ 10186 h 635431"/>
                    <a:gd name="connsiteX2-721" fmla="*/ 476322 w 2161599"/>
                    <a:gd name="connsiteY2-722" fmla="*/ 9525 h 635431"/>
                    <a:gd name="connsiteX3-723" fmla="*/ 1101797 w 2161599"/>
                    <a:gd name="connsiteY3-724" fmla="*/ 6350 h 635431"/>
                    <a:gd name="connsiteX4-725" fmla="*/ 1625672 w 2161599"/>
                    <a:gd name="connsiteY4-726" fmla="*/ 0 h 635431"/>
                    <a:gd name="connsiteX5-727" fmla="*/ 2123420 w 2161599"/>
                    <a:gd name="connsiteY5-728" fmla="*/ 13361 h 635431"/>
                    <a:gd name="connsiteX6-729" fmla="*/ 2159071 w 2161599"/>
                    <a:gd name="connsiteY6-730" fmla="*/ 83937 h 635431"/>
                    <a:gd name="connsiteX7-731" fmla="*/ 2155898 w 2161599"/>
                    <a:gd name="connsiteY7-732" fmla="*/ 203200 h 635431"/>
                    <a:gd name="connsiteX8-733" fmla="*/ 2159073 w 2161599"/>
                    <a:gd name="connsiteY8-734" fmla="*/ 396875 h 635431"/>
                    <a:gd name="connsiteX9-735" fmla="*/ 2159071 w 2161599"/>
                    <a:gd name="connsiteY9-736" fmla="*/ 553086 h 635431"/>
                    <a:gd name="connsiteX10-737" fmla="*/ 2126595 w 2161599"/>
                    <a:gd name="connsiteY10-738" fmla="*/ 626837 h 635431"/>
                    <a:gd name="connsiteX11-739" fmla="*/ 1860622 w 2161599"/>
                    <a:gd name="connsiteY11-740" fmla="*/ 625475 h 635431"/>
                    <a:gd name="connsiteX12-741" fmla="*/ 1584397 w 2161599"/>
                    <a:gd name="connsiteY12-742" fmla="*/ 625475 h 635431"/>
                    <a:gd name="connsiteX13-743" fmla="*/ 682697 w 2161599"/>
                    <a:gd name="connsiteY13-744" fmla="*/ 625475 h 635431"/>
                    <a:gd name="connsiteX14-745" fmla="*/ 269947 w 2161599"/>
                    <a:gd name="connsiteY14-746" fmla="*/ 628650 h 635431"/>
                    <a:gd name="connsiteX15-747" fmla="*/ 43433 w 2161599"/>
                    <a:gd name="connsiteY15-748" fmla="*/ 630012 h 635431"/>
                    <a:gd name="connsiteX16-749" fmla="*/ 10957 w 2161599"/>
                    <a:gd name="connsiteY16-750" fmla="*/ 553086 h 635431"/>
                    <a:gd name="connsiteX17-751" fmla="*/ 73 w 2161599"/>
                    <a:gd name="connsiteY17-752" fmla="*/ 415925 h 635431"/>
                    <a:gd name="connsiteX18-753" fmla="*/ 6422 w 2161599"/>
                    <a:gd name="connsiteY18-754" fmla="*/ 254000 h 635431"/>
                    <a:gd name="connsiteX19-755" fmla="*/ 10957 w 2161599"/>
                    <a:gd name="connsiteY19-756" fmla="*/ 83937 h 635431"/>
                    <a:gd name="connsiteX0-757" fmla="*/ 10957 w 2161599"/>
                    <a:gd name="connsiteY0-758" fmla="*/ 83937 h 635431"/>
                    <a:gd name="connsiteX1-759" fmla="*/ 49783 w 2161599"/>
                    <a:gd name="connsiteY1-760" fmla="*/ 10186 h 635431"/>
                    <a:gd name="connsiteX2-761" fmla="*/ 476322 w 2161599"/>
                    <a:gd name="connsiteY2-762" fmla="*/ 9525 h 635431"/>
                    <a:gd name="connsiteX3-763" fmla="*/ 1101797 w 2161599"/>
                    <a:gd name="connsiteY3-764" fmla="*/ 6350 h 635431"/>
                    <a:gd name="connsiteX4-765" fmla="*/ 1625672 w 2161599"/>
                    <a:gd name="connsiteY4-766" fmla="*/ 0 h 635431"/>
                    <a:gd name="connsiteX5-767" fmla="*/ 2123420 w 2161599"/>
                    <a:gd name="connsiteY5-768" fmla="*/ 13361 h 635431"/>
                    <a:gd name="connsiteX6-769" fmla="*/ 2159071 w 2161599"/>
                    <a:gd name="connsiteY6-770" fmla="*/ 83937 h 635431"/>
                    <a:gd name="connsiteX7-771" fmla="*/ 2155898 w 2161599"/>
                    <a:gd name="connsiteY7-772" fmla="*/ 203200 h 635431"/>
                    <a:gd name="connsiteX8-773" fmla="*/ 2159073 w 2161599"/>
                    <a:gd name="connsiteY8-774" fmla="*/ 396875 h 635431"/>
                    <a:gd name="connsiteX9-775" fmla="*/ 2159071 w 2161599"/>
                    <a:gd name="connsiteY9-776" fmla="*/ 553086 h 635431"/>
                    <a:gd name="connsiteX10-777" fmla="*/ 2126595 w 2161599"/>
                    <a:gd name="connsiteY10-778" fmla="*/ 626837 h 635431"/>
                    <a:gd name="connsiteX11-779" fmla="*/ 1860622 w 2161599"/>
                    <a:gd name="connsiteY11-780" fmla="*/ 625475 h 635431"/>
                    <a:gd name="connsiteX12-781" fmla="*/ 1584397 w 2161599"/>
                    <a:gd name="connsiteY12-782" fmla="*/ 625475 h 635431"/>
                    <a:gd name="connsiteX13-783" fmla="*/ 682697 w 2161599"/>
                    <a:gd name="connsiteY13-784" fmla="*/ 625475 h 635431"/>
                    <a:gd name="connsiteX14-785" fmla="*/ 269947 w 2161599"/>
                    <a:gd name="connsiteY14-786" fmla="*/ 628650 h 635431"/>
                    <a:gd name="connsiteX15-787" fmla="*/ 43433 w 2161599"/>
                    <a:gd name="connsiteY15-788" fmla="*/ 630012 h 635431"/>
                    <a:gd name="connsiteX16-789" fmla="*/ 10957 w 2161599"/>
                    <a:gd name="connsiteY16-790" fmla="*/ 553086 h 635431"/>
                    <a:gd name="connsiteX17-791" fmla="*/ 73 w 2161599"/>
                    <a:gd name="connsiteY17-792" fmla="*/ 415925 h 635431"/>
                    <a:gd name="connsiteX18-793" fmla="*/ 6422 w 2161599"/>
                    <a:gd name="connsiteY18-794" fmla="*/ 254000 h 635431"/>
                    <a:gd name="connsiteX19-795" fmla="*/ 10957 w 2161599"/>
                    <a:gd name="connsiteY19-796" fmla="*/ 83937 h 635431"/>
                    <a:gd name="connsiteX0-797" fmla="*/ 10957 w 2163766"/>
                    <a:gd name="connsiteY0-798" fmla="*/ 83937 h 635431"/>
                    <a:gd name="connsiteX1-799" fmla="*/ 49783 w 2163766"/>
                    <a:gd name="connsiteY1-800" fmla="*/ 10186 h 635431"/>
                    <a:gd name="connsiteX2-801" fmla="*/ 476322 w 2163766"/>
                    <a:gd name="connsiteY2-802" fmla="*/ 9525 h 635431"/>
                    <a:gd name="connsiteX3-803" fmla="*/ 1101797 w 2163766"/>
                    <a:gd name="connsiteY3-804" fmla="*/ 6350 h 635431"/>
                    <a:gd name="connsiteX4-805" fmla="*/ 1625672 w 2163766"/>
                    <a:gd name="connsiteY4-806" fmla="*/ 0 h 635431"/>
                    <a:gd name="connsiteX5-807" fmla="*/ 2123420 w 2163766"/>
                    <a:gd name="connsiteY5-808" fmla="*/ 13361 h 635431"/>
                    <a:gd name="connsiteX6-809" fmla="*/ 2159071 w 2163766"/>
                    <a:gd name="connsiteY6-810" fmla="*/ 83937 h 635431"/>
                    <a:gd name="connsiteX7-811" fmla="*/ 2155898 w 2163766"/>
                    <a:gd name="connsiteY7-812" fmla="*/ 203200 h 635431"/>
                    <a:gd name="connsiteX8-813" fmla="*/ 2159073 w 2163766"/>
                    <a:gd name="connsiteY8-814" fmla="*/ 396875 h 635431"/>
                    <a:gd name="connsiteX9-815" fmla="*/ 2159071 w 2163766"/>
                    <a:gd name="connsiteY9-816" fmla="*/ 553086 h 635431"/>
                    <a:gd name="connsiteX10-817" fmla="*/ 2126595 w 2163766"/>
                    <a:gd name="connsiteY10-818" fmla="*/ 626837 h 635431"/>
                    <a:gd name="connsiteX11-819" fmla="*/ 1860622 w 2163766"/>
                    <a:gd name="connsiteY11-820" fmla="*/ 625475 h 635431"/>
                    <a:gd name="connsiteX12-821" fmla="*/ 1584397 w 2163766"/>
                    <a:gd name="connsiteY12-822" fmla="*/ 625475 h 635431"/>
                    <a:gd name="connsiteX13-823" fmla="*/ 682697 w 2163766"/>
                    <a:gd name="connsiteY13-824" fmla="*/ 625475 h 635431"/>
                    <a:gd name="connsiteX14-825" fmla="*/ 269947 w 2163766"/>
                    <a:gd name="connsiteY14-826" fmla="*/ 628650 h 635431"/>
                    <a:gd name="connsiteX15-827" fmla="*/ 43433 w 2163766"/>
                    <a:gd name="connsiteY15-828" fmla="*/ 630012 h 635431"/>
                    <a:gd name="connsiteX16-829" fmla="*/ 10957 w 2163766"/>
                    <a:gd name="connsiteY16-830" fmla="*/ 553086 h 635431"/>
                    <a:gd name="connsiteX17-831" fmla="*/ 73 w 2163766"/>
                    <a:gd name="connsiteY17-832" fmla="*/ 415925 h 635431"/>
                    <a:gd name="connsiteX18-833" fmla="*/ 6422 w 2163766"/>
                    <a:gd name="connsiteY18-834" fmla="*/ 254000 h 635431"/>
                    <a:gd name="connsiteX19-835" fmla="*/ 10957 w 2163766"/>
                    <a:gd name="connsiteY19-836" fmla="*/ 83937 h 635431"/>
                    <a:gd name="connsiteX0-837" fmla="*/ 4821 w 2157630"/>
                    <a:gd name="connsiteY0-838" fmla="*/ 83937 h 635431"/>
                    <a:gd name="connsiteX1-839" fmla="*/ 43647 w 2157630"/>
                    <a:gd name="connsiteY1-840" fmla="*/ 10186 h 635431"/>
                    <a:gd name="connsiteX2-841" fmla="*/ 470186 w 2157630"/>
                    <a:gd name="connsiteY2-842" fmla="*/ 9525 h 635431"/>
                    <a:gd name="connsiteX3-843" fmla="*/ 1095661 w 2157630"/>
                    <a:gd name="connsiteY3-844" fmla="*/ 6350 h 635431"/>
                    <a:gd name="connsiteX4-845" fmla="*/ 1619536 w 2157630"/>
                    <a:gd name="connsiteY4-846" fmla="*/ 0 h 635431"/>
                    <a:gd name="connsiteX5-847" fmla="*/ 2117284 w 2157630"/>
                    <a:gd name="connsiteY5-848" fmla="*/ 13361 h 635431"/>
                    <a:gd name="connsiteX6-849" fmla="*/ 2152935 w 2157630"/>
                    <a:gd name="connsiteY6-850" fmla="*/ 83937 h 635431"/>
                    <a:gd name="connsiteX7-851" fmla="*/ 2149762 w 2157630"/>
                    <a:gd name="connsiteY7-852" fmla="*/ 203200 h 635431"/>
                    <a:gd name="connsiteX8-853" fmla="*/ 2152937 w 2157630"/>
                    <a:gd name="connsiteY8-854" fmla="*/ 396875 h 635431"/>
                    <a:gd name="connsiteX9-855" fmla="*/ 2152935 w 2157630"/>
                    <a:gd name="connsiteY9-856" fmla="*/ 553086 h 635431"/>
                    <a:gd name="connsiteX10-857" fmla="*/ 2120459 w 2157630"/>
                    <a:gd name="connsiteY10-858" fmla="*/ 626837 h 635431"/>
                    <a:gd name="connsiteX11-859" fmla="*/ 1854486 w 2157630"/>
                    <a:gd name="connsiteY11-860" fmla="*/ 625475 h 635431"/>
                    <a:gd name="connsiteX12-861" fmla="*/ 1578261 w 2157630"/>
                    <a:gd name="connsiteY12-862" fmla="*/ 625475 h 635431"/>
                    <a:gd name="connsiteX13-863" fmla="*/ 676561 w 2157630"/>
                    <a:gd name="connsiteY13-864" fmla="*/ 625475 h 635431"/>
                    <a:gd name="connsiteX14-865" fmla="*/ 263811 w 2157630"/>
                    <a:gd name="connsiteY14-866" fmla="*/ 628650 h 635431"/>
                    <a:gd name="connsiteX15-867" fmla="*/ 37297 w 2157630"/>
                    <a:gd name="connsiteY15-868" fmla="*/ 630012 h 635431"/>
                    <a:gd name="connsiteX16-869" fmla="*/ 4821 w 2157630"/>
                    <a:gd name="connsiteY16-870" fmla="*/ 553086 h 635431"/>
                    <a:gd name="connsiteX17-871" fmla="*/ 6637 w 2157630"/>
                    <a:gd name="connsiteY17-872" fmla="*/ 419100 h 635431"/>
                    <a:gd name="connsiteX18-873" fmla="*/ 286 w 2157630"/>
                    <a:gd name="connsiteY18-874" fmla="*/ 254000 h 635431"/>
                    <a:gd name="connsiteX19-875" fmla="*/ 4821 w 2157630"/>
                    <a:gd name="connsiteY19-876" fmla="*/ 83937 h 635431"/>
                    <a:gd name="connsiteX0-877" fmla="*/ 5313 w 2158122"/>
                    <a:gd name="connsiteY0-878" fmla="*/ 83937 h 635431"/>
                    <a:gd name="connsiteX1-879" fmla="*/ 44139 w 2158122"/>
                    <a:gd name="connsiteY1-880" fmla="*/ 10186 h 635431"/>
                    <a:gd name="connsiteX2-881" fmla="*/ 470678 w 2158122"/>
                    <a:gd name="connsiteY2-882" fmla="*/ 9525 h 635431"/>
                    <a:gd name="connsiteX3-883" fmla="*/ 1096153 w 2158122"/>
                    <a:gd name="connsiteY3-884" fmla="*/ 6350 h 635431"/>
                    <a:gd name="connsiteX4-885" fmla="*/ 1620028 w 2158122"/>
                    <a:gd name="connsiteY4-886" fmla="*/ 0 h 635431"/>
                    <a:gd name="connsiteX5-887" fmla="*/ 2117776 w 2158122"/>
                    <a:gd name="connsiteY5-888" fmla="*/ 13361 h 635431"/>
                    <a:gd name="connsiteX6-889" fmla="*/ 2153427 w 2158122"/>
                    <a:gd name="connsiteY6-890" fmla="*/ 83937 h 635431"/>
                    <a:gd name="connsiteX7-891" fmla="*/ 2150254 w 2158122"/>
                    <a:gd name="connsiteY7-892" fmla="*/ 203200 h 635431"/>
                    <a:gd name="connsiteX8-893" fmla="*/ 2153429 w 2158122"/>
                    <a:gd name="connsiteY8-894" fmla="*/ 396875 h 635431"/>
                    <a:gd name="connsiteX9-895" fmla="*/ 2153427 w 2158122"/>
                    <a:gd name="connsiteY9-896" fmla="*/ 553086 h 635431"/>
                    <a:gd name="connsiteX10-897" fmla="*/ 2120951 w 2158122"/>
                    <a:gd name="connsiteY10-898" fmla="*/ 626837 h 635431"/>
                    <a:gd name="connsiteX11-899" fmla="*/ 1854978 w 2158122"/>
                    <a:gd name="connsiteY11-900" fmla="*/ 625475 h 635431"/>
                    <a:gd name="connsiteX12-901" fmla="*/ 1578753 w 2158122"/>
                    <a:gd name="connsiteY12-902" fmla="*/ 625475 h 635431"/>
                    <a:gd name="connsiteX13-903" fmla="*/ 677053 w 2158122"/>
                    <a:gd name="connsiteY13-904" fmla="*/ 625475 h 635431"/>
                    <a:gd name="connsiteX14-905" fmla="*/ 264303 w 2158122"/>
                    <a:gd name="connsiteY14-906" fmla="*/ 628650 h 635431"/>
                    <a:gd name="connsiteX15-907" fmla="*/ 37789 w 2158122"/>
                    <a:gd name="connsiteY15-908" fmla="*/ 630012 h 635431"/>
                    <a:gd name="connsiteX16-909" fmla="*/ 5313 w 2158122"/>
                    <a:gd name="connsiteY16-910" fmla="*/ 553086 h 635431"/>
                    <a:gd name="connsiteX17-911" fmla="*/ 7129 w 2158122"/>
                    <a:gd name="connsiteY17-912" fmla="*/ 419100 h 635431"/>
                    <a:gd name="connsiteX18-913" fmla="*/ 778 w 2158122"/>
                    <a:gd name="connsiteY18-914" fmla="*/ 254000 h 635431"/>
                    <a:gd name="connsiteX19-915" fmla="*/ 5313 w 2158122"/>
                    <a:gd name="connsiteY19-916" fmla="*/ 83937 h 635431"/>
                    <a:gd name="connsiteX0-917" fmla="*/ 8795 w 2161604"/>
                    <a:gd name="connsiteY0-918" fmla="*/ 83937 h 635431"/>
                    <a:gd name="connsiteX1-919" fmla="*/ 47621 w 2161604"/>
                    <a:gd name="connsiteY1-920" fmla="*/ 10186 h 635431"/>
                    <a:gd name="connsiteX2-921" fmla="*/ 474160 w 2161604"/>
                    <a:gd name="connsiteY2-922" fmla="*/ 9525 h 635431"/>
                    <a:gd name="connsiteX3-923" fmla="*/ 1099635 w 2161604"/>
                    <a:gd name="connsiteY3-924" fmla="*/ 6350 h 635431"/>
                    <a:gd name="connsiteX4-925" fmla="*/ 1623510 w 2161604"/>
                    <a:gd name="connsiteY4-926" fmla="*/ 0 h 635431"/>
                    <a:gd name="connsiteX5-927" fmla="*/ 2121258 w 2161604"/>
                    <a:gd name="connsiteY5-928" fmla="*/ 13361 h 635431"/>
                    <a:gd name="connsiteX6-929" fmla="*/ 2156909 w 2161604"/>
                    <a:gd name="connsiteY6-930" fmla="*/ 83937 h 635431"/>
                    <a:gd name="connsiteX7-931" fmla="*/ 2153736 w 2161604"/>
                    <a:gd name="connsiteY7-932" fmla="*/ 203200 h 635431"/>
                    <a:gd name="connsiteX8-933" fmla="*/ 2156911 w 2161604"/>
                    <a:gd name="connsiteY8-934" fmla="*/ 396875 h 635431"/>
                    <a:gd name="connsiteX9-935" fmla="*/ 2156909 w 2161604"/>
                    <a:gd name="connsiteY9-936" fmla="*/ 553086 h 635431"/>
                    <a:gd name="connsiteX10-937" fmla="*/ 2124433 w 2161604"/>
                    <a:gd name="connsiteY10-938" fmla="*/ 626837 h 635431"/>
                    <a:gd name="connsiteX11-939" fmla="*/ 1858460 w 2161604"/>
                    <a:gd name="connsiteY11-940" fmla="*/ 625475 h 635431"/>
                    <a:gd name="connsiteX12-941" fmla="*/ 1582235 w 2161604"/>
                    <a:gd name="connsiteY12-942" fmla="*/ 625475 h 635431"/>
                    <a:gd name="connsiteX13-943" fmla="*/ 680535 w 2161604"/>
                    <a:gd name="connsiteY13-944" fmla="*/ 625475 h 635431"/>
                    <a:gd name="connsiteX14-945" fmla="*/ 267785 w 2161604"/>
                    <a:gd name="connsiteY14-946" fmla="*/ 628650 h 635431"/>
                    <a:gd name="connsiteX15-947" fmla="*/ 41271 w 2161604"/>
                    <a:gd name="connsiteY15-948" fmla="*/ 630012 h 635431"/>
                    <a:gd name="connsiteX16-949" fmla="*/ 8795 w 2161604"/>
                    <a:gd name="connsiteY16-950" fmla="*/ 553086 h 635431"/>
                    <a:gd name="connsiteX17-951" fmla="*/ 10611 w 2161604"/>
                    <a:gd name="connsiteY17-952" fmla="*/ 419100 h 635431"/>
                    <a:gd name="connsiteX18-953" fmla="*/ 4260 w 2161604"/>
                    <a:gd name="connsiteY18-954" fmla="*/ 254000 h 635431"/>
                    <a:gd name="connsiteX19-955" fmla="*/ 8795 w 2161604"/>
                    <a:gd name="connsiteY19-956" fmla="*/ 83937 h 635431"/>
                    <a:gd name="connsiteX0-957" fmla="*/ 8795 w 2161604"/>
                    <a:gd name="connsiteY0-958" fmla="*/ 83937 h 635431"/>
                    <a:gd name="connsiteX1-959" fmla="*/ 47621 w 2161604"/>
                    <a:gd name="connsiteY1-960" fmla="*/ 10186 h 635431"/>
                    <a:gd name="connsiteX2-961" fmla="*/ 474160 w 2161604"/>
                    <a:gd name="connsiteY2-962" fmla="*/ 9525 h 635431"/>
                    <a:gd name="connsiteX3-963" fmla="*/ 1099635 w 2161604"/>
                    <a:gd name="connsiteY3-964" fmla="*/ 6350 h 635431"/>
                    <a:gd name="connsiteX4-965" fmla="*/ 1623510 w 2161604"/>
                    <a:gd name="connsiteY4-966" fmla="*/ 0 h 635431"/>
                    <a:gd name="connsiteX5-967" fmla="*/ 2121258 w 2161604"/>
                    <a:gd name="connsiteY5-968" fmla="*/ 13361 h 635431"/>
                    <a:gd name="connsiteX6-969" fmla="*/ 2156909 w 2161604"/>
                    <a:gd name="connsiteY6-970" fmla="*/ 83937 h 635431"/>
                    <a:gd name="connsiteX7-971" fmla="*/ 2153736 w 2161604"/>
                    <a:gd name="connsiteY7-972" fmla="*/ 203200 h 635431"/>
                    <a:gd name="connsiteX8-973" fmla="*/ 2156911 w 2161604"/>
                    <a:gd name="connsiteY8-974" fmla="*/ 396875 h 635431"/>
                    <a:gd name="connsiteX9-975" fmla="*/ 2156909 w 2161604"/>
                    <a:gd name="connsiteY9-976" fmla="*/ 553086 h 635431"/>
                    <a:gd name="connsiteX10-977" fmla="*/ 2124433 w 2161604"/>
                    <a:gd name="connsiteY10-978" fmla="*/ 626837 h 635431"/>
                    <a:gd name="connsiteX11-979" fmla="*/ 1858460 w 2161604"/>
                    <a:gd name="connsiteY11-980" fmla="*/ 625475 h 635431"/>
                    <a:gd name="connsiteX12-981" fmla="*/ 1582235 w 2161604"/>
                    <a:gd name="connsiteY12-982" fmla="*/ 625475 h 635431"/>
                    <a:gd name="connsiteX13-983" fmla="*/ 1045660 w 2161604"/>
                    <a:gd name="connsiteY13-984" fmla="*/ 625475 h 635431"/>
                    <a:gd name="connsiteX14-985" fmla="*/ 680535 w 2161604"/>
                    <a:gd name="connsiteY14-986" fmla="*/ 625475 h 635431"/>
                    <a:gd name="connsiteX15-987" fmla="*/ 267785 w 2161604"/>
                    <a:gd name="connsiteY15-988" fmla="*/ 628650 h 635431"/>
                    <a:gd name="connsiteX16-989" fmla="*/ 41271 w 2161604"/>
                    <a:gd name="connsiteY16-990" fmla="*/ 630012 h 635431"/>
                    <a:gd name="connsiteX17-991" fmla="*/ 8795 w 2161604"/>
                    <a:gd name="connsiteY17-992" fmla="*/ 553086 h 635431"/>
                    <a:gd name="connsiteX18-993" fmla="*/ 10611 w 2161604"/>
                    <a:gd name="connsiteY18-994" fmla="*/ 419100 h 635431"/>
                    <a:gd name="connsiteX19-995" fmla="*/ 4260 w 2161604"/>
                    <a:gd name="connsiteY19-996" fmla="*/ 254000 h 635431"/>
                    <a:gd name="connsiteX20" fmla="*/ 8795 w 2161604"/>
                    <a:gd name="connsiteY20" fmla="*/ 83937 h 635431"/>
                    <a:gd name="connsiteX0-997" fmla="*/ 8795 w 2161604"/>
                    <a:gd name="connsiteY0-998" fmla="*/ 83937 h 635431"/>
                    <a:gd name="connsiteX1-999" fmla="*/ 47621 w 2161604"/>
                    <a:gd name="connsiteY1-1000" fmla="*/ 10186 h 635431"/>
                    <a:gd name="connsiteX2-1001" fmla="*/ 474160 w 2161604"/>
                    <a:gd name="connsiteY2-1002" fmla="*/ 9525 h 635431"/>
                    <a:gd name="connsiteX3-1003" fmla="*/ 1099635 w 2161604"/>
                    <a:gd name="connsiteY3-1004" fmla="*/ 6350 h 635431"/>
                    <a:gd name="connsiteX4-1005" fmla="*/ 1623510 w 2161604"/>
                    <a:gd name="connsiteY4-1006" fmla="*/ 0 h 635431"/>
                    <a:gd name="connsiteX5-1007" fmla="*/ 2121258 w 2161604"/>
                    <a:gd name="connsiteY5-1008" fmla="*/ 13361 h 635431"/>
                    <a:gd name="connsiteX6-1009" fmla="*/ 2156909 w 2161604"/>
                    <a:gd name="connsiteY6-1010" fmla="*/ 83937 h 635431"/>
                    <a:gd name="connsiteX7-1011" fmla="*/ 2153736 w 2161604"/>
                    <a:gd name="connsiteY7-1012" fmla="*/ 203200 h 635431"/>
                    <a:gd name="connsiteX8-1013" fmla="*/ 2156911 w 2161604"/>
                    <a:gd name="connsiteY8-1014" fmla="*/ 396875 h 635431"/>
                    <a:gd name="connsiteX9-1015" fmla="*/ 2156909 w 2161604"/>
                    <a:gd name="connsiteY9-1016" fmla="*/ 553086 h 635431"/>
                    <a:gd name="connsiteX10-1017" fmla="*/ 2124433 w 2161604"/>
                    <a:gd name="connsiteY10-1018" fmla="*/ 626837 h 635431"/>
                    <a:gd name="connsiteX11-1019" fmla="*/ 1858460 w 2161604"/>
                    <a:gd name="connsiteY11-1020" fmla="*/ 625475 h 635431"/>
                    <a:gd name="connsiteX12-1021" fmla="*/ 1582235 w 2161604"/>
                    <a:gd name="connsiteY12-1022" fmla="*/ 625475 h 635431"/>
                    <a:gd name="connsiteX13-1023" fmla="*/ 1045660 w 2161604"/>
                    <a:gd name="connsiteY13-1024" fmla="*/ 625475 h 635431"/>
                    <a:gd name="connsiteX14-1025" fmla="*/ 680535 w 2161604"/>
                    <a:gd name="connsiteY14-1026" fmla="*/ 625475 h 635431"/>
                    <a:gd name="connsiteX15-1027" fmla="*/ 267785 w 2161604"/>
                    <a:gd name="connsiteY15-1028" fmla="*/ 628650 h 635431"/>
                    <a:gd name="connsiteX16-1029" fmla="*/ 41271 w 2161604"/>
                    <a:gd name="connsiteY16-1030" fmla="*/ 630012 h 635431"/>
                    <a:gd name="connsiteX17-1031" fmla="*/ 8795 w 2161604"/>
                    <a:gd name="connsiteY17-1032" fmla="*/ 553086 h 635431"/>
                    <a:gd name="connsiteX18-1033" fmla="*/ 10611 w 2161604"/>
                    <a:gd name="connsiteY18-1034" fmla="*/ 419100 h 635431"/>
                    <a:gd name="connsiteX19-1035" fmla="*/ 4260 w 2161604"/>
                    <a:gd name="connsiteY19-1036" fmla="*/ 254000 h 635431"/>
                    <a:gd name="connsiteX20-1037" fmla="*/ 8795 w 2161604"/>
                    <a:gd name="connsiteY20-1038" fmla="*/ 83937 h 635431"/>
                    <a:gd name="connsiteX0-1039" fmla="*/ 8795 w 2161604"/>
                    <a:gd name="connsiteY0-1040" fmla="*/ 83937 h 635431"/>
                    <a:gd name="connsiteX1-1041" fmla="*/ 47621 w 2161604"/>
                    <a:gd name="connsiteY1-1042" fmla="*/ 10186 h 635431"/>
                    <a:gd name="connsiteX2-1043" fmla="*/ 474160 w 2161604"/>
                    <a:gd name="connsiteY2-1044" fmla="*/ 9525 h 635431"/>
                    <a:gd name="connsiteX3-1045" fmla="*/ 1099635 w 2161604"/>
                    <a:gd name="connsiteY3-1046" fmla="*/ 6350 h 635431"/>
                    <a:gd name="connsiteX4-1047" fmla="*/ 1623510 w 2161604"/>
                    <a:gd name="connsiteY4-1048" fmla="*/ 0 h 635431"/>
                    <a:gd name="connsiteX5-1049" fmla="*/ 2121258 w 2161604"/>
                    <a:gd name="connsiteY5-1050" fmla="*/ 13361 h 635431"/>
                    <a:gd name="connsiteX6-1051" fmla="*/ 2156909 w 2161604"/>
                    <a:gd name="connsiteY6-1052" fmla="*/ 83937 h 635431"/>
                    <a:gd name="connsiteX7-1053" fmla="*/ 2153736 w 2161604"/>
                    <a:gd name="connsiteY7-1054" fmla="*/ 203200 h 635431"/>
                    <a:gd name="connsiteX8-1055" fmla="*/ 2156911 w 2161604"/>
                    <a:gd name="connsiteY8-1056" fmla="*/ 396875 h 635431"/>
                    <a:gd name="connsiteX9-1057" fmla="*/ 2156909 w 2161604"/>
                    <a:gd name="connsiteY9-1058" fmla="*/ 553086 h 635431"/>
                    <a:gd name="connsiteX10-1059" fmla="*/ 2124433 w 2161604"/>
                    <a:gd name="connsiteY10-1060" fmla="*/ 626837 h 635431"/>
                    <a:gd name="connsiteX11-1061" fmla="*/ 1858460 w 2161604"/>
                    <a:gd name="connsiteY11-1062" fmla="*/ 625475 h 635431"/>
                    <a:gd name="connsiteX12-1063" fmla="*/ 1582235 w 2161604"/>
                    <a:gd name="connsiteY12-1064" fmla="*/ 625475 h 635431"/>
                    <a:gd name="connsiteX13-1065" fmla="*/ 1045660 w 2161604"/>
                    <a:gd name="connsiteY13-1066" fmla="*/ 625475 h 635431"/>
                    <a:gd name="connsiteX14-1067" fmla="*/ 680535 w 2161604"/>
                    <a:gd name="connsiteY14-1068" fmla="*/ 625475 h 635431"/>
                    <a:gd name="connsiteX15-1069" fmla="*/ 267785 w 2161604"/>
                    <a:gd name="connsiteY15-1070" fmla="*/ 628650 h 635431"/>
                    <a:gd name="connsiteX16-1071" fmla="*/ 41271 w 2161604"/>
                    <a:gd name="connsiteY16-1072" fmla="*/ 630012 h 635431"/>
                    <a:gd name="connsiteX17-1073" fmla="*/ 8795 w 2161604"/>
                    <a:gd name="connsiteY17-1074" fmla="*/ 553086 h 635431"/>
                    <a:gd name="connsiteX18-1075" fmla="*/ 10611 w 2161604"/>
                    <a:gd name="connsiteY18-1076" fmla="*/ 419100 h 635431"/>
                    <a:gd name="connsiteX19-1077" fmla="*/ 4260 w 2161604"/>
                    <a:gd name="connsiteY19-1078" fmla="*/ 254000 h 635431"/>
                    <a:gd name="connsiteX20-1079" fmla="*/ 8795 w 2161604"/>
                    <a:gd name="connsiteY20-1080" fmla="*/ 83937 h 635431"/>
                    <a:gd name="connsiteX0-1081" fmla="*/ 8795 w 2161604"/>
                    <a:gd name="connsiteY0-1082" fmla="*/ 83937 h 635431"/>
                    <a:gd name="connsiteX1-1083" fmla="*/ 47621 w 2161604"/>
                    <a:gd name="connsiteY1-1084" fmla="*/ 10186 h 635431"/>
                    <a:gd name="connsiteX2-1085" fmla="*/ 474160 w 2161604"/>
                    <a:gd name="connsiteY2-1086" fmla="*/ 9525 h 635431"/>
                    <a:gd name="connsiteX3-1087" fmla="*/ 1099635 w 2161604"/>
                    <a:gd name="connsiteY3-1088" fmla="*/ 6350 h 635431"/>
                    <a:gd name="connsiteX4-1089" fmla="*/ 1623510 w 2161604"/>
                    <a:gd name="connsiteY4-1090" fmla="*/ 0 h 635431"/>
                    <a:gd name="connsiteX5-1091" fmla="*/ 2121258 w 2161604"/>
                    <a:gd name="connsiteY5-1092" fmla="*/ 13361 h 635431"/>
                    <a:gd name="connsiteX6-1093" fmla="*/ 2156909 w 2161604"/>
                    <a:gd name="connsiteY6-1094" fmla="*/ 83937 h 635431"/>
                    <a:gd name="connsiteX7-1095" fmla="*/ 2153736 w 2161604"/>
                    <a:gd name="connsiteY7-1096" fmla="*/ 203200 h 635431"/>
                    <a:gd name="connsiteX8-1097" fmla="*/ 2156911 w 2161604"/>
                    <a:gd name="connsiteY8-1098" fmla="*/ 396875 h 635431"/>
                    <a:gd name="connsiteX9-1099" fmla="*/ 2156909 w 2161604"/>
                    <a:gd name="connsiteY9-1100" fmla="*/ 553086 h 635431"/>
                    <a:gd name="connsiteX10-1101" fmla="*/ 2124433 w 2161604"/>
                    <a:gd name="connsiteY10-1102" fmla="*/ 626837 h 635431"/>
                    <a:gd name="connsiteX11-1103" fmla="*/ 1858460 w 2161604"/>
                    <a:gd name="connsiteY11-1104" fmla="*/ 625475 h 635431"/>
                    <a:gd name="connsiteX12-1105" fmla="*/ 1582235 w 2161604"/>
                    <a:gd name="connsiteY12-1106" fmla="*/ 625475 h 635431"/>
                    <a:gd name="connsiteX13-1107" fmla="*/ 1045660 w 2161604"/>
                    <a:gd name="connsiteY13-1108" fmla="*/ 625475 h 635431"/>
                    <a:gd name="connsiteX14-1109" fmla="*/ 680535 w 2161604"/>
                    <a:gd name="connsiteY14-1110" fmla="*/ 625475 h 635431"/>
                    <a:gd name="connsiteX15-1111" fmla="*/ 267785 w 2161604"/>
                    <a:gd name="connsiteY15-1112" fmla="*/ 628650 h 635431"/>
                    <a:gd name="connsiteX16-1113" fmla="*/ 41271 w 2161604"/>
                    <a:gd name="connsiteY16-1114" fmla="*/ 630012 h 635431"/>
                    <a:gd name="connsiteX17-1115" fmla="*/ 8795 w 2161604"/>
                    <a:gd name="connsiteY17-1116" fmla="*/ 553086 h 635431"/>
                    <a:gd name="connsiteX18-1117" fmla="*/ 10611 w 2161604"/>
                    <a:gd name="connsiteY18-1118" fmla="*/ 419100 h 635431"/>
                    <a:gd name="connsiteX19-1119" fmla="*/ 4260 w 2161604"/>
                    <a:gd name="connsiteY19-1120" fmla="*/ 254000 h 635431"/>
                    <a:gd name="connsiteX20-1121" fmla="*/ 8795 w 2161604"/>
                    <a:gd name="connsiteY20-1122" fmla="*/ 83937 h 63543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09" y="connsiteY9-110"/>
                    </a:cxn>
                    <a:cxn ang="0">
                      <a:pos x="connsiteX10-171" y="connsiteY10-172"/>
                    </a:cxn>
                    <a:cxn ang="0">
                      <a:pos x="connsiteX11-217" y="connsiteY11-218"/>
                    </a:cxn>
                    <a:cxn ang="0">
                      <a:pos x="connsiteX12-363" y="connsiteY12-364"/>
                    </a:cxn>
                    <a:cxn ang="0">
                      <a:pos x="connsiteX13-391" y="connsiteY13-392"/>
                    </a:cxn>
                    <a:cxn ang="0">
                      <a:pos x="connsiteX14-421" y="connsiteY14-422"/>
                    </a:cxn>
                    <a:cxn ang="0">
                      <a:pos x="connsiteX15-543" y="connsiteY15-544"/>
                    </a:cxn>
                    <a:cxn ang="0">
                      <a:pos x="connsiteX16-641" y="connsiteY16-642"/>
                    </a:cxn>
                    <a:cxn ang="0">
                      <a:pos x="connsiteX17-677" y="connsiteY17-678"/>
                    </a:cxn>
                    <a:cxn ang="0">
                      <a:pos x="connsiteX18-715" y="connsiteY18-716"/>
                    </a:cxn>
                    <a:cxn ang="0">
                      <a:pos x="connsiteX19-755" y="connsiteY19-756"/>
                    </a:cxn>
                    <a:cxn ang="0">
                      <a:pos x="connsiteX20-1037" y="connsiteY20-1038"/>
                    </a:cxn>
                  </a:cxnLst>
                  <a:rect l="l" t="t" r="r" b="b"/>
                  <a:pathLst>
                    <a:path w="2161604" h="635431">
                      <a:moveTo>
                        <a:pt x="8795" y="83937"/>
                      </a:moveTo>
                      <a:cubicBezTo>
                        <a:pt x="8795" y="43205"/>
                        <a:pt x="6889" y="10186"/>
                        <a:pt x="47621" y="10186"/>
                      </a:cubicBezTo>
                      <a:lnTo>
                        <a:pt x="474160" y="9525"/>
                      </a:lnTo>
                      <a:lnTo>
                        <a:pt x="1099635" y="6350"/>
                      </a:lnTo>
                      <a:lnTo>
                        <a:pt x="1623510" y="0"/>
                      </a:lnTo>
                      <a:cubicBezTo>
                        <a:pt x="1793780" y="1168"/>
                        <a:pt x="2032358" y="-628"/>
                        <a:pt x="2121258" y="13361"/>
                      </a:cubicBezTo>
                      <a:cubicBezTo>
                        <a:pt x="2161990" y="13361"/>
                        <a:pt x="2156909" y="43205"/>
                        <a:pt x="2156909" y="83937"/>
                      </a:cubicBezTo>
                      <a:cubicBezTo>
                        <a:pt x="2155851" y="123691"/>
                        <a:pt x="2153736" y="151044"/>
                        <a:pt x="2153736" y="203200"/>
                      </a:cubicBezTo>
                      <a:cubicBezTo>
                        <a:pt x="2153736" y="255356"/>
                        <a:pt x="2169082" y="338561"/>
                        <a:pt x="2156911" y="396875"/>
                      </a:cubicBezTo>
                      <a:cubicBezTo>
                        <a:pt x="2144740" y="455189"/>
                        <a:pt x="2162322" y="514759"/>
                        <a:pt x="2156909" y="553086"/>
                      </a:cubicBezTo>
                      <a:cubicBezTo>
                        <a:pt x="2156909" y="593818"/>
                        <a:pt x="2165165" y="626837"/>
                        <a:pt x="2124433" y="626837"/>
                      </a:cubicBezTo>
                      <a:cubicBezTo>
                        <a:pt x="2035775" y="626383"/>
                        <a:pt x="1940768" y="616404"/>
                        <a:pt x="1858460" y="625475"/>
                      </a:cubicBezTo>
                      <a:cubicBezTo>
                        <a:pt x="1776152" y="634546"/>
                        <a:pt x="1717702" y="625475"/>
                        <a:pt x="1582235" y="625475"/>
                      </a:cubicBezTo>
                      <a:cubicBezTo>
                        <a:pt x="1403377" y="625475"/>
                        <a:pt x="1161018" y="612775"/>
                        <a:pt x="1045660" y="625475"/>
                      </a:cubicBezTo>
                      <a:cubicBezTo>
                        <a:pt x="930302" y="638175"/>
                        <a:pt x="802243" y="625475"/>
                        <a:pt x="680535" y="625475"/>
                      </a:cubicBezTo>
                      <a:lnTo>
                        <a:pt x="267785" y="628650"/>
                      </a:lnTo>
                      <a:cubicBezTo>
                        <a:pt x="161241" y="629406"/>
                        <a:pt x="84436" y="642606"/>
                        <a:pt x="41271" y="630012"/>
                      </a:cubicBezTo>
                      <a:cubicBezTo>
                        <a:pt x="539" y="630012"/>
                        <a:pt x="8795" y="593818"/>
                        <a:pt x="8795" y="553086"/>
                      </a:cubicBezTo>
                      <a:cubicBezTo>
                        <a:pt x="1568" y="517405"/>
                        <a:pt x="11367" y="468948"/>
                        <a:pt x="10611" y="419100"/>
                      </a:cubicBezTo>
                      <a:cubicBezTo>
                        <a:pt x="3505" y="372427"/>
                        <a:pt x="2446" y="309331"/>
                        <a:pt x="4260" y="254000"/>
                      </a:cubicBezTo>
                      <a:cubicBezTo>
                        <a:pt x="-6928" y="197312"/>
                        <a:pt x="7283" y="140625"/>
                        <a:pt x="8795" y="83937"/>
                      </a:cubicBezTo>
                      <a:close/>
                    </a:path>
                  </a:pathLst>
                </a:custGeom>
                <a:blipFill>
                  <a:blip r:embed="rId9"/>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61" name="文本框 60"/>
            <p:cNvSpPr txBox="1"/>
            <p:nvPr/>
          </p:nvSpPr>
          <p:spPr>
            <a:xfrm>
              <a:off x="10807504" y="2611796"/>
              <a:ext cx="755303" cy="461663"/>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en-US" altLang="zh-CN" b="1" dirty="0">
                  <a:blipFill>
                    <a:blip r:embed="rId3"/>
                    <a:stretch>
                      <a:fillRect/>
                    </a:stretch>
                  </a:blipFill>
                  <a:latin typeface="方正硬笔楷书简体" panose="03000509000000000000" pitchFamily="65" charset="-122"/>
                  <a:ea typeface="方正硬笔楷书简体" panose="03000509000000000000" pitchFamily="65" charset="-122"/>
                </a:rPr>
                <a:t>65%</a:t>
              </a:r>
              <a:endParaRPr lang="zh-HK" altLang="en-US"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62" name="文本框 61"/>
            <p:cNvSpPr txBox="1"/>
            <p:nvPr/>
          </p:nvSpPr>
          <p:spPr>
            <a:xfrm>
              <a:off x="10844271" y="4025830"/>
              <a:ext cx="755303" cy="461663"/>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en-US" altLang="zh-CN" b="1" dirty="0">
                  <a:blipFill>
                    <a:blip r:embed="rId3"/>
                    <a:stretch>
                      <a:fillRect/>
                    </a:stretch>
                  </a:blipFill>
                  <a:latin typeface="方正硬笔楷书简体" panose="03000509000000000000" pitchFamily="65" charset="-122"/>
                  <a:ea typeface="方正硬笔楷书简体" panose="03000509000000000000" pitchFamily="65" charset="-122"/>
                </a:rPr>
                <a:t>50%</a:t>
              </a:r>
              <a:endParaRPr lang="zh-HK" altLang="en-US"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63" name="文本框 62"/>
            <p:cNvSpPr txBox="1"/>
            <p:nvPr/>
          </p:nvSpPr>
          <p:spPr>
            <a:xfrm>
              <a:off x="10807504" y="5485788"/>
              <a:ext cx="755303" cy="461663"/>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en-US" altLang="zh-CN" b="1" dirty="0">
                  <a:blipFill>
                    <a:blip r:embed="rId3"/>
                    <a:stretch>
                      <a:fillRect/>
                    </a:stretch>
                  </a:blipFill>
                  <a:latin typeface="方正硬笔楷书简体" panose="03000509000000000000" pitchFamily="65" charset="-122"/>
                  <a:ea typeface="方正硬笔楷书简体" panose="03000509000000000000" pitchFamily="65" charset="-122"/>
                </a:rPr>
                <a:t>80%</a:t>
              </a:r>
              <a:endParaRPr lang="zh-HK" altLang="en-US"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54" name="文本框 353"/>
          <p:cNvSpPr txBox="1"/>
          <p:nvPr/>
        </p:nvSpPr>
        <p:spPr>
          <a:xfrm>
            <a:off x="310971" y="331211"/>
            <a:ext cx="1821150" cy="58420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3200" b="1" dirty="0">
                <a:blipFill>
                  <a:blip r:embed="rId3"/>
                  <a:stretch>
                    <a:fillRect/>
                  </a:stretch>
                </a:blipFill>
                <a:latin typeface="方正硬笔楷书简体" panose="03000509000000000000" pitchFamily="65" charset="-122"/>
                <a:ea typeface="方正硬笔楷书简体" panose="03000509000000000000" pitchFamily="65" charset="-122"/>
              </a:rPr>
              <a:t>致谢感言</a:t>
            </a:r>
            <a:endParaRPr lang="zh-HK" altLang="en-US" sz="32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nvGrpSpPr>
          <p:cNvPr id="13" name="组合 12"/>
          <p:cNvGrpSpPr/>
          <p:nvPr/>
        </p:nvGrpSpPr>
        <p:grpSpPr>
          <a:xfrm>
            <a:off x="321512" y="915411"/>
            <a:ext cx="1800068" cy="93512"/>
            <a:chOff x="2804139" y="4450981"/>
            <a:chExt cx="7078926" cy="223552"/>
          </a:xfrm>
        </p:grpSpPr>
        <p:sp>
          <p:nvSpPr>
            <p:cNvPr id="14"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p>
          </p:txBody>
        </p:sp>
        <p:sp>
          <p:nvSpPr>
            <p:cNvPr id="15"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p>
          </p:txBody>
        </p:sp>
      </p:grpSp>
      <p:pic>
        <p:nvPicPr>
          <p:cNvPr id="16" name="图片 15"/>
          <p:cNvPicPr>
            <a:picLocks noChangeAspect="1"/>
          </p:cNvPicPr>
          <p:nvPr/>
        </p:nvPicPr>
        <p:blipFill>
          <a:blip r:embed="rId4"/>
          <a:stretch>
            <a:fillRect/>
          </a:stretch>
        </p:blipFill>
        <p:spPr>
          <a:xfrm rot="2249058" flipV="1">
            <a:off x="2177155" y="408994"/>
            <a:ext cx="240208" cy="587495"/>
          </a:xfrm>
          <a:prstGeom prst="rect">
            <a:avLst/>
          </a:prstGeom>
        </p:spPr>
      </p:pic>
      <p:sp>
        <p:nvSpPr>
          <p:cNvPr id="36" name="文本框 35"/>
          <p:cNvSpPr txBox="1"/>
          <p:nvPr/>
        </p:nvSpPr>
        <p:spPr>
          <a:xfrm>
            <a:off x="2778137" y="2027003"/>
            <a:ext cx="6635726" cy="3046986"/>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b="1" dirty="0">
                <a:blipFill>
                  <a:blip r:embed="rId3"/>
                  <a:stretch>
                    <a:fillRect/>
                  </a:stretch>
                </a:blipFill>
                <a:latin typeface="方正硬笔楷书简体" panose="03000509000000000000" pitchFamily="65" charset="-122"/>
                <a:ea typeface="方正硬笔楷书简体" panose="03000509000000000000" pitchFamily="65" charset="-122"/>
              </a:rPr>
              <a:t>        大学生活即将结束，在此，我非常感谢所有的老师和同学们，你们在这四年的时间里，对我无微不至的关怀，永远在我需要帮助的时候，给予我鼓励与帮助，让我四年的大学时光充满温暖，为我的大学时光画上圆满的句号。</a:t>
            </a:r>
            <a:endParaRPr lang="en-US" altLang="zh-CN" b="1" dirty="0">
              <a:blipFill>
                <a:blip r:embed="rId3"/>
                <a:stretch>
                  <a:fillRect/>
                </a:stretch>
              </a:blipFill>
              <a:latin typeface="方正硬笔楷书简体" panose="03000509000000000000" pitchFamily="65" charset="-122"/>
              <a:ea typeface="方正硬笔楷书简体" panose="03000509000000000000" pitchFamily="65" charset="-122"/>
            </a:endParaRPr>
          </a:p>
          <a:p>
            <a:r>
              <a:rPr lang="en-US" altLang="zh-HK" b="1" dirty="0">
                <a:blipFill>
                  <a:blip r:embed="rId3"/>
                  <a:stretch>
                    <a:fillRect/>
                  </a:stretch>
                </a:blipFill>
                <a:latin typeface="方正硬笔楷书简体" panose="03000509000000000000" pitchFamily="65" charset="-122"/>
                <a:ea typeface="方正硬笔楷书简体" panose="03000509000000000000" pitchFamily="65" charset="-122"/>
              </a:rPr>
              <a:t>        </a:t>
            </a:r>
            <a:r>
              <a:rPr lang="zh-CN" altLang="en-US" b="1" dirty="0">
                <a:blipFill>
                  <a:blip r:embed="rId3"/>
                  <a:stretch>
                    <a:fillRect/>
                  </a:stretch>
                </a:blipFill>
                <a:latin typeface="方正硬笔楷书简体" panose="03000509000000000000" pitchFamily="65" charset="-122"/>
                <a:ea typeface="方正硬笔楷书简体" panose="03000509000000000000" pitchFamily="65" charset="-122"/>
              </a:rPr>
              <a:t>在此，特别感谢我的导师</a:t>
            </a:r>
            <a:r>
              <a:rPr lang="en-US" altLang="zh-CN" b="1" dirty="0">
                <a:blipFill>
                  <a:blip r:embed="rId3"/>
                  <a:stretch>
                    <a:fillRect/>
                  </a:stretch>
                </a:blipFill>
                <a:latin typeface="方正硬笔楷书简体" panose="03000509000000000000" pitchFamily="65" charset="-122"/>
                <a:ea typeface="方正硬笔楷书简体" panose="03000509000000000000" pitchFamily="65" charset="-122"/>
              </a:rPr>
              <a:t>xxx</a:t>
            </a:r>
            <a:r>
              <a:rPr lang="zh-CN" altLang="en-US" b="1" dirty="0">
                <a:blipFill>
                  <a:blip r:embed="rId3"/>
                  <a:stretch>
                    <a:fillRect/>
                  </a:stretch>
                </a:blipFill>
                <a:latin typeface="方正硬笔楷书简体" panose="03000509000000000000" pitchFamily="65" charset="-122"/>
                <a:ea typeface="方正硬笔楷书简体" panose="03000509000000000000" pitchFamily="65" charset="-122"/>
              </a:rPr>
              <a:t>给予我的帮助，也特别感谢在座的各位老师们倾听我的论文答辩与对我的论文答辩不足之处的指正。</a:t>
            </a:r>
            <a:endParaRPr lang="zh-HK" altLang="en-US"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22" name="图片 321"/>
          <p:cNvPicPr>
            <a:picLocks noChangeAspect="1"/>
          </p:cNvPicPr>
          <p:nvPr/>
        </p:nvPicPr>
        <p:blipFill>
          <a:blip r:embed="rId3"/>
          <a:stretch>
            <a:fillRect/>
          </a:stretch>
        </p:blipFill>
        <p:spPr>
          <a:xfrm>
            <a:off x="3595942" y="787982"/>
            <a:ext cx="938865" cy="963251"/>
          </a:xfrm>
          <a:prstGeom prst="rect">
            <a:avLst/>
          </a:prstGeom>
        </p:spPr>
      </p:pic>
      <p:pic>
        <p:nvPicPr>
          <p:cNvPr id="323" name="图片 322"/>
          <p:cNvPicPr>
            <a:picLocks noChangeAspect="1"/>
          </p:cNvPicPr>
          <p:nvPr/>
        </p:nvPicPr>
        <p:blipFill>
          <a:blip r:embed="rId3"/>
          <a:stretch>
            <a:fillRect/>
          </a:stretch>
        </p:blipFill>
        <p:spPr>
          <a:xfrm flipH="1">
            <a:off x="7657193" y="787982"/>
            <a:ext cx="938865" cy="963251"/>
          </a:xfrm>
          <a:prstGeom prst="rect">
            <a:avLst/>
          </a:prstGeom>
        </p:spPr>
      </p:pic>
      <p:pic>
        <p:nvPicPr>
          <p:cNvPr id="331" name="图片 330"/>
          <p:cNvPicPr>
            <a:picLocks noChangeAspect="1"/>
          </p:cNvPicPr>
          <p:nvPr/>
        </p:nvPicPr>
        <p:blipFill>
          <a:blip r:embed="rId4">
            <a:extLst>
              <a:ext uri="{BEBA8EAE-BF5A-486C-A8C5-ECC9F3942E4B}">
                <a14:imgProps xmlns:a14="http://schemas.microsoft.com/office/drawing/2010/main">
                  <a14:imgLayer r:embed="rId5">
                    <a14:imgEffect>
                      <a14:artisticPastelsSmooth/>
                    </a14:imgEffect>
                  </a14:imgLayer>
                </a14:imgProps>
              </a:ext>
            </a:extLst>
          </a:blip>
          <a:stretch>
            <a:fillRect/>
          </a:stretch>
        </p:blipFill>
        <p:spPr>
          <a:xfrm>
            <a:off x="5013866" y="731710"/>
            <a:ext cx="2164268" cy="1261981"/>
          </a:xfrm>
          <a:prstGeom prst="rect">
            <a:avLst/>
          </a:prstGeom>
        </p:spPr>
      </p:pic>
      <p:sp>
        <p:nvSpPr>
          <p:cNvPr id="334" name="文本框 333"/>
          <p:cNvSpPr txBox="1"/>
          <p:nvPr/>
        </p:nvSpPr>
        <p:spPr>
          <a:xfrm>
            <a:off x="5180292" y="2792957"/>
            <a:ext cx="1833318" cy="585787"/>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3200" b="1" dirty="0">
                <a:blipFill>
                  <a:blip r:embed="rId6"/>
                  <a:stretch>
                    <a:fillRect/>
                  </a:stretch>
                </a:blipFill>
                <a:latin typeface="方正硬笔楷书简体" panose="03000509000000000000" pitchFamily="65" charset="-122"/>
                <a:ea typeface="方正硬笔楷书简体" panose="03000509000000000000" pitchFamily="65" charset="-122"/>
              </a:rPr>
              <a:t>研究背景</a:t>
            </a:r>
            <a:endParaRPr lang="zh-HK" altLang="en-US" sz="3200" b="1" dirty="0">
              <a:blipFill>
                <a:blip r:embed="rId6"/>
                <a:stretch>
                  <a:fillRect/>
                </a:stretch>
              </a:blipFill>
              <a:latin typeface="方正硬笔楷书简体" panose="03000509000000000000" pitchFamily="65" charset="-122"/>
              <a:ea typeface="方正硬笔楷书简体" panose="03000509000000000000" pitchFamily="65" charset="-122"/>
            </a:endParaRPr>
          </a:p>
        </p:txBody>
      </p:sp>
      <p:sp>
        <p:nvSpPr>
          <p:cNvPr id="335" name="文本框 334"/>
          <p:cNvSpPr txBox="1"/>
          <p:nvPr/>
        </p:nvSpPr>
        <p:spPr>
          <a:xfrm>
            <a:off x="7911324" y="2793750"/>
            <a:ext cx="1831418" cy="58420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3200" b="1" dirty="0">
                <a:blipFill>
                  <a:blip r:embed="rId6"/>
                  <a:stretch>
                    <a:fillRect/>
                  </a:stretch>
                </a:blipFill>
                <a:latin typeface="方正硬笔楷书简体" panose="03000509000000000000" pitchFamily="65" charset="-122"/>
                <a:ea typeface="方正硬笔楷书简体" panose="03000509000000000000" pitchFamily="65" charset="-122"/>
              </a:rPr>
              <a:t>研究方法</a:t>
            </a:r>
            <a:endParaRPr lang="zh-HK" altLang="en-US" sz="3200" b="1" dirty="0">
              <a:blipFill>
                <a:blip r:embed="rId6"/>
                <a:stretch>
                  <a:fillRect/>
                </a:stretch>
              </a:blipFill>
              <a:latin typeface="方正硬笔楷书简体" panose="03000509000000000000" pitchFamily="65" charset="-122"/>
              <a:ea typeface="方正硬笔楷书简体" panose="03000509000000000000" pitchFamily="65" charset="-122"/>
            </a:endParaRPr>
          </a:p>
        </p:txBody>
      </p:sp>
      <p:sp>
        <p:nvSpPr>
          <p:cNvPr id="336" name="文本框 335"/>
          <p:cNvSpPr txBox="1"/>
          <p:nvPr/>
        </p:nvSpPr>
        <p:spPr>
          <a:xfrm>
            <a:off x="2449259" y="3966468"/>
            <a:ext cx="1821152" cy="58420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3200" b="1" dirty="0">
                <a:blipFill>
                  <a:blip r:embed="rId6"/>
                  <a:stretch>
                    <a:fillRect/>
                  </a:stretch>
                </a:blipFill>
                <a:latin typeface="方正硬笔楷书简体" panose="03000509000000000000" pitchFamily="65" charset="-122"/>
                <a:ea typeface="方正硬笔楷书简体" panose="03000509000000000000" pitchFamily="65" charset="-122"/>
              </a:rPr>
              <a:t>研究结果</a:t>
            </a:r>
            <a:endParaRPr lang="zh-HK" altLang="en-US" sz="3200" b="1" dirty="0">
              <a:blipFill>
                <a:blip r:embed="rId6"/>
                <a:stretch>
                  <a:fillRect/>
                </a:stretch>
              </a:blipFill>
              <a:latin typeface="方正硬笔楷书简体" panose="03000509000000000000" pitchFamily="65" charset="-122"/>
              <a:ea typeface="方正硬笔楷书简体" panose="03000509000000000000" pitchFamily="65" charset="-122"/>
            </a:endParaRPr>
          </a:p>
        </p:txBody>
      </p:sp>
      <p:sp>
        <p:nvSpPr>
          <p:cNvPr id="337" name="文本框 336"/>
          <p:cNvSpPr txBox="1"/>
          <p:nvPr/>
        </p:nvSpPr>
        <p:spPr>
          <a:xfrm>
            <a:off x="5180291" y="3966468"/>
            <a:ext cx="1833319" cy="58420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3200" b="1" dirty="0">
                <a:blipFill>
                  <a:blip r:embed="rId6"/>
                  <a:stretch>
                    <a:fillRect/>
                  </a:stretch>
                </a:blipFill>
                <a:latin typeface="方正硬笔楷书简体" panose="03000509000000000000" pitchFamily="65" charset="-122"/>
                <a:ea typeface="方正硬笔楷书简体" panose="03000509000000000000" pitchFamily="65" charset="-122"/>
              </a:rPr>
              <a:t>问题讨论</a:t>
            </a:r>
            <a:endParaRPr lang="zh-HK" altLang="en-US" sz="3200" b="1" dirty="0">
              <a:blipFill>
                <a:blip r:embed="rId6"/>
                <a:stretch>
                  <a:fillRect/>
                </a:stretch>
              </a:blipFill>
              <a:latin typeface="方正硬笔楷书简体" panose="03000509000000000000" pitchFamily="65" charset="-122"/>
              <a:ea typeface="方正硬笔楷书简体" panose="03000509000000000000" pitchFamily="65" charset="-122"/>
            </a:endParaRPr>
          </a:p>
        </p:txBody>
      </p:sp>
      <p:sp>
        <p:nvSpPr>
          <p:cNvPr id="338" name="文本框 337"/>
          <p:cNvSpPr txBox="1"/>
          <p:nvPr/>
        </p:nvSpPr>
        <p:spPr>
          <a:xfrm>
            <a:off x="7911323" y="3966468"/>
            <a:ext cx="1831419" cy="58420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3200" b="1" dirty="0">
                <a:blipFill>
                  <a:blip r:embed="rId6"/>
                  <a:stretch>
                    <a:fillRect/>
                  </a:stretch>
                </a:blipFill>
                <a:latin typeface="方正硬笔楷书简体" panose="03000509000000000000" pitchFamily="65" charset="-122"/>
                <a:ea typeface="方正硬笔楷书简体" panose="03000509000000000000" pitchFamily="65" charset="-122"/>
              </a:rPr>
              <a:t>论文总结</a:t>
            </a:r>
            <a:endParaRPr lang="zh-HK" altLang="en-US" sz="3200" b="1" dirty="0">
              <a:blipFill>
                <a:blip r:embed="rId6"/>
                <a:stretch>
                  <a:fillRect/>
                </a:stretch>
              </a:blipFill>
              <a:latin typeface="方正硬笔楷书简体" panose="03000509000000000000" pitchFamily="65" charset="-122"/>
              <a:ea typeface="方正硬笔楷书简体" panose="03000509000000000000" pitchFamily="65" charset="-122"/>
            </a:endParaRPr>
          </a:p>
        </p:txBody>
      </p:sp>
      <p:sp>
        <p:nvSpPr>
          <p:cNvPr id="354" name="文本框 353"/>
          <p:cNvSpPr txBox="1"/>
          <p:nvPr/>
        </p:nvSpPr>
        <p:spPr>
          <a:xfrm>
            <a:off x="2449260" y="2793750"/>
            <a:ext cx="1821150" cy="58420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3200" b="1" dirty="0">
                <a:blipFill>
                  <a:blip r:embed="rId6"/>
                  <a:stretch>
                    <a:fillRect/>
                  </a:stretch>
                </a:blipFill>
                <a:latin typeface="方正硬笔楷书简体" panose="03000509000000000000" pitchFamily="65" charset="-122"/>
                <a:ea typeface="方正硬笔楷书简体" panose="03000509000000000000" pitchFamily="65" charset="-122"/>
              </a:rPr>
              <a:t>论文绪论</a:t>
            </a:r>
            <a:endParaRPr lang="zh-HK" altLang="en-US" sz="3200" b="1" dirty="0">
              <a:blipFill>
                <a:blip r:embed="rId6"/>
                <a:stretch>
                  <a:fillRect/>
                </a:stretch>
              </a:blipFill>
              <a:latin typeface="方正硬笔楷书简体" panose="03000509000000000000" pitchFamily="65" charset="-122"/>
              <a:ea typeface="方正硬笔楷书简体" panose="03000509000000000000" pitchFamily="65" charset="-122"/>
            </a:endParaRPr>
          </a:p>
        </p:txBody>
      </p:sp>
      <p:sp>
        <p:nvSpPr>
          <p:cNvPr id="5231" name="文本框 5230"/>
          <p:cNvSpPr txBox="1"/>
          <p:nvPr/>
        </p:nvSpPr>
        <p:spPr>
          <a:xfrm>
            <a:off x="3338935" y="5119560"/>
            <a:ext cx="5543157" cy="584773"/>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3200" b="1" dirty="0">
                <a:blipFill>
                  <a:blip r:embed="rId6"/>
                  <a:stretch>
                    <a:fillRect/>
                  </a:stretch>
                </a:blipFill>
                <a:latin typeface="方正硬笔楷书简体" panose="03000509000000000000" pitchFamily="65" charset="-122"/>
                <a:ea typeface="方正硬笔楷书简体" panose="03000509000000000000" pitchFamily="65" charset="-122"/>
              </a:rPr>
              <a:t>旁注：这里的六个标题可修改</a:t>
            </a:r>
            <a:endParaRPr lang="zh-HK" altLang="en-US" sz="3200" b="1" dirty="0">
              <a:blipFill>
                <a:blip r:embed="rId6"/>
                <a:stretch>
                  <a:fillRect/>
                </a:stretch>
              </a:blipFill>
              <a:latin typeface="方正硬笔楷书简体" panose="03000509000000000000" pitchFamily="65" charset="-122"/>
              <a:ea typeface="方正硬笔楷书简体" panose="03000509000000000000" pitchFamily="65"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54" name="文本框 353"/>
          <p:cNvSpPr txBox="1"/>
          <p:nvPr/>
        </p:nvSpPr>
        <p:spPr>
          <a:xfrm>
            <a:off x="310971" y="331211"/>
            <a:ext cx="1821150" cy="58420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3200" b="1" dirty="0">
                <a:blipFill>
                  <a:blip r:embed="rId3"/>
                  <a:stretch>
                    <a:fillRect/>
                  </a:stretch>
                </a:blipFill>
                <a:latin typeface="方正硬笔楷书简体" panose="03000509000000000000" pitchFamily="65" charset="-122"/>
                <a:ea typeface="方正硬笔楷书简体" panose="03000509000000000000" pitchFamily="65" charset="-122"/>
              </a:rPr>
              <a:t>论文绪论</a:t>
            </a:r>
            <a:endParaRPr lang="zh-HK" altLang="en-US" sz="32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nvGrpSpPr>
          <p:cNvPr id="18" name="组合 17"/>
          <p:cNvGrpSpPr/>
          <p:nvPr/>
        </p:nvGrpSpPr>
        <p:grpSpPr>
          <a:xfrm>
            <a:off x="321512" y="915411"/>
            <a:ext cx="1800068" cy="93512"/>
            <a:chOff x="2804139" y="4450981"/>
            <a:chExt cx="7078926" cy="223552"/>
          </a:xfrm>
        </p:grpSpPr>
        <p:sp>
          <p:nvSpPr>
            <p:cNvPr id="19"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p>
          </p:txBody>
        </p:sp>
        <p:sp>
          <p:nvSpPr>
            <p:cNvPr id="20"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p>
          </p:txBody>
        </p:sp>
      </p:grpSp>
      <p:pic>
        <p:nvPicPr>
          <p:cNvPr id="21" name="图片 20"/>
          <p:cNvPicPr>
            <a:picLocks noChangeAspect="1"/>
          </p:cNvPicPr>
          <p:nvPr/>
        </p:nvPicPr>
        <p:blipFill>
          <a:blip r:embed="rId4"/>
          <a:stretch>
            <a:fillRect/>
          </a:stretch>
        </p:blipFill>
        <p:spPr>
          <a:xfrm rot="2249058" flipV="1">
            <a:off x="2177155" y="408994"/>
            <a:ext cx="240208" cy="587495"/>
          </a:xfrm>
          <a:prstGeom prst="rect">
            <a:avLst/>
          </a:prstGeom>
        </p:spPr>
      </p:pic>
      <p:grpSp>
        <p:nvGrpSpPr>
          <p:cNvPr id="4" name="组合 3"/>
          <p:cNvGrpSpPr/>
          <p:nvPr/>
        </p:nvGrpSpPr>
        <p:grpSpPr>
          <a:xfrm>
            <a:off x="1026270" y="1625711"/>
            <a:ext cx="2161604" cy="635431"/>
            <a:chOff x="710627" y="2084628"/>
            <a:chExt cx="2161604" cy="635431"/>
          </a:xfrm>
        </p:grpSpPr>
        <p:sp>
          <p:nvSpPr>
            <p:cNvPr id="3" name="圆角矩形 2"/>
            <p:cNvSpPr/>
            <p:nvPr/>
          </p:nvSpPr>
          <p:spPr>
            <a:xfrm>
              <a:off x="710627" y="2084628"/>
              <a:ext cx="2161604" cy="635431"/>
            </a:xfrm>
            <a:custGeom>
              <a:avLst/>
              <a:gdLst>
                <a:gd name="connsiteX0" fmla="*/ 0 w 2148114"/>
                <a:gd name="connsiteY0" fmla="*/ 73751 h 616651"/>
                <a:gd name="connsiteX1" fmla="*/ 73751 w 2148114"/>
                <a:gd name="connsiteY1" fmla="*/ 0 h 616651"/>
                <a:gd name="connsiteX2" fmla="*/ 2074363 w 2148114"/>
                <a:gd name="connsiteY2" fmla="*/ 0 h 616651"/>
                <a:gd name="connsiteX3" fmla="*/ 2148114 w 2148114"/>
                <a:gd name="connsiteY3" fmla="*/ 73751 h 616651"/>
                <a:gd name="connsiteX4" fmla="*/ 2148114 w 2148114"/>
                <a:gd name="connsiteY4" fmla="*/ 542900 h 616651"/>
                <a:gd name="connsiteX5" fmla="*/ 2074363 w 2148114"/>
                <a:gd name="connsiteY5" fmla="*/ 616651 h 616651"/>
                <a:gd name="connsiteX6" fmla="*/ 73751 w 2148114"/>
                <a:gd name="connsiteY6" fmla="*/ 616651 h 616651"/>
                <a:gd name="connsiteX7" fmla="*/ 0 w 2148114"/>
                <a:gd name="connsiteY7" fmla="*/ 542900 h 616651"/>
                <a:gd name="connsiteX8" fmla="*/ 0 w 2148114"/>
                <a:gd name="connsiteY8" fmla="*/ 73751 h 616651"/>
                <a:gd name="connsiteX0-1" fmla="*/ 13 w 2148127"/>
                <a:gd name="connsiteY0-2" fmla="*/ 73751 h 616651"/>
                <a:gd name="connsiteX1-3" fmla="*/ 38839 w 2148127"/>
                <a:gd name="connsiteY1-4" fmla="*/ 0 h 616651"/>
                <a:gd name="connsiteX2-5" fmla="*/ 2074376 w 2148127"/>
                <a:gd name="connsiteY2-6" fmla="*/ 0 h 616651"/>
                <a:gd name="connsiteX3-7" fmla="*/ 2148127 w 2148127"/>
                <a:gd name="connsiteY3-8" fmla="*/ 73751 h 616651"/>
                <a:gd name="connsiteX4-9" fmla="*/ 2148127 w 2148127"/>
                <a:gd name="connsiteY4-10" fmla="*/ 542900 h 616651"/>
                <a:gd name="connsiteX5-11" fmla="*/ 2074376 w 2148127"/>
                <a:gd name="connsiteY5-12" fmla="*/ 616651 h 616651"/>
                <a:gd name="connsiteX6-13" fmla="*/ 73764 w 2148127"/>
                <a:gd name="connsiteY6-14" fmla="*/ 616651 h 616651"/>
                <a:gd name="connsiteX7-15" fmla="*/ 13 w 2148127"/>
                <a:gd name="connsiteY7-16" fmla="*/ 542900 h 616651"/>
                <a:gd name="connsiteX8-17" fmla="*/ 13 w 2148127"/>
                <a:gd name="connsiteY8-18" fmla="*/ 73751 h 616651"/>
                <a:gd name="connsiteX0-19" fmla="*/ 686 w 2148800"/>
                <a:gd name="connsiteY0-20" fmla="*/ 73751 h 619826"/>
                <a:gd name="connsiteX1-21" fmla="*/ 39512 w 2148800"/>
                <a:gd name="connsiteY1-22" fmla="*/ 0 h 619826"/>
                <a:gd name="connsiteX2-23" fmla="*/ 2075049 w 2148800"/>
                <a:gd name="connsiteY2-24" fmla="*/ 0 h 619826"/>
                <a:gd name="connsiteX3-25" fmla="*/ 2148800 w 2148800"/>
                <a:gd name="connsiteY3-26" fmla="*/ 73751 h 619826"/>
                <a:gd name="connsiteX4-27" fmla="*/ 2148800 w 2148800"/>
                <a:gd name="connsiteY4-28" fmla="*/ 542900 h 619826"/>
                <a:gd name="connsiteX5-29" fmla="*/ 2075049 w 2148800"/>
                <a:gd name="connsiteY5-30" fmla="*/ 616651 h 619826"/>
                <a:gd name="connsiteX6-31" fmla="*/ 33162 w 2148800"/>
                <a:gd name="connsiteY6-32" fmla="*/ 619826 h 619826"/>
                <a:gd name="connsiteX7-33" fmla="*/ 686 w 2148800"/>
                <a:gd name="connsiteY7-34" fmla="*/ 542900 h 619826"/>
                <a:gd name="connsiteX8-35" fmla="*/ 686 w 2148800"/>
                <a:gd name="connsiteY8-36" fmla="*/ 73751 h 619826"/>
                <a:gd name="connsiteX0-37" fmla="*/ 686 w 2149002"/>
                <a:gd name="connsiteY0-38" fmla="*/ 73751 h 619826"/>
                <a:gd name="connsiteX1-39" fmla="*/ 39512 w 2149002"/>
                <a:gd name="connsiteY1-40" fmla="*/ 0 h 619826"/>
                <a:gd name="connsiteX2-41" fmla="*/ 2113149 w 2149002"/>
                <a:gd name="connsiteY2-42" fmla="*/ 3175 h 619826"/>
                <a:gd name="connsiteX3-43" fmla="*/ 2148800 w 2149002"/>
                <a:gd name="connsiteY3-44" fmla="*/ 73751 h 619826"/>
                <a:gd name="connsiteX4-45" fmla="*/ 2148800 w 2149002"/>
                <a:gd name="connsiteY4-46" fmla="*/ 542900 h 619826"/>
                <a:gd name="connsiteX5-47" fmla="*/ 2075049 w 2149002"/>
                <a:gd name="connsiteY5-48" fmla="*/ 616651 h 619826"/>
                <a:gd name="connsiteX6-49" fmla="*/ 33162 w 2149002"/>
                <a:gd name="connsiteY6-50" fmla="*/ 619826 h 619826"/>
                <a:gd name="connsiteX7-51" fmla="*/ 686 w 2149002"/>
                <a:gd name="connsiteY7-52" fmla="*/ 542900 h 619826"/>
                <a:gd name="connsiteX8-53" fmla="*/ 686 w 2149002"/>
                <a:gd name="connsiteY8-54" fmla="*/ 73751 h 619826"/>
                <a:gd name="connsiteX0-55" fmla="*/ 686 w 2149486"/>
                <a:gd name="connsiteY0-56" fmla="*/ 73751 h 619826"/>
                <a:gd name="connsiteX1-57" fmla="*/ 39512 w 2149486"/>
                <a:gd name="connsiteY1-58" fmla="*/ 0 h 619826"/>
                <a:gd name="connsiteX2-59" fmla="*/ 2113149 w 2149486"/>
                <a:gd name="connsiteY2-60" fmla="*/ 3175 h 619826"/>
                <a:gd name="connsiteX3-61" fmla="*/ 2148800 w 2149486"/>
                <a:gd name="connsiteY3-62" fmla="*/ 73751 h 619826"/>
                <a:gd name="connsiteX4-63" fmla="*/ 2148800 w 2149486"/>
                <a:gd name="connsiteY4-64" fmla="*/ 542900 h 619826"/>
                <a:gd name="connsiteX5-65" fmla="*/ 2116324 w 2149486"/>
                <a:gd name="connsiteY5-66" fmla="*/ 616651 h 619826"/>
                <a:gd name="connsiteX6-67" fmla="*/ 33162 w 2149486"/>
                <a:gd name="connsiteY6-68" fmla="*/ 619826 h 619826"/>
                <a:gd name="connsiteX7-69" fmla="*/ 686 w 2149486"/>
                <a:gd name="connsiteY7-70" fmla="*/ 542900 h 619826"/>
                <a:gd name="connsiteX8-71" fmla="*/ 686 w 2149486"/>
                <a:gd name="connsiteY8-72" fmla="*/ 73751 h 619826"/>
                <a:gd name="connsiteX0-73" fmla="*/ 686 w 2149486"/>
                <a:gd name="connsiteY0-74" fmla="*/ 74412 h 620487"/>
                <a:gd name="connsiteX1-75" fmla="*/ 39512 w 2149486"/>
                <a:gd name="connsiteY1-76" fmla="*/ 661 h 620487"/>
                <a:gd name="connsiteX2-77" fmla="*/ 466051 w 2149486"/>
                <a:gd name="connsiteY2-78" fmla="*/ 0 h 620487"/>
                <a:gd name="connsiteX3-79" fmla="*/ 2113149 w 2149486"/>
                <a:gd name="connsiteY3-80" fmla="*/ 3836 h 620487"/>
                <a:gd name="connsiteX4-81" fmla="*/ 2148800 w 2149486"/>
                <a:gd name="connsiteY4-82" fmla="*/ 74412 h 620487"/>
                <a:gd name="connsiteX5-83" fmla="*/ 2148800 w 2149486"/>
                <a:gd name="connsiteY5-84" fmla="*/ 543561 h 620487"/>
                <a:gd name="connsiteX6-85" fmla="*/ 2116324 w 2149486"/>
                <a:gd name="connsiteY6-86" fmla="*/ 617312 h 620487"/>
                <a:gd name="connsiteX7-87" fmla="*/ 33162 w 2149486"/>
                <a:gd name="connsiteY7-88" fmla="*/ 620487 h 620487"/>
                <a:gd name="connsiteX8-89" fmla="*/ 686 w 2149486"/>
                <a:gd name="connsiteY8-90" fmla="*/ 543561 h 620487"/>
                <a:gd name="connsiteX9" fmla="*/ 686 w 2149486"/>
                <a:gd name="connsiteY9" fmla="*/ 74412 h 620487"/>
                <a:gd name="connsiteX0-91" fmla="*/ 686 w 2149486"/>
                <a:gd name="connsiteY0-92" fmla="*/ 91506 h 637581"/>
                <a:gd name="connsiteX1-93" fmla="*/ 39512 w 2149486"/>
                <a:gd name="connsiteY1-94" fmla="*/ 17755 h 637581"/>
                <a:gd name="connsiteX2-95" fmla="*/ 466051 w 2149486"/>
                <a:gd name="connsiteY2-96" fmla="*/ 17094 h 637581"/>
                <a:gd name="connsiteX3-97" fmla="*/ 2113149 w 2149486"/>
                <a:gd name="connsiteY3-98" fmla="*/ 20930 h 637581"/>
                <a:gd name="connsiteX4-99" fmla="*/ 2148800 w 2149486"/>
                <a:gd name="connsiteY4-100" fmla="*/ 91506 h 637581"/>
                <a:gd name="connsiteX5-101" fmla="*/ 2148800 w 2149486"/>
                <a:gd name="connsiteY5-102" fmla="*/ 560655 h 637581"/>
                <a:gd name="connsiteX6-103" fmla="*/ 2116324 w 2149486"/>
                <a:gd name="connsiteY6-104" fmla="*/ 634406 h 637581"/>
                <a:gd name="connsiteX7-105" fmla="*/ 33162 w 2149486"/>
                <a:gd name="connsiteY7-106" fmla="*/ 637581 h 637581"/>
                <a:gd name="connsiteX8-107" fmla="*/ 686 w 2149486"/>
                <a:gd name="connsiteY8-108" fmla="*/ 560655 h 637581"/>
                <a:gd name="connsiteX9-109" fmla="*/ 686 w 2149486"/>
                <a:gd name="connsiteY9-110" fmla="*/ 91506 h 637581"/>
                <a:gd name="connsiteX0-111" fmla="*/ 686 w 2149486"/>
                <a:gd name="connsiteY0-112" fmla="*/ 83065 h 629140"/>
                <a:gd name="connsiteX1-113" fmla="*/ 39512 w 2149486"/>
                <a:gd name="connsiteY1-114" fmla="*/ 9314 h 629140"/>
                <a:gd name="connsiteX2-115" fmla="*/ 466051 w 2149486"/>
                <a:gd name="connsiteY2-116" fmla="*/ 8653 h 629140"/>
                <a:gd name="connsiteX3-117" fmla="*/ 2113149 w 2149486"/>
                <a:gd name="connsiteY3-118" fmla="*/ 12489 h 629140"/>
                <a:gd name="connsiteX4-119" fmla="*/ 2148800 w 2149486"/>
                <a:gd name="connsiteY4-120" fmla="*/ 83065 h 629140"/>
                <a:gd name="connsiteX5-121" fmla="*/ 2148800 w 2149486"/>
                <a:gd name="connsiteY5-122" fmla="*/ 552214 h 629140"/>
                <a:gd name="connsiteX6-123" fmla="*/ 2116324 w 2149486"/>
                <a:gd name="connsiteY6-124" fmla="*/ 625965 h 629140"/>
                <a:gd name="connsiteX7-125" fmla="*/ 33162 w 2149486"/>
                <a:gd name="connsiteY7-126" fmla="*/ 629140 h 629140"/>
                <a:gd name="connsiteX8-127" fmla="*/ 686 w 2149486"/>
                <a:gd name="connsiteY8-128" fmla="*/ 552214 h 629140"/>
                <a:gd name="connsiteX9-129" fmla="*/ 686 w 2149486"/>
                <a:gd name="connsiteY9-130" fmla="*/ 83065 h 629140"/>
                <a:gd name="connsiteX0-131" fmla="*/ 686 w 2149486"/>
                <a:gd name="connsiteY0-132" fmla="*/ 77587 h 623662"/>
                <a:gd name="connsiteX1-133" fmla="*/ 39512 w 2149486"/>
                <a:gd name="connsiteY1-134" fmla="*/ 3836 h 623662"/>
                <a:gd name="connsiteX2-135" fmla="*/ 466051 w 2149486"/>
                <a:gd name="connsiteY2-136" fmla="*/ 3175 h 623662"/>
                <a:gd name="connsiteX3-137" fmla="*/ 1091526 w 2149486"/>
                <a:gd name="connsiteY3-138" fmla="*/ 0 h 623662"/>
                <a:gd name="connsiteX4-139" fmla="*/ 2113149 w 2149486"/>
                <a:gd name="connsiteY4-140" fmla="*/ 7011 h 623662"/>
                <a:gd name="connsiteX5-141" fmla="*/ 2148800 w 2149486"/>
                <a:gd name="connsiteY5-142" fmla="*/ 77587 h 623662"/>
                <a:gd name="connsiteX6-143" fmla="*/ 2148800 w 2149486"/>
                <a:gd name="connsiteY6-144" fmla="*/ 546736 h 623662"/>
                <a:gd name="connsiteX7-145" fmla="*/ 2116324 w 2149486"/>
                <a:gd name="connsiteY7-146" fmla="*/ 620487 h 623662"/>
                <a:gd name="connsiteX8-147" fmla="*/ 33162 w 2149486"/>
                <a:gd name="connsiteY8-148" fmla="*/ 623662 h 623662"/>
                <a:gd name="connsiteX9-149" fmla="*/ 686 w 2149486"/>
                <a:gd name="connsiteY9-150" fmla="*/ 546736 h 623662"/>
                <a:gd name="connsiteX10" fmla="*/ 686 w 2149486"/>
                <a:gd name="connsiteY10" fmla="*/ 77587 h 623662"/>
                <a:gd name="connsiteX0-151" fmla="*/ 686 w 2149486"/>
                <a:gd name="connsiteY0-152" fmla="*/ 86693 h 632768"/>
                <a:gd name="connsiteX1-153" fmla="*/ 39512 w 2149486"/>
                <a:gd name="connsiteY1-154" fmla="*/ 12942 h 632768"/>
                <a:gd name="connsiteX2-155" fmla="*/ 466051 w 2149486"/>
                <a:gd name="connsiteY2-156" fmla="*/ 12281 h 632768"/>
                <a:gd name="connsiteX3-157" fmla="*/ 1091526 w 2149486"/>
                <a:gd name="connsiteY3-158" fmla="*/ 9106 h 632768"/>
                <a:gd name="connsiteX4-159" fmla="*/ 2113149 w 2149486"/>
                <a:gd name="connsiteY4-160" fmla="*/ 16117 h 632768"/>
                <a:gd name="connsiteX5-161" fmla="*/ 2148800 w 2149486"/>
                <a:gd name="connsiteY5-162" fmla="*/ 86693 h 632768"/>
                <a:gd name="connsiteX6-163" fmla="*/ 2148800 w 2149486"/>
                <a:gd name="connsiteY6-164" fmla="*/ 555842 h 632768"/>
                <a:gd name="connsiteX7-165" fmla="*/ 2116324 w 2149486"/>
                <a:gd name="connsiteY7-166" fmla="*/ 629593 h 632768"/>
                <a:gd name="connsiteX8-167" fmla="*/ 33162 w 2149486"/>
                <a:gd name="connsiteY8-168" fmla="*/ 632768 h 632768"/>
                <a:gd name="connsiteX9-169" fmla="*/ 686 w 2149486"/>
                <a:gd name="connsiteY9-170" fmla="*/ 555842 h 632768"/>
                <a:gd name="connsiteX10-171" fmla="*/ 686 w 2149486"/>
                <a:gd name="connsiteY10-172" fmla="*/ 86693 h 632768"/>
                <a:gd name="connsiteX0-173" fmla="*/ 686 w 2149486"/>
                <a:gd name="connsiteY0-174" fmla="*/ 83937 h 630012"/>
                <a:gd name="connsiteX1-175" fmla="*/ 39512 w 2149486"/>
                <a:gd name="connsiteY1-176" fmla="*/ 10186 h 630012"/>
                <a:gd name="connsiteX2-177" fmla="*/ 466051 w 2149486"/>
                <a:gd name="connsiteY2-178" fmla="*/ 9525 h 630012"/>
                <a:gd name="connsiteX3-179" fmla="*/ 1091526 w 2149486"/>
                <a:gd name="connsiteY3-180" fmla="*/ 6350 h 630012"/>
                <a:gd name="connsiteX4-181" fmla="*/ 1615401 w 2149486"/>
                <a:gd name="connsiteY4-182" fmla="*/ 0 h 630012"/>
                <a:gd name="connsiteX5-183" fmla="*/ 2113149 w 2149486"/>
                <a:gd name="connsiteY5-184" fmla="*/ 13361 h 630012"/>
                <a:gd name="connsiteX6-185" fmla="*/ 2148800 w 2149486"/>
                <a:gd name="connsiteY6-186" fmla="*/ 83937 h 630012"/>
                <a:gd name="connsiteX7-187" fmla="*/ 2148800 w 2149486"/>
                <a:gd name="connsiteY7-188" fmla="*/ 553086 h 630012"/>
                <a:gd name="connsiteX8-189" fmla="*/ 2116324 w 2149486"/>
                <a:gd name="connsiteY8-190" fmla="*/ 626837 h 630012"/>
                <a:gd name="connsiteX9-191" fmla="*/ 33162 w 2149486"/>
                <a:gd name="connsiteY9-192" fmla="*/ 630012 h 630012"/>
                <a:gd name="connsiteX10-193" fmla="*/ 686 w 2149486"/>
                <a:gd name="connsiteY10-194" fmla="*/ 553086 h 630012"/>
                <a:gd name="connsiteX11" fmla="*/ 686 w 2149486"/>
                <a:gd name="connsiteY11" fmla="*/ 83937 h 630012"/>
                <a:gd name="connsiteX0-195" fmla="*/ 686 w 2149486"/>
                <a:gd name="connsiteY0-196" fmla="*/ 83937 h 630012"/>
                <a:gd name="connsiteX1-197" fmla="*/ 39512 w 2149486"/>
                <a:gd name="connsiteY1-198" fmla="*/ 10186 h 630012"/>
                <a:gd name="connsiteX2-199" fmla="*/ 466051 w 2149486"/>
                <a:gd name="connsiteY2-200" fmla="*/ 9525 h 630012"/>
                <a:gd name="connsiteX3-201" fmla="*/ 1091526 w 2149486"/>
                <a:gd name="connsiteY3-202" fmla="*/ 6350 h 630012"/>
                <a:gd name="connsiteX4-203" fmla="*/ 1615401 w 2149486"/>
                <a:gd name="connsiteY4-204" fmla="*/ 0 h 630012"/>
                <a:gd name="connsiteX5-205" fmla="*/ 2113149 w 2149486"/>
                <a:gd name="connsiteY5-206" fmla="*/ 13361 h 630012"/>
                <a:gd name="connsiteX6-207" fmla="*/ 2148800 w 2149486"/>
                <a:gd name="connsiteY6-208" fmla="*/ 83937 h 630012"/>
                <a:gd name="connsiteX7-209" fmla="*/ 2148800 w 2149486"/>
                <a:gd name="connsiteY7-210" fmla="*/ 553086 h 630012"/>
                <a:gd name="connsiteX8-211" fmla="*/ 2116324 w 2149486"/>
                <a:gd name="connsiteY8-212" fmla="*/ 626837 h 630012"/>
                <a:gd name="connsiteX9-213" fmla="*/ 33162 w 2149486"/>
                <a:gd name="connsiteY9-214" fmla="*/ 630012 h 630012"/>
                <a:gd name="connsiteX10-215" fmla="*/ 686 w 2149486"/>
                <a:gd name="connsiteY10-216" fmla="*/ 553086 h 630012"/>
                <a:gd name="connsiteX11-217" fmla="*/ 686 w 2149486"/>
                <a:gd name="connsiteY11-218" fmla="*/ 83937 h 630012"/>
                <a:gd name="connsiteX0-219" fmla="*/ 686 w 2149486"/>
                <a:gd name="connsiteY0-220" fmla="*/ 83937 h 630012"/>
                <a:gd name="connsiteX1-221" fmla="*/ 39512 w 2149486"/>
                <a:gd name="connsiteY1-222" fmla="*/ 10186 h 630012"/>
                <a:gd name="connsiteX2-223" fmla="*/ 466051 w 2149486"/>
                <a:gd name="connsiteY2-224" fmla="*/ 9525 h 630012"/>
                <a:gd name="connsiteX3-225" fmla="*/ 1091526 w 2149486"/>
                <a:gd name="connsiteY3-226" fmla="*/ 6350 h 630012"/>
                <a:gd name="connsiteX4-227" fmla="*/ 1615401 w 2149486"/>
                <a:gd name="connsiteY4-228" fmla="*/ 0 h 630012"/>
                <a:gd name="connsiteX5-229" fmla="*/ 2113149 w 2149486"/>
                <a:gd name="connsiteY5-230" fmla="*/ 13361 h 630012"/>
                <a:gd name="connsiteX6-231" fmla="*/ 2148800 w 2149486"/>
                <a:gd name="connsiteY6-232" fmla="*/ 83937 h 630012"/>
                <a:gd name="connsiteX7-233" fmla="*/ 2148800 w 2149486"/>
                <a:gd name="connsiteY7-234" fmla="*/ 553086 h 630012"/>
                <a:gd name="connsiteX8-235" fmla="*/ 2116324 w 2149486"/>
                <a:gd name="connsiteY8-236" fmla="*/ 626837 h 630012"/>
                <a:gd name="connsiteX9-237" fmla="*/ 33162 w 2149486"/>
                <a:gd name="connsiteY9-238" fmla="*/ 630012 h 630012"/>
                <a:gd name="connsiteX10-239" fmla="*/ 686 w 2149486"/>
                <a:gd name="connsiteY10-240" fmla="*/ 553086 h 630012"/>
                <a:gd name="connsiteX11-241" fmla="*/ 686 w 2149486"/>
                <a:gd name="connsiteY11-242" fmla="*/ 83937 h 630012"/>
                <a:gd name="connsiteX0-243" fmla="*/ 686 w 2149486"/>
                <a:gd name="connsiteY0-244" fmla="*/ 83937 h 630012"/>
                <a:gd name="connsiteX1-245" fmla="*/ 39512 w 2149486"/>
                <a:gd name="connsiteY1-246" fmla="*/ 10186 h 630012"/>
                <a:gd name="connsiteX2-247" fmla="*/ 466051 w 2149486"/>
                <a:gd name="connsiteY2-248" fmla="*/ 9525 h 630012"/>
                <a:gd name="connsiteX3-249" fmla="*/ 1091526 w 2149486"/>
                <a:gd name="connsiteY3-250" fmla="*/ 6350 h 630012"/>
                <a:gd name="connsiteX4-251" fmla="*/ 1615401 w 2149486"/>
                <a:gd name="connsiteY4-252" fmla="*/ 0 h 630012"/>
                <a:gd name="connsiteX5-253" fmla="*/ 2113149 w 2149486"/>
                <a:gd name="connsiteY5-254" fmla="*/ 13361 h 630012"/>
                <a:gd name="connsiteX6-255" fmla="*/ 2148800 w 2149486"/>
                <a:gd name="connsiteY6-256" fmla="*/ 83937 h 630012"/>
                <a:gd name="connsiteX7-257" fmla="*/ 2148800 w 2149486"/>
                <a:gd name="connsiteY7-258" fmla="*/ 553086 h 630012"/>
                <a:gd name="connsiteX8-259" fmla="*/ 2116324 w 2149486"/>
                <a:gd name="connsiteY8-260" fmla="*/ 626837 h 630012"/>
                <a:gd name="connsiteX9-261" fmla="*/ 33162 w 2149486"/>
                <a:gd name="connsiteY9-262" fmla="*/ 630012 h 630012"/>
                <a:gd name="connsiteX10-263" fmla="*/ 686 w 2149486"/>
                <a:gd name="connsiteY10-264" fmla="*/ 553086 h 630012"/>
                <a:gd name="connsiteX11-265" fmla="*/ 686 w 2149486"/>
                <a:gd name="connsiteY11-266" fmla="*/ 83937 h 630012"/>
                <a:gd name="connsiteX0-267" fmla="*/ 686 w 2149486"/>
                <a:gd name="connsiteY0-268" fmla="*/ 83937 h 630012"/>
                <a:gd name="connsiteX1-269" fmla="*/ 39512 w 2149486"/>
                <a:gd name="connsiteY1-270" fmla="*/ 10186 h 630012"/>
                <a:gd name="connsiteX2-271" fmla="*/ 466051 w 2149486"/>
                <a:gd name="connsiteY2-272" fmla="*/ 9525 h 630012"/>
                <a:gd name="connsiteX3-273" fmla="*/ 1091526 w 2149486"/>
                <a:gd name="connsiteY3-274" fmla="*/ 6350 h 630012"/>
                <a:gd name="connsiteX4-275" fmla="*/ 1615401 w 2149486"/>
                <a:gd name="connsiteY4-276" fmla="*/ 0 h 630012"/>
                <a:gd name="connsiteX5-277" fmla="*/ 2113149 w 2149486"/>
                <a:gd name="connsiteY5-278" fmla="*/ 13361 h 630012"/>
                <a:gd name="connsiteX6-279" fmla="*/ 2148800 w 2149486"/>
                <a:gd name="connsiteY6-280" fmla="*/ 83937 h 630012"/>
                <a:gd name="connsiteX7-281" fmla="*/ 2148800 w 2149486"/>
                <a:gd name="connsiteY7-282" fmla="*/ 553086 h 630012"/>
                <a:gd name="connsiteX8-283" fmla="*/ 2116324 w 2149486"/>
                <a:gd name="connsiteY8-284" fmla="*/ 626837 h 630012"/>
                <a:gd name="connsiteX9-285" fmla="*/ 33162 w 2149486"/>
                <a:gd name="connsiteY9-286" fmla="*/ 630012 h 630012"/>
                <a:gd name="connsiteX10-287" fmla="*/ 686 w 2149486"/>
                <a:gd name="connsiteY10-288" fmla="*/ 553086 h 630012"/>
                <a:gd name="connsiteX11-289" fmla="*/ 686 w 2149486"/>
                <a:gd name="connsiteY11-290" fmla="*/ 83937 h 630012"/>
                <a:gd name="connsiteX0-291" fmla="*/ 686 w 2149486"/>
                <a:gd name="connsiteY0-292" fmla="*/ 83937 h 630012"/>
                <a:gd name="connsiteX1-293" fmla="*/ 39512 w 2149486"/>
                <a:gd name="connsiteY1-294" fmla="*/ 10186 h 630012"/>
                <a:gd name="connsiteX2-295" fmla="*/ 466051 w 2149486"/>
                <a:gd name="connsiteY2-296" fmla="*/ 9525 h 630012"/>
                <a:gd name="connsiteX3-297" fmla="*/ 1091526 w 2149486"/>
                <a:gd name="connsiteY3-298" fmla="*/ 6350 h 630012"/>
                <a:gd name="connsiteX4-299" fmla="*/ 1615401 w 2149486"/>
                <a:gd name="connsiteY4-300" fmla="*/ 0 h 630012"/>
                <a:gd name="connsiteX5-301" fmla="*/ 2113149 w 2149486"/>
                <a:gd name="connsiteY5-302" fmla="*/ 13361 h 630012"/>
                <a:gd name="connsiteX6-303" fmla="*/ 2148800 w 2149486"/>
                <a:gd name="connsiteY6-304" fmla="*/ 83937 h 630012"/>
                <a:gd name="connsiteX7-305" fmla="*/ 2148800 w 2149486"/>
                <a:gd name="connsiteY7-306" fmla="*/ 553086 h 630012"/>
                <a:gd name="connsiteX8-307" fmla="*/ 2116324 w 2149486"/>
                <a:gd name="connsiteY8-308" fmla="*/ 626837 h 630012"/>
                <a:gd name="connsiteX9-309" fmla="*/ 33162 w 2149486"/>
                <a:gd name="connsiteY9-310" fmla="*/ 630012 h 630012"/>
                <a:gd name="connsiteX10-311" fmla="*/ 686 w 2149486"/>
                <a:gd name="connsiteY10-312" fmla="*/ 553086 h 630012"/>
                <a:gd name="connsiteX11-313" fmla="*/ 686 w 2149486"/>
                <a:gd name="connsiteY11-314" fmla="*/ 83937 h 630012"/>
                <a:gd name="connsiteX0-315" fmla="*/ 686 w 2149486"/>
                <a:gd name="connsiteY0-316" fmla="*/ 83937 h 630012"/>
                <a:gd name="connsiteX1-317" fmla="*/ 39512 w 2149486"/>
                <a:gd name="connsiteY1-318" fmla="*/ 10186 h 630012"/>
                <a:gd name="connsiteX2-319" fmla="*/ 466051 w 2149486"/>
                <a:gd name="connsiteY2-320" fmla="*/ 9525 h 630012"/>
                <a:gd name="connsiteX3-321" fmla="*/ 1091526 w 2149486"/>
                <a:gd name="connsiteY3-322" fmla="*/ 6350 h 630012"/>
                <a:gd name="connsiteX4-323" fmla="*/ 1615401 w 2149486"/>
                <a:gd name="connsiteY4-324" fmla="*/ 0 h 630012"/>
                <a:gd name="connsiteX5-325" fmla="*/ 2113149 w 2149486"/>
                <a:gd name="connsiteY5-326" fmla="*/ 13361 h 630012"/>
                <a:gd name="connsiteX6-327" fmla="*/ 2148800 w 2149486"/>
                <a:gd name="connsiteY6-328" fmla="*/ 83937 h 630012"/>
                <a:gd name="connsiteX7-329" fmla="*/ 2148800 w 2149486"/>
                <a:gd name="connsiteY7-330" fmla="*/ 553086 h 630012"/>
                <a:gd name="connsiteX8-331" fmla="*/ 2116324 w 2149486"/>
                <a:gd name="connsiteY8-332" fmla="*/ 626837 h 630012"/>
                <a:gd name="connsiteX9-333" fmla="*/ 1574126 w 2149486"/>
                <a:gd name="connsiteY9-334" fmla="*/ 625475 h 630012"/>
                <a:gd name="connsiteX10-335" fmla="*/ 33162 w 2149486"/>
                <a:gd name="connsiteY10-336" fmla="*/ 630012 h 630012"/>
                <a:gd name="connsiteX11-337" fmla="*/ 686 w 2149486"/>
                <a:gd name="connsiteY11-338" fmla="*/ 553086 h 630012"/>
                <a:gd name="connsiteX12" fmla="*/ 686 w 2149486"/>
                <a:gd name="connsiteY12" fmla="*/ 83937 h 630012"/>
                <a:gd name="connsiteX0-339" fmla="*/ 686 w 2149486"/>
                <a:gd name="connsiteY0-340" fmla="*/ 83937 h 630012"/>
                <a:gd name="connsiteX1-341" fmla="*/ 39512 w 2149486"/>
                <a:gd name="connsiteY1-342" fmla="*/ 10186 h 630012"/>
                <a:gd name="connsiteX2-343" fmla="*/ 466051 w 2149486"/>
                <a:gd name="connsiteY2-344" fmla="*/ 9525 h 630012"/>
                <a:gd name="connsiteX3-345" fmla="*/ 1091526 w 2149486"/>
                <a:gd name="connsiteY3-346" fmla="*/ 6350 h 630012"/>
                <a:gd name="connsiteX4-347" fmla="*/ 1615401 w 2149486"/>
                <a:gd name="connsiteY4-348" fmla="*/ 0 h 630012"/>
                <a:gd name="connsiteX5-349" fmla="*/ 2113149 w 2149486"/>
                <a:gd name="connsiteY5-350" fmla="*/ 13361 h 630012"/>
                <a:gd name="connsiteX6-351" fmla="*/ 2148800 w 2149486"/>
                <a:gd name="connsiteY6-352" fmla="*/ 83937 h 630012"/>
                <a:gd name="connsiteX7-353" fmla="*/ 2148800 w 2149486"/>
                <a:gd name="connsiteY7-354" fmla="*/ 553086 h 630012"/>
                <a:gd name="connsiteX8-355" fmla="*/ 2116324 w 2149486"/>
                <a:gd name="connsiteY8-356" fmla="*/ 626837 h 630012"/>
                <a:gd name="connsiteX9-357" fmla="*/ 1574126 w 2149486"/>
                <a:gd name="connsiteY9-358" fmla="*/ 625475 h 630012"/>
                <a:gd name="connsiteX10-359" fmla="*/ 672426 w 2149486"/>
                <a:gd name="connsiteY10-360" fmla="*/ 625475 h 630012"/>
                <a:gd name="connsiteX11-361" fmla="*/ 33162 w 2149486"/>
                <a:gd name="connsiteY11-362" fmla="*/ 630012 h 630012"/>
                <a:gd name="connsiteX12-363" fmla="*/ 686 w 2149486"/>
                <a:gd name="connsiteY12-364" fmla="*/ 553086 h 630012"/>
                <a:gd name="connsiteX13" fmla="*/ 686 w 2149486"/>
                <a:gd name="connsiteY13" fmla="*/ 83937 h 630012"/>
                <a:gd name="connsiteX0-365" fmla="*/ 686 w 2149486"/>
                <a:gd name="connsiteY0-366" fmla="*/ 83937 h 630012"/>
                <a:gd name="connsiteX1-367" fmla="*/ 39512 w 2149486"/>
                <a:gd name="connsiteY1-368" fmla="*/ 10186 h 630012"/>
                <a:gd name="connsiteX2-369" fmla="*/ 466051 w 2149486"/>
                <a:gd name="connsiteY2-370" fmla="*/ 9525 h 630012"/>
                <a:gd name="connsiteX3-371" fmla="*/ 1091526 w 2149486"/>
                <a:gd name="connsiteY3-372" fmla="*/ 6350 h 630012"/>
                <a:gd name="connsiteX4-373" fmla="*/ 1615401 w 2149486"/>
                <a:gd name="connsiteY4-374" fmla="*/ 0 h 630012"/>
                <a:gd name="connsiteX5-375" fmla="*/ 2113149 w 2149486"/>
                <a:gd name="connsiteY5-376" fmla="*/ 13361 h 630012"/>
                <a:gd name="connsiteX6-377" fmla="*/ 2148800 w 2149486"/>
                <a:gd name="connsiteY6-378" fmla="*/ 83937 h 630012"/>
                <a:gd name="connsiteX7-379" fmla="*/ 2148800 w 2149486"/>
                <a:gd name="connsiteY7-380" fmla="*/ 553086 h 630012"/>
                <a:gd name="connsiteX8-381" fmla="*/ 2116324 w 2149486"/>
                <a:gd name="connsiteY8-382" fmla="*/ 626837 h 630012"/>
                <a:gd name="connsiteX9-383" fmla="*/ 1574126 w 2149486"/>
                <a:gd name="connsiteY9-384" fmla="*/ 625475 h 630012"/>
                <a:gd name="connsiteX10-385" fmla="*/ 672426 w 2149486"/>
                <a:gd name="connsiteY10-386" fmla="*/ 625475 h 630012"/>
                <a:gd name="connsiteX11-387" fmla="*/ 259676 w 2149486"/>
                <a:gd name="connsiteY11-388" fmla="*/ 628650 h 630012"/>
                <a:gd name="connsiteX12-389" fmla="*/ 33162 w 2149486"/>
                <a:gd name="connsiteY12-390" fmla="*/ 630012 h 630012"/>
                <a:gd name="connsiteX13-391" fmla="*/ 686 w 2149486"/>
                <a:gd name="connsiteY13-392" fmla="*/ 553086 h 630012"/>
                <a:gd name="connsiteX14" fmla="*/ 686 w 2149486"/>
                <a:gd name="connsiteY14" fmla="*/ 83937 h 630012"/>
                <a:gd name="connsiteX0-393" fmla="*/ 686 w 2149486"/>
                <a:gd name="connsiteY0-394" fmla="*/ 83937 h 635431"/>
                <a:gd name="connsiteX1-395" fmla="*/ 39512 w 2149486"/>
                <a:gd name="connsiteY1-396" fmla="*/ 10186 h 635431"/>
                <a:gd name="connsiteX2-397" fmla="*/ 466051 w 2149486"/>
                <a:gd name="connsiteY2-398" fmla="*/ 9525 h 635431"/>
                <a:gd name="connsiteX3-399" fmla="*/ 1091526 w 2149486"/>
                <a:gd name="connsiteY3-400" fmla="*/ 6350 h 635431"/>
                <a:gd name="connsiteX4-401" fmla="*/ 1615401 w 2149486"/>
                <a:gd name="connsiteY4-402" fmla="*/ 0 h 635431"/>
                <a:gd name="connsiteX5-403" fmla="*/ 2113149 w 2149486"/>
                <a:gd name="connsiteY5-404" fmla="*/ 13361 h 635431"/>
                <a:gd name="connsiteX6-405" fmla="*/ 2148800 w 2149486"/>
                <a:gd name="connsiteY6-406" fmla="*/ 83937 h 635431"/>
                <a:gd name="connsiteX7-407" fmla="*/ 2148800 w 2149486"/>
                <a:gd name="connsiteY7-408" fmla="*/ 553086 h 635431"/>
                <a:gd name="connsiteX8-409" fmla="*/ 2116324 w 2149486"/>
                <a:gd name="connsiteY8-410" fmla="*/ 626837 h 635431"/>
                <a:gd name="connsiteX9-411" fmla="*/ 1574126 w 2149486"/>
                <a:gd name="connsiteY9-412" fmla="*/ 625475 h 635431"/>
                <a:gd name="connsiteX10-413" fmla="*/ 672426 w 2149486"/>
                <a:gd name="connsiteY10-414" fmla="*/ 625475 h 635431"/>
                <a:gd name="connsiteX11-415" fmla="*/ 259676 w 2149486"/>
                <a:gd name="connsiteY11-416" fmla="*/ 628650 h 635431"/>
                <a:gd name="connsiteX12-417" fmla="*/ 33162 w 2149486"/>
                <a:gd name="connsiteY12-418" fmla="*/ 630012 h 635431"/>
                <a:gd name="connsiteX13-419" fmla="*/ 686 w 2149486"/>
                <a:gd name="connsiteY13-420" fmla="*/ 553086 h 635431"/>
                <a:gd name="connsiteX14-421" fmla="*/ 686 w 2149486"/>
                <a:gd name="connsiteY14-422" fmla="*/ 83937 h 635431"/>
                <a:gd name="connsiteX0-423" fmla="*/ 686 w 2149486"/>
                <a:gd name="connsiteY0-424" fmla="*/ 83937 h 635431"/>
                <a:gd name="connsiteX1-425" fmla="*/ 39512 w 2149486"/>
                <a:gd name="connsiteY1-426" fmla="*/ 10186 h 635431"/>
                <a:gd name="connsiteX2-427" fmla="*/ 466051 w 2149486"/>
                <a:gd name="connsiteY2-428" fmla="*/ 9525 h 635431"/>
                <a:gd name="connsiteX3-429" fmla="*/ 1091526 w 2149486"/>
                <a:gd name="connsiteY3-430" fmla="*/ 6350 h 635431"/>
                <a:gd name="connsiteX4-431" fmla="*/ 1615401 w 2149486"/>
                <a:gd name="connsiteY4-432" fmla="*/ 0 h 635431"/>
                <a:gd name="connsiteX5-433" fmla="*/ 2113149 w 2149486"/>
                <a:gd name="connsiteY5-434" fmla="*/ 13361 h 635431"/>
                <a:gd name="connsiteX6-435" fmla="*/ 2148800 w 2149486"/>
                <a:gd name="connsiteY6-436" fmla="*/ 83937 h 635431"/>
                <a:gd name="connsiteX7-437" fmla="*/ 2148800 w 2149486"/>
                <a:gd name="connsiteY7-438" fmla="*/ 553086 h 635431"/>
                <a:gd name="connsiteX8-439" fmla="*/ 2116324 w 2149486"/>
                <a:gd name="connsiteY8-440" fmla="*/ 626837 h 635431"/>
                <a:gd name="connsiteX9-441" fmla="*/ 1574126 w 2149486"/>
                <a:gd name="connsiteY9-442" fmla="*/ 625475 h 635431"/>
                <a:gd name="connsiteX10-443" fmla="*/ 672426 w 2149486"/>
                <a:gd name="connsiteY10-444" fmla="*/ 625475 h 635431"/>
                <a:gd name="connsiteX11-445" fmla="*/ 259676 w 2149486"/>
                <a:gd name="connsiteY11-446" fmla="*/ 628650 h 635431"/>
                <a:gd name="connsiteX12-447" fmla="*/ 33162 w 2149486"/>
                <a:gd name="connsiteY12-448" fmla="*/ 630012 h 635431"/>
                <a:gd name="connsiteX13-449" fmla="*/ 686 w 2149486"/>
                <a:gd name="connsiteY13-450" fmla="*/ 553086 h 635431"/>
                <a:gd name="connsiteX14-451" fmla="*/ 686 w 2149486"/>
                <a:gd name="connsiteY14-452" fmla="*/ 83937 h 635431"/>
                <a:gd name="connsiteX0-453" fmla="*/ 686 w 2149486"/>
                <a:gd name="connsiteY0-454" fmla="*/ 83937 h 635431"/>
                <a:gd name="connsiteX1-455" fmla="*/ 39512 w 2149486"/>
                <a:gd name="connsiteY1-456" fmla="*/ 10186 h 635431"/>
                <a:gd name="connsiteX2-457" fmla="*/ 466051 w 2149486"/>
                <a:gd name="connsiteY2-458" fmla="*/ 9525 h 635431"/>
                <a:gd name="connsiteX3-459" fmla="*/ 1091526 w 2149486"/>
                <a:gd name="connsiteY3-460" fmla="*/ 6350 h 635431"/>
                <a:gd name="connsiteX4-461" fmla="*/ 1615401 w 2149486"/>
                <a:gd name="connsiteY4-462" fmla="*/ 0 h 635431"/>
                <a:gd name="connsiteX5-463" fmla="*/ 2113149 w 2149486"/>
                <a:gd name="connsiteY5-464" fmla="*/ 13361 h 635431"/>
                <a:gd name="connsiteX6-465" fmla="*/ 2148800 w 2149486"/>
                <a:gd name="connsiteY6-466" fmla="*/ 83937 h 635431"/>
                <a:gd name="connsiteX7-467" fmla="*/ 2148800 w 2149486"/>
                <a:gd name="connsiteY7-468" fmla="*/ 553086 h 635431"/>
                <a:gd name="connsiteX8-469" fmla="*/ 2116324 w 2149486"/>
                <a:gd name="connsiteY8-470" fmla="*/ 626837 h 635431"/>
                <a:gd name="connsiteX9-471" fmla="*/ 1574126 w 2149486"/>
                <a:gd name="connsiteY9-472" fmla="*/ 625475 h 635431"/>
                <a:gd name="connsiteX10-473" fmla="*/ 672426 w 2149486"/>
                <a:gd name="connsiteY10-474" fmla="*/ 625475 h 635431"/>
                <a:gd name="connsiteX11-475" fmla="*/ 259676 w 2149486"/>
                <a:gd name="connsiteY11-476" fmla="*/ 628650 h 635431"/>
                <a:gd name="connsiteX12-477" fmla="*/ 33162 w 2149486"/>
                <a:gd name="connsiteY12-478" fmla="*/ 630012 h 635431"/>
                <a:gd name="connsiteX13-479" fmla="*/ 686 w 2149486"/>
                <a:gd name="connsiteY13-480" fmla="*/ 553086 h 635431"/>
                <a:gd name="connsiteX14-481" fmla="*/ 686 w 2149486"/>
                <a:gd name="connsiteY14-482" fmla="*/ 83937 h 635431"/>
                <a:gd name="connsiteX0-483" fmla="*/ 686 w 2149486"/>
                <a:gd name="connsiteY0-484" fmla="*/ 83937 h 635431"/>
                <a:gd name="connsiteX1-485" fmla="*/ 39512 w 2149486"/>
                <a:gd name="connsiteY1-486" fmla="*/ 10186 h 635431"/>
                <a:gd name="connsiteX2-487" fmla="*/ 466051 w 2149486"/>
                <a:gd name="connsiteY2-488" fmla="*/ 9525 h 635431"/>
                <a:gd name="connsiteX3-489" fmla="*/ 1091526 w 2149486"/>
                <a:gd name="connsiteY3-490" fmla="*/ 6350 h 635431"/>
                <a:gd name="connsiteX4-491" fmla="*/ 1615401 w 2149486"/>
                <a:gd name="connsiteY4-492" fmla="*/ 0 h 635431"/>
                <a:gd name="connsiteX5-493" fmla="*/ 2113149 w 2149486"/>
                <a:gd name="connsiteY5-494" fmla="*/ 13361 h 635431"/>
                <a:gd name="connsiteX6-495" fmla="*/ 2148800 w 2149486"/>
                <a:gd name="connsiteY6-496" fmla="*/ 83937 h 635431"/>
                <a:gd name="connsiteX7-497" fmla="*/ 2148800 w 2149486"/>
                <a:gd name="connsiteY7-498" fmla="*/ 553086 h 635431"/>
                <a:gd name="connsiteX8-499" fmla="*/ 2116324 w 2149486"/>
                <a:gd name="connsiteY8-500" fmla="*/ 626837 h 635431"/>
                <a:gd name="connsiteX9-501" fmla="*/ 1850351 w 2149486"/>
                <a:gd name="connsiteY9-502" fmla="*/ 625475 h 635431"/>
                <a:gd name="connsiteX10-503" fmla="*/ 1574126 w 2149486"/>
                <a:gd name="connsiteY10-504" fmla="*/ 625475 h 635431"/>
                <a:gd name="connsiteX11-505" fmla="*/ 672426 w 2149486"/>
                <a:gd name="connsiteY11-506" fmla="*/ 625475 h 635431"/>
                <a:gd name="connsiteX12-507" fmla="*/ 259676 w 2149486"/>
                <a:gd name="connsiteY12-508" fmla="*/ 628650 h 635431"/>
                <a:gd name="connsiteX13-509" fmla="*/ 33162 w 2149486"/>
                <a:gd name="connsiteY13-510" fmla="*/ 630012 h 635431"/>
                <a:gd name="connsiteX14-511" fmla="*/ 686 w 2149486"/>
                <a:gd name="connsiteY14-512" fmla="*/ 553086 h 635431"/>
                <a:gd name="connsiteX15" fmla="*/ 686 w 2149486"/>
                <a:gd name="connsiteY15" fmla="*/ 83937 h 635431"/>
                <a:gd name="connsiteX0-513" fmla="*/ 686 w 2149486"/>
                <a:gd name="connsiteY0-514" fmla="*/ 83937 h 635431"/>
                <a:gd name="connsiteX1-515" fmla="*/ 39512 w 2149486"/>
                <a:gd name="connsiteY1-516" fmla="*/ 10186 h 635431"/>
                <a:gd name="connsiteX2-517" fmla="*/ 466051 w 2149486"/>
                <a:gd name="connsiteY2-518" fmla="*/ 9525 h 635431"/>
                <a:gd name="connsiteX3-519" fmla="*/ 1091526 w 2149486"/>
                <a:gd name="connsiteY3-520" fmla="*/ 6350 h 635431"/>
                <a:gd name="connsiteX4-521" fmla="*/ 1615401 w 2149486"/>
                <a:gd name="connsiteY4-522" fmla="*/ 0 h 635431"/>
                <a:gd name="connsiteX5-523" fmla="*/ 2113149 w 2149486"/>
                <a:gd name="connsiteY5-524" fmla="*/ 13361 h 635431"/>
                <a:gd name="connsiteX6-525" fmla="*/ 2148800 w 2149486"/>
                <a:gd name="connsiteY6-526" fmla="*/ 83937 h 635431"/>
                <a:gd name="connsiteX7-527" fmla="*/ 2148800 w 2149486"/>
                <a:gd name="connsiteY7-528" fmla="*/ 553086 h 635431"/>
                <a:gd name="connsiteX8-529" fmla="*/ 2116324 w 2149486"/>
                <a:gd name="connsiteY8-530" fmla="*/ 626837 h 635431"/>
                <a:gd name="connsiteX9-531" fmla="*/ 1850351 w 2149486"/>
                <a:gd name="connsiteY9-532" fmla="*/ 625475 h 635431"/>
                <a:gd name="connsiteX10-533" fmla="*/ 1574126 w 2149486"/>
                <a:gd name="connsiteY10-534" fmla="*/ 625475 h 635431"/>
                <a:gd name="connsiteX11-535" fmla="*/ 672426 w 2149486"/>
                <a:gd name="connsiteY11-536" fmla="*/ 625475 h 635431"/>
                <a:gd name="connsiteX12-537" fmla="*/ 259676 w 2149486"/>
                <a:gd name="connsiteY12-538" fmla="*/ 628650 h 635431"/>
                <a:gd name="connsiteX13-539" fmla="*/ 33162 w 2149486"/>
                <a:gd name="connsiteY13-540" fmla="*/ 630012 h 635431"/>
                <a:gd name="connsiteX14-541" fmla="*/ 686 w 2149486"/>
                <a:gd name="connsiteY14-542" fmla="*/ 553086 h 635431"/>
                <a:gd name="connsiteX15-543" fmla="*/ 686 w 2149486"/>
                <a:gd name="connsiteY15-544" fmla="*/ 83937 h 635431"/>
                <a:gd name="connsiteX0-545" fmla="*/ 686 w 2149486"/>
                <a:gd name="connsiteY0-546" fmla="*/ 83937 h 635431"/>
                <a:gd name="connsiteX1-547" fmla="*/ 39512 w 2149486"/>
                <a:gd name="connsiteY1-548" fmla="*/ 10186 h 635431"/>
                <a:gd name="connsiteX2-549" fmla="*/ 466051 w 2149486"/>
                <a:gd name="connsiteY2-550" fmla="*/ 9525 h 635431"/>
                <a:gd name="connsiteX3-551" fmla="*/ 1091526 w 2149486"/>
                <a:gd name="connsiteY3-552" fmla="*/ 6350 h 635431"/>
                <a:gd name="connsiteX4-553" fmla="*/ 1615401 w 2149486"/>
                <a:gd name="connsiteY4-554" fmla="*/ 0 h 635431"/>
                <a:gd name="connsiteX5-555" fmla="*/ 2113149 w 2149486"/>
                <a:gd name="connsiteY5-556" fmla="*/ 13361 h 635431"/>
                <a:gd name="connsiteX6-557" fmla="*/ 2148800 w 2149486"/>
                <a:gd name="connsiteY6-558" fmla="*/ 83937 h 635431"/>
                <a:gd name="connsiteX7-559" fmla="*/ 2148800 w 2149486"/>
                <a:gd name="connsiteY7-560" fmla="*/ 553086 h 635431"/>
                <a:gd name="connsiteX8-561" fmla="*/ 2116324 w 2149486"/>
                <a:gd name="connsiteY8-562" fmla="*/ 626837 h 635431"/>
                <a:gd name="connsiteX9-563" fmla="*/ 1850351 w 2149486"/>
                <a:gd name="connsiteY9-564" fmla="*/ 625475 h 635431"/>
                <a:gd name="connsiteX10-565" fmla="*/ 1574126 w 2149486"/>
                <a:gd name="connsiteY10-566" fmla="*/ 625475 h 635431"/>
                <a:gd name="connsiteX11-567" fmla="*/ 672426 w 2149486"/>
                <a:gd name="connsiteY11-568" fmla="*/ 625475 h 635431"/>
                <a:gd name="connsiteX12-569" fmla="*/ 259676 w 2149486"/>
                <a:gd name="connsiteY12-570" fmla="*/ 628650 h 635431"/>
                <a:gd name="connsiteX13-571" fmla="*/ 33162 w 2149486"/>
                <a:gd name="connsiteY13-572" fmla="*/ 630012 h 635431"/>
                <a:gd name="connsiteX14-573" fmla="*/ 686 w 2149486"/>
                <a:gd name="connsiteY14-574" fmla="*/ 553086 h 635431"/>
                <a:gd name="connsiteX15-575" fmla="*/ 686 w 2149486"/>
                <a:gd name="connsiteY15-576" fmla="*/ 83937 h 635431"/>
                <a:gd name="connsiteX0-577" fmla="*/ 4535 w 2153335"/>
                <a:gd name="connsiteY0-578" fmla="*/ 83937 h 635431"/>
                <a:gd name="connsiteX1-579" fmla="*/ 43361 w 2153335"/>
                <a:gd name="connsiteY1-580" fmla="*/ 10186 h 635431"/>
                <a:gd name="connsiteX2-581" fmla="*/ 469900 w 2153335"/>
                <a:gd name="connsiteY2-582" fmla="*/ 9525 h 635431"/>
                <a:gd name="connsiteX3-583" fmla="*/ 1095375 w 2153335"/>
                <a:gd name="connsiteY3-584" fmla="*/ 6350 h 635431"/>
                <a:gd name="connsiteX4-585" fmla="*/ 1619250 w 2153335"/>
                <a:gd name="connsiteY4-586" fmla="*/ 0 h 635431"/>
                <a:gd name="connsiteX5-587" fmla="*/ 2116998 w 2153335"/>
                <a:gd name="connsiteY5-588" fmla="*/ 13361 h 635431"/>
                <a:gd name="connsiteX6-589" fmla="*/ 2152649 w 2153335"/>
                <a:gd name="connsiteY6-590" fmla="*/ 83937 h 635431"/>
                <a:gd name="connsiteX7-591" fmla="*/ 2152649 w 2153335"/>
                <a:gd name="connsiteY7-592" fmla="*/ 553086 h 635431"/>
                <a:gd name="connsiteX8-593" fmla="*/ 2120173 w 2153335"/>
                <a:gd name="connsiteY8-594" fmla="*/ 626837 h 635431"/>
                <a:gd name="connsiteX9-595" fmla="*/ 1854200 w 2153335"/>
                <a:gd name="connsiteY9-596" fmla="*/ 625475 h 635431"/>
                <a:gd name="connsiteX10-597" fmla="*/ 1577975 w 2153335"/>
                <a:gd name="connsiteY10-598" fmla="*/ 625475 h 635431"/>
                <a:gd name="connsiteX11-599" fmla="*/ 676275 w 2153335"/>
                <a:gd name="connsiteY11-600" fmla="*/ 625475 h 635431"/>
                <a:gd name="connsiteX12-601" fmla="*/ 263525 w 2153335"/>
                <a:gd name="connsiteY12-602" fmla="*/ 628650 h 635431"/>
                <a:gd name="connsiteX13-603" fmla="*/ 37011 w 2153335"/>
                <a:gd name="connsiteY13-604" fmla="*/ 630012 h 635431"/>
                <a:gd name="connsiteX14-605" fmla="*/ 4535 w 2153335"/>
                <a:gd name="connsiteY14-606" fmla="*/ 553086 h 635431"/>
                <a:gd name="connsiteX15-607" fmla="*/ 0 w 2153335"/>
                <a:gd name="connsiteY15-608" fmla="*/ 254000 h 635431"/>
                <a:gd name="connsiteX16" fmla="*/ 4535 w 2153335"/>
                <a:gd name="connsiteY16" fmla="*/ 83937 h 635431"/>
                <a:gd name="connsiteX0-609" fmla="*/ 10957 w 2159757"/>
                <a:gd name="connsiteY0-610" fmla="*/ 83937 h 635431"/>
                <a:gd name="connsiteX1-611" fmla="*/ 49783 w 2159757"/>
                <a:gd name="connsiteY1-612" fmla="*/ 10186 h 635431"/>
                <a:gd name="connsiteX2-613" fmla="*/ 476322 w 2159757"/>
                <a:gd name="connsiteY2-614" fmla="*/ 9525 h 635431"/>
                <a:gd name="connsiteX3-615" fmla="*/ 1101797 w 2159757"/>
                <a:gd name="connsiteY3-616" fmla="*/ 6350 h 635431"/>
                <a:gd name="connsiteX4-617" fmla="*/ 1625672 w 2159757"/>
                <a:gd name="connsiteY4-618" fmla="*/ 0 h 635431"/>
                <a:gd name="connsiteX5-619" fmla="*/ 2123420 w 2159757"/>
                <a:gd name="connsiteY5-620" fmla="*/ 13361 h 635431"/>
                <a:gd name="connsiteX6-621" fmla="*/ 2159071 w 2159757"/>
                <a:gd name="connsiteY6-622" fmla="*/ 83937 h 635431"/>
                <a:gd name="connsiteX7-623" fmla="*/ 2159071 w 2159757"/>
                <a:gd name="connsiteY7-624" fmla="*/ 553086 h 635431"/>
                <a:gd name="connsiteX8-625" fmla="*/ 2126595 w 2159757"/>
                <a:gd name="connsiteY8-626" fmla="*/ 626837 h 635431"/>
                <a:gd name="connsiteX9-627" fmla="*/ 1860622 w 2159757"/>
                <a:gd name="connsiteY9-628" fmla="*/ 625475 h 635431"/>
                <a:gd name="connsiteX10-629" fmla="*/ 1584397 w 2159757"/>
                <a:gd name="connsiteY10-630" fmla="*/ 625475 h 635431"/>
                <a:gd name="connsiteX11-631" fmla="*/ 682697 w 2159757"/>
                <a:gd name="connsiteY11-632" fmla="*/ 625475 h 635431"/>
                <a:gd name="connsiteX12-633" fmla="*/ 269947 w 2159757"/>
                <a:gd name="connsiteY12-634" fmla="*/ 628650 h 635431"/>
                <a:gd name="connsiteX13-635" fmla="*/ 43433 w 2159757"/>
                <a:gd name="connsiteY13-636" fmla="*/ 630012 h 635431"/>
                <a:gd name="connsiteX14-637" fmla="*/ 10957 w 2159757"/>
                <a:gd name="connsiteY14-638" fmla="*/ 553086 h 635431"/>
                <a:gd name="connsiteX15-639" fmla="*/ 73 w 2159757"/>
                <a:gd name="connsiteY15-640" fmla="*/ 415925 h 635431"/>
                <a:gd name="connsiteX16-641" fmla="*/ 6422 w 2159757"/>
                <a:gd name="connsiteY16-642" fmla="*/ 254000 h 635431"/>
                <a:gd name="connsiteX17" fmla="*/ 10957 w 2159757"/>
                <a:gd name="connsiteY17" fmla="*/ 83937 h 635431"/>
                <a:gd name="connsiteX0-643" fmla="*/ 10957 w 2159757"/>
                <a:gd name="connsiteY0-644" fmla="*/ 83937 h 635431"/>
                <a:gd name="connsiteX1-645" fmla="*/ 49783 w 2159757"/>
                <a:gd name="connsiteY1-646" fmla="*/ 10186 h 635431"/>
                <a:gd name="connsiteX2-647" fmla="*/ 476322 w 2159757"/>
                <a:gd name="connsiteY2-648" fmla="*/ 9525 h 635431"/>
                <a:gd name="connsiteX3-649" fmla="*/ 1101797 w 2159757"/>
                <a:gd name="connsiteY3-650" fmla="*/ 6350 h 635431"/>
                <a:gd name="connsiteX4-651" fmla="*/ 1625672 w 2159757"/>
                <a:gd name="connsiteY4-652" fmla="*/ 0 h 635431"/>
                <a:gd name="connsiteX5-653" fmla="*/ 2123420 w 2159757"/>
                <a:gd name="connsiteY5-654" fmla="*/ 13361 h 635431"/>
                <a:gd name="connsiteX6-655" fmla="*/ 2159071 w 2159757"/>
                <a:gd name="connsiteY6-656" fmla="*/ 83937 h 635431"/>
                <a:gd name="connsiteX7-657" fmla="*/ 2155898 w 2159757"/>
                <a:gd name="connsiteY7-658" fmla="*/ 203200 h 635431"/>
                <a:gd name="connsiteX8-659" fmla="*/ 2159071 w 2159757"/>
                <a:gd name="connsiteY8-660" fmla="*/ 553086 h 635431"/>
                <a:gd name="connsiteX9-661" fmla="*/ 2126595 w 2159757"/>
                <a:gd name="connsiteY9-662" fmla="*/ 626837 h 635431"/>
                <a:gd name="connsiteX10-663" fmla="*/ 1860622 w 2159757"/>
                <a:gd name="connsiteY10-664" fmla="*/ 625475 h 635431"/>
                <a:gd name="connsiteX11-665" fmla="*/ 1584397 w 2159757"/>
                <a:gd name="connsiteY11-666" fmla="*/ 625475 h 635431"/>
                <a:gd name="connsiteX12-667" fmla="*/ 682697 w 2159757"/>
                <a:gd name="connsiteY12-668" fmla="*/ 625475 h 635431"/>
                <a:gd name="connsiteX13-669" fmla="*/ 269947 w 2159757"/>
                <a:gd name="connsiteY13-670" fmla="*/ 628650 h 635431"/>
                <a:gd name="connsiteX14-671" fmla="*/ 43433 w 2159757"/>
                <a:gd name="connsiteY14-672" fmla="*/ 630012 h 635431"/>
                <a:gd name="connsiteX15-673" fmla="*/ 10957 w 2159757"/>
                <a:gd name="connsiteY15-674" fmla="*/ 553086 h 635431"/>
                <a:gd name="connsiteX16-675" fmla="*/ 73 w 2159757"/>
                <a:gd name="connsiteY16-676" fmla="*/ 415925 h 635431"/>
                <a:gd name="connsiteX17-677" fmla="*/ 6422 w 2159757"/>
                <a:gd name="connsiteY17-678" fmla="*/ 254000 h 635431"/>
                <a:gd name="connsiteX18" fmla="*/ 10957 w 2159757"/>
                <a:gd name="connsiteY18" fmla="*/ 83937 h 635431"/>
                <a:gd name="connsiteX0-679" fmla="*/ 10957 w 2161599"/>
                <a:gd name="connsiteY0-680" fmla="*/ 83937 h 635431"/>
                <a:gd name="connsiteX1-681" fmla="*/ 49783 w 2161599"/>
                <a:gd name="connsiteY1-682" fmla="*/ 10186 h 635431"/>
                <a:gd name="connsiteX2-683" fmla="*/ 476322 w 2161599"/>
                <a:gd name="connsiteY2-684" fmla="*/ 9525 h 635431"/>
                <a:gd name="connsiteX3-685" fmla="*/ 1101797 w 2161599"/>
                <a:gd name="connsiteY3-686" fmla="*/ 6350 h 635431"/>
                <a:gd name="connsiteX4-687" fmla="*/ 1625672 w 2161599"/>
                <a:gd name="connsiteY4-688" fmla="*/ 0 h 635431"/>
                <a:gd name="connsiteX5-689" fmla="*/ 2123420 w 2161599"/>
                <a:gd name="connsiteY5-690" fmla="*/ 13361 h 635431"/>
                <a:gd name="connsiteX6-691" fmla="*/ 2159071 w 2161599"/>
                <a:gd name="connsiteY6-692" fmla="*/ 83937 h 635431"/>
                <a:gd name="connsiteX7-693" fmla="*/ 2155898 w 2161599"/>
                <a:gd name="connsiteY7-694" fmla="*/ 203200 h 635431"/>
                <a:gd name="connsiteX8-695" fmla="*/ 2159073 w 2161599"/>
                <a:gd name="connsiteY8-696" fmla="*/ 396875 h 635431"/>
                <a:gd name="connsiteX9-697" fmla="*/ 2159071 w 2161599"/>
                <a:gd name="connsiteY9-698" fmla="*/ 553086 h 635431"/>
                <a:gd name="connsiteX10-699" fmla="*/ 2126595 w 2161599"/>
                <a:gd name="connsiteY10-700" fmla="*/ 626837 h 635431"/>
                <a:gd name="connsiteX11-701" fmla="*/ 1860622 w 2161599"/>
                <a:gd name="connsiteY11-702" fmla="*/ 625475 h 635431"/>
                <a:gd name="connsiteX12-703" fmla="*/ 1584397 w 2161599"/>
                <a:gd name="connsiteY12-704" fmla="*/ 625475 h 635431"/>
                <a:gd name="connsiteX13-705" fmla="*/ 682697 w 2161599"/>
                <a:gd name="connsiteY13-706" fmla="*/ 625475 h 635431"/>
                <a:gd name="connsiteX14-707" fmla="*/ 269947 w 2161599"/>
                <a:gd name="connsiteY14-708" fmla="*/ 628650 h 635431"/>
                <a:gd name="connsiteX15-709" fmla="*/ 43433 w 2161599"/>
                <a:gd name="connsiteY15-710" fmla="*/ 630012 h 635431"/>
                <a:gd name="connsiteX16-711" fmla="*/ 10957 w 2161599"/>
                <a:gd name="connsiteY16-712" fmla="*/ 553086 h 635431"/>
                <a:gd name="connsiteX17-713" fmla="*/ 73 w 2161599"/>
                <a:gd name="connsiteY17-714" fmla="*/ 415925 h 635431"/>
                <a:gd name="connsiteX18-715" fmla="*/ 6422 w 2161599"/>
                <a:gd name="connsiteY18-716" fmla="*/ 254000 h 635431"/>
                <a:gd name="connsiteX19" fmla="*/ 10957 w 2161599"/>
                <a:gd name="connsiteY19" fmla="*/ 83937 h 635431"/>
                <a:gd name="connsiteX0-717" fmla="*/ 10957 w 2161599"/>
                <a:gd name="connsiteY0-718" fmla="*/ 83937 h 635431"/>
                <a:gd name="connsiteX1-719" fmla="*/ 49783 w 2161599"/>
                <a:gd name="connsiteY1-720" fmla="*/ 10186 h 635431"/>
                <a:gd name="connsiteX2-721" fmla="*/ 476322 w 2161599"/>
                <a:gd name="connsiteY2-722" fmla="*/ 9525 h 635431"/>
                <a:gd name="connsiteX3-723" fmla="*/ 1101797 w 2161599"/>
                <a:gd name="connsiteY3-724" fmla="*/ 6350 h 635431"/>
                <a:gd name="connsiteX4-725" fmla="*/ 1625672 w 2161599"/>
                <a:gd name="connsiteY4-726" fmla="*/ 0 h 635431"/>
                <a:gd name="connsiteX5-727" fmla="*/ 2123420 w 2161599"/>
                <a:gd name="connsiteY5-728" fmla="*/ 13361 h 635431"/>
                <a:gd name="connsiteX6-729" fmla="*/ 2159071 w 2161599"/>
                <a:gd name="connsiteY6-730" fmla="*/ 83937 h 635431"/>
                <a:gd name="connsiteX7-731" fmla="*/ 2155898 w 2161599"/>
                <a:gd name="connsiteY7-732" fmla="*/ 203200 h 635431"/>
                <a:gd name="connsiteX8-733" fmla="*/ 2159073 w 2161599"/>
                <a:gd name="connsiteY8-734" fmla="*/ 396875 h 635431"/>
                <a:gd name="connsiteX9-735" fmla="*/ 2159071 w 2161599"/>
                <a:gd name="connsiteY9-736" fmla="*/ 553086 h 635431"/>
                <a:gd name="connsiteX10-737" fmla="*/ 2126595 w 2161599"/>
                <a:gd name="connsiteY10-738" fmla="*/ 626837 h 635431"/>
                <a:gd name="connsiteX11-739" fmla="*/ 1860622 w 2161599"/>
                <a:gd name="connsiteY11-740" fmla="*/ 625475 h 635431"/>
                <a:gd name="connsiteX12-741" fmla="*/ 1584397 w 2161599"/>
                <a:gd name="connsiteY12-742" fmla="*/ 625475 h 635431"/>
                <a:gd name="connsiteX13-743" fmla="*/ 682697 w 2161599"/>
                <a:gd name="connsiteY13-744" fmla="*/ 625475 h 635431"/>
                <a:gd name="connsiteX14-745" fmla="*/ 269947 w 2161599"/>
                <a:gd name="connsiteY14-746" fmla="*/ 628650 h 635431"/>
                <a:gd name="connsiteX15-747" fmla="*/ 43433 w 2161599"/>
                <a:gd name="connsiteY15-748" fmla="*/ 630012 h 635431"/>
                <a:gd name="connsiteX16-749" fmla="*/ 10957 w 2161599"/>
                <a:gd name="connsiteY16-750" fmla="*/ 553086 h 635431"/>
                <a:gd name="connsiteX17-751" fmla="*/ 73 w 2161599"/>
                <a:gd name="connsiteY17-752" fmla="*/ 415925 h 635431"/>
                <a:gd name="connsiteX18-753" fmla="*/ 6422 w 2161599"/>
                <a:gd name="connsiteY18-754" fmla="*/ 254000 h 635431"/>
                <a:gd name="connsiteX19-755" fmla="*/ 10957 w 2161599"/>
                <a:gd name="connsiteY19-756" fmla="*/ 83937 h 635431"/>
                <a:gd name="connsiteX0-757" fmla="*/ 10957 w 2161599"/>
                <a:gd name="connsiteY0-758" fmla="*/ 83937 h 635431"/>
                <a:gd name="connsiteX1-759" fmla="*/ 49783 w 2161599"/>
                <a:gd name="connsiteY1-760" fmla="*/ 10186 h 635431"/>
                <a:gd name="connsiteX2-761" fmla="*/ 476322 w 2161599"/>
                <a:gd name="connsiteY2-762" fmla="*/ 9525 h 635431"/>
                <a:gd name="connsiteX3-763" fmla="*/ 1101797 w 2161599"/>
                <a:gd name="connsiteY3-764" fmla="*/ 6350 h 635431"/>
                <a:gd name="connsiteX4-765" fmla="*/ 1625672 w 2161599"/>
                <a:gd name="connsiteY4-766" fmla="*/ 0 h 635431"/>
                <a:gd name="connsiteX5-767" fmla="*/ 2123420 w 2161599"/>
                <a:gd name="connsiteY5-768" fmla="*/ 13361 h 635431"/>
                <a:gd name="connsiteX6-769" fmla="*/ 2159071 w 2161599"/>
                <a:gd name="connsiteY6-770" fmla="*/ 83937 h 635431"/>
                <a:gd name="connsiteX7-771" fmla="*/ 2155898 w 2161599"/>
                <a:gd name="connsiteY7-772" fmla="*/ 203200 h 635431"/>
                <a:gd name="connsiteX8-773" fmla="*/ 2159073 w 2161599"/>
                <a:gd name="connsiteY8-774" fmla="*/ 396875 h 635431"/>
                <a:gd name="connsiteX9-775" fmla="*/ 2159071 w 2161599"/>
                <a:gd name="connsiteY9-776" fmla="*/ 553086 h 635431"/>
                <a:gd name="connsiteX10-777" fmla="*/ 2126595 w 2161599"/>
                <a:gd name="connsiteY10-778" fmla="*/ 626837 h 635431"/>
                <a:gd name="connsiteX11-779" fmla="*/ 1860622 w 2161599"/>
                <a:gd name="connsiteY11-780" fmla="*/ 625475 h 635431"/>
                <a:gd name="connsiteX12-781" fmla="*/ 1584397 w 2161599"/>
                <a:gd name="connsiteY12-782" fmla="*/ 625475 h 635431"/>
                <a:gd name="connsiteX13-783" fmla="*/ 682697 w 2161599"/>
                <a:gd name="connsiteY13-784" fmla="*/ 625475 h 635431"/>
                <a:gd name="connsiteX14-785" fmla="*/ 269947 w 2161599"/>
                <a:gd name="connsiteY14-786" fmla="*/ 628650 h 635431"/>
                <a:gd name="connsiteX15-787" fmla="*/ 43433 w 2161599"/>
                <a:gd name="connsiteY15-788" fmla="*/ 630012 h 635431"/>
                <a:gd name="connsiteX16-789" fmla="*/ 10957 w 2161599"/>
                <a:gd name="connsiteY16-790" fmla="*/ 553086 h 635431"/>
                <a:gd name="connsiteX17-791" fmla="*/ 73 w 2161599"/>
                <a:gd name="connsiteY17-792" fmla="*/ 415925 h 635431"/>
                <a:gd name="connsiteX18-793" fmla="*/ 6422 w 2161599"/>
                <a:gd name="connsiteY18-794" fmla="*/ 254000 h 635431"/>
                <a:gd name="connsiteX19-795" fmla="*/ 10957 w 2161599"/>
                <a:gd name="connsiteY19-796" fmla="*/ 83937 h 635431"/>
                <a:gd name="connsiteX0-797" fmla="*/ 10957 w 2163766"/>
                <a:gd name="connsiteY0-798" fmla="*/ 83937 h 635431"/>
                <a:gd name="connsiteX1-799" fmla="*/ 49783 w 2163766"/>
                <a:gd name="connsiteY1-800" fmla="*/ 10186 h 635431"/>
                <a:gd name="connsiteX2-801" fmla="*/ 476322 w 2163766"/>
                <a:gd name="connsiteY2-802" fmla="*/ 9525 h 635431"/>
                <a:gd name="connsiteX3-803" fmla="*/ 1101797 w 2163766"/>
                <a:gd name="connsiteY3-804" fmla="*/ 6350 h 635431"/>
                <a:gd name="connsiteX4-805" fmla="*/ 1625672 w 2163766"/>
                <a:gd name="connsiteY4-806" fmla="*/ 0 h 635431"/>
                <a:gd name="connsiteX5-807" fmla="*/ 2123420 w 2163766"/>
                <a:gd name="connsiteY5-808" fmla="*/ 13361 h 635431"/>
                <a:gd name="connsiteX6-809" fmla="*/ 2159071 w 2163766"/>
                <a:gd name="connsiteY6-810" fmla="*/ 83937 h 635431"/>
                <a:gd name="connsiteX7-811" fmla="*/ 2155898 w 2163766"/>
                <a:gd name="connsiteY7-812" fmla="*/ 203200 h 635431"/>
                <a:gd name="connsiteX8-813" fmla="*/ 2159073 w 2163766"/>
                <a:gd name="connsiteY8-814" fmla="*/ 396875 h 635431"/>
                <a:gd name="connsiteX9-815" fmla="*/ 2159071 w 2163766"/>
                <a:gd name="connsiteY9-816" fmla="*/ 553086 h 635431"/>
                <a:gd name="connsiteX10-817" fmla="*/ 2126595 w 2163766"/>
                <a:gd name="connsiteY10-818" fmla="*/ 626837 h 635431"/>
                <a:gd name="connsiteX11-819" fmla="*/ 1860622 w 2163766"/>
                <a:gd name="connsiteY11-820" fmla="*/ 625475 h 635431"/>
                <a:gd name="connsiteX12-821" fmla="*/ 1584397 w 2163766"/>
                <a:gd name="connsiteY12-822" fmla="*/ 625475 h 635431"/>
                <a:gd name="connsiteX13-823" fmla="*/ 682697 w 2163766"/>
                <a:gd name="connsiteY13-824" fmla="*/ 625475 h 635431"/>
                <a:gd name="connsiteX14-825" fmla="*/ 269947 w 2163766"/>
                <a:gd name="connsiteY14-826" fmla="*/ 628650 h 635431"/>
                <a:gd name="connsiteX15-827" fmla="*/ 43433 w 2163766"/>
                <a:gd name="connsiteY15-828" fmla="*/ 630012 h 635431"/>
                <a:gd name="connsiteX16-829" fmla="*/ 10957 w 2163766"/>
                <a:gd name="connsiteY16-830" fmla="*/ 553086 h 635431"/>
                <a:gd name="connsiteX17-831" fmla="*/ 73 w 2163766"/>
                <a:gd name="connsiteY17-832" fmla="*/ 415925 h 635431"/>
                <a:gd name="connsiteX18-833" fmla="*/ 6422 w 2163766"/>
                <a:gd name="connsiteY18-834" fmla="*/ 254000 h 635431"/>
                <a:gd name="connsiteX19-835" fmla="*/ 10957 w 2163766"/>
                <a:gd name="connsiteY19-836" fmla="*/ 83937 h 635431"/>
                <a:gd name="connsiteX0-837" fmla="*/ 4821 w 2157630"/>
                <a:gd name="connsiteY0-838" fmla="*/ 83937 h 635431"/>
                <a:gd name="connsiteX1-839" fmla="*/ 43647 w 2157630"/>
                <a:gd name="connsiteY1-840" fmla="*/ 10186 h 635431"/>
                <a:gd name="connsiteX2-841" fmla="*/ 470186 w 2157630"/>
                <a:gd name="connsiteY2-842" fmla="*/ 9525 h 635431"/>
                <a:gd name="connsiteX3-843" fmla="*/ 1095661 w 2157630"/>
                <a:gd name="connsiteY3-844" fmla="*/ 6350 h 635431"/>
                <a:gd name="connsiteX4-845" fmla="*/ 1619536 w 2157630"/>
                <a:gd name="connsiteY4-846" fmla="*/ 0 h 635431"/>
                <a:gd name="connsiteX5-847" fmla="*/ 2117284 w 2157630"/>
                <a:gd name="connsiteY5-848" fmla="*/ 13361 h 635431"/>
                <a:gd name="connsiteX6-849" fmla="*/ 2152935 w 2157630"/>
                <a:gd name="connsiteY6-850" fmla="*/ 83937 h 635431"/>
                <a:gd name="connsiteX7-851" fmla="*/ 2149762 w 2157630"/>
                <a:gd name="connsiteY7-852" fmla="*/ 203200 h 635431"/>
                <a:gd name="connsiteX8-853" fmla="*/ 2152937 w 2157630"/>
                <a:gd name="connsiteY8-854" fmla="*/ 396875 h 635431"/>
                <a:gd name="connsiteX9-855" fmla="*/ 2152935 w 2157630"/>
                <a:gd name="connsiteY9-856" fmla="*/ 553086 h 635431"/>
                <a:gd name="connsiteX10-857" fmla="*/ 2120459 w 2157630"/>
                <a:gd name="connsiteY10-858" fmla="*/ 626837 h 635431"/>
                <a:gd name="connsiteX11-859" fmla="*/ 1854486 w 2157630"/>
                <a:gd name="connsiteY11-860" fmla="*/ 625475 h 635431"/>
                <a:gd name="connsiteX12-861" fmla="*/ 1578261 w 2157630"/>
                <a:gd name="connsiteY12-862" fmla="*/ 625475 h 635431"/>
                <a:gd name="connsiteX13-863" fmla="*/ 676561 w 2157630"/>
                <a:gd name="connsiteY13-864" fmla="*/ 625475 h 635431"/>
                <a:gd name="connsiteX14-865" fmla="*/ 263811 w 2157630"/>
                <a:gd name="connsiteY14-866" fmla="*/ 628650 h 635431"/>
                <a:gd name="connsiteX15-867" fmla="*/ 37297 w 2157630"/>
                <a:gd name="connsiteY15-868" fmla="*/ 630012 h 635431"/>
                <a:gd name="connsiteX16-869" fmla="*/ 4821 w 2157630"/>
                <a:gd name="connsiteY16-870" fmla="*/ 553086 h 635431"/>
                <a:gd name="connsiteX17-871" fmla="*/ 6637 w 2157630"/>
                <a:gd name="connsiteY17-872" fmla="*/ 419100 h 635431"/>
                <a:gd name="connsiteX18-873" fmla="*/ 286 w 2157630"/>
                <a:gd name="connsiteY18-874" fmla="*/ 254000 h 635431"/>
                <a:gd name="connsiteX19-875" fmla="*/ 4821 w 2157630"/>
                <a:gd name="connsiteY19-876" fmla="*/ 83937 h 635431"/>
                <a:gd name="connsiteX0-877" fmla="*/ 5313 w 2158122"/>
                <a:gd name="connsiteY0-878" fmla="*/ 83937 h 635431"/>
                <a:gd name="connsiteX1-879" fmla="*/ 44139 w 2158122"/>
                <a:gd name="connsiteY1-880" fmla="*/ 10186 h 635431"/>
                <a:gd name="connsiteX2-881" fmla="*/ 470678 w 2158122"/>
                <a:gd name="connsiteY2-882" fmla="*/ 9525 h 635431"/>
                <a:gd name="connsiteX3-883" fmla="*/ 1096153 w 2158122"/>
                <a:gd name="connsiteY3-884" fmla="*/ 6350 h 635431"/>
                <a:gd name="connsiteX4-885" fmla="*/ 1620028 w 2158122"/>
                <a:gd name="connsiteY4-886" fmla="*/ 0 h 635431"/>
                <a:gd name="connsiteX5-887" fmla="*/ 2117776 w 2158122"/>
                <a:gd name="connsiteY5-888" fmla="*/ 13361 h 635431"/>
                <a:gd name="connsiteX6-889" fmla="*/ 2153427 w 2158122"/>
                <a:gd name="connsiteY6-890" fmla="*/ 83937 h 635431"/>
                <a:gd name="connsiteX7-891" fmla="*/ 2150254 w 2158122"/>
                <a:gd name="connsiteY7-892" fmla="*/ 203200 h 635431"/>
                <a:gd name="connsiteX8-893" fmla="*/ 2153429 w 2158122"/>
                <a:gd name="connsiteY8-894" fmla="*/ 396875 h 635431"/>
                <a:gd name="connsiteX9-895" fmla="*/ 2153427 w 2158122"/>
                <a:gd name="connsiteY9-896" fmla="*/ 553086 h 635431"/>
                <a:gd name="connsiteX10-897" fmla="*/ 2120951 w 2158122"/>
                <a:gd name="connsiteY10-898" fmla="*/ 626837 h 635431"/>
                <a:gd name="connsiteX11-899" fmla="*/ 1854978 w 2158122"/>
                <a:gd name="connsiteY11-900" fmla="*/ 625475 h 635431"/>
                <a:gd name="connsiteX12-901" fmla="*/ 1578753 w 2158122"/>
                <a:gd name="connsiteY12-902" fmla="*/ 625475 h 635431"/>
                <a:gd name="connsiteX13-903" fmla="*/ 677053 w 2158122"/>
                <a:gd name="connsiteY13-904" fmla="*/ 625475 h 635431"/>
                <a:gd name="connsiteX14-905" fmla="*/ 264303 w 2158122"/>
                <a:gd name="connsiteY14-906" fmla="*/ 628650 h 635431"/>
                <a:gd name="connsiteX15-907" fmla="*/ 37789 w 2158122"/>
                <a:gd name="connsiteY15-908" fmla="*/ 630012 h 635431"/>
                <a:gd name="connsiteX16-909" fmla="*/ 5313 w 2158122"/>
                <a:gd name="connsiteY16-910" fmla="*/ 553086 h 635431"/>
                <a:gd name="connsiteX17-911" fmla="*/ 7129 w 2158122"/>
                <a:gd name="connsiteY17-912" fmla="*/ 419100 h 635431"/>
                <a:gd name="connsiteX18-913" fmla="*/ 778 w 2158122"/>
                <a:gd name="connsiteY18-914" fmla="*/ 254000 h 635431"/>
                <a:gd name="connsiteX19-915" fmla="*/ 5313 w 2158122"/>
                <a:gd name="connsiteY19-916" fmla="*/ 83937 h 635431"/>
                <a:gd name="connsiteX0-917" fmla="*/ 8795 w 2161604"/>
                <a:gd name="connsiteY0-918" fmla="*/ 83937 h 635431"/>
                <a:gd name="connsiteX1-919" fmla="*/ 47621 w 2161604"/>
                <a:gd name="connsiteY1-920" fmla="*/ 10186 h 635431"/>
                <a:gd name="connsiteX2-921" fmla="*/ 474160 w 2161604"/>
                <a:gd name="connsiteY2-922" fmla="*/ 9525 h 635431"/>
                <a:gd name="connsiteX3-923" fmla="*/ 1099635 w 2161604"/>
                <a:gd name="connsiteY3-924" fmla="*/ 6350 h 635431"/>
                <a:gd name="connsiteX4-925" fmla="*/ 1623510 w 2161604"/>
                <a:gd name="connsiteY4-926" fmla="*/ 0 h 635431"/>
                <a:gd name="connsiteX5-927" fmla="*/ 2121258 w 2161604"/>
                <a:gd name="connsiteY5-928" fmla="*/ 13361 h 635431"/>
                <a:gd name="connsiteX6-929" fmla="*/ 2156909 w 2161604"/>
                <a:gd name="connsiteY6-930" fmla="*/ 83937 h 635431"/>
                <a:gd name="connsiteX7-931" fmla="*/ 2153736 w 2161604"/>
                <a:gd name="connsiteY7-932" fmla="*/ 203200 h 635431"/>
                <a:gd name="connsiteX8-933" fmla="*/ 2156911 w 2161604"/>
                <a:gd name="connsiteY8-934" fmla="*/ 396875 h 635431"/>
                <a:gd name="connsiteX9-935" fmla="*/ 2156909 w 2161604"/>
                <a:gd name="connsiteY9-936" fmla="*/ 553086 h 635431"/>
                <a:gd name="connsiteX10-937" fmla="*/ 2124433 w 2161604"/>
                <a:gd name="connsiteY10-938" fmla="*/ 626837 h 635431"/>
                <a:gd name="connsiteX11-939" fmla="*/ 1858460 w 2161604"/>
                <a:gd name="connsiteY11-940" fmla="*/ 625475 h 635431"/>
                <a:gd name="connsiteX12-941" fmla="*/ 1582235 w 2161604"/>
                <a:gd name="connsiteY12-942" fmla="*/ 625475 h 635431"/>
                <a:gd name="connsiteX13-943" fmla="*/ 680535 w 2161604"/>
                <a:gd name="connsiteY13-944" fmla="*/ 625475 h 635431"/>
                <a:gd name="connsiteX14-945" fmla="*/ 267785 w 2161604"/>
                <a:gd name="connsiteY14-946" fmla="*/ 628650 h 635431"/>
                <a:gd name="connsiteX15-947" fmla="*/ 41271 w 2161604"/>
                <a:gd name="connsiteY15-948" fmla="*/ 630012 h 635431"/>
                <a:gd name="connsiteX16-949" fmla="*/ 8795 w 2161604"/>
                <a:gd name="connsiteY16-950" fmla="*/ 553086 h 635431"/>
                <a:gd name="connsiteX17-951" fmla="*/ 10611 w 2161604"/>
                <a:gd name="connsiteY17-952" fmla="*/ 419100 h 635431"/>
                <a:gd name="connsiteX18-953" fmla="*/ 4260 w 2161604"/>
                <a:gd name="connsiteY18-954" fmla="*/ 254000 h 635431"/>
                <a:gd name="connsiteX19-955" fmla="*/ 8795 w 2161604"/>
                <a:gd name="connsiteY19-956" fmla="*/ 83937 h 635431"/>
                <a:gd name="connsiteX0-957" fmla="*/ 8795 w 2161604"/>
                <a:gd name="connsiteY0-958" fmla="*/ 83937 h 635431"/>
                <a:gd name="connsiteX1-959" fmla="*/ 47621 w 2161604"/>
                <a:gd name="connsiteY1-960" fmla="*/ 10186 h 635431"/>
                <a:gd name="connsiteX2-961" fmla="*/ 474160 w 2161604"/>
                <a:gd name="connsiteY2-962" fmla="*/ 9525 h 635431"/>
                <a:gd name="connsiteX3-963" fmla="*/ 1099635 w 2161604"/>
                <a:gd name="connsiteY3-964" fmla="*/ 6350 h 635431"/>
                <a:gd name="connsiteX4-965" fmla="*/ 1623510 w 2161604"/>
                <a:gd name="connsiteY4-966" fmla="*/ 0 h 635431"/>
                <a:gd name="connsiteX5-967" fmla="*/ 2121258 w 2161604"/>
                <a:gd name="connsiteY5-968" fmla="*/ 13361 h 635431"/>
                <a:gd name="connsiteX6-969" fmla="*/ 2156909 w 2161604"/>
                <a:gd name="connsiteY6-970" fmla="*/ 83937 h 635431"/>
                <a:gd name="connsiteX7-971" fmla="*/ 2153736 w 2161604"/>
                <a:gd name="connsiteY7-972" fmla="*/ 203200 h 635431"/>
                <a:gd name="connsiteX8-973" fmla="*/ 2156911 w 2161604"/>
                <a:gd name="connsiteY8-974" fmla="*/ 396875 h 635431"/>
                <a:gd name="connsiteX9-975" fmla="*/ 2156909 w 2161604"/>
                <a:gd name="connsiteY9-976" fmla="*/ 553086 h 635431"/>
                <a:gd name="connsiteX10-977" fmla="*/ 2124433 w 2161604"/>
                <a:gd name="connsiteY10-978" fmla="*/ 626837 h 635431"/>
                <a:gd name="connsiteX11-979" fmla="*/ 1858460 w 2161604"/>
                <a:gd name="connsiteY11-980" fmla="*/ 625475 h 635431"/>
                <a:gd name="connsiteX12-981" fmla="*/ 1582235 w 2161604"/>
                <a:gd name="connsiteY12-982" fmla="*/ 625475 h 635431"/>
                <a:gd name="connsiteX13-983" fmla="*/ 1045660 w 2161604"/>
                <a:gd name="connsiteY13-984" fmla="*/ 625475 h 635431"/>
                <a:gd name="connsiteX14-985" fmla="*/ 680535 w 2161604"/>
                <a:gd name="connsiteY14-986" fmla="*/ 625475 h 635431"/>
                <a:gd name="connsiteX15-987" fmla="*/ 267785 w 2161604"/>
                <a:gd name="connsiteY15-988" fmla="*/ 628650 h 635431"/>
                <a:gd name="connsiteX16-989" fmla="*/ 41271 w 2161604"/>
                <a:gd name="connsiteY16-990" fmla="*/ 630012 h 635431"/>
                <a:gd name="connsiteX17-991" fmla="*/ 8795 w 2161604"/>
                <a:gd name="connsiteY17-992" fmla="*/ 553086 h 635431"/>
                <a:gd name="connsiteX18-993" fmla="*/ 10611 w 2161604"/>
                <a:gd name="connsiteY18-994" fmla="*/ 419100 h 635431"/>
                <a:gd name="connsiteX19-995" fmla="*/ 4260 w 2161604"/>
                <a:gd name="connsiteY19-996" fmla="*/ 254000 h 635431"/>
                <a:gd name="connsiteX20" fmla="*/ 8795 w 2161604"/>
                <a:gd name="connsiteY20" fmla="*/ 83937 h 635431"/>
                <a:gd name="connsiteX0-997" fmla="*/ 8795 w 2161604"/>
                <a:gd name="connsiteY0-998" fmla="*/ 83937 h 635431"/>
                <a:gd name="connsiteX1-999" fmla="*/ 47621 w 2161604"/>
                <a:gd name="connsiteY1-1000" fmla="*/ 10186 h 635431"/>
                <a:gd name="connsiteX2-1001" fmla="*/ 474160 w 2161604"/>
                <a:gd name="connsiteY2-1002" fmla="*/ 9525 h 635431"/>
                <a:gd name="connsiteX3-1003" fmla="*/ 1099635 w 2161604"/>
                <a:gd name="connsiteY3-1004" fmla="*/ 6350 h 635431"/>
                <a:gd name="connsiteX4-1005" fmla="*/ 1623510 w 2161604"/>
                <a:gd name="connsiteY4-1006" fmla="*/ 0 h 635431"/>
                <a:gd name="connsiteX5-1007" fmla="*/ 2121258 w 2161604"/>
                <a:gd name="connsiteY5-1008" fmla="*/ 13361 h 635431"/>
                <a:gd name="connsiteX6-1009" fmla="*/ 2156909 w 2161604"/>
                <a:gd name="connsiteY6-1010" fmla="*/ 83937 h 635431"/>
                <a:gd name="connsiteX7-1011" fmla="*/ 2153736 w 2161604"/>
                <a:gd name="connsiteY7-1012" fmla="*/ 203200 h 635431"/>
                <a:gd name="connsiteX8-1013" fmla="*/ 2156911 w 2161604"/>
                <a:gd name="connsiteY8-1014" fmla="*/ 396875 h 635431"/>
                <a:gd name="connsiteX9-1015" fmla="*/ 2156909 w 2161604"/>
                <a:gd name="connsiteY9-1016" fmla="*/ 553086 h 635431"/>
                <a:gd name="connsiteX10-1017" fmla="*/ 2124433 w 2161604"/>
                <a:gd name="connsiteY10-1018" fmla="*/ 626837 h 635431"/>
                <a:gd name="connsiteX11-1019" fmla="*/ 1858460 w 2161604"/>
                <a:gd name="connsiteY11-1020" fmla="*/ 625475 h 635431"/>
                <a:gd name="connsiteX12-1021" fmla="*/ 1582235 w 2161604"/>
                <a:gd name="connsiteY12-1022" fmla="*/ 625475 h 635431"/>
                <a:gd name="connsiteX13-1023" fmla="*/ 1045660 w 2161604"/>
                <a:gd name="connsiteY13-1024" fmla="*/ 625475 h 635431"/>
                <a:gd name="connsiteX14-1025" fmla="*/ 680535 w 2161604"/>
                <a:gd name="connsiteY14-1026" fmla="*/ 625475 h 635431"/>
                <a:gd name="connsiteX15-1027" fmla="*/ 267785 w 2161604"/>
                <a:gd name="connsiteY15-1028" fmla="*/ 628650 h 635431"/>
                <a:gd name="connsiteX16-1029" fmla="*/ 41271 w 2161604"/>
                <a:gd name="connsiteY16-1030" fmla="*/ 630012 h 635431"/>
                <a:gd name="connsiteX17-1031" fmla="*/ 8795 w 2161604"/>
                <a:gd name="connsiteY17-1032" fmla="*/ 553086 h 635431"/>
                <a:gd name="connsiteX18-1033" fmla="*/ 10611 w 2161604"/>
                <a:gd name="connsiteY18-1034" fmla="*/ 419100 h 635431"/>
                <a:gd name="connsiteX19-1035" fmla="*/ 4260 w 2161604"/>
                <a:gd name="connsiteY19-1036" fmla="*/ 254000 h 635431"/>
                <a:gd name="connsiteX20-1037" fmla="*/ 8795 w 2161604"/>
                <a:gd name="connsiteY20-1038" fmla="*/ 83937 h 635431"/>
                <a:gd name="connsiteX0-1039" fmla="*/ 8795 w 2161604"/>
                <a:gd name="connsiteY0-1040" fmla="*/ 83937 h 635431"/>
                <a:gd name="connsiteX1-1041" fmla="*/ 47621 w 2161604"/>
                <a:gd name="connsiteY1-1042" fmla="*/ 10186 h 635431"/>
                <a:gd name="connsiteX2-1043" fmla="*/ 474160 w 2161604"/>
                <a:gd name="connsiteY2-1044" fmla="*/ 9525 h 635431"/>
                <a:gd name="connsiteX3-1045" fmla="*/ 1099635 w 2161604"/>
                <a:gd name="connsiteY3-1046" fmla="*/ 6350 h 635431"/>
                <a:gd name="connsiteX4-1047" fmla="*/ 1623510 w 2161604"/>
                <a:gd name="connsiteY4-1048" fmla="*/ 0 h 635431"/>
                <a:gd name="connsiteX5-1049" fmla="*/ 2121258 w 2161604"/>
                <a:gd name="connsiteY5-1050" fmla="*/ 13361 h 635431"/>
                <a:gd name="connsiteX6-1051" fmla="*/ 2156909 w 2161604"/>
                <a:gd name="connsiteY6-1052" fmla="*/ 83937 h 635431"/>
                <a:gd name="connsiteX7-1053" fmla="*/ 2153736 w 2161604"/>
                <a:gd name="connsiteY7-1054" fmla="*/ 203200 h 635431"/>
                <a:gd name="connsiteX8-1055" fmla="*/ 2156911 w 2161604"/>
                <a:gd name="connsiteY8-1056" fmla="*/ 396875 h 635431"/>
                <a:gd name="connsiteX9-1057" fmla="*/ 2156909 w 2161604"/>
                <a:gd name="connsiteY9-1058" fmla="*/ 553086 h 635431"/>
                <a:gd name="connsiteX10-1059" fmla="*/ 2124433 w 2161604"/>
                <a:gd name="connsiteY10-1060" fmla="*/ 626837 h 635431"/>
                <a:gd name="connsiteX11-1061" fmla="*/ 1858460 w 2161604"/>
                <a:gd name="connsiteY11-1062" fmla="*/ 625475 h 635431"/>
                <a:gd name="connsiteX12-1063" fmla="*/ 1582235 w 2161604"/>
                <a:gd name="connsiteY12-1064" fmla="*/ 625475 h 635431"/>
                <a:gd name="connsiteX13-1065" fmla="*/ 1045660 w 2161604"/>
                <a:gd name="connsiteY13-1066" fmla="*/ 625475 h 635431"/>
                <a:gd name="connsiteX14-1067" fmla="*/ 680535 w 2161604"/>
                <a:gd name="connsiteY14-1068" fmla="*/ 625475 h 635431"/>
                <a:gd name="connsiteX15-1069" fmla="*/ 267785 w 2161604"/>
                <a:gd name="connsiteY15-1070" fmla="*/ 628650 h 635431"/>
                <a:gd name="connsiteX16-1071" fmla="*/ 41271 w 2161604"/>
                <a:gd name="connsiteY16-1072" fmla="*/ 630012 h 635431"/>
                <a:gd name="connsiteX17-1073" fmla="*/ 8795 w 2161604"/>
                <a:gd name="connsiteY17-1074" fmla="*/ 553086 h 635431"/>
                <a:gd name="connsiteX18-1075" fmla="*/ 10611 w 2161604"/>
                <a:gd name="connsiteY18-1076" fmla="*/ 419100 h 635431"/>
                <a:gd name="connsiteX19-1077" fmla="*/ 4260 w 2161604"/>
                <a:gd name="connsiteY19-1078" fmla="*/ 254000 h 635431"/>
                <a:gd name="connsiteX20-1079" fmla="*/ 8795 w 2161604"/>
                <a:gd name="connsiteY20-1080" fmla="*/ 83937 h 635431"/>
                <a:gd name="connsiteX0-1081" fmla="*/ 8795 w 2161604"/>
                <a:gd name="connsiteY0-1082" fmla="*/ 83937 h 635431"/>
                <a:gd name="connsiteX1-1083" fmla="*/ 47621 w 2161604"/>
                <a:gd name="connsiteY1-1084" fmla="*/ 10186 h 635431"/>
                <a:gd name="connsiteX2-1085" fmla="*/ 474160 w 2161604"/>
                <a:gd name="connsiteY2-1086" fmla="*/ 9525 h 635431"/>
                <a:gd name="connsiteX3-1087" fmla="*/ 1099635 w 2161604"/>
                <a:gd name="connsiteY3-1088" fmla="*/ 6350 h 635431"/>
                <a:gd name="connsiteX4-1089" fmla="*/ 1623510 w 2161604"/>
                <a:gd name="connsiteY4-1090" fmla="*/ 0 h 635431"/>
                <a:gd name="connsiteX5-1091" fmla="*/ 2121258 w 2161604"/>
                <a:gd name="connsiteY5-1092" fmla="*/ 13361 h 635431"/>
                <a:gd name="connsiteX6-1093" fmla="*/ 2156909 w 2161604"/>
                <a:gd name="connsiteY6-1094" fmla="*/ 83937 h 635431"/>
                <a:gd name="connsiteX7-1095" fmla="*/ 2153736 w 2161604"/>
                <a:gd name="connsiteY7-1096" fmla="*/ 203200 h 635431"/>
                <a:gd name="connsiteX8-1097" fmla="*/ 2156911 w 2161604"/>
                <a:gd name="connsiteY8-1098" fmla="*/ 396875 h 635431"/>
                <a:gd name="connsiteX9-1099" fmla="*/ 2156909 w 2161604"/>
                <a:gd name="connsiteY9-1100" fmla="*/ 553086 h 635431"/>
                <a:gd name="connsiteX10-1101" fmla="*/ 2124433 w 2161604"/>
                <a:gd name="connsiteY10-1102" fmla="*/ 626837 h 635431"/>
                <a:gd name="connsiteX11-1103" fmla="*/ 1858460 w 2161604"/>
                <a:gd name="connsiteY11-1104" fmla="*/ 625475 h 635431"/>
                <a:gd name="connsiteX12-1105" fmla="*/ 1582235 w 2161604"/>
                <a:gd name="connsiteY12-1106" fmla="*/ 625475 h 635431"/>
                <a:gd name="connsiteX13-1107" fmla="*/ 1045660 w 2161604"/>
                <a:gd name="connsiteY13-1108" fmla="*/ 625475 h 635431"/>
                <a:gd name="connsiteX14-1109" fmla="*/ 680535 w 2161604"/>
                <a:gd name="connsiteY14-1110" fmla="*/ 625475 h 635431"/>
                <a:gd name="connsiteX15-1111" fmla="*/ 267785 w 2161604"/>
                <a:gd name="connsiteY15-1112" fmla="*/ 628650 h 635431"/>
                <a:gd name="connsiteX16-1113" fmla="*/ 41271 w 2161604"/>
                <a:gd name="connsiteY16-1114" fmla="*/ 630012 h 635431"/>
                <a:gd name="connsiteX17-1115" fmla="*/ 8795 w 2161604"/>
                <a:gd name="connsiteY17-1116" fmla="*/ 553086 h 635431"/>
                <a:gd name="connsiteX18-1117" fmla="*/ 10611 w 2161604"/>
                <a:gd name="connsiteY18-1118" fmla="*/ 419100 h 635431"/>
                <a:gd name="connsiteX19-1119" fmla="*/ 4260 w 2161604"/>
                <a:gd name="connsiteY19-1120" fmla="*/ 254000 h 635431"/>
                <a:gd name="connsiteX20-1121" fmla="*/ 8795 w 2161604"/>
                <a:gd name="connsiteY20-1122" fmla="*/ 83937 h 63543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09" y="connsiteY9-110"/>
                </a:cxn>
                <a:cxn ang="0">
                  <a:pos x="connsiteX10-171" y="connsiteY10-172"/>
                </a:cxn>
                <a:cxn ang="0">
                  <a:pos x="connsiteX11-217" y="connsiteY11-218"/>
                </a:cxn>
                <a:cxn ang="0">
                  <a:pos x="connsiteX12-363" y="connsiteY12-364"/>
                </a:cxn>
                <a:cxn ang="0">
                  <a:pos x="connsiteX13-391" y="connsiteY13-392"/>
                </a:cxn>
                <a:cxn ang="0">
                  <a:pos x="connsiteX14-421" y="connsiteY14-422"/>
                </a:cxn>
                <a:cxn ang="0">
                  <a:pos x="connsiteX15-543" y="connsiteY15-544"/>
                </a:cxn>
                <a:cxn ang="0">
                  <a:pos x="connsiteX16-641" y="connsiteY16-642"/>
                </a:cxn>
                <a:cxn ang="0">
                  <a:pos x="connsiteX17-677" y="connsiteY17-678"/>
                </a:cxn>
                <a:cxn ang="0">
                  <a:pos x="connsiteX18-715" y="connsiteY18-716"/>
                </a:cxn>
                <a:cxn ang="0">
                  <a:pos x="connsiteX19-755" y="connsiteY19-756"/>
                </a:cxn>
                <a:cxn ang="0">
                  <a:pos x="connsiteX20-1037" y="connsiteY20-1038"/>
                </a:cxn>
              </a:cxnLst>
              <a:rect l="l" t="t" r="r" b="b"/>
              <a:pathLst>
                <a:path w="2161604" h="635431">
                  <a:moveTo>
                    <a:pt x="8795" y="83937"/>
                  </a:moveTo>
                  <a:cubicBezTo>
                    <a:pt x="8795" y="43205"/>
                    <a:pt x="6889" y="10186"/>
                    <a:pt x="47621" y="10186"/>
                  </a:cubicBezTo>
                  <a:lnTo>
                    <a:pt x="474160" y="9525"/>
                  </a:lnTo>
                  <a:lnTo>
                    <a:pt x="1099635" y="6350"/>
                  </a:lnTo>
                  <a:lnTo>
                    <a:pt x="1623510" y="0"/>
                  </a:lnTo>
                  <a:cubicBezTo>
                    <a:pt x="1793780" y="1168"/>
                    <a:pt x="2032358" y="-628"/>
                    <a:pt x="2121258" y="13361"/>
                  </a:cubicBezTo>
                  <a:cubicBezTo>
                    <a:pt x="2161990" y="13361"/>
                    <a:pt x="2156909" y="43205"/>
                    <a:pt x="2156909" y="83937"/>
                  </a:cubicBezTo>
                  <a:cubicBezTo>
                    <a:pt x="2155851" y="123691"/>
                    <a:pt x="2153736" y="151044"/>
                    <a:pt x="2153736" y="203200"/>
                  </a:cubicBezTo>
                  <a:cubicBezTo>
                    <a:pt x="2153736" y="255356"/>
                    <a:pt x="2169082" y="338561"/>
                    <a:pt x="2156911" y="396875"/>
                  </a:cubicBezTo>
                  <a:cubicBezTo>
                    <a:pt x="2144740" y="455189"/>
                    <a:pt x="2162322" y="514759"/>
                    <a:pt x="2156909" y="553086"/>
                  </a:cubicBezTo>
                  <a:cubicBezTo>
                    <a:pt x="2156909" y="593818"/>
                    <a:pt x="2165165" y="626837"/>
                    <a:pt x="2124433" y="626837"/>
                  </a:cubicBezTo>
                  <a:cubicBezTo>
                    <a:pt x="2035775" y="626383"/>
                    <a:pt x="1940768" y="616404"/>
                    <a:pt x="1858460" y="625475"/>
                  </a:cubicBezTo>
                  <a:cubicBezTo>
                    <a:pt x="1776152" y="634546"/>
                    <a:pt x="1717702" y="625475"/>
                    <a:pt x="1582235" y="625475"/>
                  </a:cubicBezTo>
                  <a:cubicBezTo>
                    <a:pt x="1403377" y="625475"/>
                    <a:pt x="1161018" y="612775"/>
                    <a:pt x="1045660" y="625475"/>
                  </a:cubicBezTo>
                  <a:cubicBezTo>
                    <a:pt x="930302" y="638175"/>
                    <a:pt x="802243" y="625475"/>
                    <a:pt x="680535" y="625475"/>
                  </a:cubicBezTo>
                  <a:lnTo>
                    <a:pt x="267785" y="628650"/>
                  </a:lnTo>
                  <a:cubicBezTo>
                    <a:pt x="161241" y="629406"/>
                    <a:pt x="84436" y="642606"/>
                    <a:pt x="41271" y="630012"/>
                  </a:cubicBezTo>
                  <a:cubicBezTo>
                    <a:pt x="539" y="630012"/>
                    <a:pt x="8795" y="593818"/>
                    <a:pt x="8795" y="553086"/>
                  </a:cubicBezTo>
                  <a:cubicBezTo>
                    <a:pt x="1568" y="517405"/>
                    <a:pt x="11367" y="468948"/>
                    <a:pt x="10611" y="419100"/>
                  </a:cubicBezTo>
                  <a:cubicBezTo>
                    <a:pt x="3505" y="372427"/>
                    <a:pt x="2446" y="309331"/>
                    <a:pt x="4260" y="254000"/>
                  </a:cubicBezTo>
                  <a:cubicBezTo>
                    <a:pt x="-6928" y="197312"/>
                    <a:pt x="7283" y="140625"/>
                    <a:pt x="8795" y="83937"/>
                  </a:cubicBezTo>
                  <a:close/>
                </a:path>
              </a:pathLst>
            </a:cu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p:cNvSpPr txBox="1"/>
            <p:nvPr/>
          </p:nvSpPr>
          <p:spPr>
            <a:xfrm>
              <a:off x="880854" y="2110243"/>
              <a:ext cx="1821150" cy="58420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3200" b="1" dirty="0">
                  <a:blipFill>
                    <a:blip r:embed="rId3"/>
                    <a:stretch>
                      <a:fillRect/>
                    </a:stretch>
                  </a:blipFill>
                  <a:latin typeface="方正硬笔楷书简体" panose="03000509000000000000" pitchFamily="65" charset="-122"/>
                  <a:ea typeface="方正硬笔楷书简体" panose="03000509000000000000" pitchFamily="65" charset="-122"/>
                </a:rPr>
                <a:t>论文概述</a:t>
              </a:r>
              <a:endParaRPr lang="zh-HK" altLang="en-US" sz="32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grpSp>
        <p:nvGrpSpPr>
          <p:cNvPr id="74" name="组合 73"/>
          <p:cNvGrpSpPr/>
          <p:nvPr/>
        </p:nvGrpSpPr>
        <p:grpSpPr>
          <a:xfrm>
            <a:off x="1026270" y="3506019"/>
            <a:ext cx="2161604" cy="635431"/>
            <a:chOff x="710627" y="2084628"/>
            <a:chExt cx="2161604" cy="635431"/>
          </a:xfrm>
        </p:grpSpPr>
        <p:sp>
          <p:nvSpPr>
            <p:cNvPr id="75" name="圆角矩形 2"/>
            <p:cNvSpPr/>
            <p:nvPr/>
          </p:nvSpPr>
          <p:spPr>
            <a:xfrm>
              <a:off x="710627" y="2084628"/>
              <a:ext cx="2161604" cy="635431"/>
            </a:xfrm>
            <a:custGeom>
              <a:avLst/>
              <a:gdLst>
                <a:gd name="connsiteX0" fmla="*/ 0 w 2148114"/>
                <a:gd name="connsiteY0" fmla="*/ 73751 h 616651"/>
                <a:gd name="connsiteX1" fmla="*/ 73751 w 2148114"/>
                <a:gd name="connsiteY1" fmla="*/ 0 h 616651"/>
                <a:gd name="connsiteX2" fmla="*/ 2074363 w 2148114"/>
                <a:gd name="connsiteY2" fmla="*/ 0 h 616651"/>
                <a:gd name="connsiteX3" fmla="*/ 2148114 w 2148114"/>
                <a:gd name="connsiteY3" fmla="*/ 73751 h 616651"/>
                <a:gd name="connsiteX4" fmla="*/ 2148114 w 2148114"/>
                <a:gd name="connsiteY4" fmla="*/ 542900 h 616651"/>
                <a:gd name="connsiteX5" fmla="*/ 2074363 w 2148114"/>
                <a:gd name="connsiteY5" fmla="*/ 616651 h 616651"/>
                <a:gd name="connsiteX6" fmla="*/ 73751 w 2148114"/>
                <a:gd name="connsiteY6" fmla="*/ 616651 h 616651"/>
                <a:gd name="connsiteX7" fmla="*/ 0 w 2148114"/>
                <a:gd name="connsiteY7" fmla="*/ 542900 h 616651"/>
                <a:gd name="connsiteX8" fmla="*/ 0 w 2148114"/>
                <a:gd name="connsiteY8" fmla="*/ 73751 h 616651"/>
                <a:gd name="connsiteX0-1" fmla="*/ 13 w 2148127"/>
                <a:gd name="connsiteY0-2" fmla="*/ 73751 h 616651"/>
                <a:gd name="connsiteX1-3" fmla="*/ 38839 w 2148127"/>
                <a:gd name="connsiteY1-4" fmla="*/ 0 h 616651"/>
                <a:gd name="connsiteX2-5" fmla="*/ 2074376 w 2148127"/>
                <a:gd name="connsiteY2-6" fmla="*/ 0 h 616651"/>
                <a:gd name="connsiteX3-7" fmla="*/ 2148127 w 2148127"/>
                <a:gd name="connsiteY3-8" fmla="*/ 73751 h 616651"/>
                <a:gd name="connsiteX4-9" fmla="*/ 2148127 w 2148127"/>
                <a:gd name="connsiteY4-10" fmla="*/ 542900 h 616651"/>
                <a:gd name="connsiteX5-11" fmla="*/ 2074376 w 2148127"/>
                <a:gd name="connsiteY5-12" fmla="*/ 616651 h 616651"/>
                <a:gd name="connsiteX6-13" fmla="*/ 73764 w 2148127"/>
                <a:gd name="connsiteY6-14" fmla="*/ 616651 h 616651"/>
                <a:gd name="connsiteX7-15" fmla="*/ 13 w 2148127"/>
                <a:gd name="connsiteY7-16" fmla="*/ 542900 h 616651"/>
                <a:gd name="connsiteX8-17" fmla="*/ 13 w 2148127"/>
                <a:gd name="connsiteY8-18" fmla="*/ 73751 h 616651"/>
                <a:gd name="connsiteX0-19" fmla="*/ 686 w 2148800"/>
                <a:gd name="connsiteY0-20" fmla="*/ 73751 h 619826"/>
                <a:gd name="connsiteX1-21" fmla="*/ 39512 w 2148800"/>
                <a:gd name="connsiteY1-22" fmla="*/ 0 h 619826"/>
                <a:gd name="connsiteX2-23" fmla="*/ 2075049 w 2148800"/>
                <a:gd name="connsiteY2-24" fmla="*/ 0 h 619826"/>
                <a:gd name="connsiteX3-25" fmla="*/ 2148800 w 2148800"/>
                <a:gd name="connsiteY3-26" fmla="*/ 73751 h 619826"/>
                <a:gd name="connsiteX4-27" fmla="*/ 2148800 w 2148800"/>
                <a:gd name="connsiteY4-28" fmla="*/ 542900 h 619826"/>
                <a:gd name="connsiteX5-29" fmla="*/ 2075049 w 2148800"/>
                <a:gd name="connsiteY5-30" fmla="*/ 616651 h 619826"/>
                <a:gd name="connsiteX6-31" fmla="*/ 33162 w 2148800"/>
                <a:gd name="connsiteY6-32" fmla="*/ 619826 h 619826"/>
                <a:gd name="connsiteX7-33" fmla="*/ 686 w 2148800"/>
                <a:gd name="connsiteY7-34" fmla="*/ 542900 h 619826"/>
                <a:gd name="connsiteX8-35" fmla="*/ 686 w 2148800"/>
                <a:gd name="connsiteY8-36" fmla="*/ 73751 h 619826"/>
                <a:gd name="connsiteX0-37" fmla="*/ 686 w 2149002"/>
                <a:gd name="connsiteY0-38" fmla="*/ 73751 h 619826"/>
                <a:gd name="connsiteX1-39" fmla="*/ 39512 w 2149002"/>
                <a:gd name="connsiteY1-40" fmla="*/ 0 h 619826"/>
                <a:gd name="connsiteX2-41" fmla="*/ 2113149 w 2149002"/>
                <a:gd name="connsiteY2-42" fmla="*/ 3175 h 619826"/>
                <a:gd name="connsiteX3-43" fmla="*/ 2148800 w 2149002"/>
                <a:gd name="connsiteY3-44" fmla="*/ 73751 h 619826"/>
                <a:gd name="connsiteX4-45" fmla="*/ 2148800 w 2149002"/>
                <a:gd name="connsiteY4-46" fmla="*/ 542900 h 619826"/>
                <a:gd name="connsiteX5-47" fmla="*/ 2075049 w 2149002"/>
                <a:gd name="connsiteY5-48" fmla="*/ 616651 h 619826"/>
                <a:gd name="connsiteX6-49" fmla="*/ 33162 w 2149002"/>
                <a:gd name="connsiteY6-50" fmla="*/ 619826 h 619826"/>
                <a:gd name="connsiteX7-51" fmla="*/ 686 w 2149002"/>
                <a:gd name="connsiteY7-52" fmla="*/ 542900 h 619826"/>
                <a:gd name="connsiteX8-53" fmla="*/ 686 w 2149002"/>
                <a:gd name="connsiteY8-54" fmla="*/ 73751 h 619826"/>
                <a:gd name="connsiteX0-55" fmla="*/ 686 w 2149486"/>
                <a:gd name="connsiteY0-56" fmla="*/ 73751 h 619826"/>
                <a:gd name="connsiteX1-57" fmla="*/ 39512 w 2149486"/>
                <a:gd name="connsiteY1-58" fmla="*/ 0 h 619826"/>
                <a:gd name="connsiteX2-59" fmla="*/ 2113149 w 2149486"/>
                <a:gd name="connsiteY2-60" fmla="*/ 3175 h 619826"/>
                <a:gd name="connsiteX3-61" fmla="*/ 2148800 w 2149486"/>
                <a:gd name="connsiteY3-62" fmla="*/ 73751 h 619826"/>
                <a:gd name="connsiteX4-63" fmla="*/ 2148800 w 2149486"/>
                <a:gd name="connsiteY4-64" fmla="*/ 542900 h 619826"/>
                <a:gd name="connsiteX5-65" fmla="*/ 2116324 w 2149486"/>
                <a:gd name="connsiteY5-66" fmla="*/ 616651 h 619826"/>
                <a:gd name="connsiteX6-67" fmla="*/ 33162 w 2149486"/>
                <a:gd name="connsiteY6-68" fmla="*/ 619826 h 619826"/>
                <a:gd name="connsiteX7-69" fmla="*/ 686 w 2149486"/>
                <a:gd name="connsiteY7-70" fmla="*/ 542900 h 619826"/>
                <a:gd name="connsiteX8-71" fmla="*/ 686 w 2149486"/>
                <a:gd name="connsiteY8-72" fmla="*/ 73751 h 619826"/>
                <a:gd name="connsiteX0-73" fmla="*/ 686 w 2149486"/>
                <a:gd name="connsiteY0-74" fmla="*/ 74412 h 620487"/>
                <a:gd name="connsiteX1-75" fmla="*/ 39512 w 2149486"/>
                <a:gd name="connsiteY1-76" fmla="*/ 661 h 620487"/>
                <a:gd name="connsiteX2-77" fmla="*/ 466051 w 2149486"/>
                <a:gd name="connsiteY2-78" fmla="*/ 0 h 620487"/>
                <a:gd name="connsiteX3-79" fmla="*/ 2113149 w 2149486"/>
                <a:gd name="connsiteY3-80" fmla="*/ 3836 h 620487"/>
                <a:gd name="connsiteX4-81" fmla="*/ 2148800 w 2149486"/>
                <a:gd name="connsiteY4-82" fmla="*/ 74412 h 620487"/>
                <a:gd name="connsiteX5-83" fmla="*/ 2148800 w 2149486"/>
                <a:gd name="connsiteY5-84" fmla="*/ 543561 h 620487"/>
                <a:gd name="connsiteX6-85" fmla="*/ 2116324 w 2149486"/>
                <a:gd name="connsiteY6-86" fmla="*/ 617312 h 620487"/>
                <a:gd name="connsiteX7-87" fmla="*/ 33162 w 2149486"/>
                <a:gd name="connsiteY7-88" fmla="*/ 620487 h 620487"/>
                <a:gd name="connsiteX8-89" fmla="*/ 686 w 2149486"/>
                <a:gd name="connsiteY8-90" fmla="*/ 543561 h 620487"/>
                <a:gd name="connsiteX9" fmla="*/ 686 w 2149486"/>
                <a:gd name="connsiteY9" fmla="*/ 74412 h 620487"/>
                <a:gd name="connsiteX0-91" fmla="*/ 686 w 2149486"/>
                <a:gd name="connsiteY0-92" fmla="*/ 91506 h 637581"/>
                <a:gd name="connsiteX1-93" fmla="*/ 39512 w 2149486"/>
                <a:gd name="connsiteY1-94" fmla="*/ 17755 h 637581"/>
                <a:gd name="connsiteX2-95" fmla="*/ 466051 w 2149486"/>
                <a:gd name="connsiteY2-96" fmla="*/ 17094 h 637581"/>
                <a:gd name="connsiteX3-97" fmla="*/ 2113149 w 2149486"/>
                <a:gd name="connsiteY3-98" fmla="*/ 20930 h 637581"/>
                <a:gd name="connsiteX4-99" fmla="*/ 2148800 w 2149486"/>
                <a:gd name="connsiteY4-100" fmla="*/ 91506 h 637581"/>
                <a:gd name="connsiteX5-101" fmla="*/ 2148800 w 2149486"/>
                <a:gd name="connsiteY5-102" fmla="*/ 560655 h 637581"/>
                <a:gd name="connsiteX6-103" fmla="*/ 2116324 w 2149486"/>
                <a:gd name="connsiteY6-104" fmla="*/ 634406 h 637581"/>
                <a:gd name="connsiteX7-105" fmla="*/ 33162 w 2149486"/>
                <a:gd name="connsiteY7-106" fmla="*/ 637581 h 637581"/>
                <a:gd name="connsiteX8-107" fmla="*/ 686 w 2149486"/>
                <a:gd name="connsiteY8-108" fmla="*/ 560655 h 637581"/>
                <a:gd name="connsiteX9-109" fmla="*/ 686 w 2149486"/>
                <a:gd name="connsiteY9-110" fmla="*/ 91506 h 637581"/>
                <a:gd name="connsiteX0-111" fmla="*/ 686 w 2149486"/>
                <a:gd name="connsiteY0-112" fmla="*/ 83065 h 629140"/>
                <a:gd name="connsiteX1-113" fmla="*/ 39512 w 2149486"/>
                <a:gd name="connsiteY1-114" fmla="*/ 9314 h 629140"/>
                <a:gd name="connsiteX2-115" fmla="*/ 466051 w 2149486"/>
                <a:gd name="connsiteY2-116" fmla="*/ 8653 h 629140"/>
                <a:gd name="connsiteX3-117" fmla="*/ 2113149 w 2149486"/>
                <a:gd name="connsiteY3-118" fmla="*/ 12489 h 629140"/>
                <a:gd name="connsiteX4-119" fmla="*/ 2148800 w 2149486"/>
                <a:gd name="connsiteY4-120" fmla="*/ 83065 h 629140"/>
                <a:gd name="connsiteX5-121" fmla="*/ 2148800 w 2149486"/>
                <a:gd name="connsiteY5-122" fmla="*/ 552214 h 629140"/>
                <a:gd name="connsiteX6-123" fmla="*/ 2116324 w 2149486"/>
                <a:gd name="connsiteY6-124" fmla="*/ 625965 h 629140"/>
                <a:gd name="connsiteX7-125" fmla="*/ 33162 w 2149486"/>
                <a:gd name="connsiteY7-126" fmla="*/ 629140 h 629140"/>
                <a:gd name="connsiteX8-127" fmla="*/ 686 w 2149486"/>
                <a:gd name="connsiteY8-128" fmla="*/ 552214 h 629140"/>
                <a:gd name="connsiteX9-129" fmla="*/ 686 w 2149486"/>
                <a:gd name="connsiteY9-130" fmla="*/ 83065 h 629140"/>
                <a:gd name="connsiteX0-131" fmla="*/ 686 w 2149486"/>
                <a:gd name="connsiteY0-132" fmla="*/ 77587 h 623662"/>
                <a:gd name="connsiteX1-133" fmla="*/ 39512 w 2149486"/>
                <a:gd name="connsiteY1-134" fmla="*/ 3836 h 623662"/>
                <a:gd name="connsiteX2-135" fmla="*/ 466051 w 2149486"/>
                <a:gd name="connsiteY2-136" fmla="*/ 3175 h 623662"/>
                <a:gd name="connsiteX3-137" fmla="*/ 1091526 w 2149486"/>
                <a:gd name="connsiteY3-138" fmla="*/ 0 h 623662"/>
                <a:gd name="connsiteX4-139" fmla="*/ 2113149 w 2149486"/>
                <a:gd name="connsiteY4-140" fmla="*/ 7011 h 623662"/>
                <a:gd name="connsiteX5-141" fmla="*/ 2148800 w 2149486"/>
                <a:gd name="connsiteY5-142" fmla="*/ 77587 h 623662"/>
                <a:gd name="connsiteX6-143" fmla="*/ 2148800 w 2149486"/>
                <a:gd name="connsiteY6-144" fmla="*/ 546736 h 623662"/>
                <a:gd name="connsiteX7-145" fmla="*/ 2116324 w 2149486"/>
                <a:gd name="connsiteY7-146" fmla="*/ 620487 h 623662"/>
                <a:gd name="connsiteX8-147" fmla="*/ 33162 w 2149486"/>
                <a:gd name="connsiteY8-148" fmla="*/ 623662 h 623662"/>
                <a:gd name="connsiteX9-149" fmla="*/ 686 w 2149486"/>
                <a:gd name="connsiteY9-150" fmla="*/ 546736 h 623662"/>
                <a:gd name="connsiteX10" fmla="*/ 686 w 2149486"/>
                <a:gd name="connsiteY10" fmla="*/ 77587 h 623662"/>
                <a:gd name="connsiteX0-151" fmla="*/ 686 w 2149486"/>
                <a:gd name="connsiteY0-152" fmla="*/ 86693 h 632768"/>
                <a:gd name="connsiteX1-153" fmla="*/ 39512 w 2149486"/>
                <a:gd name="connsiteY1-154" fmla="*/ 12942 h 632768"/>
                <a:gd name="connsiteX2-155" fmla="*/ 466051 w 2149486"/>
                <a:gd name="connsiteY2-156" fmla="*/ 12281 h 632768"/>
                <a:gd name="connsiteX3-157" fmla="*/ 1091526 w 2149486"/>
                <a:gd name="connsiteY3-158" fmla="*/ 9106 h 632768"/>
                <a:gd name="connsiteX4-159" fmla="*/ 2113149 w 2149486"/>
                <a:gd name="connsiteY4-160" fmla="*/ 16117 h 632768"/>
                <a:gd name="connsiteX5-161" fmla="*/ 2148800 w 2149486"/>
                <a:gd name="connsiteY5-162" fmla="*/ 86693 h 632768"/>
                <a:gd name="connsiteX6-163" fmla="*/ 2148800 w 2149486"/>
                <a:gd name="connsiteY6-164" fmla="*/ 555842 h 632768"/>
                <a:gd name="connsiteX7-165" fmla="*/ 2116324 w 2149486"/>
                <a:gd name="connsiteY7-166" fmla="*/ 629593 h 632768"/>
                <a:gd name="connsiteX8-167" fmla="*/ 33162 w 2149486"/>
                <a:gd name="connsiteY8-168" fmla="*/ 632768 h 632768"/>
                <a:gd name="connsiteX9-169" fmla="*/ 686 w 2149486"/>
                <a:gd name="connsiteY9-170" fmla="*/ 555842 h 632768"/>
                <a:gd name="connsiteX10-171" fmla="*/ 686 w 2149486"/>
                <a:gd name="connsiteY10-172" fmla="*/ 86693 h 632768"/>
                <a:gd name="connsiteX0-173" fmla="*/ 686 w 2149486"/>
                <a:gd name="connsiteY0-174" fmla="*/ 83937 h 630012"/>
                <a:gd name="connsiteX1-175" fmla="*/ 39512 w 2149486"/>
                <a:gd name="connsiteY1-176" fmla="*/ 10186 h 630012"/>
                <a:gd name="connsiteX2-177" fmla="*/ 466051 w 2149486"/>
                <a:gd name="connsiteY2-178" fmla="*/ 9525 h 630012"/>
                <a:gd name="connsiteX3-179" fmla="*/ 1091526 w 2149486"/>
                <a:gd name="connsiteY3-180" fmla="*/ 6350 h 630012"/>
                <a:gd name="connsiteX4-181" fmla="*/ 1615401 w 2149486"/>
                <a:gd name="connsiteY4-182" fmla="*/ 0 h 630012"/>
                <a:gd name="connsiteX5-183" fmla="*/ 2113149 w 2149486"/>
                <a:gd name="connsiteY5-184" fmla="*/ 13361 h 630012"/>
                <a:gd name="connsiteX6-185" fmla="*/ 2148800 w 2149486"/>
                <a:gd name="connsiteY6-186" fmla="*/ 83937 h 630012"/>
                <a:gd name="connsiteX7-187" fmla="*/ 2148800 w 2149486"/>
                <a:gd name="connsiteY7-188" fmla="*/ 553086 h 630012"/>
                <a:gd name="connsiteX8-189" fmla="*/ 2116324 w 2149486"/>
                <a:gd name="connsiteY8-190" fmla="*/ 626837 h 630012"/>
                <a:gd name="connsiteX9-191" fmla="*/ 33162 w 2149486"/>
                <a:gd name="connsiteY9-192" fmla="*/ 630012 h 630012"/>
                <a:gd name="connsiteX10-193" fmla="*/ 686 w 2149486"/>
                <a:gd name="connsiteY10-194" fmla="*/ 553086 h 630012"/>
                <a:gd name="connsiteX11" fmla="*/ 686 w 2149486"/>
                <a:gd name="connsiteY11" fmla="*/ 83937 h 630012"/>
                <a:gd name="connsiteX0-195" fmla="*/ 686 w 2149486"/>
                <a:gd name="connsiteY0-196" fmla="*/ 83937 h 630012"/>
                <a:gd name="connsiteX1-197" fmla="*/ 39512 w 2149486"/>
                <a:gd name="connsiteY1-198" fmla="*/ 10186 h 630012"/>
                <a:gd name="connsiteX2-199" fmla="*/ 466051 w 2149486"/>
                <a:gd name="connsiteY2-200" fmla="*/ 9525 h 630012"/>
                <a:gd name="connsiteX3-201" fmla="*/ 1091526 w 2149486"/>
                <a:gd name="connsiteY3-202" fmla="*/ 6350 h 630012"/>
                <a:gd name="connsiteX4-203" fmla="*/ 1615401 w 2149486"/>
                <a:gd name="connsiteY4-204" fmla="*/ 0 h 630012"/>
                <a:gd name="connsiteX5-205" fmla="*/ 2113149 w 2149486"/>
                <a:gd name="connsiteY5-206" fmla="*/ 13361 h 630012"/>
                <a:gd name="connsiteX6-207" fmla="*/ 2148800 w 2149486"/>
                <a:gd name="connsiteY6-208" fmla="*/ 83937 h 630012"/>
                <a:gd name="connsiteX7-209" fmla="*/ 2148800 w 2149486"/>
                <a:gd name="connsiteY7-210" fmla="*/ 553086 h 630012"/>
                <a:gd name="connsiteX8-211" fmla="*/ 2116324 w 2149486"/>
                <a:gd name="connsiteY8-212" fmla="*/ 626837 h 630012"/>
                <a:gd name="connsiteX9-213" fmla="*/ 33162 w 2149486"/>
                <a:gd name="connsiteY9-214" fmla="*/ 630012 h 630012"/>
                <a:gd name="connsiteX10-215" fmla="*/ 686 w 2149486"/>
                <a:gd name="connsiteY10-216" fmla="*/ 553086 h 630012"/>
                <a:gd name="connsiteX11-217" fmla="*/ 686 w 2149486"/>
                <a:gd name="connsiteY11-218" fmla="*/ 83937 h 630012"/>
                <a:gd name="connsiteX0-219" fmla="*/ 686 w 2149486"/>
                <a:gd name="connsiteY0-220" fmla="*/ 83937 h 630012"/>
                <a:gd name="connsiteX1-221" fmla="*/ 39512 w 2149486"/>
                <a:gd name="connsiteY1-222" fmla="*/ 10186 h 630012"/>
                <a:gd name="connsiteX2-223" fmla="*/ 466051 w 2149486"/>
                <a:gd name="connsiteY2-224" fmla="*/ 9525 h 630012"/>
                <a:gd name="connsiteX3-225" fmla="*/ 1091526 w 2149486"/>
                <a:gd name="connsiteY3-226" fmla="*/ 6350 h 630012"/>
                <a:gd name="connsiteX4-227" fmla="*/ 1615401 w 2149486"/>
                <a:gd name="connsiteY4-228" fmla="*/ 0 h 630012"/>
                <a:gd name="connsiteX5-229" fmla="*/ 2113149 w 2149486"/>
                <a:gd name="connsiteY5-230" fmla="*/ 13361 h 630012"/>
                <a:gd name="connsiteX6-231" fmla="*/ 2148800 w 2149486"/>
                <a:gd name="connsiteY6-232" fmla="*/ 83937 h 630012"/>
                <a:gd name="connsiteX7-233" fmla="*/ 2148800 w 2149486"/>
                <a:gd name="connsiteY7-234" fmla="*/ 553086 h 630012"/>
                <a:gd name="connsiteX8-235" fmla="*/ 2116324 w 2149486"/>
                <a:gd name="connsiteY8-236" fmla="*/ 626837 h 630012"/>
                <a:gd name="connsiteX9-237" fmla="*/ 33162 w 2149486"/>
                <a:gd name="connsiteY9-238" fmla="*/ 630012 h 630012"/>
                <a:gd name="connsiteX10-239" fmla="*/ 686 w 2149486"/>
                <a:gd name="connsiteY10-240" fmla="*/ 553086 h 630012"/>
                <a:gd name="connsiteX11-241" fmla="*/ 686 w 2149486"/>
                <a:gd name="connsiteY11-242" fmla="*/ 83937 h 630012"/>
                <a:gd name="connsiteX0-243" fmla="*/ 686 w 2149486"/>
                <a:gd name="connsiteY0-244" fmla="*/ 83937 h 630012"/>
                <a:gd name="connsiteX1-245" fmla="*/ 39512 w 2149486"/>
                <a:gd name="connsiteY1-246" fmla="*/ 10186 h 630012"/>
                <a:gd name="connsiteX2-247" fmla="*/ 466051 w 2149486"/>
                <a:gd name="connsiteY2-248" fmla="*/ 9525 h 630012"/>
                <a:gd name="connsiteX3-249" fmla="*/ 1091526 w 2149486"/>
                <a:gd name="connsiteY3-250" fmla="*/ 6350 h 630012"/>
                <a:gd name="connsiteX4-251" fmla="*/ 1615401 w 2149486"/>
                <a:gd name="connsiteY4-252" fmla="*/ 0 h 630012"/>
                <a:gd name="connsiteX5-253" fmla="*/ 2113149 w 2149486"/>
                <a:gd name="connsiteY5-254" fmla="*/ 13361 h 630012"/>
                <a:gd name="connsiteX6-255" fmla="*/ 2148800 w 2149486"/>
                <a:gd name="connsiteY6-256" fmla="*/ 83937 h 630012"/>
                <a:gd name="connsiteX7-257" fmla="*/ 2148800 w 2149486"/>
                <a:gd name="connsiteY7-258" fmla="*/ 553086 h 630012"/>
                <a:gd name="connsiteX8-259" fmla="*/ 2116324 w 2149486"/>
                <a:gd name="connsiteY8-260" fmla="*/ 626837 h 630012"/>
                <a:gd name="connsiteX9-261" fmla="*/ 33162 w 2149486"/>
                <a:gd name="connsiteY9-262" fmla="*/ 630012 h 630012"/>
                <a:gd name="connsiteX10-263" fmla="*/ 686 w 2149486"/>
                <a:gd name="connsiteY10-264" fmla="*/ 553086 h 630012"/>
                <a:gd name="connsiteX11-265" fmla="*/ 686 w 2149486"/>
                <a:gd name="connsiteY11-266" fmla="*/ 83937 h 630012"/>
                <a:gd name="connsiteX0-267" fmla="*/ 686 w 2149486"/>
                <a:gd name="connsiteY0-268" fmla="*/ 83937 h 630012"/>
                <a:gd name="connsiteX1-269" fmla="*/ 39512 w 2149486"/>
                <a:gd name="connsiteY1-270" fmla="*/ 10186 h 630012"/>
                <a:gd name="connsiteX2-271" fmla="*/ 466051 w 2149486"/>
                <a:gd name="connsiteY2-272" fmla="*/ 9525 h 630012"/>
                <a:gd name="connsiteX3-273" fmla="*/ 1091526 w 2149486"/>
                <a:gd name="connsiteY3-274" fmla="*/ 6350 h 630012"/>
                <a:gd name="connsiteX4-275" fmla="*/ 1615401 w 2149486"/>
                <a:gd name="connsiteY4-276" fmla="*/ 0 h 630012"/>
                <a:gd name="connsiteX5-277" fmla="*/ 2113149 w 2149486"/>
                <a:gd name="connsiteY5-278" fmla="*/ 13361 h 630012"/>
                <a:gd name="connsiteX6-279" fmla="*/ 2148800 w 2149486"/>
                <a:gd name="connsiteY6-280" fmla="*/ 83937 h 630012"/>
                <a:gd name="connsiteX7-281" fmla="*/ 2148800 w 2149486"/>
                <a:gd name="connsiteY7-282" fmla="*/ 553086 h 630012"/>
                <a:gd name="connsiteX8-283" fmla="*/ 2116324 w 2149486"/>
                <a:gd name="connsiteY8-284" fmla="*/ 626837 h 630012"/>
                <a:gd name="connsiteX9-285" fmla="*/ 33162 w 2149486"/>
                <a:gd name="connsiteY9-286" fmla="*/ 630012 h 630012"/>
                <a:gd name="connsiteX10-287" fmla="*/ 686 w 2149486"/>
                <a:gd name="connsiteY10-288" fmla="*/ 553086 h 630012"/>
                <a:gd name="connsiteX11-289" fmla="*/ 686 w 2149486"/>
                <a:gd name="connsiteY11-290" fmla="*/ 83937 h 630012"/>
                <a:gd name="connsiteX0-291" fmla="*/ 686 w 2149486"/>
                <a:gd name="connsiteY0-292" fmla="*/ 83937 h 630012"/>
                <a:gd name="connsiteX1-293" fmla="*/ 39512 w 2149486"/>
                <a:gd name="connsiteY1-294" fmla="*/ 10186 h 630012"/>
                <a:gd name="connsiteX2-295" fmla="*/ 466051 w 2149486"/>
                <a:gd name="connsiteY2-296" fmla="*/ 9525 h 630012"/>
                <a:gd name="connsiteX3-297" fmla="*/ 1091526 w 2149486"/>
                <a:gd name="connsiteY3-298" fmla="*/ 6350 h 630012"/>
                <a:gd name="connsiteX4-299" fmla="*/ 1615401 w 2149486"/>
                <a:gd name="connsiteY4-300" fmla="*/ 0 h 630012"/>
                <a:gd name="connsiteX5-301" fmla="*/ 2113149 w 2149486"/>
                <a:gd name="connsiteY5-302" fmla="*/ 13361 h 630012"/>
                <a:gd name="connsiteX6-303" fmla="*/ 2148800 w 2149486"/>
                <a:gd name="connsiteY6-304" fmla="*/ 83937 h 630012"/>
                <a:gd name="connsiteX7-305" fmla="*/ 2148800 w 2149486"/>
                <a:gd name="connsiteY7-306" fmla="*/ 553086 h 630012"/>
                <a:gd name="connsiteX8-307" fmla="*/ 2116324 w 2149486"/>
                <a:gd name="connsiteY8-308" fmla="*/ 626837 h 630012"/>
                <a:gd name="connsiteX9-309" fmla="*/ 33162 w 2149486"/>
                <a:gd name="connsiteY9-310" fmla="*/ 630012 h 630012"/>
                <a:gd name="connsiteX10-311" fmla="*/ 686 w 2149486"/>
                <a:gd name="connsiteY10-312" fmla="*/ 553086 h 630012"/>
                <a:gd name="connsiteX11-313" fmla="*/ 686 w 2149486"/>
                <a:gd name="connsiteY11-314" fmla="*/ 83937 h 630012"/>
                <a:gd name="connsiteX0-315" fmla="*/ 686 w 2149486"/>
                <a:gd name="connsiteY0-316" fmla="*/ 83937 h 630012"/>
                <a:gd name="connsiteX1-317" fmla="*/ 39512 w 2149486"/>
                <a:gd name="connsiteY1-318" fmla="*/ 10186 h 630012"/>
                <a:gd name="connsiteX2-319" fmla="*/ 466051 w 2149486"/>
                <a:gd name="connsiteY2-320" fmla="*/ 9525 h 630012"/>
                <a:gd name="connsiteX3-321" fmla="*/ 1091526 w 2149486"/>
                <a:gd name="connsiteY3-322" fmla="*/ 6350 h 630012"/>
                <a:gd name="connsiteX4-323" fmla="*/ 1615401 w 2149486"/>
                <a:gd name="connsiteY4-324" fmla="*/ 0 h 630012"/>
                <a:gd name="connsiteX5-325" fmla="*/ 2113149 w 2149486"/>
                <a:gd name="connsiteY5-326" fmla="*/ 13361 h 630012"/>
                <a:gd name="connsiteX6-327" fmla="*/ 2148800 w 2149486"/>
                <a:gd name="connsiteY6-328" fmla="*/ 83937 h 630012"/>
                <a:gd name="connsiteX7-329" fmla="*/ 2148800 w 2149486"/>
                <a:gd name="connsiteY7-330" fmla="*/ 553086 h 630012"/>
                <a:gd name="connsiteX8-331" fmla="*/ 2116324 w 2149486"/>
                <a:gd name="connsiteY8-332" fmla="*/ 626837 h 630012"/>
                <a:gd name="connsiteX9-333" fmla="*/ 1574126 w 2149486"/>
                <a:gd name="connsiteY9-334" fmla="*/ 625475 h 630012"/>
                <a:gd name="connsiteX10-335" fmla="*/ 33162 w 2149486"/>
                <a:gd name="connsiteY10-336" fmla="*/ 630012 h 630012"/>
                <a:gd name="connsiteX11-337" fmla="*/ 686 w 2149486"/>
                <a:gd name="connsiteY11-338" fmla="*/ 553086 h 630012"/>
                <a:gd name="connsiteX12" fmla="*/ 686 w 2149486"/>
                <a:gd name="connsiteY12" fmla="*/ 83937 h 630012"/>
                <a:gd name="connsiteX0-339" fmla="*/ 686 w 2149486"/>
                <a:gd name="connsiteY0-340" fmla="*/ 83937 h 630012"/>
                <a:gd name="connsiteX1-341" fmla="*/ 39512 w 2149486"/>
                <a:gd name="connsiteY1-342" fmla="*/ 10186 h 630012"/>
                <a:gd name="connsiteX2-343" fmla="*/ 466051 w 2149486"/>
                <a:gd name="connsiteY2-344" fmla="*/ 9525 h 630012"/>
                <a:gd name="connsiteX3-345" fmla="*/ 1091526 w 2149486"/>
                <a:gd name="connsiteY3-346" fmla="*/ 6350 h 630012"/>
                <a:gd name="connsiteX4-347" fmla="*/ 1615401 w 2149486"/>
                <a:gd name="connsiteY4-348" fmla="*/ 0 h 630012"/>
                <a:gd name="connsiteX5-349" fmla="*/ 2113149 w 2149486"/>
                <a:gd name="connsiteY5-350" fmla="*/ 13361 h 630012"/>
                <a:gd name="connsiteX6-351" fmla="*/ 2148800 w 2149486"/>
                <a:gd name="connsiteY6-352" fmla="*/ 83937 h 630012"/>
                <a:gd name="connsiteX7-353" fmla="*/ 2148800 w 2149486"/>
                <a:gd name="connsiteY7-354" fmla="*/ 553086 h 630012"/>
                <a:gd name="connsiteX8-355" fmla="*/ 2116324 w 2149486"/>
                <a:gd name="connsiteY8-356" fmla="*/ 626837 h 630012"/>
                <a:gd name="connsiteX9-357" fmla="*/ 1574126 w 2149486"/>
                <a:gd name="connsiteY9-358" fmla="*/ 625475 h 630012"/>
                <a:gd name="connsiteX10-359" fmla="*/ 672426 w 2149486"/>
                <a:gd name="connsiteY10-360" fmla="*/ 625475 h 630012"/>
                <a:gd name="connsiteX11-361" fmla="*/ 33162 w 2149486"/>
                <a:gd name="connsiteY11-362" fmla="*/ 630012 h 630012"/>
                <a:gd name="connsiteX12-363" fmla="*/ 686 w 2149486"/>
                <a:gd name="connsiteY12-364" fmla="*/ 553086 h 630012"/>
                <a:gd name="connsiteX13" fmla="*/ 686 w 2149486"/>
                <a:gd name="connsiteY13" fmla="*/ 83937 h 630012"/>
                <a:gd name="connsiteX0-365" fmla="*/ 686 w 2149486"/>
                <a:gd name="connsiteY0-366" fmla="*/ 83937 h 630012"/>
                <a:gd name="connsiteX1-367" fmla="*/ 39512 w 2149486"/>
                <a:gd name="connsiteY1-368" fmla="*/ 10186 h 630012"/>
                <a:gd name="connsiteX2-369" fmla="*/ 466051 w 2149486"/>
                <a:gd name="connsiteY2-370" fmla="*/ 9525 h 630012"/>
                <a:gd name="connsiteX3-371" fmla="*/ 1091526 w 2149486"/>
                <a:gd name="connsiteY3-372" fmla="*/ 6350 h 630012"/>
                <a:gd name="connsiteX4-373" fmla="*/ 1615401 w 2149486"/>
                <a:gd name="connsiteY4-374" fmla="*/ 0 h 630012"/>
                <a:gd name="connsiteX5-375" fmla="*/ 2113149 w 2149486"/>
                <a:gd name="connsiteY5-376" fmla="*/ 13361 h 630012"/>
                <a:gd name="connsiteX6-377" fmla="*/ 2148800 w 2149486"/>
                <a:gd name="connsiteY6-378" fmla="*/ 83937 h 630012"/>
                <a:gd name="connsiteX7-379" fmla="*/ 2148800 w 2149486"/>
                <a:gd name="connsiteY7-380" fmla="*/ 553086 h 630012"/>
                <a:gd name="connsiteX8-381" fmla="*/ 2116324 w 2149486"/>
                <a:gd name="connsiteY8-382" fmla="*/ 626837 h 630012"/>
                <a:gd name="connsiteX9-383" fmla="*/ 1574126 w 2149486"/>
                <a:gd name="connsiteY9-384" fmla="*/ 625475 h 630012"/>
                <a:gd name="connsiteX10-385" fmla="*/ 672426 w 2149486"/>
                <a:gd name="connsiteY10-386" fmla="*/ 625475 h 630012"/>
                <a:gd name="connsiteX11-387" fmla="*/ 259676 w 2149486"/>
                <a:gd name="connsiteY11-388" fmla="*/ 628650 h 630012"/>
                <a:gd name="connsiteX12-389" fmla="*/ 33162 w 2149486"/>
                <a:gd name="connsiteY12-390" fmla="*/ 630012 h 630012"/>
                <a:gd name="connsiteX13-391" fmla="*/ 686 w 2149486"/>
                <a:gd name="connsiteY13-392" fmla="*/ 553086 h 630012"/>
                <a:gd name="connsiteX14" fmla="*/ 686 w 2149486"/>
                <a:gd name="connsiteY14" fmla="*/ 83937 h 630012"/>
                <a:gd name="connsiteX0-393" fmla="*/ 686 w 2149486"/>
                <a:gd name="connsiteY0-394" fmla="*/ 83937 h 635431"/>
                <a:gd name="connsiteX1-395" fmla="*/ 39512 w 2149486"/>
                <a:gd name="connsiteY1-396" fmla="*/ 10186 h 635431"/>
                <a:gd name="connsiteX2-397" fmla="*/ 466051 w 2149486"/>
                <a:gd name="connsiteY2-398" fmla="*/ 9525 h 635431"/>
                <a:gd name="connsiteX3-399" fmla="*/ 1091526 w 2149486"/>
                <a:gd name="connsiteY3-400" fmla="*/ 6350 h 635431"/>
                <a:gd name="connsiteX4-401" fmla="*/ 1615401 w 2149486"/>
                <a:gd name="connsiteY4-402" fmla="*/ 0 h 635431"/>
                <a:gd name="connsiteX5-403" fmla="*/ 2113149 w 2149486"/>
                <a:gd name="connsiteY5-404" fmla="*/ 13361 h 635431"/>
                <a:gd name="connsiteX6-405" fmla="*/ 2148800 w 2149486"/>
                <a:gd name="connsiteY6-406" fmla="*/ 83937 h 635431"/>
                <a:gd name="connsiteX7-407" fmla="*/ 2148800 w 2149486"/>
                <a:gd name="connsiteY7-408" fmla="*/ 553086 h 635431"/>
                <a:gd name="connsiteX8-409" fmla="*/ 2116324 w 2149486"/>
                <a:gd name="connsiteY8-410" fmla="*/ 626837 h 635431"/>
                <a:gd name="connsiteX9-411" fmla="*/ 1574126 w 2149486"/>
                <a:gd name="connsiteY9-412" fmla="*/ 625475 h 635431"/>
                <a:gd name="connsiteX10-413" fmla="*/ 672426 w 2149486"/>
                <a:gd name="connsiteY10-414" fmla="*/ 625475 h 635431"/>
                <a:gd name="connsiteX11-415" fmla="*/ 259676 w 2149486"/>
                <a:gd name="connsiteY11-416" fmla="*/ 628650 h 635431"/>
                <a:gd name="connsiteX12-417" fmla="*/ 33162 w 2149486"/>
                <a:gd name="connsiteY12-418" fmla="*/ 630012 h 635431"/>
                <a:gd name="connsiteX13-419" fmla="*/ 686 w 2149486"/>
                <a:gd name="connsiteY13-420" fmla="*/ 553086 h 635431"/>
                <a:gd name="connsiteX14-421" fmla="*/ 686 w 2149486"/>
                <a:gd name="connsiteY14-422" fmla="*/ 83937 h 635431"/>
                <a:gd name="connsiteX0-423" fmla="*/ 686 w 2149486"/>
                <a:gd name="connsiteY0-424" fmla="*/ 83937 h 635431"/>
                <a:gd name="connsiteX1-425" fmla="*/ 39512 w 2149486"/>
                <a:gd name="connsiteY1-426" fmla="*/ 10186 h 635431"/>
                <a:gd name="connsiteX2-427" fmla="*/ 466051 w 2149486"/>
                <a:gd name="connsiteY2-428" fmla="*/ 9525 h 635431"/>
                <a:gd name="connsiteX3-429" fmla="*/ 1091526 w 2149486"/>
                <a:gd name="connsiteY3-430" fmla="*/ 6350 h 635431"/>
                <a:gd name="connsiteX4-431" fmla="*/ 1615401 w 2149486"/>
                <a:gd name="connsiteY4-432" fmla="*/ 0 h 635431"/>
                <a:gd name="connsiteX5-433" fmla="*/ 2113149 w 2149486"/>
                <a:gd name="connsiteY5-434" fmla="*/ 13361 h 635431"/>
                <a:gd name="connsiteX6-435" fmla="*/ 2148800 w 2149486"/>
                <a:gd name="connsiteY6-436" fmla="*/ 83937 h 635431"/>
                <a:gd name="connsiteX7-437" fmla="*/ 2148800 w 2149486"/>
                <a:gd name="connsiteY7-438" fmla="*/ 553086 h 635431"/>
                <a:gd name="connsiteX8-439" fmla="*/ 2116324 w 2149486"/>
                <a:gd name="connsiteY8-440" fmla="*/ 626837 h 635431"/>
                <a:gd name="connsiteX9-441" fmla="*/ 1574126 w 2149486"/>
                <a:gd name="connsiteY9-442" fmla="*/ 625475 h 635431"/>
                <a:gd name="connsiteX10-443" fmla="*/ 672426 w 2149486"/>
                <a:gd name="connsiteY10-444" fmla="*/ 625475 h 635431"/>
                <a:gd name="connsiteX11-445" fmla="*/ 259676 w 2149486"/>
                <a:gd name="connsiteY11-446" fmla="*/ 628650 h 635431"/>
                <a:gd name="connsiteX12-447" fmla="*/ 33162 w 2149486"/>
                <a:gd name="connsiteY12-448" fmla="*/ 630012 h 635431"/>
                <a:gd name="connsiteX13-449" fmla="*/ 686 w 2149486"/>
                <a:gd name="connsiteY13-450" fmla="*/ 553086 h 635431"/>
                <a:gd name="connsiteX14-451" fmla="*/ 686 w 2149486"/>
                <a:gd name="connsiteY14-452" fmla="*/ 83937 h 635431"/>
                <a:gd name="connsiteX0-453" fmla="*/ 686 w 2149486"/>
                <a:gd name="connsiteY0-454" fmla="*/ 83937 h 635431"/>
                <a:gd name="connsiteX1-455" fmla="*/ 39512 w 2149486"/>
                <a:gd name="connsiteY1-456" fmla="*/ 10186 h 635431"/>
                <a:gd name="connsiteX2-457" fmla="*/ 466051 w 2149486"/>
                <a:gd name="connsiteY2-458" fmla="*/ 9525 h 635431"/>
                <a:gd name="connsiteX3-459" fmla="*/ 1091526 w 2149486"/>
                <a:gd name="connsiteY3-460" fmla="*/ 6350 h 635431"/>
                <a:gd name="connsiteX4-461" fmla="*/ 1615401 w 2149486"/>
                <a:gd name="connsiteY4-462" fmla="*/ 0 h 635431"/>
                <a:gd name="connsiteX5-463" fmla="*/ 2113149 w 2149486"/>
                <a:gd name="connsiteY5-464" fmla="*/ 13361 h 635431"/>
                <a:gd name="connsiteX6-465" fmla="*/ 2148800 w 2149486"/>
                <a:gd name="connsiteY6-466" fmla="*/ 83937 h 635431"/>
                <a:gd name="connsiteX7-467" fmla="*/ 2148800 w 2149486"/>
                <a:gd name="connsiteY7-468" fmla="*/ 553086 h 635431"/>
                <a:gd name="connsiteX8-469" fmla="*/ 2116324 w 2149486"/>
                <a:gd name="connsiteY8-470" fmla="*/ 626837 h 635431"/>
                <a:gd name="connsiteX9-471" fmla="*/ 1574126 w 2149486"/>
                <a:gd name="connsiteY9-472" fmla="*/ 625475 h 635431"/>
                <a:gd name="connsiteX10-473" fmla="*/ 672426 w 2149486"/>
                <a:gd name="connsiteY10-474" fmla="*/ 625475 h 635431"/>
                <a:gd name="connsiteX11-475" fmla="*/ 259676 w 2149486"/>
                <a:gd name="connsiteY11-476" fmla="*/ 628650 h 635431"/>
                <a:gd name="connsiteX12-477" fmla="*/ 33162 w 2149486"/>
                <a:gd name="connsiteY12-478" fmla="*/ 630012 h 635431"/>
                <a:gd name="connsiteX13-479" fmla="*/ 686 w 2149486"/>
                <a:gd name="connsiteY13-480" fmla="*/ 553086 h 635431"/>
                <a:gd name="connsiteX14-481" fmla="*/ 686 w 2149486"/>
                <a:gd name="connsiteY14-482" fmla="*/ 83937 h 635431"/>
                <a:gd name="connsiteX0-483" fmla="*/ 686 w 2149486"/>
                <a:gd name="connsiteY0-484" fmla="*/ 83937 h 635431"/>
                <a:gd name="connsiteX1-485" fmla="*/ 39512 w 2149486"/>
                <a:gd name="connsiteY1-486" fmla="*/ 10186 h 635431"/>
                <a:gd name="connsiteX2-487" fmla="*/ 466051 w 2149486"/>
                <a:gd name="connsiteY2-488" fmla="*/ 9525 h 635431"/>
                <a:gd name="connsiteX3-489" fmla="*/ 1091526 w 2149486"/>
                <a:gd name="connsiteY3-490" fmla="*/ 6350 h 635431"/>
                <a:gd name="connsiteX4-491" fmla="*/ 1615401 w 2149486"/>
                <a:gd name="connsiteY4-492" fmla="*/ 0 h 635431"/>
                <a:gd name="connsiteX5-493" fmla="*/ 2113149 w 2149486"/>
                <a:gd name="connsiteY5-494" fmla="*/ 13361 h 635431"/>
                <a:gd name="connsiteX6-495" fmla="*/ 2148800 w 2149486"/>
                <a:gd name="connsiteY6-496" fmla="*/ 83937 h 635431"/>
                <a:gd name="connsiteX7-497" fmla="*/ 2148800 w 2149486"/>
                <a:gd name="connsiteY7-498" fmla="*/ 553086 h 635431"/>
                <a:gd name="connsiteX8-499" fmla="*/ 2116324 w 2149486"/>
                <a:gd name="connsiteY8-500" fmla="*/ 626837 h 635431"/>
                <a:gd name="connsiteX9-501" fmla="*/ 1850351 w 2149486"/>
                <a:gd name="connsiteY9-502" fmla="*/ 625475 h 635431"/>
                <a:gd name="connsiteX10-503" fmla="*/ 1574126 w 2149486"/>
                <a:gd name="connsiteY10-504" fmla="*/ 625475 h 635431"/>
                <a:gd name="connsiteX11-505" fmla="*/ 672426 w 2149486"/>
                <a:gd name="connsiteY11-506" fmla="*/ 625475 h 635431"/>
                <a:gd name="connsiteX12-507" fmla="*/ 259676 w 2149486"/>
                <a:gd name="connsiteY12-508" fmla="*/ 628650 h 635431"/>
                <a:gd name="connsiteX13-509" fmla="*/ 33162 w 2149486"/>
                <a:gd name="connsiteY13-510" fmla="*/ 630012 h 635431"/>
                <a:gd name="connsiteX14-511" fmla="*/ 686 w 2149486"/>
                <a:gd name="connsiteY14-512" fmla="*/ 553086 h 635431"/>
                <a:gd name="connsiteX15" fmla="*/ 686 w 2149486"/>
                <a:gd name="connsiteY15" fmla="*/ 83937 h 635431"/>
                <a:gd name="connsiteX0-513" fmla="*/ 686 w 2149486"/>
                <a:gd name="connsiteY0-514" fmla="*/ 83937 h 635431"/>
                <a:gd name="connsiteX1-515" fmla="*/ 39512 w 2149486"/>
                <a:gd name="connsiteY1-516" fmla="*/ 10186 h 635431"/>
                <a:gd name="connsiteX2-517" fmla="*/ 466051 w 2149486"/>
                <a:gd name="connsiteY2-518" fmla="*/ 9525 h 635431"/>
                <a:gd name="connsiteX3-519" fmla="*/ 1091526 w 2149486"/>
                <a:gd name="connsiteY3-520" fmla="*/ 6350 h 635431"/>
                <a:gd name="connsiteX4-521" fmla="*/ 1615401 w 2149486"/>
                <a:gd name="connsiteY4-522" fmla="*/ 0 h 635431"/>
                <a:gd name="connsiteX5-523" fmla="*/ 2113149 w 2149486"/>
                <a:gd name="connsiteY5-524" fmla="*/ 13361 h 635431"/>
                <a:gd name="connsiteX6-525" fmla="*/ 2148800 w 2149486"/>
                <a:gd name="connsiteY6-526" fmla="*/ 83937 h 635431"/>
                <a:gd name="connsiteX7-527" fmla="*/ 2148800 w 2149486"/>
                <a:gd name="connsiteY7-528" fmla="*/ 553086 h 635431"/>
                <a:gd name="connsiteX8-529" fmla="*/ 2116324 w 2149486"/>
                <a:gd name="connsiteY8-530" fmla="*/ 626837 h 635431"/>
                <a:gd name="connsiteX9-531" fmla="*/ 1850351 w 2149486"/>
                <a:gd name="connsiteY9-532" fmla="*/ 625475 h 635431"/>
                <a:gd name="connsiteX10-533" fmla="*/ 1574126 w 2149486"/>
                <a:gd name="connsiteY10-534" fmla="*/ 625475 h 635431"/>
                <a:gd name="connsiteX11-535" fmla="*/ 672426 w 2149486"/>
                <a:gd name="connsiteY11-536" fmla="*/ 625475 h 635431"/>
                <a:gd name="connsiteX12-537" fmla="*/ 259676 w 2149486"/>
                <a:gd name="connsiteY12-538" fmla="*/ 628650 h 635431"/>
                <a:gd name="connsiteX13-539" fmla="*/ 33162 w 2149486"/>
                <a:gd name="connsiteY13-540" fmla="*/ 630012 h 635431"/>
                <a:gd name="connsiteX14-541" fmla="*/ 686 w 2149486"/>
                <a:gd name="connsiteY14-542" fmla="*/ 553086 h 635431"/>
                <a:gd name="connsiteX15-543" fmla="*/ 686 w 2149486"/>
                <a:gd name="connsiteY15-544" fmla="*/ 83937 h 635431"/>
                <a:gd name="connsiteX0-545" fmla="*/ 686 w 2149486"/>
                <a:gd name="connsiteY0-546" fmla="*/ 83937 h 635431"/>
                <a:gd name="connsiteX1-547" fmla="*/ 39512 w 2149486"/>
                <a:gd name="connsiteY1-548" fmla="*/ 10186 h 635431"/>
                <a:gd name="connsiteX2-549" fmla="*/ 466051 w 2149486"/>
                <a:gd name="connsiteY2-550" fmla="*/ 9525 h 635431"/>
                <a:gd name="connsiteX3-551" fmla="*/ 1091526 w 2149486"/>
                <a:gd name="connsiteY3-552" fmla="*/ 6350 h 635431"/>
                <a:gd name="connsiteX4-553" fmla="*/ 1615401 w 2149486"/>
                <a:gd name="connsiteY4-554" fmla="*/ 0 h 635431"/>
                <a:gd name="connsiteX5-555" fmla="*/ 2113149 w 2149486"/>
                <a:gd name="connsiteY5-556" fmla="*/ 13361 h 635431"/>
                <a:gd name="connsiteX6-557" fmla="*/ 2148800 w 2149486"/>
                <a:gd name="connsiteY6-558" fmla="*/ 83937 h 635431"/>
                <a:gd name="connsiteX7-559" fmla="*/ 2148800 w 2149486"/>
                <a:gd name="connsiteY7-560" fmla="*/ 553086 h 635431"/>
                <a:gd name="connsiteX8-561" fmla="*/ 2116324 w 2149486"/>
                <a:gd name="connsiteY8-562" fmla="*/ 626837 h 635431"/>
                <a:gd name="connsiteX9-563" fmla="*/ 1850351 w 2149486"/>
                <a:gd name="connsiteY9-564" fmla="*/ 625475 h 635431"/>
                <a:gd name="connsiteX10-565" fmla="*/ 1574126 w 2149486"/>
                <a:gd name="connsiteY10-566" fmla="*/ 625475 h 635431"/>
                <a:gd name="connsiteX11-567" fmla="*/ 672426 w 2149486"/>
                <a:gd name="connsiteY11-568" fmla="*/ 625475 h 635431"/>
                <a:gd name="connsiteX12-569" fmla="*/ 259676 w 2149486"/>
                <a:gd name="connsiteY12-570" fmla="*/ 628650 h 635431"/>
                <a:gd name="connsiteX13-571" fmla="*/ 33162 w 2149486"/>
                <a:gd name="connsiteY13-572" fmla="*/ 630012 h 635431"/>
                <a:gd name="connsiteX14-573" fmla="*/ 686 w 2149486"/>
                <a:gd name="connsiteY14-574" fmla="*/ 553086 h 635431"/>
                <a:gd name="connsiteX15-575" fmla="*/ 686 w 2149486"/>
                <a:gd name="connsiteY15-576" fmla="*/ 83937 h 635431"/>
                <a:gd name="connsiteX0-577" fmla="*/ 4535 w 2153335"/>
                <a:gd name="connsiteY0-578" fmla="*/ 83937 h 635431"/>
                <a:gd name="connsiteX1-579" fmla="*/ 43361 w 2153335"/>
                <a:gd name="connsiteY1-580" fmla="*/ 10186 h 635431"/>
                <a:gd name="connsiteX2-581" fmla="*/ 469900 w 2153335"/>
                <a:gd name="connsiteY2-582" fmla="*/ 9525 h 635431"/>
                <a:gd name="connsiteX3-583" fmla="*/ 1095375 w 2153335"/>
                <a:gd name="connsiteY3-584" fmla="*/ 6350 h 635431"/>
                <a:gd name="connsiteX4-585" fmla="*/ 1619250 w 2153335"/>
                <a:gd name="connsiteY4-586" fmla="*/ 0 h 635431"/>
                <a:gd name="connsiteX5-587" fmla="*/ 2116998 w 2153335"/>
                <a:gd name="connsiteY5-588" fmla="*/ 13361 h 635431"/>
                <a:gd name="connsiteX6-589" fmla="*/ 2152649 w 2153335"/>
                <a:gd name="connsiteY6-590" fmla="*/ 83937 h 635431"/>
                <a:gd name="connsiteX7-591" fmla="*/ 2152649 w 2153335"/>
                <a:gd name="connsiteY7-592" fmla="*/ 553086 h 635431"/>
                <a:gd name="connsiteX8-593" fmla="*/ 2120173 w 2153335"/>
                <a:gd name="connsiteY8-594" fmla="*/ 626837 h 635431"/>
                <a:gd name="connsiteX9-595" fmla="*/ 1854200 w 2153335"/>
                <a:gd name="connsiteY9-596" fmla="*/ 625475 h 635431"/>
                <a:gd name="connsiteX10-597" fmla="*/ 1577975 w 2153335"/>
                <a:gd name="connsiteY10-598" fmla="*/ 625475 h 635431"/>
                <a:gd name="connsiteX11-599" fmla="*/ 676275 w 2153335"/>
                <a:gd name="connsiteY11-600" fmla="*/ 625475 h 635431"/>
                <a:gd name="connsiteX12-601" fmla="*/ 263525 w 2153335"/>
                <a:gd name="connsiteY12-602" fmla="*/ 628650 h 635431"/>
                <a:gd name="connsiteX13-603" fmla="*/ 37011 w 2153335"/>
                <a:gd name="connsiteY13-604" fmla="*/ 630012 h 635431"/>
                <a:gd name="connsiteX14-605" fmla="*/ 4535 w 2153335"/>
                <a:gd name="connsiteY14-606" fmla="*/ 553086 h 635431"/>
                <a:gd name="connsiteX15-607" fmla="*/ 0 w 2153335"/>
                <a:gd name="connsiteY15-608" fmla="*/ 254000 h 635431"/>
                <a:gd name="connsiteX16" fmla="*/ 4535 w 2153335"/>
                <a:gd name="connsiteY16" fmla="*/ 83937 h 635431"/>
                <a:gd name="connsiteX0-609" fmla="*/ 10957 w 2159757"/>
                <a:gd name="connsiteY0-610" fmla="*/ 83937 h 635431"/>
                <a:gd name="connsiteX1-611" fmla="*/ 49783 w 2159757"/>
                <a:gd name="connsiteY1-612" fmla="*/ 10186 h 635431"/>
                <a:gd name="connsiteX2-613" fmla="*/ 476322 w 2159757"/>
                <a:gd name="connsiteY2-614" fmla="*/ 9525 h 635431"/>
                <a:gd name="connsiteX3-615" fmla="*/ 1101797 w 2159757"/>
                <a:gd name="connsiteY3-616" fmla="*/ 6350 h 635431"/>
                <a:gd name="connsiteX4-617" fmla="*/ 1625672 w 2159757"/>
                <a:gd name="connsiteY4-618" fmla="*/ 0 h 635431"/>
                <a:gd name="connsiteX5-619" fmla="*/ 2123420 w 2159757"/>
                <a:gd name="connsiteY5-620" fmla="*/ 13361 h 635431"/>
                <a:gd name="connsiteX6-621" fmla="*/ 2159071 w 2159757"/>
                <a:gd name="connsiteY6-622" fmla="*/ 83937 h 635431"/>
                <a:gd name="connsiteX7-623" fmla="*/ 2159071 w 2159757"/>
                <a:gd name="connsiteY7-624" fmla="*/ 553086 h 635431"/>
                <a:gd name="connsiteX8-625" fmla="*/ 2126595 w 2159757"/>
                <a:gd name="connsiteY8-626" fmla="*/ 626837 h 635431"/>
                <a:gd name="connsiteX9-627" fmla="*/ 1860622 w 2159757"/>
                <a:gd name="connsiteY9-628" fmla="*/ 625475 h 635431"/>
                <a:gd name="connsiteX10-629" fmla="*/ 1584397 w 2159757"/>
                <a:gd name="connsiteY10-630" fmla="*/ 625475 h 635431"/>
                <a:gd name="connsiteX11-631" fmla="*/ 682697 w 2159757"/>
                <a:gd name="connsiteY11-632" fmla="*/ 625475 h 635431"/>
                <a:gd name="connsiteX12-633" fmla="*/ 269947 w 2159757"/>
                <a:gd name="connsiteY12-634" fmla="*/ 628650 h 635431"/>
                <a:gd name="connsiteX13-635" fmla="*/ 43433 w 2159757"/>
                <a:gd name="connsiteY13-636" fmla="*/ 630012 h 635431"/>
                <a:gd name="connsiteX14-637" fmla="*/ 10957 w 2159757"/>
                <a:gd name="connsiteY14-638" fmla="*/ 553086 h 635431"/>
                <a:gd name="connsiteX15-639" fmla="*/ 73 w 2159757"/>
                <a:gd name="connsiteY15-640" fmla="*/ 415925 h 635431"/>
                <a:gd name="connsiteX16-641" fmla="*/ 6422 w 2159757"/>
                <a:gd name="connsiteY16-642" fmla="*/ 254000 h 635431"/>
                <a:gd name="connsiteX17" fmla="*/ 10957 w 2159757"/>
                <a:gd name="connsiteY17" fmla="*/ 83937 h 635431"/>
                <a:gd name="connsiteX0-643" fmla="*/ 10957 w 2159757"/>
                <a:gd name="connsiteY0-644" fmla="*/ 83937 h 635431"/>
                <a:gd name="connsiteX1-645" fmla="*/ 49783 w 2159757"/>
                <a:gd name="connsiteY1-646" fmla="*/ 10186 h 635431"/>
                <a:gd name="connsiteX2-647" fmla="*/ 476322 w 2159757"/>
                <a:gd name="connsiteY2-648" fmla="*/ 9525 h 635431"/>
                <a:gd name="connsiteX3-649" fmla="*/ 1101797 w 2159757"/>
                <a:gd name="connsiteY3-650" fmla="*/ 6350 h 635431"/>
                <a:gd name="connsiteX4-651" fmla="*/ 1625672 w 2159757"/>
                <a:gd name="connsiteY4-652" fmla="*/ 0 h 635431"/>
                <a:gd name="connsiteX5-653" fmla="*/ 2123420 w 2159757"/>
                <a:gd name="connsiteY5-654" fmla="*/ 13361 h 635431"/>
                <a:gd name="connsiteX6-655" fmla="*/ 2159071 w 2159757"/>
                <a:gd name="connsiteY6-656" fmla="*/ 83937 h 635431"/>
                <a:gd name="connsiteX7-657" fmla="*/ 2155898 w 2159757"/>
                <a:gd name="connsiteY7-658" fmla="*/ 203200 h 635431"/>
                <a:gd name="connsiteX8-659" fmla="*/ 2159071 w 2159757"/>
                <a:gd name="connsiteY8-660" fmla="*/ 553086 h 635431"/>
                <a:gd name="connsiteX9-661" fmla="*/ 2126595 w 2159757"/>
                <a:gd name="connsiteY9-662" fmla="*/ 626837 h 635431"/>
                <a:gd name="connsiteX10-663" fmla="*/ 1860622 w 2159757"/>
                <a:gd name="connsiteY10-664" fmla="*/ 625475 h 635431"/>
                <a:gd name="connsiteX11-665" fmla="*/ 1584397 w 2159757"/>
                <a:gd name="connsiteY11-666" fmla="*/ 625475 h 635431"/>
                <a:gd name="connsiteX12-667" fmla="*/ 682697 w 2159757"/>
                <a:gd name="connsiteY12-668" fmla="*/ 625475 h 635431"/>
                <a:gd name="connsiteX13-669" fmla="*/ 269947 w 2159757"/>
                <a:gd name="connsiteY13-670" fmla="*/ 628650 h 635431"/>
                <a:gd name="connsiteX14-671" fmla="*/ 43433 w 2159757"/>
                <a:gd name="connsiteY14-672" fmla="*/ 630012 h 635431"/>
                <a:gd name="connsiteX15-673" fmla="*/ 10957 w 2159757"/>
                <a:gd name="connsiteY15-674" fmla="*/ 553086 h 635431"/>
                <a:gd name="connsiteX16-675" fmla="*/ 73 w 2159757"/>
                <a:gd name="connsiteY16-676" fmla="*/ 415925 h 635431"/>
                <a:gd name="connsiteX17-677" fmla="*/ 6422 w 2159757"/>
                <a:gd name="connsiteY17-678" fmla="*/ 254000 h 635431"/>
                <a:gd name="connsiteX18" fmla="*/ 10957 w 2159757"/>
                <a:gd name="connsiteY18" fmla="*/ 83937 h 635431"/>
                <a:gd name="connsiteX0-679" fmla="*/ 10957 w 2161599"/>
                <a:gd name="connsiteY0-680" fmla="*/ 83937 h 635431"/>
                <a:gd name="connsiteX1-681" fmla="*/ 49783 w 2161599"/>
                <a:gd name="connsiteY1-682" fmla="*/ 10186 h 635431"/>
                <a:gd name="connsiteX2-683" fmla="*/ 476322 w 2161599"/>
                <a:gd name="connsiteY2-684" fmla="*/ 9525 h 635431"/>
                <a:gd name="connsiteX3-685" fmla="*/ 1101797 w 2161599"/>
                <a:gd name="connsiteY3-686" fmla="*/ 6350 h 635431"/>
                <a:gd name="connsiteX4-687" fmla="*/ 1625672 w 2161599"/>
                <a:gd name="connsiteY4-688" fmla="*/ 0 h 635431"/>
                <a:gd name="connsiteX5-689" fmla="*/ 2123420 w 2161599"/>
                <a:gd name="connsiteY5-690" fmla="*/ 13361 h 635431"/>
                <a:gd name="connsiteX6-691" fmla="*/ 2159071 w 2161599"/>
                <a:gd name="connsiteY6-692" fmla="*/ 83937 h 635431"/>
                <a:gd name="connsiteX7-693" fmla="*/ 2155898 w 2161599"/>
                <a:gd name="connsiteY7-694" fmla="*/ 203200 h 635431"/>
                <a:gd name="connsiteX8-695" fmla="*/ 2159073 w 2161599"/>
                <a:gd name="connsiteY8-696" fmla="*/ 396875 h 635431"/>
                <a:gd name="connsiteX9-697" fmla="*/ 2159071 w 2161599"/>
                <a:gd name="connsiteY9-698" fmla="*/ 553086 h 635431"/>
                <a:gd name="connsiteX10-699" fmla="*/ 2126595 w 2161599"/>
                <a:gd name="connsiteY10-700" fmla="*/ 626837 h 635431"/>
                <a:gd name="connsiteX11-701" fmla="*/ 1860622 w 2161599"/>
                <a:gd name="connsiteY11-702" fmla="*/ 625475 h 635431"/>
                <a:gd name="connsiteX12-703" fmla="*/ 1584397 w 2161599"/>
                <a:gd name="connsiteY12-704" fmla="*/ 625475 h 635431"/>
                <a:gd name="connsiteX13-705" fmla="*/ 682697 w 2161599"/>
                <a:gd name="connsiteY13-706" fmla="*/ 625475 h 635431"/>
                <a:gd name="connsiteX14-707" fmla="*/ 269947 w 2161599"/>
                <a:gd name="connsiteY14-708" fmla="*/ 628650 h 635431"/>
                <a:gd name="connsiteX15-709" fmla="*/ 43433 w 2161599"/>
                <a:gd name="connsiteY15-710" fmla="*/ 630012 h 635431"/>
                <a:gd name="connsiteX16-711" fmla="*/ 10957 w 2161599"/>
                <a:gd name="connsiteY16-712" fmla="*/ 553086 h 635431"/>
                <a:gd name="connsiteX17-713" fmla="*/ 73 w 2161599"/>
                <a:gd name="connsiteY17-714" fmla="*/ 415925 h 635431"/>
                <a:gd name="connsiteX18-715" fmla="*/ 6422 w 2161599"/>
                <a:gd name="connsiteY18-716" fmla="*/ 254000 h 635431"/>
                <a:gd name="connsiteX19" fmla="*/ 10957 w 2161599"/>
                <a:gd name="connsiteY19" fmla="*/ 83937 h 635431"/>
                <a:gd name="connsiteX0-717" fmla="*/ 10957 w 2161599"/>
                <a:gd name="connsiteY0-718" fmla="*/ 83937 h 635431"/>
                <a:gd name="connsiteX1-719" fmla="*/ 49783 w 2161599"/>
                <a:gd name="connsiteY1-720" fmla="*/ 10186 h 635431"/>
                <a:gd name="connsiteX2-721" fmla="*/ 476322 w 2161599"/>
                <a:gd name="connsiteY2-722" fmla="*/ 9525 h 635431"/>
                <a:gd name="connsiteX3-723" fmla="*/ 1101797 w 2161599"/>
                <a:gd name="connsiteY3-724" fmla="*/ 6350 h 635431"/>
                <a:gd name="connsiteX4-725" fmla="*/ 1625672 w 2161599"/>
                <a:gd name="connsiteY4-726" fmla="*/ 0 h 635431"/>
                <a:gd name="connsiteX5-727" fmla="*/ 2123420 w 2161599"/>
                <a:gd name="connsiteY5-728" fmla="*/ 13361 h 635431"/>
                <a:gd name="connsiteX6-729" fmla="*/ 2159071 w 2161599"/>
                <a:gd name="connsiteY6-730" fmla="*/ 83937 h 635431"/>
                <a:gd name="connsiteX7-731" fmla="*/ 2155898 w 2161599"/>
                <a:gd name="connsiteY7-732" fmla="*/ 203200 h 635431"/>
                <a:gd name="connsiteX8-733" fmla="*/ 2159073 w 2161599"/>
                <a:gd name="connsiteY8-734" fmla="*/ 396875 h 635431"/>
                <a:gd name="connsiteX9-735" fmla="*/ 2159071 w 2161599"/>
                <a:gd name="connsiteY9-736" fmla="*/ 553086 h 635431"/>
                <a:gd name="connsiteX10-737" fmla="*/ 2126595 w 2161599"/>
                <a:gd name="connsiteY10-738" fmla="*/ 626837 h 635431"/>
                <a:gd name="connsiteX11-739" fmla="*/ 1860622 w 2161599"/>
                <a:gd name="connsiteY11-740" fmla="*/ 625475 h 635431"/>
                <a:gd name="connsiteX12-741" fmla="*/ 1584397 w 2161599"/>
                <a:gd name="connsiteY12-742" fmla="*/ 625475 h 635431"/>
                <a:gd name="connsiteX13-743" fmla="*/ 682697 w 2161599"/>
                <a:gd name="connsiteY13-744" fmla="*/ 625475 h 635431"/>
                <a:gd name="connsiteX14-745" fmla="*/ 269947 w 2161599"/>
                <a:gd name="connsiteY14-746" fmla="*/ 628650 h 635431"/>
                <a:gd name="connsiteX15-747" fmla="*/ 43433 w 2161599"/>
                <a:gd name="connsiteY15-748" fmla="*/ 630012 h 635431"/>
                <a:gd name="connsiteX16-749" fmla="*/ 10957 w 2161599"/>
                <a:gd name="connsiteY16-750" fmla="*/ 553086 h 635431"/>
                <a:gd name="connsiteX17-751" fmla="*/ 73 w 2161599"/>
                <a:gd name="connsiteY17-752" fmla="*/ 415925 h 635431"/>
                <a:gd name="connsiteX18-753" fmla="*/ 6422 w 2161599"/>
                <a:gd name="connsiteY18-754" fmla="*/ 254000 h 635431"/>
                <a:gd name="connsiteX19-755" fmla="*/ 10957 w 2161599"/>
                <a:gd name="connsiteY19-756" fmla="*/ 83937 h 635431"/>
                <a:gd name="connsiteX0-757" fmla="*/ 10957 w 2161599"/>
                <a:gd name="connsiteY0-758" fmla="*/ 83937 h 635431"/>
                <a:gd name="connsiteX1-759" fmla="*/ 49783 w 2161599"/>
                <a:gd name="connsiteY1-760" fmla="*/ 10186 h 635431"/>
                <a:gd name="connsiteX2-761" fmla="*/ 476322 w 2161599"/>
                <a:gd name="connsiteY2-762" fmla="*/ 9525 h 635431"/>
                <a:gd name="connsiteX3-763" fmla="*/ 1101797 w 2161599"/>
                <a:gd name="connsiteY3-764" fmla="*/ 6350 h 635431"/>
                <a:gd name="connsiteX4-765" fmla="*/ 1625672 w 2161599"/>
                <a:gd name="connsiteY4-766" fmla="*/ 0 h 635431"/>
                <a:gd name="connsiteX5-767" fmla="*/ 2123420 w 2161599"/>
                <a:gd name="connsiteY5-768" fmla="*/ 13361 h 635431"/>
                <a:gd name="connsiteX6-769" fmla="*/ 2159071 w 2161599"/>
                <a:gd name="connsiteY6-770" fmla="*/ 83937 h 635431"/>
                <a:gd name="connsiteX7-771" fmla="*/ 2155898 w 2161599"/>
                <a:gd name="connsiteY7-772" fmla="*/ 203200 h 635431"/>
                <a:gd name="connsiteX8-773" fmla="*/ 2159073 w 2161599"/>
                <a:gd name="connsiteY8-774" fmla="*/ 396875 h 635431"/>
                <a:gd name="connsiteX9-775" fmla="*/ 2159071 w 2161599"/>
                <a:gd name="connsiteY9-776" fmla="*/ 553086 h 635431"/>
                <a:gd name="connsiteX10-777" fmla="*/ 2126595 w 2161599"/>
                <a:gd name="connsiteY10-778" fmla="*/ 626837 h 635431"/>
                <a:gd name="connsiteX11-779" fmla="*/ 1860622 w 2161599"/>
                <a:gd name="connsiteY11-780" fmla="*/ 625475 h 635431"/>
                <a:gd name="connsiteX12-781" fmla="*/ 1584397 w 2161599"/>
                <a:gd name="connsiteY12-782" fmla="*/ 625475 h 635431"/>
                <a:gd name="connsiteX13-783" fmla="*/ 682697 w 2161599"/>
                <a:gd name="connsiteY13-784" fmla="*/ 625475 h 635431"/>
                <a:gd name="connsiteX14-785" fmla="*/ 269947 w 2161599"/>
                <a:gd name="connsiteY14-786" fmla="*/ 628650 h 635431"/>
                <a:gd name="connsiteX15-787" fmla="*/ 43433 w 2161599"/>
                <a:gd name="connsiteY15-788" fmla="*/ 630012 h 635431"/>
                <a:gd name="connsiteX16-789" fmla="*/ 10957 w 2161599"/>
                <a:gd name="connsiteY16-790" fmla="*/ 553086 h 635431"/>
                <a:gd name="connsiteX17-791" fmla="*/ 73 w 2161599"/>
                <a:gd name="connsiteY17-792" fmla="*/ 415925 h 635431"/>
                <a:gd name="connsiteX18-793" fmla="*/ 6422 w 2161599"/>
                <a:gd name="connsiteY18-794" fmla="*/ 254000 h 635431"/>
                <a:gd name="connsiteX19-795" fmla="*/ 10957 w 2161599"/>
                <a:gd name="connsiteY19-796" fmla="*/ 83937 h 635431"/>
                <a:gd name="connsiteX0-797" fmla="*/ 10957 w 2163766"/>
                <a:gd name="connsiteY0-798" fmla="*/ 83937 h 635431"/>
                <a:gd name="connsiteX1-799" fmla="*/ 49783 w 2163766"/>
                <a:gd name="connsiteY1-800" fmla="*/ 10186 h 635431"/>
                <a:gd name="connsiteX2-801" fmla="*/ 476322 w 2163766"/>
                <a:gd name="connsiteY2-802" fmla="*/ 9525 h 635431"/>
                <a:gd name="connsiteX3-803" fmla="*/ 1101797 w 2163766"/>
                <a:gd name="connsiteY3-804" fmla="*/ 6350 h 635431"/>
                <a:gd name="connsiteX4-805" fmla="*/ 1625672 w 2163766"/>
                <a:gd name="connsiteY4-806" fmla="*/ 0 h 635431"/>
                <a:gd name="connsiteX5-807" fmla="*/ 2123420 w 2163766"/>
                <a:gd name="connsiteY5-808" fmla="*/ 13361 h 635431"/>
                <a:gd name="connsiteX6-809" fmla="*/ 2159071 w 2163766"/>
                <a:gd name="connsiteY6-810" fmla="*/ 83937 h 635431"/>
                <a:gd name="connsiteX7-811" fmla="*/ 2155898 w 2163766"/>
                <a:gd name="connsiteY7-812" fmla="*/ 203200 h 635431"/>
                <a:gd name="connsiteX8-813" fmla="*/ 2159073 w 2163766"/>
                <a:gd name="connsiteY8-814" fmla="*/ 396875 h 635431"/>
                <a:gd name="connsiteX9-815" fmla="*/ 2159071 w 2163766"/>
                <a:gd name="connsiteY9-816" fmla="*/ 553086 h 635431"/>
                <a:gd name="connsiteX10-817" fmla="*/ 2126595 w 2163766"/>
                <a:gd name="connsiteY10-818" fmla="*/ 626837 h 635431"/>
                <a:gd name="connsiteX11-819" fmla="*/ 1860622 w 2163766"/>
                <a:gd name="connsiteY11-820" fmla="*/ 625475 h 635431"/>
                <a:gd name="connsiteX12-821" fmla="*/ 1584397 w 2163766"/>
                <a:gd name="connsiteY12-822" fmla="*/ 625475 h 635431"/>
                <a:gd name="connsiteX13-823" fmla="*/ 682697 w 2163766"/>
                <a:gd name="connsiteY13-824" fmla="*/ 625475 h 635431"/>
                <a:gd name="connsiteX14-825" fmla="*/ 269947 w 2163766"/>
                <a:gd name="connsiteY14-826" fmla="*/ 628650 h 635431"/>
                <a:gd name="connsiteX15-827" fmla="*/ 43433 w 2163766"/>
                <a:gd name="connsiteY15-828" fmla="*/ 630012 h 635431"/>
                <a:gd name="connsiteX16-829" fmla="*/ 10957 w 2163766"/>
                <a:gd name="connsiteY16-830" fmla="*/ 553086 h 635431"/>
                <a:gd name="connsiteX17-831" fmla="*/ 73 w 2163766"/>
                <a:gd name="connsiteY17-832" fmla="*/ 415925 h 635431"/>
                <a:gd name="connsiteX18-833" fmla="*/ 6422 w 2163766"/>
                <a:gd name="connsiteY18-834" fmla="*/ 254000 h 635431"/>
                <a:gd name="connsiteX19-835" fmla="*/ 10957 w 2163766"/>
                <a:gd name="connsiteY19-836" fmla="*/ 83937 h 635431"/>
                <a:gd name="connsiteX0-837" fmla="*/ 4821 w 2157630"/>
                <a:gd name="connsiteY0-838" fmla="*/ 83937 h 635431"/>
                <a:gd name="connsiteX1-839" fmla="*/ 43647 w 2157630"/>
                <a:gd name="connsiteY1-840" fmla="*/ 10186 h 635431"/>
                <a:gd name="connsiteX2-841" fmla="*/ 470186 w 2157630"/>
                <a:gd name="connsiteY2-842" fmla="*/ 9525 h 635431"/>
                <a:gd name="connsiteX3-843" fmla="*/ 1095661 w 2157630"/>
                <a:gd name="connsiteY3-844" fmla="*/ 6350 h 635431"/>
                <a:gd name="connsiteX4-845" fmla="*/ 1619536 w 2157630"/>
                <a:gd name="connsiteY4-846" fmla="*/ 0 h 635431"/>
                <a:gd name="connsiteX5-847" fmla="*/ 2117284 w 2157630"/>
                <a:gd name="connsiteY5-848" fmla="*/ 13361 h 635431"/>
                <a:gd name="connsiteX6-849" fmla="*/ 2152935 w 2157630"/>
                <a:gd name="connsiteY6-850" fmla="*/ 83937 h 635431"/>
                <a:gd name="connsiteX7-851" fmla="*/ 2149762 w 2157630"/>
                <a:gd name="connsiteY7-852" fmla="*/ 203200 h 635431"/>
                <a:gd name="connsiteX8-853" fmla="*/ 2152937 w 2157630"/>
                <a:gd name="connsiteY8-854" fmla="*/ 396875 h 635431"/>
                <a:gd name="connsiteX9-855" fmla="*/ 2152935 w 2157630"/>
                <a:gd name="connsiteY9-856" fmla="*/ 553086 h 635431"/>
                <a:gd name="connsiteX10-857" fmla="*/ 2120459 w 2157630"/>
                <a:gd name="connsiteY10-858" fmla="*/ 626837 h 635431"/>
                <a:gd name="connsiteX11-859" fmla="*/ 1854486 w 2157630"/>
                <a:gd name="connsiteY11-860" fmla="*/ 625475 h 635431"/>
                <a:gd name="connsiteX12-861" fmla="*/ 1578261 w 2157630"/>
                <a:gd name="connsiteY12-862" fmla="*/ 625475 h 635431"/>
                <a:gd name="connsiteX13-863" fmla="*/ 676561 w 2157630"/>
                <a:gd name="connsiteY13-864" fmla="*/ 625475 h 635431"/>
                <a:gd name="connsiteX14-865" fmla="*/ 263811 w 2157630"/>
                <a:gd name="connsiteY14-866" fmla="*/ 628650 h 635431"/>
                <a:gd name="connsiteX15-867" fmla="*/ 37297 w 2157630"/>
                <a:gd name="connsiteY15-868" fmla="*/ 630012 h 635431"/>
                <a:gd name="connsiteX16-869" fmla="*/ 4821 w 2157630"/>
                <a:gd name="connsiteY16-870" fmla="*/ 553086 h 635431"/>
                <a:gd name="connsiteX17-871" fmla="*/ 6637 w 2157630"/>
                <a:gd name="connsiteY17-872" fmla="*/ 419100 h 635431"/>
                <a:gd name="connsiteX18-873" fmla="*/ 286 w 2157630"/>
                <a:gd name="connsiteY18-874" fmla="*/ 254000 h 635431"/>
                <a:gd name="connsiteX19-875" fmla="*/ 4821 w 2157630"/>
                <a:gd name="connsiteY19-876" fmla="*/ 83937 h 635431"/>
                <a:gd name="connsiteX0-877" fmla="*/ 5313 w 2158122"/>
                <a:gd name="connsiteY0-878" fmla="*/ 83937 h 635431"/>
                <a:gd name="connsiteX1-879" fmla="*/ 44139 w 2158122"/>
                <a:gd name="connsiteY1-880" fmla="*/ 10186 h 635431"/>
                <a:gd name="connsiteX2-881" fmla="*/ 470678 w 2158122"/>
                <a:gd name="connsiteY2-882" fmla="*/ 9525 h 635431"/>
                <a:gd name="connsiteX3-883" fmla="*/ 1096153 w 2158122"/>
                <a:gd name="connsiteY3-884" fmla="*/ 6350 h 635431"/>
                <a:gd name="connsiteX4-885" fmla="*/ 1620028 w 2158122"/>
                <a:gd name="connsiteY4-886" fmla="*/ 0 h 635431"/>
                <a:gd name="connsiteX5-887" fmla="*/ 2117776 w 2158122"/>
                <a:gd name="connsiteY5-888" fmla="*/ 13361 h 635431"/>
                <a:gd name="connsiteX6-889" fmla="*/ 2153427 w 2158122"/>
                <a:gd name="connsiteY6-890" fmla="*/ 83937 h 635431"/>
                <a:gd name="connsiteX7-891" fmla="*/ 2150254 w 2158122"/>
                <a:gd name="connsiteY7-892" fmla="*/ 203200 h 635431"/>
                <a:gd name="connsiteX8-893" fmla="*/ 2153429 w 2158122"/>
                <a:gd name="connsiteY8-894" fmla="*/ 396875 h 635431"/>
                <a:gd name="connsiteX9-895" fmla="*/ 2153427 w 2158122"/>
                <a:gd name="connsiteY9-896" fmla="*/ 553086 h 635431"/>
                <a:gd name="connsiteX10-897" fmla="*/ 2120951 w 2158122"/>
                <a:gd name="connsiteY10-898" fmla="*/ 626837 h 635431"/>
                <a:gd name="connsiteX11-899" fmla="*/ 1854978 w 2158122"/>
                <a:gd name="connsiteY11-900" fmla="*/ 625475 h 635431"/>
                <a:gd name="connsiteX12-901" fmla="*/ 1578753 w 2158122"/>
                <a:gd name="connsiteY12-902" fmla="*/ 625475 h 635431"/>
                <a:gd name="connsiteX13-903" fmla="*/ 677053 w 2158122"/>
                <a:gd name="connsiteY13-904" fmla="*/ 625475 h 635431"/>
                <a:gd name="connsiteX14-905" fmla="*/ 264303 w 2158122"/>
                <a:gd name="connsiteY14-906" fmla="*/ 628650 h 635431"/>
                <a:gd name="connsiteX15-907" fmla="*/ 37789 w 2158122"/>
                <a:gd name="connsiteY15-908" fmla="*/ 630012 h 635431"/>
                <a:gd name="connsiteX16-909" fmla="*/ 5313 w 2158122"/>
                <a:gd name="connsiteY16-910" fmla="*/ 553086 h 635431"/>
                <a:gd name="connsiteX17-911" fmla="*/ 7129 w 2158122"/>
                <a:gd name="connsiteY17-912" fmla="*/ 419100 h 635431"/>
                <a:gd name="connsiteX18-913" fmla="*/ 778 w 2158122"/>
                <a:gd name="connsiteY18-914" fmla="*/ 254000 h 635431"/>
                <a:gd name="connsiteX19-915" fmla="*/ 5313 w 2158122"/>
                <a:gd name="connsiteY19-916" fmla="*/ 83937 h 635431"/>
                <a:gd name="connsiteX0-917" fmla="*/ 8795 w 2161604"/>
                <a:gd name="connsiteY0-918" fmla="*/ 83937 h 635431"/>
                <a:gd name="connsiteX1-919" fmla="*/ 47621 w 2161604"/>
                <a:gd name="connsiteY1-920" fmla="*/ 10186 h 635431"/>
                <a:gd name="connsiteX2-921" fmla="*/ 474160 w 2161604"/>
                <a:gd name="connsiteY2-922" fmla="*/ 9525 h 635431"/>
                <a:gd name="connsiteX3-923" fmla="*/ 1099635 w 2161604"/>
                <a:gd name="connsiteY3-924" fmla="*/ 6350 h 635431"/>
                <a:gd name="connsiteX4-925" fmla="*/ 1623510 w 2161604"/>
                <a:gd name="connsiteY4-926" fmla="*/ 0 h 635431"/>
                <a:gd name="connsiteX5-927" fmla="*/ 2121258 w 2161604"/>
                <a:gd name="connsiteY5-928" fmla="*/ 13361 h 635431"/>
                <a:gd name="connsiteX6-929" fmla="*/ 2156909 w 2161604"/>
                <a:gd name="connsiteY6-930" fmla="*/ 83937 h 635431"/>
                <a:gd name="connsiteX7-931" fmla="*/ 2153736 w 2161604"/>
                <a:gd name="connsiteY7-932" fmla="*/ 203200 h 635431"/>
                <a:gd name="connsiteX8-933" fmla="*/ 2156911 w 2161604"/>
                <a:gd name="connsiteY8-934" fmla="*/ 396875 h 635431"/>
                <a:gd name="connsiteX9-935" fmla="*/ 2156909 w 2161604"/>
                <a:gd name="connsiteY9-936" fmla="*/ 553086 h 635431"/>
                <a:gd name="connsiteX10-937" fmla="*/ 2124433 w 2161604"/>
                <a:gd name="connsiteY10-938" fmla="*/ 626837 h 635431"/>
                <a:gd name="connsiteX11-939" fmla="*/ 1858460 w 2161604"/>
                <a:gd name="connsiteY11-940" fmla="*/ 625475 h 635431"/>
                <a:gd name="connsiteX12-941" fmla="*/ 1582235 w 2161604"/>
                <a:gd name="connsiteY12-942" fmla="*/ 625475 h 635431"/>
                <a:gd name="connsiteX13-943" fmla="*/ 680535 w 2161604"/>
                <a:gd name="connsiteY13-944" fmla="*/ 625475 h 635431"/>
                <a:gd name="connsiteX14-945" fmla="*/ 267785 w 2161604"/>
                <a:gd name="connsiteY14-946" fmla="*/ 628650 h 635431"/>
                <a:gd name="connsiteX15-947" fmla="*/ 41271 w 2161604"/>
                <a:gd name="connsiteY15-948" fmla="*/ 630012 h 635431"/>
                <a:gd name="connsiteX16-949" fmla="*/ 8795 w 2161604"/>
                <a:gd name="connsiteY16-950" fmla="*/ 553086 h 635431"/>
                <a:gd name="connsiteX17-951" fmla="*/ 10611 w 2161604"/>
                <a:gd name="connsiteY17-952" fmla="*/ 419100 h 635431"/>
                <a:gd name="connsiteX18-953" fmla="*/ 4260 w 2161604"/>
                <a:gd name="connsiteY18-954" fmla="*/ 254000 h 635431"/>
                <a:gd name="connsiteX19-955" fmla="*/ 8795 w 2161604"/>
                <a:gd name="connsiteY19-956" fmla="*/ 83937 h 635431"/>
                <a:gd name="connsiteX0-957" fmla="*/ 8795 w 2161604"/>
                <a:gd name="connsiteY0-958" fmla="*/ 83937 h 635431"/>
                <a:gd name="connsiteX1-959" fmla="*/ 47621 w 2161604"/>
                <a:gd name="connsiteY1-960" fmla="*/ 10186 h 635431"/>
                <a:gd name="connsiteX2-961" fmla="*/ 474160 w 2161604"/>
                <a:gd name="connsiteY2-962" fmla="*/ 9525 h 635431"/>
                <a:gd name="connsiteX3-963" fmla="*/ 1099635 w 2161604"/>
                <a:gd name="connsiteY3-964" fmla="*/ 6350 h 635431"/>
                <a:gd name="connsiteX4-965" fmla="*/ 1623510 w 2161604"/>
                <a:gd name="connsiteY4-966" fmla="*/ 0 h 635431"/>
                <a:gd name="connsiteX5-967" fmla="*/ 2121258 w 2161604"/>
                <a:gd name="connsiteY5-968" fmla="*/ 13361 h 635431"/>
                <a:gd name="connsiteX6-969" fmla="*/ 2156909 w 2161604"/>
                <a:gd name="connsiteY6-970" fmla="*/ 83937 h 635431"/>
                <a:gd name="connsiteX7-971" fmla="*/ 2153736 w 2161604"/>
                <a:gd name="connsiteY7-972" fmla="*/ 203200 h 635431"/>
                <a:gd name="connsiteX8-973" fmla="*/ 2156911 w 2161604"/>
                <a:gd name="connsiteY8-974" fmla="*/ 396875 h 635431"/>
                <a:gd name="connsiteX9-975" fmla="*/ 2156909 w 2161604"/>
                <a:gd name="connsiteY9-976" fmla="*/ 553086 h 635431"/>
                <a:gd name="connsiteX10-977" fmla="*/ 2124433 w 2161604"/>
                <a:gd name="connsiteY10-978" fmla="*/ 626837 h 635431"/>
                <a:gd name="connsiteX11-979" fmla="*/ 1858460 w 2161604"/>
                <a:gd name="connsiteY11-980" fmla="*/ 625475 h 635431"/>
                <a:gd name="connsiteX12-981" fmla="*/ 1582235 w 2161604"/>
                <a:gd name="connsiteY12-982" fmla="*/ 625475 h 635431"/>
                <a:gd name="connsiteX13-983" fmla="*/ 1045660 w 2161604"/>
                <a:gd name="connsiteY13-984" fmla="*/ 625475 h 635431"/>
                <a:gd name="connsiteX14-985" fmla="*/ 680535 w 2161604"/>
                <a:gd name="connsiteY14-986" fmla="*/ 625475 h 635431"/>
                <a:gd name="connsiteX15-987" fmla="*/ 267785 w 2161604"/>
                <a:gd name="connsiteY15-988" fmla="*/ 628650 h 635431"/>
                <a:gd name="connsiteX16-989" fmla="*/ 41271 w 2161604"/>
                <a:gd name="connsiteY16-990" fmla="*/ 630012 h 635431"/>
                <a:gd name="connsiteX17-991" fmla="*/ 8795 w 2161604"/>
                <a:gd name="connsiteY17-992" fmla="*/ 553086 h 635431"/>
                <a:gd name="connsiteX18-993" fmla="*/ 10611 w 2161604"/>
                <a:gd name="connsiteY18-994" fmla="*/ 419100 h 635431"/>
                <a:gd name="connsiteX19-995" fmla="*/ 4260 w 2161604"/>
                <a:gd name="connsiteY19-996" fmla="*/ 254000 h 635431"/>
                <a:gd name="connsiteX20" fmla="*/ 8795 w 2161604"/>
                <a:gd name="connsiteY20" fmla="*/ 83937 h 635431"/>
                <a:gd name="connsiteX0-997" fmla="*/ 8795 w 2161604"/>
                <a:gd name="connsiteY0-998" fmla="*/ 83937 h 635431"/>
                <a:gd name="connsiteX1-999" fmla="*/ 47621 w 2161604"/>
                <a:gd name="connsiteY1-1000" fmla="*/ 10186 h 635431"/>
                <a:gd name="connsiteX2-1001" fmla="*/ 474160 w 2161604"/>
                <a:gd name="connsiteY2-1002" fmla="*/ 9525 h 635431"/>
                <a:gd name="connsiteX3-1003" fmla="*/ 1099635 w 2161604"/>
                <a:gd name="connsiteY3-1004" fmla="*/ 6350 h 635431"/>
                <a:gd name="connsiteX4-1005" fmla="*/ 1623510 w 2161604"/>
                <a:gd name="connsiteY4-1006" fmla="*/ 0 h 635431"/>
                <a:gd name="connsiteX5-1007" fmla="*/ 2121258 w 2161604"/>
                <a:gd name="connsiteY5-1008" fmla="*/ 13361 h 635431"/>
                <a:gd name="connsiteX6-1009" fmla="*/ 2156909 w 2161604"/>
                <a:gd name="connsiteY6-1010" fmla="*/ 83937 h 635431"/>
                <a:gd name="connsiteX7-1011" fmla="*/ 2153736 w 2161604"/>
                <a:gd name="connsiteY7-1012" fmla="*/ 203200 h 635431"/>
                <a:gd name="connsiteX8-1013" fmla="*/ 2156911 w 2161604"/>
                <a:gd name="connsiteY8-1014" fmla="*/ 396875 h 635431"/>
                <a:gd name="connsiteX9-1015" fmla="*/ 2156909 w 2161604"/>
                <a:gd name="connsiteY9-1016" fmla="*/ 553086 h 635431"/>
                <a:gd name="connsiteX10-1017" fmla="*/ 2124433 w 2161604"/>
                <a:gd name="connsiteY10-1018" fmla="*/ 626837 h 635431"/>
                <a:gd name="connsiteX11-1019" fmla="*/ 1858460 w 2161604"/>
                <a:gd name="connsiteY11-1020" fmla="*/ 625475 h 635431"/>
                <a:gd name="connsiteX12-1021" fmla="*/ 1582235 w 2161604"/>
                <a:gd name="connsiteY12-1022" fmla="*/ 625475 h 635431"/>
                <a:gd name="connsiteX13-1023" fmla="*/ 1045660 w 2161604"/>
                <a:gd name="connsiteY13-1024" fmla="*/ 625475 h 635431"/>
                <a:gd name="connsiteX14-1025" fmla="*/ 680535 w 2161604"/>
                <a:gd name="connsiteY14-1026" fmla="*/ 625475 h 635431"/>
                <a:gd name="connsiteX15-1027" fmla="*/ 267785 w 2161604"/>
                <a:gd name="connsiteY15-1028" fmla="*/ 628650 h 635431"/>
                <a:gd name="connsiteX16-1029" fmla="*/ 41271 w 2161604"/>
                <a:gd name="connsiteY16-1030" fmla="*/ 630012 h 635431"/>
                <a:gd name="connsiteX17-1031" fmla="*/ 8795 w 2161604"/>
                <a:gd name="connsiteY17-1032" fmla="*/ 553086 h 635431"/>
                <a:gd name="connsiteX18-1033" fmla="*/ 10611 w 2161604"/>
                <a:gd name="connsiteY18-1034" fmla="*/ 419100 h 635431"/>
                <a:gd name="connsiteX19-1035" fmla="*/ 4260 w 2161604"/>
                <a:gd name="connsiteY19-1036" fmla="*/ 254000 h 635431"/>
                <a:gd name="connsiteX20-1037" fmla="*/ 8795 w 2161604"/>
                <a:gd name="connsiteY20-1038" fmla="*/ 83937 h 635431"/>
                <a:gd name="connsiteX0-1039" fmla="*/ 8795 w 2161604"/>
                <a:gd name="connsiteY0-1040" fmla="*/ 83937 h 635431"/>
                <a:gd name="connsiteX1-1041" fmla="*/ 47621 w 2161604"/>
                <a:gd name="connsiteY1-1042" fmla="*/ 10186 h 635431"/>
                <a:gd name="connsiteX2-1043" fmla="*/ 474160 w 2161604"/>
                <a:gd name="connsiteY2-1044" fmla="*/ 9525 h 635431"/>
                <a:gd name="connsiteX3-1045" fmla="*/ 1099635 w 2161604"/>
                <a:gd name="connsiteY3-1046" fmla="*/ 6350 h 635431"/>
                <a:gd name="connsiteX4-1047" fmla="*/ 1623510 w 2161604"/>
                <a:gd name="connsiteY4-1048" fmla="*/ 0 h 635431"/>
                <a:gd name="connsiteX5-1049" fmla="*/ 2121258 w 2161604"/>
                <a:gd name="connsiteY5-1050" fmla="*/ 13361 h 635431"/>
                <a:gd name="connsiteX6-1051" fmla="*/ 2156909 w 2161604"/>
                <a:gd name="connsiteY6-1052" fmla="*/ 83937 h 635431"/>
                <a:gd name="connsiteX7-1053" fmla="*/ 2153736 w 2161604"/>
                <a:gd name="connsiteY7-1054" fmla="*/ 203200 h 635431"/>
                <a:gd name="connsiteX8-1055" fmla="*/ 2156911 w 2161604"/>
                <a:gd name="connsiteY8-1056" fmla="*/ 396875 h 635431"/>
                <a:gd name="connsiteX9-1057" fmla="*/ 2156909 w 2161604"/>
                <a:gd name="connsiteY9-1058" fmla="*/ 553086 h 635431"/>
                <a:gd name="connsiteX10-1059" fmla="*/ 2124433 w 2161604"/>
                <a:gd name="connsiteY10-1060" fmla="*/ 626837 h 635431"/>
                <a:gd name="connsiteX11-1061" fmla="*/ 1858460 w 2161604"/>
                <a:gd name="connsiteY11-1062" fmla="*/ 625475 h 635431"/>
                <a:gd name="connsiteX12-1063" fmla="*/ 1582235 w 2161604"/>
                <a:gd name="connsiteY12-1064" fmla="*/ 625475 h 635431"/>
                <a:gd name="connsiteX13-1065" fmla="*/ 1045660 w 2161604"/>
                <a:gd name="connsiteY13-1066" fmla="*/ 625475 h 635431"/>
                <a:gd name="connsiteX14-1067" fmla="*/ 680535 w 2161604"/>
                <a:gd name="connsiteY14-1068" fmla="*/ 625475 h 635431"/>
                <a:gd name="connsiteX15-1069" fmla="*/ 267785 w 2161604"/>
                <a:gd name="connsiteY15-1070" fmla="*/ 628650 h 635431"/>
                <a:gd name="connsiteX16-1071" fmla="*/ 41271 w 2161604"/>
                <a:gd name="connsiteY16-1072" fmla="*/ 630012 h 635431"/>
                <a:gd name="connsiteX17-1073" fmla="*/ 8795 w 2161604"/>
                <a:gd name="connsiteY17-1074" fmla="*/ 553086 h 635431"/>
                <a:gd name="connsiteX18-1075" fmla="*/ 10611 w 2161604"/>
                <a:gd name="connsiteY18-1076" fmla="*/ 419100 h 635431"/>
                <a:gd name="connsiteX19-1077" fmla="*/ 4260 w 2161604"/>
                <a:gd name="connsiteY19-1078" fmla="*/ 254000 h 635431"/>
                <a:gd name="connsiteX20-1079" fmla="*/ 8795 w 2161604"/>
                <a:gd name="connsiteY20-1080" fmla="*/ 83937 h 635431"/>
                <a:gd name="connsiteX0-1081" fmla="*/ 8795 w 2161604"/>
                <a:gd name="connsiteY0-1082" fmla="*/ 83937 h 635431"/>
                <a:gd name="connsiteX1-1083" fmla="*/ 47621 w 2161604"/>
                <a:gd name="connsiteY1-1084" fmla="*/ 10186 h 635431"/>
                <a:gd name="connsiteX2-1085" fmla="*/ 474160 w 2161604"/>
                <a:gd name="connsiteY2-1086" fmla="*/ 9525 h 635431"/>
                <a:gd name="connsiteX3-1087" fmla="*/ 1099635 w 2161604"/>
                <a:gd name="connsiteY3-1088" fmla="*/ 6350 h 635431"/>
                <a:gd name="connsiteX4-1089" fmla="*/ 1623510 w 2161604"/>
                <a:gd name="connsiteY4-1090" fmla="*/ 0 h 635431"/>
                <a:gd name="connsiteX5-1091" fmla="*/ 2121258 w 2161604"/>
                <a:gd name="connsiteY5-1092" fmla="*/ 13361 h 635431"/>
                <a:gd name="connsiteX6-1093" fmla="*/ 2156909 w 2161604"/>
                <a:gd name="connsiteY6-1094" fmla="*/ 83937 h 635431"/>
                <a:gd name="connsiteX7-1095" fmla="*/ 2153736 w 2161604"/>
                <a:gd name="connsiteY7-1096" fmla="*/ 203200 h 635431"/>
                <a:gd name="connsiteX8-1097" fmla="*/ 2156911 w 2161604"/>
                <a:gd name="connsiteY8-1098" fmla="*/ 396875 h 635431"/>
                <a:gd name="connsiteX9-1099" fmla="*/ 2156909 w 2161604"/>
                <a:gd name="connsiteY9-1100" fmla="*/ 553086 h 635431"/>
                <a:gd name="connsiteX10-1101" fmla="*/ 2124433 w 2161604"/>
                <a:gd name="connsiteY10-1102" fmla="*/ 626837 h 635431"/>
                <a:gd name="connsiteX11-1103" fmla="*/ 1858460 w 2161604"/>
                <a:gd name="connsiteY11-1104" fmla="*/ 625475 h 635431"/>
                <a:gd name="connsiteX12-1105" fmla="*/ 1582235 w 2161604"/>
                <a:gd name="connsiteY12-1106" fmla="*/ 625475 h 635431"/>
                <a:gd name="connsiteX13-1107" fmla="*/ 1045660 w 2161604"/>
                <a:gd name="connsiteY13-1108" fmla="*/ 625475 h 635431"/>
                <a:gd name="connsiteX14-1109" fmla="*/ 680535 w 2161604"/>
                <a:gd name="connsiteY14-1110" fmla="*/ 625475 h 635431"/>
                <a:gd name="connsiteX15-1111" fmla="*/ 267785 w 2161604"/>
                <a:gd name="connsiteY15-1112" fmla="*/ 628650 h 635431"/>
                <a:gd name="connsiteX16-1113" fmla="*/ 41271 w 2161604"/>
                <a:gd name="connsiteY16-1114" fmla="*/ 630012 h 635431"/>
                <a:gd name="connsiteX17-1115" fmla="*/ 8795 w 2161604"/>
                <a:gd name="connsiteY17-1116" fmla="*/ 553086 h 635431"/>
                <a:gd name="connsiteX18-1117" fmla="*/ 10611 w 2161604"/>
                <a:gd name="connsiteY18-1118" fmla="*/ 419100 h 635431"/>
                <a:gd name="connsiteX19-1119" fmla="*/ 4260 w 2161604"/>
                <a:gd name="connsiteY19-1120" fmla="*/ 254000 h 635431"/>
                <a:gd name="connsiteX20-1121" fmla="*/ 8795 w 2161604"/>
                <a:gd name="connsiteY20-1122" fmla="*/ 83937 h 63543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09" y="connsiteY9-110"/>
                </a:cxn>
                <a:cxn ang="0">
                  <a:pos x="connsiteX10-171" y="connsiteY10-172"/>
                </a:cxn>
                <a:cxn ang="0">
                  <a:pos x="connsiteX11-217" y="connsiteY11-218"/>
                </a:cxn>
                <a:cxn ang="0">
                  <a:pos x="connsiteX12-363" y="connsiteY12-364"/>
                </a:cxn>
                <a:cxn ang="0">
                  <a:pos x="connsiteX13-391" y="connsiteY13-392"/>
                </a:cxn>
                <a:cxn ang="0">
                  <a:pos x="connsiteX14-421" y="connsiteY14-422"/>
                </a:cxn>
                <a:cxn ang="0">
                  <a:pos x="connsiteX15-543" y="connsiteY15-544"/>
                </a:cxn>
                <a:cxn ang="0">
                  <a:pos x="connsiteX16-641" y="connsiteY16-642"/>
                </a:cxn>
                <a:cxn ang="0">
                  <a:pos x="connsiteX17-677" y="connsiteY17-678"/>
                </a:cxn>
                <a:cxn ang="0">
                  <a:pos x="connsiteX18-715" y="connsiteY18-716"/>
                </a:cxn>
                <a:cxn ang="0">
                  <a:pos x="connsiteX19-755" y="connsiteY19-756"/>
                </a:cxn>
                <a:cxn ang="0">
                  <a:pos x="connsiteX20-1037" y="connsiteY20-1038"/>
                </a:cxn>
              </a:cxnLst>
              <a:rect l="l" t="t" r="r" b="b"/>
              <a:pathLst>
                <a:path w="2161604" h="635431">
                  <a:moveTo>
                    <a:pt x="8795" y="83937"/>
                  </a:moveTo>
                  <a:cubicBezTo>
                    <a:pt x="8795" y="43205"/>
                    <a:pt x="6889" y="10186"/>
                    <a:pt x="47621" y="10186"/>
                  </a:cubicBezTo>
                  <a:lnTo>
                    <a:pt x="474160" y="9525"/>
                  </a:lnTo>
                  <a:lnTo>
                    <a:pt x="1099635" y="6350"/>
                  </a:lnTo>
                  <a:lnTo>
                    <a:pt x="1623510" y="0"/>
                  </a:lnTo>
                  <a:cubicBezTo>
                    <a:pt x="1793780" y="1168"/>
                    <a:pt x="2032358" y="-628"/>
                    <a:pt x="2121258" y="13361"/>
                  </a:cubicBezTo>
                  <a:cubicBezTo>
                    <a:pt x="2161990" y="13361"/>
                    <a:pt x="2156909" y="43205"/>
                    <a:pt x="2156909" y="83937"/>
                  </a:cubicBezTo>
                  <a:cubicBezTo>
                    <a:pt x="2155851" y="123691"/>
                    <a:pt x="2153736" y="151044"/>
                    <a:pt x="2153736" y="203200"/>
                  </a:cubicBezTo>
                  <a:cubicBezTo>
                    <a:pt x="2153736" y="255356"/>
                    <a:pt x="2169082" y="338561"/>
                    <a:pt x="2156911" y="396875"/>
                  </a:cubicBezTo>
                  <a:cubicBezTo>
                    <a:pt x="2144740" y="455189"/>
                    <a:pt x="2162322" y="514759"/>
                    <a:pt x="2156909" y="553086"/>
                  </a:cubicBezTo>
                  <a:cubicBezTo>
                    <a:pt x="2156909" y="593818"/>
                    <a:pt x="2165165" y="626837"/>
                    <a:pt x="2124433" y="626837"/>
                  </a:cubicBezTo>
                  <a:cubicBezTo>
                    <a:pt x="2035775" y="626383"/>
                    <a:pt x="1940768" y="616404"/>
                    <a:pt x="1858460" y="625475"/>
                  </a:cubicBezTo>
                  <a:cubicBezTo>
                    <a:pt x="1776152" y="634546"/>
                    <a:pt x="1717702" y="625475"/>
                    <a:pt x="1582235" y="625475"/>
                  </a:cubicBezTo>
                  <a:cubicBezTo>
                    <a:pt x="1403377" y="625475"/>
                    <a:pt x="1161018" y="612775"/>
                    <a:pt x="1045660" y="625475"/>
                  </a:cubicBezTo>
                  <a:cubicBezTo>
                    <a:pt x="930302" y="638175"/>
                    <a:pt x="802243" y="625475"/>
                    <a:pt x="680535" y="625475"/>
                  </a:cubicBezTo>
                  <a:lnTo>
                    <a:pt x="267785" y="628650"/>
                  </a:lnTo>
                  <a:cubicBezTo>
                    <a:pt x="161241" y="629406"/>
                    <a:pt x="84436" y="642606"/>
                    <a:pt x="41271" y="630012"/>
                  </a:cubicBezTo>
                  <a:cubicBezTo>
                    <a:pt x="539" y="630012"/>
                    <a:pt x="8795" y="593818"/>
                    <a:pt x="8795" y="553086"/>
                  </a:cubicBezTo>
                  <a:cubicBezTo>
                    <a:pt x="1568" y="517405"/>
                    <a:pt x="11367" y="468948"/>
                    <a:pt x="10611" y="419100"/>
                  </a:cubicBezTo>
                  <a:cubicBezTo>
                    <a:pt x="3505" y="372427"/>
                    <a:pt x="2446" y="309331"/>
                    <a:pt x="4260" y="254000"/>
                  </a:cubicBezTo>
                  <a:cubicBezTo>
                    <a:pt x="-6928" y="197312"/>
                    <a:pt x="7283" y="140625"/>
                    <a:pt x="8795" y="83937"/>
                  </a:cubicBezTo>
                  <a:close/>
                </a:path>
              </a:pathLst>
            </a:cu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文本框 75"/>
            <p:cNvSpPr txBox="1"/>
            <p:nvPr/>
          </p:nvSpPr>
          <p:spPr>
            <a:xfrm>
              <a:off x="880854" y="2110243"/>
              <a:ext cx="1821150" cy="58420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3200" b="1" dirty="0">
                  <a:blipFill>
                    <a:blip r:embed="rId3"/>
                    <a:stretch>
                      <a:fillRect/>
                    </a:stretch>
                  </a:blipFill>
                  <a:latin typeface="方正硬笔楷书简体" panose="03000509000000000000" pitchFamily="65" charset="-122"/>
                  <a:ea typeface="方正硬笔楷书简体" panose="03000509000000000000" pitchFamily="65" charset="-122"/>
                </a:rPr>
                <a:t>论文摘要</a:t>
              </a:r>
              <a:endParaRPr lang="zh-HK" altLang="en-US" sz="32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grpSp>
        <p:nvGrpSpPr>
          <p:cNvPr id="5" name="组合 4"/>
          <p:cNvGrpSpPr/>
          <p:nvPr/>
        </p:nvGrpSpPr>
        <p:grpSpPr>
          <a:xfrm>
            <a:off x="1026270" y="5386327"/>
            <a:ext cx="2161604" cy="635431"/>
            <a:chOff x="942393" y="5260227"/>
            <a:chExt cx="2161604" cy="635431"/>
          </a:xfrm>
        </p:grpSpPr>
        <p:sp>
          <p:nvSpPr>
            <p:cNvPr id="78" name="圆角矩形 2"/>
            <p:cNvSpPr/>
            <p:nvPr/>
          </p:nvSpPr>
          <p:spPr>
            <a:xfrm>
              <a:off x="942393" y="5260227"/>
              <a:ext cx="2161604" cy="635431"/>
            </a:xfrm>
            <a:custGeom>
              <a:avLst/>
              <a:gdLst>
                <a:gd name="connsiteX0" fmla="*/ 0 w 2148114"/>
                <a:gd name="connsiteY0" fmla="*/ 73751 h 616651"/>
                <a:gd name="connsiteX1" fmla="*/ 73751 w 2148114"/>
                <a:gd name="connsiteY1" fmla="*/ 0 h 616651"/>
                <a:gd name="connsiteX2" fmla="*/ 2074363 w 2148114"/>
                <a:gd name="connsiteY2" fmla="*/ 0 h 616651"/>
                <a:gd name="connsiteX3" fmla="*/ 2148114 w 2148114"/>
                <a:gd name="connsiteY3" fmla="*/ 73751 h 616651"/>
                <a:gd name="connsiteX4" fmla="*/ 2148114 w 2148114"/>
                <a:gd name="connsiteY4" fmla="*/ 542900 h 616651"/>
                <a:gd name="connsiteX5" fmla="*/ 2074363 w 2148114"/>
                <a:gd name="connsiteY5" fmla="*/ 616651 h 616651"/>
                <a:gd name="connsiteX6" fmla="*/ 73751 w 2148114"/>
                <a:gd name="connsiteY6" fmla="*/ 616651 h 616651"/>
                <a:gd name="connsiteX7" fmla="*/ 0 w 2148114"/>
                <a:gd name="connsiteY7" fmla="*/ 542900 h 616651"/>
                <a:gd name="connsiteX8" fmla="*/ 0 w 2148114"/>
                <a:gd name="connsiteY8" fmla="*/ 73751 h 616651"/>
                <a:gd name="connsiteX0-1" fmla="*/ 13 w 2148127"/>
                <a:gd name="connsiteY0-2" fmla="*/ 73751 h 616651"/>
                <a:gd name="connsiteX1-3" fmla="*/ 38839 w 2148127"/>
                <a:gd name="connsiteY1-4" fmla="*/ 0 h 616651"/>
                <a:gd name="connsiteX2-5" fmla="*/ 2074376 w 2148127"/>
                <a:gd name="connsiteY2-6" fmla="*/ 0 h 616651"/>
                <a:gd name="connsiteX3-7" fmla="*/ 2148127 w 2148127"/>
                <a:gd name="connsiteY3-8" fmla="*/ 73751 h 616651"/>
                <a:gd name="connsiteX4-9" fmla="*/ 2148127 w 2148127"/>
                <a:gd name="connsiteY4-10" fmla="*/ 542900 h 616651"/>
                <a:gd name="connsiteX5-11" fmla="*/ 2074376 w 2148127"/>
                <a:gd name="connsiteY5-12" fmla="*/ 616651 h 616651"/>
                <a:gd name="connsiteX6-13" fmla="*/ 73764 w 2148127"/>
                <a:gd name="connsiteY6-14" fmla="*/ 616651 h 616651"/>
                <a:gd name="connsiteX7-15" fmla="*/ 13 w 2148127"/>
                <a:gd name="connsiteY7-16" fmla="*/ 542900 h 616651"/>
                <a:gd name="connsiteX8-17" fmla="*/ 13 w 2148127"/>
                <a:gd name="connsiteY8-18" fmla="*/ 73751 h 616651"/>
                <a:gd name="connsiteX0-19" fmla="*/ 686 w 2148800"/>
                <a:gd name="connsiteY0-20" fmla="*/ 73751 h 619826"/>
                <a:gd name="connsiteX1-21" fmla="*/ 39512 w 2148800"/>
                <a:gd name="connsiteY1-22" fmla="*/ 0 h 619826"/>
                <a:gd name="connsiteX2-23" fmla="*/ 2075049 w 2148800"/>
                <a:gd name="connsiteY2-24" fmla="*/ 0 h 619826"/>
                <a:gd name="connsiteX3-25" fmla="*/ 2148800 w 2148800"/>
                <a:gd name="connsiteY3-26" fmla="*/ 73751 h 619826"/>
                <a:gd name="connsiteX4-27" fmla="*/ 2148800 w 2148800"/>
                <a:gd name="connsiteY4-28" fmla="*/ 542900 h 619826"/>
                <a:gd name="connsiteX5-29" fmla="*/ 2075049 w 2148800"/>
                <a:gd name="connsiteY5-30" fmla="*/ 616651 h 619826"/>
                <a:gd name="connsiteX6-31" fmla="*/ 33162 w 2148800"/>
                <a:gd name="connsiteY6-32" fmla="*/ 619826 h 619826"/>
                <a:gd name="connsiteX7-33" fmla="*/ 686 w 2148800"/>
                <a:gd name="connsiteY7-34" fmla="*/ 542900 h 619826"/>
                <a:gd name="connsiteX8-35" fmla="*/ 686 w 2148800"/>
                <a:gd name="connsiteY8-36" fmla="*/ 73751 h 619826"/>
                <a:gd name="connsiteX0-37" fmla="*/ 686 w 2149002"/>
                <a:gd name="connsiteY0-38" fmla="*/ 73751 h 619826"/>
                <a:gd name="connsiteX1-39" fmla="*/ 39512 w 2149002"/>
                <a:gd name="connsiteY1-40" fmla="*/ 0 h 619826"/>
                <a:gd name="connsiteX2-41" fmla="*/ 2113149 w 2149002"/>
                <a:gd name="connsiteY2-42" fmla="*/ 3175 h 619826"/>
                <a:gd name="connsiteX3-43" fmla="*/ 2148800 w 2149002"/>
                <a:gd name="connsiteY3-44" fmla="*/ 73751 h 619826"/>
                <a:gd name="connsiteX4-45" fmla="*/ 2148800 w 2149002"/>
                <a:gd name="connsiteY4-46" fmla="*/ 542900 h 619826"/>
                <a:gd name="connsiteX5-47" fmla="*/ 2075049 w 2149002"/>
                <a:gd name="connsiteY5-48" fmla="*/ 616651 h 619826"/>
                <a:gd name="connsiteX6-49" fmla="*/ 33162 w 2149002"/>
                <a:gd name="connsiteY6-50" fmla="*/ 619826 h 619826"/>
                <a:gd name="connsiteX7-51" fmla="*/ 686 w 2149002"/>
                <a:gd name="connsiteY7-52" fmla="*/ 542900 h 619826"/>
                <a:gd name="connsiteX8-53" fmla="*/ 686 w 2149002"/>
                <a:gd name="connsiteY8-54" fmla="*/ 73751 h 619826"/>
                <a:gd name="connsiteX0-55" fmla="*/ 686 w 2149486"/>
                <a:gd name="connsiteY0-56" fmla="*/ 73751 h 619826"/>
                <a:gd name="connsiteX1-57" fmla="*/ 39512 w 2149486"/>
                <a:gd name="connsiteY1-58" fmla="*/ 0 h 619826"/>
                <a:gd name="connsiteX2-59" fmla="*/ 2113149 w 2149486"/>
                <a:gd name="connsiteY2-60" fmla="*/ 3175 h 619826"/>
                <a:gd name="connsiteX3-61" fmla="*/ 2148800 w 2149486"/>
                <a:gd name="connsiteY3-62" fmla="*/ 73751 h 619826"/>
                <a:gd name="connsiteX4-63" fmla="*/ 2148800 w 2149486"/>
                <a:gd name="connsiteY4-64" fmla="*/ 542900 h 619826"/>
                <a:gd name="connsiteX5-65" fmla="*/ 2116324 w 2149486"/>
                <a:gd name="connsiteY5-66" fmla="*/ 616651 h 619826"/>
                <a:gd name="connsiteX6-67" fmla="*/ 33162 w 2149486"/>
                <a:gd name="connsiteY6-68" fmla="*/ 619826 h 619826"/>
                <a:gd name="connsiteX7-69" fmla="*/ 686 w 2149486"/>
                <a:gd name="connsiteY7-70" fmla="*/ 542900 h 619826"/>
                <a:gd name="connsiteX8-71" fmla="*/ 686 w 2149486"/>
                <a:gd name="connsiteY8-72" fmla="*/ 73751 h 619826"/>
                <a:gd name="connsiteX0-73" fmla="*/ 686 w 2149486"/>
                <a:gd name="connsiteY0-74" fmla="*/ 74412 h 620487"/>
                <a:gd name="connsiteX1-75" fmla="*/ 39512 w 2149486"/>
                <a:gd name="connsiteY1-76" fmla="*/ 661 h 620487"/>
                <a:gd name="connsiteX2-77" fmla="*/ 466051 w 2149486"/>
                <a:gd name="connsiteY2-78" fmla="*/ 0 h 620487"/>
                <a:gd name="connsiteX3-79" fmla="*/ 2113149 w 2149486"/>
                <a:gd name="connsiteY3-80" fmla="*/ 3836 h 620487"/>
                <a:gd name="connsiteX4-81" fmla="*/ 2148800 w 2149486"/>
                <a:gd name="connsiteY4-82" fmla="*/ 74412 h 620487"/>
                <a:gd name="connsiteX5-83" fmla="*/ 2148800 w 2149486"/>
                <a:gd name="connsiteY5-84" fmla="*/ 543561 h 620487"/>
                <a:gd name="connsiteX6-85" fmla="*/ 2116324 w 2149486"/>
                <a:gd name="connsiteY6-86" fmla="*/ 617312 h 620487"/>
                <a:gd name="connsiteX7-87" fmla="*/ 33162 w 2149486"/>
                <a:gd name="connsiteY7-88" fmla="*/ 620487 h 620487"/>
                <a:gd name="connsiteX8-89" fmla="*/ 686 w 2149486"/>
                <a:gd name="connsiteY8-90" fmla="*/ 543561 h 620487"/>
                <a:gd name="connsiteX9" fmla="*/ 686 w 2149486"/>
                <a:gd name="connsiteY9" fmla="*/ 74412 h 620487"/>
                <a:gd name="connsiteX0-91" fmla="*/ 686 w 2149486"/>
                <a:gd name="connsiteY0-92" fmla="*/ 91506 h 637581"/>
                <a:gd name="connsiteX1-93" fmla="*/ 39512 w 2149486"/>
                <a:gd name="connsiteY1-94" fmla="*/ 17755 h 637581"/>
                <a:gd name="connsiteX2-95" fmla="*/ 466051 w 2149486"/>
                <a:gd name="connsiteY2-96" fmla="*/ 17094 h 637581"/>
                <a:gd name="connsiteX3-97" fmla="*/ 2113149 w 2149486"/>
                <a:gd name="connsiteY3-98" fmla="*/ 20930 h 637581"/>
                <a:gd name="connsiteX4-99" fmla="*/ 2148800 w 2149486"/>
                <a:gd name="connsiteY4-100" fmla="*/ 91506 h 637581"/>
                <a:gd name="connsiteX5-101" fmla="*/ 2148800 w 2149486"/>
                <a:gd name="connsiteY5-102" fmla="*/ 560655 h 637581"/>
                <a:gd name="connsiteX6-103" fmla="*/ 2116324 w 2149486"/>
                <a:gd name="connsiteY6-104" fmla="*/ 634406 h 637581"/>
                <a:gd name="connsiteX7-105" fmla="*/ 33162 w 2149486"/>
                <a:gd name="connsiteY7-106" fmla="*/ 637581 h 637581"/>
                <a:gd name="connsiteX8-107" fmla="*/ 686 w 2149486"/>
                <a:gd name="connsiteY8-108" fmla="*/ 560655 h 637581"/>
                <a:gd name="connsiteX9-109" fmla="*/ 686 w 2149486"/>
                <a:gd name="connsiteY9-110" fmla="*/ 91506 h 637581"/>
                <a:gd name="connsiteX0-111" fmla="*/ 686 w 2149486"/>
                <a:gd name="connsiteY0-112" fmla="*/ 83065 h 629140"/>
                <a:gd name="connsiteX1-113" fmla="*/ 39512 w 2149486"/>
                <a:gd name="connsiteY1-114" fmla="*/ 9314 h 629140"/>
                <a:gd name="connsiteX2-115" fmla="*/ 466051 w 2149486"/>
                <a:gd name="connsiteY2-116" fmla="*/ 8653 h 629140"/>
                <a:gd name="connsiteX3-117" fmla="*/ 2113149 w 2149486"/>
                <a:gd name="connsiteY3-118" fmla="*/ 12489 h 629140"/>
                <a:gd name="connsiteX4-119" fmla="*/ 2148800 w 2149486"/>
                <a:gd name="connsiteY4-120" fmla="*/ 83065 h 629140"/>
                <a:gd name="connsiteX5-121" fmla="*/ 2148800 w 2149486"/>
                <a:gd name="connsiteY5-122" fmla="*/ 552214 h 629140"/>
                <a:gd name="connsiteX6-123" fmla="*/ 2116324 w 2149486"/>
                <a:gd name="connsiteY6-124" fmla="*/ 625965 h 629140"/>
                <a:gd name="connsiteX7-125" fmla="*/ 33162 w 2149486"/>
                <a:gd name="connsiteY7-126" fmla="*/ 629140 h 629140"/>
                <a:gd name="connsiteX8-127" fmla="*/ 686 w 2149486"/>
                <a:gd name="connsiteY8-128" fmla="*/ 552214 h 629140"/>
                <a:gd name="connsiteX9-129" fmla="*/ 686 w 2149486"/>
                <a:gd name="connsiteY9-130" fmla="*/ 83065 h 629140"/>
                <a:gd name="connsiteX0-131" fmla="*/ 686 w 2149486"/>
                <a:gd name="connsiteY0-132" fmla="*/ 77587 h 623662"/>
                <a:gd name="connsiteX1-133" fmla="*/ 39512 w 2149486"/>
                <a:gd name="connsiteY1-134" fmla="*/ 3836 h 623662"/>
                <a:gd name="connsiteX2-135" fmla="*/ 466051 w 2149486"/>
                <a:gd name="connsiteY2-136" fmla="*/ 3175 h 623662"/>
                <a:gd name="connsiteX3-137" fmla="*/ 1091526 w 2149486"/>
                <a:gd name="connsiteY3-138" fmla="*/ 0 h 623662"/>
                <a:gd name="connsiteX4-139" fmla="*/ 2113149 w 2149486"/>
                <a:gd name="connsiteY4-140" fmla="*/ 7011 h 623662"/>
                <a:gd name="connsiteX5-141" fmla="*/ 2148800 w 2149486"/>
                <a:gd name="connsiteY5-142" fmla="*/ 77587 h 623662"/>
                <a:gd name="connsiteX6-143" fmla="*/ 2148800 w 2149486"/>
                <a:gd name="connsiteY6-144" fmla="*/ 546736 h 623662"/>
                <a:gd name="connsiteX7-145" fmla="*/ 2116324 w 2149486"/>
                <a:gd name="connsiteY7-146" fmla="*/ 620487 h 623662"/>
                <a:gd name="connsiteX8-147" fmla="*/ 33162 w 2149486"/>
                <a:gd name="connsiteY8-148" fmla="*/ 623662 h 623662"/>
                <a:gd name="connsiteX9-149" fmla="*/ 686 w 2149486"/>
                <a:gd name="connsiteY9-150" fmla="*/ 546736 h 623662"/>
                <a:gd name="connsiteX10" fmla="*/ 686 w 2149486"/>
                <a:gd name="connsiteY10" fmla="*/ 77587 h 623662"/>
                <a:gd name="connsiteX0-151" fmla="*/ 686 w 2149486"/>
                <a:gd name="connsiteY0-152" fmla="*/ 86693 h 632768"/>
                <a:gd name="connsiteX1-153" fmla="*/ 39512 w 2149486"/>
                <a:gd name="connsiteY1-154" fmla="*/ 12942 h 632768"/>
                <a:gd name="connsiteX2-155" fmla="*/ 466051 w 2149486"/>
                <a:gd name="connsiteY2-156" fmla="*/ 12281 h 632768"/>
                <a:gd name="connsiteX3-157" fmla="*/ 1091526 w 2149486"/>
                <a:gd name="connsiteY3-158" fmla="*/ 9106 h 632768"/>
                <a:gd name="connsiteX4-159" fmla="*/ 2113149 w 2149486"/>
                <a:gd name="connsiteY4-160" fmla="*/ 16117 h 632768"/>
                <a:gd name="connsiteX5-161" fmla="*/ 2148800 w 2149486"/>
                <a:gd name="connsiteY5-162" fmla="*/ 86693 h 632768"/>
                <a:gd name="connsiteX6-163" fmla="*/ 2148800 w 2149486"/>
                <a:gd name="connsiteY6-164" fmla="*/ 555842 h 632768"/>
                <a:gd name="connsiteX7-165" fmla="*/ 2116324 w 2149486"/>
                <a:gd name="connsiteY7-166" fmla="*/ 629593 h 632768"/>
                <a:gd name="connsiteX8-167" fmla="*/ 33162 w 2149486"/>
                <a:gd name="connsiteY8-168" fmla="*/ 632768 h 632768"/>
                <a:gd name="connsiteX9-169" fmla="*/ 686 w 2149486"/>
                <a:gd name="connsiteY9-170" fmla="*/ 555842 h 632768"/>
                <a:gd name="connsiteX10-171" fmla="*/ 686 w 2149486"/>
                <a:gd name="connsiteY10-172" fmla="*/ 86693 h 632768"/>
                <a:gd name="connsiteX0-173" fmla="*/ 686 w 2149486"/>
                <a:gd name="connsiteY0-174" fmla="*/ 83937 h 630012"/>
                <a:gd name="connsiteX1-175" fmla="*/ 39512 w 2149486"/>
                <a:gd name="connsiteY1-176" fmla="*/ 10186 h 630012"/>
                <a:gd name="connsiteX2-177" fmla="*/ 466051 w 2149486"/>
                <a:gd name="connsiteY2-178" fmla="*/ 9525 h 630012"/>
                <a:gd name="connsiteX3-179" fmla="*/ 1091526 w 2149486"/>
                <a:gd name="connsiteY3-180" fmla="*/ 6350 h 630012"/>
                <a:gd name="connsiteX4-181" fmla="*/ 1615401 w 2149486"/>
                <a:gd name="connsiteY4-182" fmla="*/ 0 h 630012"/>
                <a:gd name="connsiteX5-183" fmla="*/ 2113149 w 2149486"/>
                <a:gd name="connsiteY5-184" fmla="*/ 13361 h 630012"/>
                <a:gd name="connsiteX6-185" fmla="*/ 2148800 w 2149486"/>
                <a:gd name="connsiteY6-186" fmla="*/ 83937 h 630012"/>
                <a:gd name="connsiteX7-187" fmla="*/ 2148800 w 2149486"/>
                <a:gd name="connsiteY7-188" fmla="*/ 553086 h 630012"/>
                <a:gd name="connsiteX8-189" fmla="*/ 2116324 w 2149486"/>
                <a:gd name="connsiteY8-190" fmla="*/ 626837 h 630012"/>
                <a:gd name="connsiteX9-191" fmla="*/ 33162 w 2149486"/>
                <a:gd name="connsiteY9-192" fmla="*/ 630012 h 630012"/>
                <a:gd name="connsiteX10-193" fmla="*/ 686 w 2149486"/>
                <a:gd name="connsiteY10-194" fmla="*/ 553086 h 630012"/>
                <a:gd name="connsiteX11" fmla="*/ 686 w 2149486"/>
                <a:gd name="connsiteY11" fmla="*/ 83937 h 630012"/>
                <a:gd name="connsiteX0-195" fmla="*/ 686 w 2149486"/>
                <a:gd name="connsiteY0-196" fmla="*/ 83937 h 630012"/>
                <a:gd name="connsiteX1-197" fmla="*/ 39512 w 2149486"/>
                <a:gd name="connsiteY1-198" fmla="*/ 10186 h 630012"/>
                <a:gd name="connsiteX2-199" fmla="*/ 466051 w 2149486"/>
                <a:gd name="connsiteY2-200" fmla="*/ 9525 h 630012"/>
                <a:gd name="connsiteX3-201" fmla="*/ 1091526 w 2149486"/>
                <a:gd name="connsiteY3-202" fmla="*/ 6350 h 630012"/>
                <a:gd name="connsiteX4-203" fmla="*/ 1615401 w 2149486"/>
                <a:gd name="connsiteY4-204" fmla="*/ 0 h 630012"/>
                <a:gd name="connsiteX5-205" fmla="*/ 2113149 w 2149486"/>
                <a:gd name="connsiteY5-206" fmla="*/ 13361 h 630012"/>
                <a:gd name="connsiteX6-207" fmla="*/ 2148800 w 2149486"/>
                <a:gd name="connsiteY6-208" fmla="*/ 83937 h 630012"/>
                <a:gd name="connsiteX7-209" fmla="*/ 2148800 w 2149486"/>
                <a:gd name="connsiteY7-210" fmla="*/ 553086 h 630012"/>
                <a:gd name="connsiteX8-211" fmla="*/ 2116324 w 2149486"/>
                <a:gd name="connsiteY8-212" fmla="*/ 626837 h 630012"/>
                <a:gd name="connsiteX9-213" fmla="*/ 33162 w 2149486"/>
                <a:gd name="connsiteY9-214" fmla="*/ 630012 h 630012"/>
                <a:gd name="connsiteX10-215" fmla="*/ 686 w 2149486"/>
                <a:gd name="connsiteY10-216" fmla="*/ 553086 h 630012"/>
                <a:gd name="connsiteX11-217" fmla="*/ 686 w 2149486"/>
                <a:gd name="connsiteY11-218" fmla="*/ 83937 h 630012"/>
                <a:gd name="connsiteX0-219" fmla="*/ 686 w 2149486"/>
                <a:gd name="connsiteY0-220" fmla="*/ 83937 h 630012"/>
                <a:gd name="connsiteX1-221" fmla="*/ 39512 w 2149486"/>
                <a:gd name="connsiteY1-222" fmla="*/ 10186 h 630012"/>
                <a:gd name="connsiteX2-223" fmla="*/ 466051 w 2149486"/>
                <a:gd name="connsiteY2-224" fmla="*/ 9525 h 630012"/>
                <a:gd name="connsiteX3-225" fmla="*/ 1091526 w 2149486"/>
                <a:gd name="connsiteY3-226" fmla="*/ 6350 h 630012"/>
                <a:gd name="connsiteX4-227" fmla="*/ 1615401 w 2149486"/>
                <a:gd name="connsiteY4-228" fmla="*/ 0 h 630012"/>
                <a:gd name="connsiteX5-229" fmla="*/ 2113149 w 2149486"/>
                <a:gd name="connsiteY5-230" fmla="*/ 13361 h 630012"/>
                <a:gd name="connsiteX6-231" fmla="*/ 2148800 w 2149486"/>
                <a:gd name="connsiteY6-232" fmla="*/ 83937 h 630012"/>
                <a:gd name="connsiteX7-233" fmla="*/ 2148800 w 2149486"/>
                <a:gd name="connsiteY7-234" fmla="*/ 553086 h 630012"/>
                <a:gd name="connsiteX8-235" fmla="*/ 2116324 w 2149486"/>
                <a:gd name="connsiteY8-236" fmla="*/ 626837 h 630012"/>
                <a:gd name="connsiteX9-237" fmla="*/ 33162 w 2149486"/>
                <a:gd name="connsiteY9-238" fmla="*/ 630012 h 630012"/>
                <a:gd name="connsiteX10-239" fmla="*/ 686 w 2149486"/>
                <a:gd name="connsiteY10-240" fmla="*/ 553086 h 630012"/>
                <a:gd name="connsiteX11-241" fmla="*/ 686 w 2149486"/>
                <a:gd name="connsiteY11-242" fmla="*/ 83937 h 630012"/>
                <a:gd name="connsiteX0-243" fmla="*/ 686 w 2149486"/>
                <a:gd name="connsiteY0-244" fmla="*/ 83937 h 630012"/>
                <a:gd name="connsiteX1-245" fmla="*/ 39512 w 2149486"/>
                <a:gd name="connsiteY1-246" fmla="*/ 10186 h 630012"/>
                <a:gd name="connsiteX2-247" fmla="*/ 466051 w 2149486"/>
                <a:gd name="connsiteY2-248" fmla="*/ 9525 h 630012"/>
                <a:gd name="connsiteX3-249" fmla="*/ 1091526 w 2149486"/>
                <a:gd name="connsiteY3-250" fmla="*/ 6350 h 630012"/>
                <a:gd name="connsiteX4-251" fmla="*/ 1615401 w 2149486"/>
                <a:gd name="connsiteY4-252" fmla="*/ 0 h 630012"/>
                <a:gd name="connsiteX5-253" fmla="*/ 2113149 w 2149486"/>
                <a:gd name="connsiteY5-254" fmla="*/ 13361 h 630012"/>
                <a:gd name="connsiteX6-255" fmla="*/ 2148800 w 2149486"/>
                <a:gd name="connsiteY6-256" fmla="*/ 83937 h 630012"/>
                <a:gd name="connsiteX7-257" fmla="*/ 2148800 w 2149486"/>
                <a:gd name="connsiteY7-258" fmla="*/ 553086 h 630012"/>
                <a:gd name="connsiteX8-259" fmla="*/ 2116324 w 2149486"/>
                <a:gd name="connsiteY8-260" fmla="*/ 626837 h 630012"/>
                <a:gd name="connsiteX9-261" fmla="*/ 33162 w 2149486"/>
                <a:gd name="connsiteY9-262" fmla="*/ 630012 h 630012"/>
                <a:gd name="connsiteX10-263" fmla="*/ 686 w 2149486"/>
                <a:gd name="connsiteY10-264" fmla="*/ 553086 h 630012"/>
                <a:gd name="connsiteX11-265" fmla="*/ 686 w 2149486"/>
                <a:gd name="connsiteY11-266" fmla="*/ 83937 h 630012"/>
                <a:gd name="connsiteX0-267" fmla="*/ 686 w 2149486"/>
                <a:gd name="connsiteY0-268" fmla="*/ 83937 h 630012"/>
                <a:gd name="connsiteX1-269" fmla="*/ 39512 w 2149486"/>
                <a:gd name="connsiteY1-270" fmla="*/ 10186 h 630012"/>
                <a:gd name="connsiteX2-271" fmla="*/ 466051 w 2149486"/>
                <a:gd name="connsiteY2-272" fmla="*/ 9525 h 630012"/>
                <a:gd name="connsiteX3-273" fmla="*/ 1091526 w 2149486"/>
                <a:gd name="connsiteY3-274" fmla="*/ 6350 h 630012"/>
                <a:gd name="connsiteX4-275" fmla="*/ 1615401 w 2149486"/>
                <a:gd name="connsiteY4-276" fmla="*/ 0 h 630012"/>
                <a:gd name="connsiteX5-277" fmla="*/ 2113149 w 2149486"/>
                <a:gd name="connsiteY5-278" fmla="*/ 13361 h 630012"/>
                <a:gd name="connsiteX6-279" fmla="*/ 2148800 w 2149486"/>
                <a:gd name="connsiteY6-280" fmla="*/ 83937 h 630012"/>
                <a:gd name="connsiteX7-281" fmla="*/ 2148800 w 2149486"/>
                <a:gd name="connsiteY7-282" fmla="*/ 553086 h 630012"/>
                <a:gd name="connsiteX8-283" fmla="*/ 2116324 w 2149486"/>
                <a:gd name="connsiteY8-284" fmla="*/ 626837 h 630012"/>
                <a:gd name="connsiteX9-285" fmla="*/ 33162 w 2149486"/>
                <a:gd name="connsiteY9-286" fmla="*/ 630012 h 630012"/>
                <a:gd name="connsiteX10-287" fmla="*/ 686 w 2149486"/>
                <a:gd name="connsiteY10-288" fmla="*/ 553086 h 630012"/>
                <a:gd name="connsiteX11-289" fmla="*/ 686 w 2149486"/>
                <a:gd name="connsiteY11-290" fmla="*/ 83937 h 630012"/>
                <a:gd name="connsiteX0-291" fmla="*/ 686 w 2149486"/>
                <a:gd name="connsiteY0-292" fmla="*/ 83937 h 630012"/>
                <a:gd name="connsiteX1-293" fmla="*/ 39512 w 2149486"/>
                <a:gd name="connsiteY1-294" fmla="*/ 10186 h 630012"/>
                <a:gd name="connsiteX2-295" fmla="*/ 466051 w 2149486"/>
                <a:gd name="connsiteY2-296" fmla="*/ 9525 h 630012"/>
                <a:gd name="connsiteX3-297" fmla="*/ 1091526 w 2149486"/>
                <a:gd name="connsiteY3-298" fmla="*/ 6350 h 630012"/>
                <a:gd name="connsiteX4-299" fmla="*/ 1615401 w 2149486"/>
                <a:gd name="connsiteY4-300" fmla="*/ 0 h 630012"/>
                <a:gd name="connsiteX5-301" fmla="*/ 2113149 w 2149486"/>
                <a:gd name="connsiteY5-302" fmla="*/ 13361 h 630012"/>
                <a:gd name="connsiteX6-303" fmla="*/ 2148800 w 2149486"/>
                <a:gd name="connsiteY6-304" fmla="*/ 83937 h 630012"/>
                <a:gd name="connsiteX7-305" fmla="*/ 2148800 w 2149486"/>
                <a:gd name="connsiteY7-306" fmla="*/ 553086 h 630012"/>
                <a:gd name="connsiteX8-307" fmla="*/ 2116324 w 2149486"/>
                <a:gd name="connsiteY8-308" fmla="*/ 626837 h 630012"/>
                <a:gd name="connsiteX9-309" fmla="*/ 33162 w 2149486"/>
                <a:gd name="connsiteY9-310" fmla="*/ 630012 h 630012"/>
                <a:gd name="connsiteX10-311" fmla="*/ 686 w 2149486"/>
                <a:gd name="connsiteY10-312" fmla="*/ 553086 h 630012"/>
                <a:gd name="connsiteX11-313" fmla="*/ 686 w 2149486"/>
                <a:gd name="connsiteY11-314" fmla="*/ 83937 h 630012"/>
                <a:gd name="connsiteX0-315" fmla="*/ 686 w 2149486"/>
                <a:gd name="connsiteY0-316" fmla="*/ 83937 h 630012"/>
                <a:gd name="connsiteX1-317" fmla="*/ 39512 w 2149486"/>
                <a:gd name="connsiteY1-318" fmla="*/ 10186 h 630012"/>
                <a:gd name="connsiteX2-319" fmla="*/ 466051 w 2149486"/>
                <a:gd name="connsiteY2-320" fmla="*/ 9525 h 630012"/>
                <a:gd name="connsiteX3-321" fmla="*/ 1091526 w 2149486"/>
                <a:gd name="connsiteY3-322" fmla="*/ 6350 h 630012"/>
                <a:gd name="connsiteX4-323" fmla="*/ 1615401 w 2149486"/>
                <a:gd name="connsiteY4-324" fmla="*/ 0 h 630012"/>
                <a:gd name="connsiteX5-325" fmla="*/ 2113149 w 2149486"/>
                <a:gd name="connsiteY5-326" fmla="*/ 13361 h 630012"/>
                <a:gd name="connsiteX6-327" fmla="*/ 2148800 w 2149486"/>
                <a:gd name="connsiteY6-328" fmla="*/ 83937 h 630012"/>
                <a:gd name="connsiteX7-329" fmla="*/ 2148800 w 2149486"/>
                <a:gd name="connsiteY7-330" fmla="*/ 553086 h 630012"/>
                <a:gd name="connsiteX8-331" fmla="*/ 2116324 w 2149486"/>
                <a:gd name="connsiteY8-332" fmla="*/ 626837 h 630012"/>
                <a:gd name="connsiteX9-333" fmla="*/ 1574126 w 2149486"/>
                <a:gd name="connsiteY9-334" fmla="*/ 625475 h 630012"/>
                <a:gd name="connsiteX10-335" fmla="*/ 33162 w 2149486"/>
                <a:gd name="connsiteY10-336" fmla="*/ 630012 h 630012"/>
                <a:gd name="connsiteX11-337" fmla="*/ 686 w 2149486"/>
                <a:gd name="connsiteY11-338" fmla="*/ 553086 h 630012"/>
                <a:gd name="connsiteX12" fmla="*/ 686 w 2149486"/>
                <a:gd name="connsiteY12" fmla="*/ 83937 h 630012"/>
                <a:gd name="connsiteX0-339" fmla="*/ 686 w 2149486"/>
                <a:gd name="connsiteY0-340" fmla="*/ 83937 h 630012"/>
                <a:gd name="connsiteX1-341" fmla="*/ 39512 w 2149486"/>
                <a:gd name="connsiteY1-342" fmla="*/ 10186 h 630012"/>
                <a:gd name="connsiteX2-343" fmla="*/ 466051 w 2149486"/>
                <a:gd name="connsiteY2-344" fmla="*/ 9525 h 630012"/>
                <a:gd name="connsiteX3-345" fmla="*/ 1091526 w 2149486"/>
                <a:gd name="connsiteY3-346" fmla="*/ 6350 h 630012"/>
                <a:gd name="connsiteX4-347" fmla="*/ 1615401 w 2149486"/>
                <a:gd name="connsiteY4-348" fmla="*/ 0 h 630012"/>
                <a:gd name="connsiteX5-349" fmla="*/ 2113149 w 2149486"/>
                <a:gd name="connsiteY5-350" fmla="*/ 13361 h 630012"/>
                <a:gd name="connsiteX6-351" fmla="*/ 2148800 w 2149486"/>
                <a:gd name="connsiteY6-352" fmla="*/ 83937 h 630012"/>
                <a:gd name="connsiteX7-353" fmla="*/ 2148800 w 2149486"/>
                <a:gd name="connsiteY7-354" fmla="*/ 553086 h 630012"/>
                <a:gd name="connsiteX8-355" fmla="*/ 2116324 w 2149486"/>
                <a:gd name="connsiteY8-356" fmla="*/ 626837 h 630012"/>
                <a:gd name="connsiteX9-357" fmla="*/ 1574126 w 2149486"/>
                <a:gd name="connsiteY9-358" fmla="*/ 625475 h 630012"/>
                <a:gd name="connsiteX10-359" fmla="*/ 672426 w 2149486"/>
                <a:gd name="connsiteY10-360" fmla="*/ 625475 h 630012"/>
                <a:gd name="connsiteX11-361" fmla="*/ 33162 w 2149486"/>
                <a:gd name="connsiteY11-362" fmla="*/ 630012 h 630012"/>
                <a:gd name="connsiteX12-363" fmla="*/ 686 w 2149486"/>
                <a:gd name="connsiteY12-364" fmla="*/ 553086 h 630012"/>
                <a:gd name="connsiteX13" fmla="*/ 686 w 2149486"/>
                <a:gd name="connsiteY13" fmla="*/ 83937 h 630012"/>
                <a:gd name="connsiteX0-365" fmla="*/ 686 w 2149486"/>
                <a:gd name="connsiteY0-366" fmla="*/ 83937 h 630012"/>
                <a:gd name="connsiteX1-367" fmla="*/ 39512 w 2149486"/>
                <a:gd name="connsiteY1-368" fmla="*/ 10186 h 630012"/>
                <a:gd name="connsiteX2-369" fmla="*/ 466051 w 2149486"/>
                <a:gd name="connsiteY2-370" fmla="*/ 9525 h 630012"/>
                <a:gd name="connsiteX3-371" fmla="*/ 1091526 w 2149486"/>
                <a:gd name="connsiteY3-372" fmla="*/ 6350 h 630012"/>
                <a:gd name="connsiteX4-373" fmla="*/ 1615401 w 2149486"/>
                <a:gd name="connsiteY4-374" fmla="*/ 0 h 630012"/>
                <a:gd name="connsiteX5-375" fmla="*/ 2113149 w 2149486"/>
                <a:gd name="connsiteY5-376" fmla="*/ 13361 h 630012"/>
                <a:gd name="connsiteX6-377" fmla="*/ 2148800 w 2149486"/>
                <a:gd name="connsiteY6-378" fmla="*/ 83937 h 630012"/>
                <a:gd name="connsiteX7-379" fmla="*/ 2148800 w 2149486"/>
                <a:gd name="connsiteY7-380" fmla="*/ 553086 h 630012"/>
                <a:gd name="connsiteX8-381" fmla="*/ 2116324 w 2149486"/>
                <a:gd name="connsiteY8-382" fmla="*/ 626837 h 630012"/>
                <a:gd name="connsiteX9-383" fmla="*/ 1574126 w 2149486"/>
                <a:gd name="connsiteY9-384" fmla="*/ 625475 h 630012"/>
                <a:gd name="connsiteX10-385" fmla="*/ 672426 w 2149486"/>
                <a:gd name="connsiteY10-386" fmla="*/ 625475 h 630012"/>
                <a:gd name="connsiteX11-387" fmla="*/ 259676 w 2149486"/>
                <a:gd name="connsiteY11-388" fmla="*/ 628650 h 630012"/>
                <a:gd name="connsiteX12-389" fmla="*/ 33162 w 2149486"/>
                <a:gd name="connsiteY12-390" fmla="*/ 630012 h 630012"/>
                <a:gd name="connsiteX13-391" fmla="*/ 686 w 2149486"/>
                <a:gd name="connsiteY13-392" fmla="*/ 553086 h 630012"/>
                <a:gd name="connsiteX14" fmla="*/ 686 w 2149486"/>
                <a:gd name="connsiteY14" fmla="*/ 83937 h 630012"/>
                <a:gd name="connsiteX0-393" fmla="*/ 686 w 2149486"/>
                <a:gd name="connsiteY0-394" fmla="*/ 83937 h 635431"/>
                <a:gd name="connsiteX1-395" fmla="*/ 39512 w 2149486"/>
                <a:gd name="connsiteY1-396" fmla="*/ 10186 h 635431"/>
                <a:gd name="connsiteX2-397" fmla="*/ 466051 w 2149486"/>
                <a:gd name="connsiteY2-398" fmla="*/ 9525 h 635431"/>
                <a:gd name="connsiteX3-399" fmla="*/ 1091526 w 2149486"/>
                <a:gd name="connsiteY3-400" fmla="*/ 6350 h 635431"/>
                <a:gd name="connsiteX4-401" fmla="*/ 1615401 w 2149486"/>
                <a:gd name="connsiteY4-402" fmla="*/ 0 h 635431"/>
                <a:gd name="connsiteX5-403" fmla="*/ 2113149 w 2149486"/>
                <a:gd name="connsiteY5-404" fmla="*/ 13361 h 635431"/>
                <a:gd name="connsiteX6-405" fmla="*/ 2148800 w 2149486"/>
                <a:gd name="connsiteY6-406" fmla="*/ 83937 h 635431"/>
                <a:gd name="connsiteX7-407" fmla="*/ 2148800 w 2149486"/>
                <a:gd name="connsiteY7-408" fmla="*/ 553086 h 635431"/>
                <a:gd name="connsiteX8-409" fmla="*/ 2116324 w 2149486"/>
                <a:gd name="connsiteY8-410" fmla="*/ 626837 h 635431"/>
                <a:gd name="connsiteX9-411" fmla="*/ 1574126 w 2149486"/>
                <a:gd name="connsiteY9-412" fmla="*/ 625475 h 635431"/>
                <a:gd name="connsiteX10-413" fmla="*/ 672426 w 2149486"/>
                <a:gd name="connsiteY10-414" fmla="*/ 625475 h 635431"/>
                <a:gd name="connsiteX11-415" fmla="*/ 259676 w 2149486"/>
                <a:gd name="connsiteY11-416" fmla="*/ 628650 h 635431"/>
                <a:gd name="connsiteX12-417" fmla="*/ 33162 w 2149486"/>
                <a:gd name="connsiteY12-418" fmla="*/ 630012 h 635431"/>
                <a:gd name="connsiteX13-419" fmla="*/ 686 w 2149486"/>
                <a:gd name="connsiteY13-420" fmla="*/ 553086 h 635431"/>
                <a:gd name="connsiteX14-421" fmla="*/ 686 w 2149486"/>
                <a:gd name="connsiteY14-422" fmla="*/ 83937 h 635431"/>
                <a:gd name="connsiteX0-423" fmla="*/ 686 w 2149486"/>
                <a:gd name="connsiteY0-424" fmla="*/ 83937 h 635431"/>
                <a:gd name="connsiteX1-425" fmla="*/ 39512 w 2149486"/>
                <a:gd name="connsiteY1-426" fmla="*/ 10186 h 635431"/>
                <a:gd name="connsiteX2-427" fmla="*/ 466051 w 2149486"/>
                <a:gd name="connsiteY2-428" fmla="*/ 9525 h 635431"/>
                <a:gd name="connsiteX3-429" fmla="*/ 1091526 w 2149486"/>
                <a:gd name="connsiteY3-430" fmla="*/ 6350 h 635431"/>
                <a:gd name="connsiteX4-431" fmla="*/ 1615401 w 2149486"/>
                <a:gd name="connsiteY4-432" fmla="*/ 0 h 635431"/>
                <a:gd name="connsiteX5-433" fmla="*/ 2113149 w 2149486"/>
                <a:gd name="connsiteY5-434" fmla="*/ 13361 h 635431"/>
                <a:gd name="connsiteX6-435" fmla="*/ 2148800 w 2149486"/>
                <a:gd name="connsiteY6-436" fmla="*/ 83937 h 635431"/>
                <a:gd name="connsiteX7-437" fmla="*/ 2148800 w 2149486"/>
                <a:gd name="connsiteY7-438" fmla="*/ 553086 h 635431"/>
                <a:gd name="connsiteX8-439" fmla="*/ 2116324 w 2149486"/>
                <a:gd name="connsiteY8-440" fmla="*/ 626837 h 635431"/>
                <a:gd name="connsiteX9-441" fmla="*/ 1574126 w 2149486"/>
                <a:gd name="connsiteY9-442" fmla="*/ 625475 h 635431"/>
                <a:gd name="connsiteX10-443" fmla="*/ 672426 w 2149486"/>
                <a:gd name="connsiteY10-444" fmla="*/ 625475 h 635431"/>
                <a:gd name="connsiteX11-445" fmla="*/ 259676 w 2149486"/>
                <a:gd name="connsiteY11-446" fmla="*/ 628650 h 635431"/>
                <a:gd name="connsiteX12-447" fmla="*/ 33162 w 2149486"/>
                <a:gd name="connsiteY12-448" fmla="*/ 630012 h 635431"/>
                <a:gd name="connsiteX13-449" fmla="*/ 686 w 2149486"/>
                <a:gd name="connsiteY13-450" fmla="*/ 553086 h 635431"/>
                <a:gd name="connsiteX14-451" fmla="*/ 686 w 2149486"/>
                <a:gd name="connsiteY14-452" fmla="*/ 83937 h 635431"/>
                <a:gd name="connsiteX0-453" fmla="*/ 686 w 2149486"/>
                <a:gd name="connsiteY0-454" fmla="*/ 83937 h 635431"/>
                <a:gd name="connsiteX1-455" fmla="*/ 39512 w 2149486"/>
                <a:gd name="connsiteY1-456" fmla="*/ 10186 h 635431"/>
                <a:gd name="connsiteX2-457" fmla="*/ 466051 w 2149486"/>
                <a:gd name="connsiteY2-458" fmla="*/ 9525 h 635431"/>
                <a:gd name="connsiteX3-459" fmla="*/ 1091526 w 2149486"/>
                <a:gd name="connsiteY3-460" fmla="*/ 6350 h 635431"/>
                <a:gd name="connsiteX4-461" fmla="*/ 1615401 w 2149486"/>
                <a:gd name="connsiteY4-462" fmla="*/ 0 h 635431"/>
                <a:gd name="connsiteX5-463" fmla="*/ 2113149 w 2149486"/>
                <a:gd name="connsiteY5-464" fmla="*/ 13361 h 635431"/>
                <a:gd name="connsiteX6-465" fmla="*/ 2148800 w 2149486"/>
                <a:gd name="connsiteY6-466" fmla="*/ 83937 h 635431"/>
                <a:gd name="connsiteX7-467" fmla="*/ 2148800 w 2149486"/>
                <a:gd name="connsiteY7-468" fmla="*/ 553086 h 635431"/>
                <a:gd name="connsiteX8-469" fmla="*/ 2116324 w 2149486"/>
                <a:gd name="connsiteY8-470" fmla="*/ 626837 h 635431"/>
                <a:gd name="connsiteX9-471" fmla="*/ 1574126 w 2149486"/>
                <a:gd name="connsiteY9-472" fmla="*/ 625475 h 635431"/>
                <a:gd name="connsiteX10-473" fmla="*/ 672426 w 2149486"/>
                <a:gd name="connsiteY10-474" fmla="*/ 625475 h 635431"/>
                <a:gd name="connsiteX11-475" fmla="*/ 259676 w 2149486"/>
                <a:gd name="connsiteY11-476" fmla="*/ 628650 h 635431"/>
                <a:gd name="connsiteX12-477" fmla="*/ 33162 w 2149486"/>
                <a:gd name="connsiteY12-478" fmla="*/ 630012 h 635431"/>
                <a:gd name="connsiteX13-479" fmla="*/ 686 w 2149486"/>
                <a:gd name="connsiteY13-480" fmla="*/ 553086 h 635431"/>
                <a:gd name="connsiteX14-481" fmla="*/ 686 w 2149486"/>
                <a:gd name="connsiteY14-482" fmla="*/ 83937 h 635431"/>
                <a:gd name="connsiteX0-483" fmla="*/ 686 w 2149486"/>
                <a:gd name="connsiteY0-484" fmla="*/ 83937 h 635431"/>
                <a:gd name="connsiteX1-485" fmla="*/ 39512 w 2149486"/>
                <a:gd name="connsiteY1-486" fmla="*/ 10186 h 635431"/>
                <a:gd name="connsiteX2-487" fmla="*/ 466051 w 2149486"/>
                <a:gd name="connsiteY2-488" fmla="*/ 9525 h 635431"/>
                <a:gd name="connsiteX3-489" fmla="*/ 1091526 w 2149486"/>
                <a:gd name="connsiteY3-490" fmla="*/ 6350 h 635431"/>
                <a:gd name="connsiteX4-491" fmla="*/ 1615401 w 2149486"/>
                <a:gd name="connsiteY4-492" fmla="*/ 0 h 635431"/>
                <a:gd name="connsiteX5-493" fmla="*/ 2113149 w 2149486"/>
                <a:gd name="connsiteY5-494" fmla="*/ 13361 h 635431"/>
                <a:gd name="connsiteX6-495" fmla="*/ 2148800 w 2149486"/>
                <a:gd name="connsiteY6-496" fmla="*/ 83937 h 635431"/>
                <a:gd name="connsiteX7-497" fmla="*/ 2148800 w 2149486"/>
                <a:gd name="connsiteY7-498" fmla="*/ 553086 h 635431"/>
                <a:gd name="connsiteX8-499" fmla="*/ 2116324 w 2149486"/>
                <a:gd name="connsiteY8-500" fmla="*/ 626837 h 635431"/>
                <a:gd name="connsiteX9-501" fmla="*/ 1850351 w 2149486"/>
                <a:gd name="connsiteY9-502" fmla="*/ 625475 h 635431"/>
                <a:gd name="connsiteX10-503" fmla="*/ 1574126 w 2149486"/>
                <a:gd name="connsiteY10-504" fmla="*/ 625475 h 635431"/>
                <a:gd name="connsiteX11-505" fmla="*/ 672426 w 2149486"/>
                <a:gd name="connsiteY11-506" fmla="*/ 625475 h 635431"/>
                <a:gd name="connsiteX12-507" fmla="*/ 259676 w 2149486"/>
                <a:gd name="connsiteY12-508" fmla="*/ 628650 h 635431"/>
                <a:gd name="connsiteX13-509" fmla="*/ 33162 w 2149486"/>
                <a:gd name="connsiteY13-510" fmla="*/ 630012 h 635431"/>
                <a:gd name="connsiteX14-511" fmla="*/ 686 w 2149486"/>
                <a:gd name="connsiteY14-512" fmla="*/ 553086 h 635431"/>
                <a:gd name="connsiteX15" fmla="*/ 686 w 2149486"/>
                <a:gd name="connsiteY15" fmla="*/ 83937 h 635431"/>
                <a:gd name="connsiteX0-513" fmla="*/ 686 w 2149486"/>
                <a:gd name="connsiteY0-514" fmla="*/ 83937 h 635431"/>
                <a:gd name="connsiteX1-515" fmla="*/ 39512 w 2149486"/>
                <a:gd name="connsiteY1-516" fmla="*/ 10186 h 635431"/>
                <a:gd name="connsiteX2-517" fmla="*/ 466051 w 2149486"/>
                <a:gd name="connsiteY2-518" fmla="*/ 9525 h 635431"/>
                <a:gd name="connsiteX3-519" fmla="*/ 1091526 w 2149486"/>
                <a:gd name="connsiteY3-520" fmla="*/ 6350 h 635431"/>
                <a:gd name="connsiteX4-521" fmla="*/ 1615401 w 2149486"/>
                <a:gd name="connsiteY4-522" fmla="*/ 0 h 635431"/>
                <a:gd name="connsiteX5-523" fmla="*/ 2113149 w 2149486"/>
                <a:gd name="connsiteY5-524" fmla="*/ 13361 h 635431"/>
                <a:gd name="connsiteX6-525" fmla="*/ 2148800 w 2149486"/>
                <a:gd name="connsiteY6-526" fmla="*/ 83937 h 635431"/>
                <a:gd name="connsiteX7-527" fmla="*/ 2148800 w 2149486"/>
                <a:gd name="connsiteY7-528" fmla="*/ 553086 h 635431"/>
                <a:gd name="connsiteX8-529" fmla="*/ 2116324 w 2149486"/>
                <a:gd name="connsiteY8-530" fmla="*/ 626837 h 635431"/>
                <a:gd name="connsiteX9-531" fmla="*/ 1850351 w 2149486"/>
                <a:gd name="connsiteY9-532" fmla="*/ 625475 h 635431"/>
                <a:gd name="connsiteX10-533" fmla="*/ 1574126 w 2149486"/>
                <a:gd name="connsiteY10-534" fmla="*/ 625475 h 635431"/>
                <a:gd name="connsiteX11-535" fmla="*/ 672426 w 2149486"/>
                <a:gd name="connsiteY11-536" fmla="*/ 625475 h 635431"/>
                <a:gd name="connsiteX12-537" fmla="*/ 259676 w 2149486"/>
                <a:gd name="connsiteY12-538" fmla="*/ 628650 h 635431"/>
                <a:gd name="connsiteX13-539" fmla="*/ 33162 w 2149486"/>
                <a:gd name="connsiteY13-540" fmla="*/ 630012 h 635431"/>
                <a:gd name="connsiteX14-541" fmla="*/ 686 w 2149486"/>
                <a:gd name="connsiteY14-542" fmla="*/ 553086 h 635431"/>
                <a:gd name="connsiteX15-543" fmla="*/ 686 w 2149486"/>
                <a:gd name="connsiteY15-544" fmla="*/ 83937 h 635431"/>
                <a:gd name="connsiteX0-545" fmla="*/ 686 w 2149486"/>
                <a:gd name="connsiteY0-546" fmla="*/ 83937 h 635431"/>
                <a:gd name="connsiteX1-547" fmla="*/ 39512 w 2149486"/>
                <a:gd name="connsiteY1-548" fmla="*/ 10186 h 635431"/>
                <a:gd name="connsiteX2-549" fmla="*/ 466051 w 2149486"/>
                <a:gd name="connsiteY2-550" fmla="*/ 9525 h 635431"/>
                <a:gd name="connsiteX3-551" fmla="*/ 1091526 w 2149486"/>
                <a:gd name="connsiteY3-552" fmla="*/ 6350 h 635431"/>
                <a:gd name="connsiteX4-553" fmla="*/ 1615401 w 2149486"/>
                <a:gd name="connsiteY4-554" fmla="*/ 0 h 635431"/>
                <a:gd name="connsiteX5-555" fmla="*/ 2113149 w 2149486"/>
                <a:gd name="connsiteY5-556" fmla="*/ 13361 h 635431"/>
                <a:gd name="connsiteX6-557" fmla="*/ 2148800 w 2149486"/>
                <a:gd name="connsiteY6-558" fmla="*/ 83937 h 635431"/>
                <a:gd name="connsiteX7-559" fmla="*/ 2148800 w 2149486"/>
                <a:gd name="connsiteY7-560" fmla="*/ 553086 h 635431"/>
                <a:gd name="connsiteX8-561" fmla="*/ 2116324 w 2149486"/>
                <a:gd name="connsiteY8-562" fmla="*/ 626837 h 635431"/>
                <a:gd name="connsiteX9-563" fmla="*/ 1850351 w 2149486"/>
                <a:gd name="connsiteY9-564" fmla="*/ 625475 h 635431"/>
                <a:gd name="connsiteX10-565" fmla="*/ 1574126 w 2149486"/>
                <a:gd name="connsiteY10-566" fmla="*/ 625475 h 635431"/>
                <a:gd name="connsiteX11-567" fmla="*/ 672426 w 2149486"/>
                <a:gd name="connsiteY11-568" fmla="*/ 625475 h 635431"/>
                <a:gd name="connsiteX12-569" fmla="*/ 259676 w 2149486"/>
                <a:gd name="connsiteY12-570" fmla="*/ 628650 h 635431"/>
                <a:gd name="connsiteX13-571" fmla="*/ 33162 w 2149486"/>
                <a:gd name="connsiteY13-572" fmla="*/ 630012 h 635431"/>
                <a:gd name="connsiteX14-573" fmla="*/ 686 w 2149486"/>
                <a:gd name="connsiteY14-574" fmla="*/ 553086 h 635431"/>
                <a:gd name="connsiteX15-575" fmla="*/ 686 w 2149486"/>
                <a:gd name="connsiteY15-576" fmla="*/ 83937 h 635431"/>
                <a:gd name="connsiteX0-577" fmla="*/ 4535 w 2153335"/>
                <a:gd name="connsiteY0-578" fmla="*/ 83937 h 635431"/>
                <a:gd name="connsiteX1-579" fmla="*/ 43361 w 2153335"/>
                <a:gd name="connsiteY1-580" fmla="*/ 10186 h 635431"/>
                <a:gd name="connsiteX2-581" fmla="*/ 469900 w 2153335"/>
                <a:gd name="connsiteY2-582" fmla="*/ 9525 h 635431"/>
                <a:gd name="connsiteX3-583" fmla="*/ 1095375 w 2153335"/>
                <a:gd name="connsiteY3-584" fmla="*/ 6350 h 635431"/>
                <a:gd name="connsiteX4-585" fmla="*/ 1619250 w 2153335"/>
                <a:gd name="connsiteY4-586" fmla="*/ 0 h 635431"/>
                <a:gd name="connsiteX5-587" fmla="*/ 2116998 w 2153335"/>
                <a:gd name="connsiteY5-588" fmla="*/ 13361 h 635431"/>
                <a:gd name="connsiteX6-589" fmla="*/ 2152649 w 2153335"/>
                <a:gd name="connsiteY6-590" fmla="*/ 83937 h 635431"/>
                <a:gd name="connsiteX7-591" fmla="*/ 2152649 w 2153335"/>
                <a:gd name="connsiteY7-592" fmla="*/ 553086 h 635431"/>
                <a:gd name="connsiteX8-593" fmla="*/ 2120173 w 2153335"/>
                <a:gd name="connsiteY8-594" fmla="*/ 626837 h 635431"/>
                <a:gd name="connsiteX9-595" fmla="*/ 1854200 w 2153335"/>
                <a:gd name="connsiteY9-596" fmla="*/ 625475 h 635431"/>
                <a:gd name="connsiteX10-597" fmla="*/ 1577975 w 2153335"/>
                <a:gd name="connsiteY10-598" fmla="*/ 625475 h 635431"/>
                <a:gd name="connsiteX11-599" fmla="*/ 676275 w 2153335"/>
                <a:gd name="connsiteY11-600" fmla="*/ 625475 h 635431"/>
                <a:gd name="connsiteX12-601" fmla="*/ 263525 w 2153335"/>
                <a:gd name="connsiteY12-602" fmla="*/ 628650 h 635431"/>
                <a:gd name="connsiteX13-603" fmla="*/ 37011 w 2153335"/>
                <a:gd name="connsiteY13-604" fmla="*/ 630012 h 635431"/>
                <a:gd name="connsiteX14-605" fmla="*/ 4535 w 2153335"/>
                <a:gd name="connsiteY14-606" fmla="*/ 553086 h 635431"/>
                <a:gd name="connsiteX15-607" fmla="*/ 0 w 2153335"/>
                <a:gd name="connsiteY15-608" fmla="*/ 254000 h 635431"/>
                <a:gd name="connsiteX16" fmla="*/ 4535 w 2153335"/>
                <a:gd name="connsiteY16" fmla="*/ 83937 h 635431"/>
                <a:gd name="connsiteX0-609" fmla="*/ 10957 w 2159757"/>
                <a:gd name="connsiteY0-610" fmla="*/ 83937 h 635431"/>
                <a:gd name="connsiteX1-611" fmla="*/ 49783 w 2159757"/>
                <a:gd name="connsiteY1-612" fmla="*/ 10186 h 635431"/>
                <a:gd name="connsiteX2-613" fmla="*/ 476322 w 2159757"/>
                <a:gd name="connsiteY2-614" fmla="*/ 9525 h 635431"/>
                <a:gd name="connsiteX3-615" fmla="*/ 1101797 w 2159757"/>
                <a:gd name="connsiteY3-616" fmla="*/ 6350 h 635431"/>
                <a:gd name="connsiteX4-617" fmla="*/ 1625672 w 2159757"/>
                <a:gd name="connsiteY4-618" fmla="*/ 0 h 635431"/>
                <a:gd name="connsiteX5-619" fmla="*/ 2123420 w 2159757"/>
                <a:gd name="connsiteY5-620" fmla="*/ 13361 h 635431"/>
                <a:gd name="connsiteX6-621" fmla="*/ 2159071 w 2159757"/>
                <a:gd name="connsiteY6-622" fmla="*/ 83937 h 635431"/>
                <a:gd name="connsiteX7-623" fmla="*/ 2159071 w 2159757"/>
                <a:gd name="connsiteY7-624" fmla="*/ 553086 h 635431"/>
                <a:gd name="connsiteX8-625" fmla="*/ 2126595 w 2159757"/>
                <a:gd name="connsiteY8-626" fmla="*/ 626837 h 635431"/>
                <a:gd name="connsiteX9-627" fmla="*/ 1860622 w 2159757"/>
                <a:gd name="connsiteY9-628" fmla="*/ 625475 h 635431"/>
                <a:gd name="connsiteX10-629" fmla="*/ 1584397 w 2159757"/>
                <a:gd name="connsiteY10-630" fmla="*/ 625475 h 635431"/>
                <a:gd name="connsiteX11-631" fmla="*/ 682697 w 2159757"/>
                <a:gd name="connsiteY11-632" fmla="*/ 625475 h 635431"/>
                <a:gd name="connsiteX12-633" fmla="*/ 269947 w 2159757"/>
                <a:gd name="connsiteY12-634" fmla="*/ 628650 h 635431"/>
                <a:gd name="connsiteX13-635" fmla="*/ 43433 w 2159757"/>
                <a:gd name="connsiteY13-636" fmla="*/ 630012 h 635431"/>
                <a:gd name="connsiteX14-637" fmla="*/ 10957 w 2159757"/>
                <a:gd name="connsiteY14-638" fmla="*/ 553086 h 635431"/>
                <a:gd name="connsiteX15-639" fmla="*/ 73 w 2159757"/>
                <a:gd name="connsiteY15-640" fmla="*/ 415925 h 635431"/>
                <a:gd name="connsiteX16-641" fmla="*/ 6422 w 2159757"/>
                <a:gd name="connsiteY16-642" fmla="*/ 254000 h 635431"/>
                <a:gd name="connsiteX17" fmla="*/ 10957 w 2159757"/>
                <a:gd name="connsiteY17" fmla="*/ 83937 h 635431"/>
                <a:gd name="connsiteX0-643" fmla="*/ 10957 w 2159757"/>
                <a:gd name="connsiteY0-644" fmla="*/ 83937 h 635431"/>
                <a:gd name="connsiteX1-645" fmla="*/ 49783 w 2159757"/>
                <a:gd name="connsiteY1-646" fmla="*/ 10186 h 635431"/>
                <a:gd name="connsiteX2-647" fmla="*/ 476322 w 2159757"/>
                <a:gd name="connsiteY2-648" fmla="*/ 9525 h 635431"/>
                <a:gd name="connsiteX3-649" fmla="*/ 1101797 w 2159757"/>
                <a:gd name="connsiteY3-650" fmla="*/ 6350 h 635431"/>
                <a:gd name="connsiteX4-651" fmla="*/ 1625672 w 2159757"/>
                <a:gd name="connsiteY4-652" fmla="*/ 0 h 635431"/>
                <a:gd name="connsiteX5-653" fmla="*/ 2123420 w 2159757"/>
                <a:gd name="connsiteY5-654" fmla="*/ 13361 h 635431"/>
                <a:gd name="connsiteX6-655" fmla="*/ 2159071 w 2159757"/>
                <a:gd name="connsiteY6-656" fmla="*/ 83937 h 635431"/>
                <a:gd name="connsiteX7-657" fmla="*/ 2155898 w 2159757"/>
                <a:gd name="connsiteY7-658" fmla="*/ 203200 h 635431"/>
                <a:gd name="connsiteX8-659" fmla="*/ 2159071 w 2159757"/>
                <a:gd name="connsiteY8-660" fmla="*/ 553086 h 635431"/>
                <a:gd name="connsiteX9-661" fmla="*/ 2126595 w 2159757"/>
                <a:gd name="connsiteY9-662" fmla="*/ 626837 h 635431"/>
                <a:gd name="connsiteX10-663" fmla="*/ 1860622 w 2159757"/>
                <a:gd name="connsiteY10-664" fmla="*/ 625475 h 635431"/>
                <a:gd name="connsiteX11-665" fmla="*/ 1584397 w 2159757"/>
                <a:gd name="connsiteY11-666" fmla="*/ 625475 h 635431"/>
                <a:gd name="connsiteX12-667" fmla="*/ 682697 w 2159757"/>
                <a:gd name="connsiteY12-668" fmla="*/ 625475 h 635431"/>
                <a:gd name="connsiteX13-669" fmla="*/ 269947 w 2159757"/>
                <a:gd name="connsiteY13-670" fmla="*/ 628650 h 635431"/>
                <a:gd name="connsiteX14-671" fmla="*/ 43433 w 2159757"/>
                <a:gd name="connsiteY14-672" fmla="*/ 630012 h 635431"/>
                <a:gd name="connsiteX15-673" fmla="*/ 10957 w 2159757"/>
                <a:gd name="connsiteY15-674" fmla="*/ 553086 h 635431"/>
                <a:gd name="connsiteX16-675" fmla="*/ 73 w 2159757"/>
                <a:gd name="connsiteY16-676" fmla="*/ 415925 h 635431"/>
                <a:gd name="connsiteX17-677" fmla="*/ 6422 w 2159757"/>
                <a:gd name="connsiteY17-678" fmla="*/ 254000 h 635431"/>
                <a:gd name="connsiteX18" fmla="*/ 10957 w 2159757"/>
                <a:gd name="connsiteY18" fmla="*/ 83937 h 635431"/>
                <a:gd name="connsiteX0-679" fmla="*/ 10957 w 2161599"/>
                <a:gd name="connsiteY0-680" fmla="*/ 83937 h 635431"/>
                <a:gd name="connsiteX1-681" fmla="*/ 49783 w 2161599"/>
                <a:gd name="connsiteY1-682" fmla="*/ 10186 h 635431"/>
                <a:gd name="connsiteX2-683" fmla="*/ 476322 w 2161599"/>
                <a:gd name="connsiteY2-684" fmla="*/ 9525 h 635431"/>
                <a:gd name="connsiteX3-685" fmla="*/ 1101797 w 2161599"/>
                <a:gd name="connsiteY3-686" fmla="*/ 6350 h 635431"/>
                <a:gd name="connsiteX4-687" fmla="*/ 1625672 w 2161599"/>
                <a:gd name="connsiteY4-688" fmla="*/ 0 h 635431"/>
                <a:gd name="connsiteX5-689" fmla="*/ 2123420 w 2161599"/>
                <a:gd name="connsiteY5-690" fmla="*/ 13361 h 635431"/>
                <a:gd name="connsiteX6-691" fmla="*/ 2159071 w 2161599"/>
                <a:gd name="connsiteY6-692" fmla="*/ 83937 h 635431"/>
                <a:gd name="connsiteX7-693" fmla="*/ 2155898 w 2161599"/>
                <a:gd name="connsiteY7-694" fmla="*/ 203200 h 635431"/>
                <a:gd name="connsiteX8-695" fmla="*/ 2159073 w 2161599"/>
                <a:gd name="connsiteY8-696" fmla="*/ 396875 h 635431"/>
                <a:gd name="connsiteX9-697" fmla="*/ 2159071 w 2161599"/>
                <a:gd name="connsiteY9-698" fmla="*/ 553086 h 635431"/>
                <a:gd name="connsiteX10-699" fmla="*/ 2126595 w 2161599"/>
                <a:gd name="connsiteY10-700" fmla="*/ 626837 h 635431"/>
                <a:gd name="connsiteX11-701" fmla="*/ 1860622 w 2161599"/>
                <a:gd name="connsiteY11-702" fmla="*/ 625475 h 635431"/>
                <a:gd name="connsiteX12-703" fmla="*/ 1584397 w 2161599"/>
                <a:gd name="connsiteY12-704" fmla="*/ 625475 h 635431"/>
                <a:gd name="connsiteX13-705" fmla="*/ 682697 w 2161599"/>
                <a:gd name="connsiteY13-706" fmla="*/ 625475 h 635431"/>
                <a:gd name="connsiteX14-707" fmla="*/ 269947 w 2161599"/>
                <a:gd name="connsiteY14-708" fmla="*/ 628650 h 635431"/>
                <a:gd name="connsiteX15-709" fmla="*/ 43433 w 2161599"/>
                <a:gd name="connsiteY15-710" fmla="*/ 630012 h 635431"/>
                <a:gd name="connsiteX16-711" fmla="*/ 10957 w 2161599"/>
                <a:gd name="connsiteY16-712" fmla="*/ 553086 h 635431"/>
                <a:gd name="connsiteX17-713" fmla="*/ 73 w 2161599"/>
                <a:gd name="connsiteY17-714" fmla="*/ 415925 h 635431"/>
                <a:gd name="connsiteX18-715" fmla="*/ 6422 w 2161599"/>
                <a:gd name="connsiteY18-716" fmla="*/ 254000 h 635431"/>
                <a:gd name="connsiteX19" fmla="*/ 10957 w 2161599"/>
                <a:gd name="connsiteY19" fmla="*/ 83937 h 635431"/>
                <a:gd name="connsiteX0-717" fmla="*/ 10957 w 2161599"/>
                <a:gd name="connsiteY0-718" fmla="*/ 83937 h 635431"/>
                <a:gd name="connsiteX1-719" fmla="*/ 49783 w 2161599"/>
                <a:gd name="connsiteY1-720" fmla="*/ 10186 h 635431"/>
                <a:gd name="connsiteX2-721" fmla="*/ 476322 w 2161599"/>
                <a:gd name="connsiteY2-722" fmla="*/ 9525 h 635431"/>
                <a:gd name="connsiteX3-723" fmla="*/ 1101797 w 2161599"/>
                <a:gd name="connsiteY3-724" fmla="*/ 6350 h 635431"/>
                <a:gd name="connsiteX4-725" fmla="*/ 1625672 w 2161599"/>
                <a:gd name="connsiteY4-726" fmla="*/ 0 h 635431"/>
                <a:gd name="connsiteX5-727" fmla="*/ 2123420 w 2161599"/>
                <a:gd name="connsiteY5-728" fmla="*/ 13361 h 635431"/>
                <a:gd name="connsiteX6-729" fmla="*/ 2159071 w 2161599"/>
                <a:gd name="connsiteY6-730" fmla="*/ 83937 h 635431"/>
                <a:gd name="connsiteX7-731" fmla="*/ 2155898 w 2161599"/>
                <a:gd name="connsiteY7-732" fmla="*/ 203200 h 635431"/>
                <a:gd name="connsiteX8-733" fmla="*/ 2159073 w 2161599"/>
                <a:gd name="connsiteY8-734" fmla="*/ 396875 h 635431"/>
                <a:gd name="connsiteX9-735" fmla="*/ 2159071 w 2161599"/>
                <a:gd name="connsiteY9-736" fmla="*/ 553086 h 635431"/>
                <a:gd name="connsiteX10-737" fmla="*/ 2126595 w 2161599"/>
                <a:gd name="connsiteY10-738" fmla="*/ 626837 h 635431"/>
                <a:gd name="connsiteX11-739" fmla="*/ 1860622 w 2161599"/>
                <a:gd name="connsiteY11-740" fmla="*/ 625475 h 635431"/>
                <a:gd name="connsiteX12-741" fmla="*/ 1584397 w 2161599"/>
                <a:gd name="connsiteY12-742" fmla="*/ 625475 h 635431"/>
                <a:gd name="connsiteX13-743" fmla="*/ 682697 w 2161599"/>
                <a:gd name="connsiteY13-744" fmla="*/ 625475 h 635431"/>
                <a:gd name="connsiteX14-745" fmla="*/ 269947 w 2161599"/>
                <a:gd name="connsiteY14-746" fmla="*/ 628650 h 635431"/>
                <a:gd name="connsiteX15-747" fmla="*/ 43433 w 2161599"/>
                <a:gd name="connsiteY15-748" fmla="*/ 630012 h 635431"/>
                <a:gd name="connsiteX16-749" fmla="*/ 10957 w 2161599"/>
                <a:gd name="connsiteY16-750" fmla="*/ 553086 h 635431"/>
                <a:gd name="connsiteX17-751" fmla="*/ 73 w 2161599"/>
                <a:gd name="connsiteY17-752" fmla="*/ 415925 h 635431"/>
                <a:gd name="connsiteX18-753" fmla="*/ 6422 w 2161599"/>
                <a:gd name="connsiteY18-754" fmla="*/ 254000 h 635431"/>
                <a:gd name="connsiteX19-755" fmla="*/ 10957 w 2161599"/>
                <a:gd name="connsiteY19-756" fmla="*/ 83937 h 635431"/>
                <a:gd name="connsiteX0-757" fmla="*/ 10957 w 2161599"/>
                <a:gd name="connsiteY0-758" fmla="*/ 83937 h 635431"/>
                <a:gd name="connsiteX1-759" fmla="*/ 49783 w 2161599"/>
                <a:gd name="connsiteY1-760" fmla="*/ 10186 h 635431"/>
                <a:gd name="connsiteX2-761" fmla="*/ 476322 w 2161599"/>
                <a:gd name="connsiteY2-762" fmla="*/ 9525 h 635431"/>
                <a:gd name="connsiteX3-763" fmla="*/ 1101797 w 2161599"/>
                <a:gd name="connsiteY3-764" fmla="*/ 6350 h 635431"/>
                <a:gd name="connsiteX4-765" fmla="*/ 1625672 w 2161599"/>
                <a:gd name="connsiteY4-766" fmla="*/ 0 h 635431"/>
                <a:gd name="connsiteX5-767" fmla="*/ 2123420 w 2161599"/>
                <a:gd name="connsiteY5-768" fmla="*/ 13361 h 635431"/>
                <a:gd name="connsiteX6-769" fmla="*/ 2159071 w 2161599"/>
                <a:gd name="connsiteY6-770" fmla="*/ 83937 h 635431"/>
                <a:gd name="connsiteX7-771" fmla="*/ 2155898 w 2161599"/>
                <a:gd name="connsiteY7-772" fmla="*/ 203200 h 635431"/>
                <a:gd name="connsiteX8-773" fmla="*/ 2159073 w 2161599"/>
                <a:gd name="connsiteY8-774" fmla="*/ 396875 h 635431"/>
                <a:gd name="connsiteX9-775" fmla="*/ 2159071 w 2161599"/>
                <a:gd name="connsiteY9-776" fmla="*/ 553086 h 635431"/>
                <a:gd name="connsiteX10-777" fmla="*/ 2126595 w 2161599"/>
                <a:gd name="connsiteY10-778" fmla="*/ 626837 h 635431"/>
                <a:gd name="connsiteX11-779" fmla="*/ 1860622 w 2161599"/>
                <a:gd name="connsiteY11-780" fmla="*/ 625475 h 635431"/>
                <a:gd name="connsiteX12-781" fmla="*/ 1584397 w 2161599"/>
                <a:gd name="connsiteY12-782" fmla="*/ 625475 h 635431"/>
                <a:gd name="connsiteX13-783" fmla="*/ 682697 w 2161599"/>
                <a:gd name="connsiteY13-784" fmla="*/ 625475 h 635431"/>
                <a:gd name="connsiteX14-785" fmla="*/ 269947 w 2161599"/>
                <a:gd name="connsiteY14-786" fmla="*/ 628650 h 635431"/>
                <a:gd name="connsiteX15-787" fmla="*/ 43433 w 2161599"/>
                <a:gd name="connsiteY15-788" fmla="*/ 630012 h 635431"/>
                <a:gd name="connsiteX16-789" fmla="*/ 10957 w 2161599"/>
                <a:gd name="connsiteY16-790" fmla="*/ 553086 h 635431"/>
                <a:gd name="connsiteX17-791" fmla="*/ 73 w 2161599"/>
                <a:gd name="connsiteY17-792" fmla="*/ 415925 h 635431"/>
                <a:gd name="connsiteX18-793" fmla="*/ 6422 w 2161599"/>
                <a:gd name="connsiteY18-794" fmla="*/ 254000 h 635431"/>
                <a:gd name="connsiteX19-795" fmla="*/ 10957 w 2161599"/>
                <a:gd name="connsiteY19-796" fmla="*/ 83937 h 635431"/>
                <a:gd name="connsiteX0-797" fmla="*/ 10957 w 2163766"/>
                <a:gd name="connsiteY0-798" fmla="*/ 83937 h 635431"/>
                <a:gd name="connsiteX1-799" fmla="*/ 49783 w 2163766"/>
                <a:gd name="connsiteY1-800" fmla="*/ 10186 h 635431"/>
                <a:gd name="connsiteX2-801" fmla="*/ 476322 w 2163766"/>
                <a:gd name="connsiteY2-802" fmla="*/ 9525 h 635431"/>
                <a:gd name="connsiteX3-803" fmla="*/ 1101797 w 2163766"/>
                <a:gd name="connsiteY3-804" fmla="*/ 6350 h 635431"/>
                <a:gd name="connsiteX4-805" fmla="*/ 1625672 w 2163766"/>
                <a:gd name="connsiteY4-806" fmla="*/ 0 h 635431"/>
                <a:gd name="connsiteX5-807" fmla="*/ 2123420 w 2163766"/>
                <a:gd name="connsiteY5-808" fmla="*/ 13361 h 635431"/>
                <a:gd name="connsiteX6-809" fmla="*/ 2159071 w 2163766"/>
                <a:gd name="connsiteY6-810" fmla="*/ 83937 h 635431"/>
                <a:gd name="connsiteX7-811" fmla="*/ 2155898 w 2163766"/>
                <a:gd name="connsiteY7-812" fmla="*/ 203200 h 635431"/>
                <a:gd name="connsiteX8-813" fmla="*/ 2159073 w 2163766"/>
                <a:gd name="connsiteY8-814" fmla="*/ 396875 h 635431"/>
                <a:gd name="connsiteX9-815" fmla="*/ 2159071 w 2163766"/>
                <a:gd name="connsiteY9-816" fmla="*/ 553086 h 635431"/>
                <a:gd name="connsiteX10-817" fmla="*/ 2126595 w 2163766"/>
                <a:gd name="connsiteY10-818" fmla="*/ 626837 h 635431"/>
                <a:gd name="connsiteX11-819" fmla="*/ 1860622 w 2163766"/>
                <a:gd name="connsiteY11-820" fmla="*/ 625475 h 635431"/>
                <a:gd name="connsiteX12-821" fmla="*/ 1584397 w 2163766"/>
                <a:gd name="connsiteY12-822" fmla="*/ 625475 h 635431"/>
                <a:gd name="connsiteX13-823" fmla="*/ 682697 w 2163766"/>
                <a:gd name="connsiteY13-824" fmla="*/ 625475 h 635431"/>
                <a:gd name="connsiteX14-825" fmla="*/ 269947 w 2163766"/>
                <a:gd name="connsiteY14-826" fmla="*/ 628650 h 635431"/>
                <a:gd name="connsiteX15-827" fmla="*/ 43433 w 2163766"/>
                <a:gd name="connsiteY15-828" fmla="*/ 630012 h 635431"/>
                <a:gd name="connsiteX16-829" fmla="*/ 10957 w 2163766"/>
                <a:gd name="connsiteY16-830" fmla="*/ 553086 h 635431"/>
                <a:gd name="connsiteX17-831" fmla="*/ 73 w 2163766"/>
                <a:gd name="connsiteY17-832" fmla="*/ 415925 h 635431"/>
                <a:gd name="connsiteX18-833" fmla="*/ 6422 w 2163766"/>
                <a:gd name="connsiteY18-834" fmla="*/ 254000 h 635431"/>
                <a:gd name="connsiteX19-835" fmla="*/ 10957 w 2163766"/>
                <a:gd name="connsiteY19-836" fmla="*/ 83937 h 635431"/>
                <a:gd name="connsiteX0-837" fmla="*/ 4821 w 2157630"/>
                <a:gd name="connsiteY0-838" fmla="*/ 83937 h 635431"/>
                <a:gd name="connsiteX1-839" fmla="*/ 43647 w 2157630"/>
                <a:gd name="connsiteY1-840" fmla="*/ 10186 h 635431"/>
                <a:gd name="connsiteX2-841" fmla="*/ 470186 w 2157630"/>
                <a:gd name="connsiteY2-842" fmla="*/ 9525 h 635431"/>
                <a:gd name="connsiteX3-843" fmla="*/ 1095661 w 2157630"/>
                <a:gd name="connsiteY3-844" fmla="*/ 6350 h 635431"/>
                <a:gd name="connsiteX4-845" fmla="*/ 1619536 w 2157630"/>
                <a:gd name="connsiteY4-846" fmla="*/ 0 h 635431"/>
                <a:gd name="connsiteX5-847" fmla="*/ 2117284 w 2157630"/>
                <a:gd name="connsiteY5-848" fmla="*/ 13361 h 635431"/>
                <a:gd name="connsiteX6-849" fmla="*/ 2152935 w 2157630"/>
                <a:gd name="connsiteY6-850" fmla="*/ 83937 h 635431"/>
                <a:gd name="connsiteX7-851" fmla="*/ 2149762 w 2157630"/>
                <a:gd name="connsiteY7-852" fmla="*/ 203200 h 635431"/>
                <a:gd name="connsiteX8-853" fmla="*/ 2152937 w 2157630"/>
                <a:gd name="connsiteY8-854" fmla="*/ 396875 h 635431"/>
                <a:gd name="connsiteX9-855" fmla="*/ 2152935 w 2157630"/>
                <a:gd name="connsiteY9-856" fmla="*/ 553086 h 635431"/>
                <a:gd name="connsiteX10-857" fmla="*/ 2120459 w 2157630"/>
                <a:gd name="connsiteY10-858" fmla="*/ 626837 h 635431"/>
                <a:gd name="connsiteX11-859" fmla="*/ 1854486 w 2157630"/>
                <a:gd name="connsiteY11-860" fmla="*/ 625475 h 635431"/>
                <a:gd name="connsiteX12-861" fmla="*/ 1578261 w 2157630"/>
                <a:gd name="connsiteY12-862" fmla="*/ 625475 h 635431"/>
                <a:gd name="connsiteX13-863" fmla="*/ 676561 w 2157630"/>
                <a:gd name="connsiteY13-864" fmla="*/ 625475 h 635431"/>
                <a:gd name="connsiteX14-865" fmla="*/ 263811 w 2157630"/>
                <a:gd name="connsiteY14-866" fmla="*/ 628650 h 635431"/>
                <a:gd name="connsiteX15-867" fmla="*/ 37297 w 2157630"/>
                <a:gd name="connsiteY15-868" fmla="*/ 630012 h 635431"/>
                <a:gd name="connsiteX16-869" fmla="*/ 4821 w 2157630"/>
                <a:gd name="connsiteY16-870" fmla="*/ 553086 h 635431"/>
                <a:gd name="connsiteX17-871" fmla="*/ 6637 w 2157630"/>
                <a:gd name="connsiteY17-872" fmla="*/ 419100 h 635431"/>
                <a:gd name="connsiteX18-873" fmla="*/ 286 w 2157630"/>
                <a:gd name="connsiteY18-874" fmla="*/ 254000 h 635431"/>
                <a:gd name="connsiteX19-875" fmla="*/ 4821 w 2157630"/>
                <a:gd name="connsiteY19-876" fmla="*/ 83937 h 635431"/>
                <a:gd name="connsiteX0-877" fmla="*/ 5313 w 2158122"/>
                <a:gd name="connsiteY0-878" fmla="*/ 83937 h 635431"/>
                <a:gd name="connsiteX1-879" fmla="*/ 44139 w 2158122"/>
                <a:gd name="connsiteY1-880" fmla="*/ 10186 h 635431"/>
                <a:gd name="connsiteX2-881" fmla="*/ 470678 w 2158122"/>
                <a:gd name="connsiteY2-882" fmla="*/ 9525 h 635431"/>
                <a:gd name="connsiteX3-883" fmla="*/ 1096153 w 2158122"/>
                <a:gd name="connsiteY3-884" fmla="*/ 6350 h 635431"/>
                <a:gd name="connsiteX4-885" fmla="*/ 1620028 w 2158122"/>
                <a:gd name="connsiteY4-886" fmla="*/ 0 h 635431"/>
                <a:gd name="connsiteX5-887" fmla="*/ 2117776 w 2158122"/>
                <a:gd name="connsiteY5-888" fmla="*/ 13361 h 635431"/>
                <a:gd name="connsiteX6-889" fmla="*/ 2153427 w 2158122"/>
                <a:gd name="connsiteY6-890" fmla="*/ 83937 h 635431"/>
                <a:gd name="connsiteX7-891" fmla="*/ 2150254 w 2158122"/>
                <a:gd name="connsiteY7-892" fmla="*/ 203200 h 635431"/>
                <a:gd name="connsiteX8-893" fmla="*/ 2153429 w 2158122"/>
                <a:gd name="connsiteY8-894" fmla="*/ 396875 h 635431"/>
                <a:gd name="connsiteX9-895" fmla="*/ 2153427 w 2158122"/>
                <a:gd name="connsiteY9-896" fmla="*/ 553086 h 635431"/>
                <a:gd name="connsiteX10-897" fmla="*/ 2120951 w 2158122"/>
                <a:gd name="connsiteY10-898" fmla="*/ 626837 h 635431"/>
                <a:gd name="connsiteX11-899" fmla="*/ 1854978 w 2158122"/>
                <a:gd name="connsiteY11-900" fmla="*/ 625475 h 635431"/>
                <a:gd name="connsiteX12-901" fmla="*/ 1578753 w 2158122"/>
                <a:gd name="connsiteY12-902" fmla="*/ 625475 h 635431"/>
                <a:gd name="connsiteX13-903" fmla="*/ 677053 w 2158122"/>
                <a:gd name="connsiteY13-904" fmla="*/ 625475 h 635431"/>
                <a:gd name="connsiteX14-905" fmla="*/ 264303 w 2158122"/>
                <a:gd name="connsiteY14-906" fmla="*/ 628650 h 635431"/>
                <a:gd name="connsiteX15-907" fmla="*/ 37789 w 2158122"/>
                <a:gd name="connsiteY15-908" fmla="*/ 630012 h 635431"/>
                <a:gd name="connsiteX16-909" fmla="*/ 5313 w 2158122"/>
                <a:gd name="connsiteY16-910" fmla="*/ 553086 h 635431"/>
                <a:gd name="connsiteX17-911" fmla="*/ 7129 w 2158122"/>
                <a:gd name="connsiteY17-912" fmla="*/ 419100 h 635431"/>
                <a:gd name="connsiteX18-913" fmla="*/ 778 w 2158122"/>
                <a:gd name="connsiteY18-914" fmla="*/ 254000 h 635431"/>
                <a:gd name="connsiteX19-915" fmla="*/ 5313 w 2158122"/>
                <a:gd name="connsiteY19-916" fmla="*/ 83937 h 635431"/>
                <a:gd name="connsiteX0-917" fmla="*/ 8795 w 2161604"/>
                <a:gd name="connsiteY0-918" fmla="*/ 83937 h 635431"/>
                <a:gd name="connsiteX1-919" fmla="*/ 47621 w 2161604"/>
                <a:gd name="connsiteY1-920" fmla="*/ 10186 h 635431"/>
                <a:gd name="connsiteX2-921" fmla="*/ 474160 w 2161604"/>
                <a:gd name="connsiteY2-922" fmla="*/ 9525 h 635431"/>
                <a:gd name="connsiteX3-923" fmla="*/ 1099635 w 2161604"/>
                <a:gd name="connsiteY3-924" fmla="*/ 6350 h 635431"/>
                <a:gd name="connsiteX4-925" fmla="*/ 1623510 w 2161604"/>
                <a:gd name="connsiteY4-926" fmla="*/ 0 h 635431"/>
                <a:gd name="connsiteX5-927" fmla="*/ 2121258 w 2161604"/>
                <a:gd name="connsiteY5-928" fmla="*/ 13361 h 635431"/>
                <a:gd name="connsiteX6-929" fmla="*/ 2156909 w 2161604"/>
                <a:gd name="connsiteY6-930" fmla="*/ 83937 h 635431"/>
                <a:gd name="connsiteX7-931" fmla="*/ 2153736 w 2161604"/>
                <a:gd name="connsiteY7-932" fmla="*/ 203200 h 635431"/>
                <a:gd name="connsiteX8-933" fmla="*/ 2156911 w 2161604"/>
                <a:gd name="connsiteY8-934" fmla="*/ 396875 h 635431"/>
                <a:gd name="connsiteX9-935" fmla="*/ 2156909 w 2161604"/>
                <a:gd name="connsiteY9-936" fmla="*/ 553086 h 635431"/>
                <a:gd name="connsiteX10-937" fmla="*/ 2124433 w 2161604"/>
                <a:gd name="connsiteY10-938" fmla="*/ 626837 h 635431"/>
                <a:gd name="connsiteX11-939" fmla="*/ 1858460 w 2161604"/>
                <a:gd name="connsiteY11-940" fmla="*/ 625475 h 635431"/>
                <a:gd name="connsiteX12-941" fmla="*/ 1582235 w 2161604"/>
                <a:gd name="connsiteY12-942" fmla="*/ 625475 h 635431"/>
                <a:gd name="connsiteX13-943" fmla="*/ 680535 w 2161604"/>
                <a:gd name="connsiteY13-944" fmla="*/ 625475 h 635431"/>
                <a:gd name="connsiteX14-945" fmla="*/ 267785 w 2161604"/>
                <a:gd name="connsiteY14-946" fmla="*/ 628650 h 635431"/>
                <a:gd name="connsiteX15-947" fmla="*/ 41271 w 2161604"/>
                <a:gd name="connsiteY15-948" fmla="*/ 630012 h 635431"/>
                <a:gd name="connsiteX16-949" fmla="*/ 8795 w 2161604"/>
                <a:gd name="connsiteY16-950" fmla="*/ 553086 h 635431"/>
                <a:gd name="connsiteX17-951" fmla="*/ 10611 w 2161604"/>
                <a:gd name="connsiteY17-952" fmla="*/ 419100 h 635431"/>
                <a:gd name="connsiteX18-953" fmla="*/ 4260 w 2161604"/>
                <a:gd name="connsiteY18-954" fmla="*/ 254000 h 635431"/>
                <a:gd name="connsiteX19-955" fmla="*/ 8795 w 2161604"/>
                <a:gd name="connsiteY19-956" fmla="*/ 83937 h 635431"/>
                <a:gd name="connsiteX0-957" fmla="*/ 8795 w 2161604"/>
                <a:gd name="connsiteY0-958" fmla="*/ 83937 h 635431"/>
                <a:gd name="connsiteX1-959" fmla="*/ 47621 w 2161604"/>
                <a:gd name="connsiteY1-960" fmla="*/ 10186 h 635431"/>
                <a:gd name="connsiteX2-961" fmla="*/ 474160 w 2161604"/>
                <a:gd name="connsiteY2-962" fmla="*/ 9525 h 635431"/>
                <a:gd name="connsiteX3-963" fmla="*/ 1099635 w 2161604"/>
                <a:gd name="connsiteY3-964" fmla="*/ 6350 h 635431"/>
                <a:gd name="connsiteX4-965" fmla="*/ 1623510 w 2161604"/>
                <a:gd name="connsiteY4-966" fmla="*/ 0 h 635431"/>
                <a:gd name="connsiteX5-967" fmla="*/ 2121258 w 2161604"/>
                <a:gd name="connsiteY5-968" fmla="*/ 13361 h 635431"/>
                <a:gd name="connsiteX6-969" fmla="*/ 2156909 w 2161604"/>
                <a:gd name="connsiteY6-970" fmla="*/ 83937 h 635431"/>
                <a:gd name="connsiteX7-971" fmla="*/ 2153736 w 2161604"/>
                <a:gd name="connsiteY7-972" fmla="*/ 203200 h 635431"/>
                <a:gd name="connsiteX8-973" fmla="*/ 2156911 w 2161604"/>
                <a:gd name="connsiteY8-974" fmla="*/ 396875 h 635431"/>
                <a:gd name="connsiteX9-975" fmla="*/ 2156909 w 2161604"/>
                <a:gd name="connsiteY9-976" fmla="*/ 553086 h 635431"/>
                <a:gd name="connsiteX10-977" fmla="*/ 2124433 w 2161604"/>
                <a:gd name="connsiteY10-978" fmla="*/ 626837 h 635431"/>
                <a:gd name="connsiteX11-979" fmla="*/ 1858460 w 2161604"/>
                <a:gd name="connsiteY11-980" fmla="*/ 625475 h 635431"/>
                <a:gd name="connsiteX12-981" fmla="*/ 1582235 w 2161604"/>
                <a:gd name="connsiteY12-982" fmla="*/ 625475 h 635431"/>
                <a:gd name="connsiteX13-983" fmla="*/ 1045660 w 2161604"/>
                <a:gd name="connsiteY13-984" fmla="*/ 625475 h 635431"/>
                <a:gd name="connsiteX14-985" fmla="*/ 680535 w 2161604"/>
                <a:gd name="connsiteY14-986" fmla="*/ 625475 h 635431"/>
                <a:gd name="connsiteX15-987" fmla="*/ 267785 w 2161604"/>
                <a:gd name="connsiteY15-988" fmla="*/ 628650 h 635431"/>
                <a:gd name="connsiteX16-989" fmla="*/ 41271 w 2161604"/>
                <a:gd name="connsiteY16-990" fmla="*/ 630012 h 635431"/>
                <a:gd name="connsiteX17-991" fmla="*/ 8795 w 2161604"/>
                <a:gd name="connsiteY17-992" fmla="*/ 553086 h 635431"/>
                <a:gd name="connsiteX18-993" fmla="*/ 10611 w 2161604"/>
                <a:gd name="connsiteY18-994" fmla="*/ 419100 h 635431"/>
                <a:gd name="connsiteX19-995" fmla="*/ 4260 w 2161604"/>
                <a:gd name="connsiteY19-996" fmla="*/ 254000 h 635431"/>
                <a:gd name="connsiteX20" fmla="*/ 8795 w 2161604"/>
                <a:gd name="connsiteY20" fmla="*/ 83937 h 635431"/>
                <a:gd name="connsiteX0-997" fmla="*/ 8795 w 2161604"/>
                <a:gd name="connsiteY0-998" fmla="*/ 83937 h 635431"/>
                <a:gd name="connsiteX1-999" fmla="*/ 47621 w 2161604"/>
                <a:gd name="connsiteY1-1000" fmla="*/ 10186 h 635431"/>
                <a:gd name="connsiteX2-1001" fmla="*/ 474160 w 2161604"/>
                <a:gd name="connsiteY2-1002" fmla="*/ 9525 h 635431"/>
                <a:gd name="connsiteX3-1003" fmla="*/ 1099635 w 2161604"/>
                <a:gd name="connsiteY3-1004" fmla="*/ 6350 h 635431"/>
                <a:gd name="connsiteX4-1005" fmla="*/ 1623510 w 2161604"/>
                <a:gd name="connsiteY4-1006" fmla="*/ 0 h 635431"/>
                <a:gd name="connsiteX5-1007" fmla="*/ 2121258 w 2161604"/>
                <a:gd name="connsiteY5-1008" fmla="*/ 13361 h 635431"/>
                <a:gd name="connsiteX6-1009" fmla="*/ 2156909 w 2161604"/>
                <a:gd name="connsiteY6-1010" fmla="*/ 83937 h 635431"/>
                <a:gd name="connsiteX7-1011" fmla="*/ 2153736 w 2161604"/>
                <a:gd name="connsiteY7-1012" fmla="*/ 203200 h 635431"/>
                <a:gd name="connsiteX8-1013" fmla="*/ 2156911 w 2161604"/>
                <a:gd name="connsiteY8-1014" fmla="*/ 396875 h 635431"/>
                <a:gd name="connsiteX9-1015" fmla="*/ 2156909 w 2161604"/>
                <a:gd name="connsiteY9-1016" fmla="*/ 553086 h 635431"/>
                <a:gd name="connsiteX10-1017" fmla="*/ 2124433 w 2161604"/>
                <a:gd name="connsiteY10-1018" fmla="*/ 626837 h 635431"/>
                <a:gd name="connsiteX11-1019" fmla="*/ 1858460 w 2161604"/>
                <a:gd name="connsiteY11-1020" fmla="*/ 625475 h 635431"/>
                <a:gd name="connsiteX12-1021" fmla="*/ 1582235 w 2161604"/>
                <a:gd name="connsiteY12-1022" fmla="*/ 625475 h 635431"/>
                <a:gd name="connsiteX13-1023" fmla="*/ 1045660 w 2161604"/>
                <a:gd name="connsiteY13-1024" fmla="*/ 625475 h 635431"/>
                <a:gd name="connsiteX14-1025" fmla="*/ 680535 w 2161604"/>
                <a:gd name="connsiteY14-1026" fmla="*/ 625475 h 635431"/>
                <a:gd name="connsiteX15-1027" fmla="*/ 267785 w 2161604"/>
                <a:gd name="connsiteY15-1028" fmla="*/ 628650 h 635431"/>
                <a:gd name="connsiteX16-1029" fmla="*/ 41271 w 2161604"/>
                <a:gd name="connsiteY16-1030" fmla="*/ 630012 h 635431"/>
                <a:gd name="connsiteX17-1031" fmla="*/ 8795 w 2161604"/>
                <a:gd name="connsiteY17-1032" fmla="*/ 553086 h 635431"/>
                <a:gd name="connsiteX18-1033" fmla="*/ 10611 w 2161604"/>
                <a:gd name="connsiteY18-1034" fmla="*/ 419100 h 635431"/>
                <a:gd name="connsiteX19-1035" fmla="*/ 4260 w 2161604"/>
                <a:gd name="connsiteY19-1036" fmla="*/ 254000 h 635431"/>
                <a:gd name="connsiteX20-1037" fmla="*/ 8795 w 2161604"/>
                <a:gd name="connsiteY20-1038" fmla="*/ 83937 h 635431"/>
                <a:gd name="connsiteX0-1039" fmla="*/ 8795 w 2161604"/>
                <a:gd name="connsiteY0-1040" fmla="*/ 83937 h 635431"/>
                <a:gd name="connsiteX1-1041" fmla="*/ 47621 w 2161604"/>
                <a:gd name="connsiteY1-1042" fmla="*/ 10186 h 635431"/>
                <a:gd name="connsiteX2-1043" fmla="*/ 474160 w 2161604"/>
                <a:gd name="connsiteY2-1044" fmla="*/ 9525 h 635431"/>
                <a:gd name="connsiteX3-1045" fmla="*/ 1099635 w 2161604"/>
                <a:gd name="connsiteY3-1046" fmla="*/ 6350 h 635431"/>
                <a:gd name="connsiteX4-1047" fmla="*/ 1623510 w 2161604"/>
                <a:gd name="connsiteY4-1048" fmla="*/ 0 h 635431"/>
                <a:gd name="connsiteX5-1049" fmla="*/ 2121258 w 2161604"/>
                <a:gd name="connsiteY5-1050" fmla="*/ 13361 h 635431"/>
                <a:gd name="connsiteX6-1051" fmla="*/ 2156909 w 2161604"/>
                <a:gd name="connsiteY6-1052" fmla="*/ 83937 h 635431"/>
                <a:gd name="connsiteX7-1053" fmla="*/ 2153736 w 2161604"/>
                <a:gd name="connsiteY7-1054" fmla="*/ 203200 h 635431"/>
                <a:gd name="connsiteX8-1055" fmla="*/ 2156911 w 2161604"/>
                <a:gd name="connsiteY8-1056" fmla="*/ 396875 h 635431"/>
                <a:gd name="connsiteX9-1057" fmla="*/ 2156909 w 2161604"/>
                <a:gd name="connsiteY9-1058" fmla="*/ 553086 h 635431"/>
                <a:gd name="connsiteX10-1059" fmla="*/ 2124433 w 2161604"/>
                <a:gd name="connsiteY10-1060" fmla="*/ 626837 h 635431"/>
                <a:gd name="connsiteX11-1061" fmla="*/ 1858460 w 2161604"/>
                <a:gd name="connsiteY11-1062" fmla="*/ 625475 h 635431"/>
                <a:gd name="connsiteX12-1063" fmla="*/ 1582235 w 2161604"/>
                <a:gd name="connsiteY12-1064" fmla="*/ 625475 h 635431"/>
                <a:gd name="connsiteX13-1065" fmla="*/ 1045660 w 2161604"/>
                <a:gd name="connsiteY13-1066" fmla="*/ 625475 h 635431"/>
                <a:gd name="connsiteX14-1067" fmla="*/ 680535 w 2161604"/>
                <a:gd name="connsiteY14-1068" fmla="*/ 625475 h 635431"/>
                <a:gd name="connsiteX15-1069" fmla="*/ 267785 w 2161604"/>
                <a:gd name="connsiteY15-1070" fmla="*/ 628650 h 635431"/>
                <a:gd name="connsiteX16-1071" fmla="*/ 41271 w 2161604"/>
                <a:gd name="connsiteY16-1072" fmla="*/ 630012 h 635431"/>
                <a:gd name="connsiteX17-1073" fmla="*/ 8795 w 2161604"/>
                <a:gd name="connsiteY17-1074" fmla="*/ 553086 h 635431"/>
                <a:gd name="connsiteX18-1075" fmla="*/ 10611 w 2161604"/>
                <a:gd name="connsiteY18-1076" fmla="*/ 419100 h 635431"/>
                <a:gd name="connsiteX19-1077" fmla="*/ 4260 w 2161604"/>
                <a:gd name="connsiteY19-1078" fmla="*/ 254000 h 635431"/>
                <a:gd name="connsiteX20-1079" fmla="*/ 8795 w 2161604"/>
                <a:gd name="connsiteY20-1080" fmla="*/ 83937 h 635431"/>
                <a:gd name="connsiteX0-1081" fmla="*/ 8795 w 2161604"/>
                <a:gd name="connsiteY0-1082" fmla="*/ 83937 h 635431"/>
                <a:gd name="connsiteX1-1083" fmla="*/ 47621 w 2161604"/>
                <a:gd name="connsiteY1-1084" fmla="*/ 10186 h 635431"/>
                <a:gd name="connsiteX2-1085" fmla="*/ 474160 w 2161604"/>
                <a:gd name="connsiteY2-1086" fmla="*/ 9525 h 635431"/>
                <a:gd name="connsiteX3-1087" fmla="*/ 1099635 w 2161604"/>
                <a:gd name="connsiteY3-1088" fmla="*/ 6350 h 635431"/>
                <a:gd name="connsiteX4-1089" fmla="*/ 1623510 w 2161604"/>
                <a:gd name="connsiteY4-1090" fmla="*/ 0 h 635431"/>
                <a:gd name="connsiteX5-1091" fmla="*/ 2121258 w 2161604"/>
                <a:gd name="connsiteY5-1092" fmla="*/ 13361 h 635431"/>
                <a:gd name="connsiteX6-1093" fmla="*/ 2156909 w 2161604"/>
                <a:gd name="connsiteY6-1094" fmla="*/ 83937 h 635431"/>
                <a:gd name="connsiteX7-1095" fmla="*/ 2153736 w 2161604"/>
                <a:gd name="connsiteY7-1096" fmla="*/ 203200 h 635431"/>
                <a:gd name="connsiteX8-1097" fmla="*/ 2156911 w 2161604"/>
                <a:gd name="connsiteY8-1098" fmla="*/ 396875 h 635431"/>
                <a:gd name="connsiteX9-1099" fmla="*/ 2156909 w 2161604"/>
                <a:gd name="connsiteY9-1100" fmla="*/ 553086 h 635431"/>
                <a:gd name="connsiteX10-1101" fmla="*/ 2124433 w 2161604"/>
                <a:gd name="connsiteY10-1102" fmla="*/ 626837 h 635431"/>
                <a:gd name="connsiteX11-1103" fmla="*/ 1858460 w 2161604"/>
                <a:gd name="connsiteY11-1104" fmla="*/ 625475 h 635431"/>
                <a:gd name="connsiteX12-1105" fmla="*/ 1582235 w 2161604"/>
                <a:gd name="connsiteY12-1106" fmla="*/ 625475 h 635431"/>
                <a:gd name="connsiteX13-1107" fmla="*/ 1045660 w 2161604"/>
                <a:gd name="connsiteY13-1108" fmla="*/ 625475 h 635431"/>
                <a:gd name="connsiteX14-1109" fmla="*/ 680535 w 2161604"/>
                <a:gd name="connsiteY14-1110" fmla="*/ 625475 h 635431"/>
                <a:gd name="connsiteX15-1111" fmla="*/ 267785 w 2161604"/>
                <a:gd name="connsiteY15-1112" fmla="*/ 628650 h 635431"/>
                <a:gd name="connsiteX16-1113" fmla="*/ 41271 w 2161604"/>
                <a:gd name="connsiteY16-1114" fmla="*/ 630012 h 635431"/>
                <a:gd name="connsiteX17-1115" fmla="*/ 8795 w 2161604"/>
                <a:gd name="connsiteY17-1116" fmla="*/ 553086 h 635431"/>
                <a:gd name="connsiteX18-1117" fmla="*/ 10611 w 2161604"/>
                <a:gd name="connsiteY18-1118" fmla="*/ 419100 h 635431"/>
                <a:gd name="connsiteX19-1119" fmla="*/ 4260 w 2161604"/>
                <a:gd name="connsiteY19-1120" fmla="*/ 254000 h 635431"/>
                <a:gd name="connsiteX20-1121" fmla="*/ 8795 w 2161604"/>
                <a:gd name="connsiteY20-1122" fmla="*/ 83937 h 63543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09" y="connsiteY9-110"/>
                </a:cxn>
                <a:cxn ang="0">
                  <a:pos x="connsiteX10-171" y="connsiteY10-172"/>
                </a:cxn>
                <a:cxn ang="0">
                  <a:pos x="connsiteX11-217" y="connsiteY11-218"/>
                </a:cxn>
                <a:cxn ang="0">
                  <a:pos x="connsiteX12-363" y="connsiteY12-364"/>
                </a:cxn>
                <a:cxn ang="0">
                  <a:pos x="connsiteX13-391" y="connsiteY13-392"/>
                </a:cxn>
                <a:cxn ang="0">
                  <a:pos x="connsiteX14-421" y="connsiteY14-422"/>
                </a:cxn>
                <a:cxn ang="0">
                  <a:pos x="connsiteX15-543" y="connsiteY15-544"/>
                </a:cxn>
                <a:cxn ang="0">
                  <a:pos x="connsiteX16-641" y="connsiteY16-642"/>
                </a:cxn>
                <a:cxn ang="0">
                  <a:pos x="connsiteX17-677" y="connsiteY17-678"/>
                </a:cxn>
                <a:cxn ang="0">
                  <a:pos x="connsiteX18-715" y="connsiteY18-716"/>
                </a:cxn>
                <a:cxn ang="0">
                  <a:pos x="connsiteX19-755" y="connsiteY19-756"/>
                </a:cxn>
                <a:cxn ang="0">
                  <a:pos x="connsiteX20-1037" y="connsiteY20-1038"/>
                </a:cxn>
              </a:cxnLst>
              <a:rect l="l" t="t" r="r" b="b"/>
              <a:pathLst>
                <a:path w="2161604" h="635431">
                  <a:moveTo>
                    <a:pt x="8795" y="83937"/>
                  </a:moveTo>
                  <a:cubicBezTo>
                    <a:pt x="8795" y="43205"/>
                    <a:pt x="6889" y="10186"/>
                    <a:pt x="47621" y="10186"/>
                  </a:cubicBezTo>
                  <a:lnTo>
                    <a:pt x="474160" y="9525"/>
                  </a:lnTo>
                  <a:lnTo>
                    <a:pt x="1099635" y="6350"/>
                  </a:lnTo>
                  <a:lnTo>
                    <a:pt x="1623510" y="0"/>
                  </a:lnTo>
                  <a:cubicBezTo>
                    <a:pt x="1793780" y="1168"/>
                    <a:pt x="2032358" y="-628"/>
                    <a:pt x="2121258" y="13361"/>
                  </a:cubicBezTo>
                  <a:cubicBezTo>
                    <a:pt x="2161990" y="13361"/>
                    <a:pt x="2156909" y="43205"/>
                    <a:pt x="2156909" y="83937"/>
                  </a:cubicBezTo>
                  <a:cubicBezTo>
                    <a:pt x="2155851" y="123691"/>
                    <a:pt x="2153736" y="151044"/>
                    <a:pt x="2153736" y="203200"/>
                  </a:cubicBezTo>
                  <a:cubicBezTo>
                    <a:pt x="2153736" y="255356"/>
                    <a:pt x="2169082" y="338561"/>
                    <a:pt x="2156911" y="396875"/>
                  </a:cubicBezTo>
                  <a:cubicBezTo>
                    <a:pt x="2144740" y="455189"/>
                    <a:pt x="2162322" y="514759"/>
                    <a:pt x="2156909" y="553086"/>
                  </a:cubicBezTo>
                  <a:cubicBezTo>
                    <a:pt x="2156909" y="593818"/>
                    <a:pt x="2165165" y="626837"/>
                    <a:pt x="2124433" y="626837"/>
                  </a:cubicBezTo>
                  <a:cubicBezTo>
                    <a:pt x="2035775" y="626383"/>
                    <a:pt x="1940768" y="616404"/>
                    <a:pt x="1858460" y="625475"/>
                  </a:cubicBezTo>
                  <a:cubicBezTo>
                    <a:pt x="1776152" y="634546"/>
                    <a:pt x="1717702" y="625475"/>
                    <a:pt x="1582235" y="625475"/>
                  </a:cubicBezTo>
                  <a:cubicBezTo>
                    <a:pt x="1403377" y="625475"/>
                    <a:pt x="1161018" y="612775"/>
                    <a:pt x="1045660" y="625475"/>
                  </a:cubicBezTo>
                  <a:cubicBezTo>
                    <a:pt x="930302" y="638175"/>
                    <a:pt x="802243" y="625475"/>
                    <a:pt x="680535" y="625475"/>
                  </a:cubicBezTo>
                  <a:lnTo>
                    <a:pt x="267785" y="628650"/>
                  </a:lnTo>
                  <a:cubicBezTo>
                    <a:pt x="161241" y="629406"/>
                    <a:pt x="84436" y="642606"/>
                    <a:pt x="41271" y="630012"/>
                  </a:cubicBezTo>
                  <a:cubicBezTo>
                    <a:pt x="539" y="630012"/>
                    <a:pt x="8795" y="593818"/>
                    <a:pt x="8795" y="553086"/>
                  </a:cubicBezTo>
                  <a:cubicBezTo>
                    <a:pt x="1568" y="517405"/>
                    <a:pt x="11367" y="468948"/>
                    <a:pt x="10611" y="419100"/>
                  </a:cubicBezTo>
                  <a:cubicBezTo>
                    <a:pt x="3505" y="372427"/>
                    <a:pt x="2446" y="309331"/>
                    <a:pt x="4260" y="254000"/>
                  </a:cubicBezTo>
                  <a:cubicBezTo>
                    <a:pt x="-6928" y="197312"/>
                    <a:pt x="7283" y="140625"/>
                    <a:pt x="8795" y="83937"/>
                  </a:cubicBezTo>
                  <a:close/>
                </a:path>
              </a:pathLst>
            </a:cu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文本框 78"/>
            <p:cNvSpPr txBox="1"/>
            <p:nvPr/>
          </p:nvSpPr>
          <p:spPr>
            <a:xfrm>
              <a:off x="1293844" y="5285842"/>
              <a:ext cx="1458703" cy="58420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3200" b="1" dirty="0">
                  <a:blipFill>
                    <a:blip r:embed="rId3"/>
                    <a:stretch>
                      <a:fillRect/>
                    </a:stretch>
                  </a:blipFill>
                  <a:latin typeface="方正硬笔楷书简体" panose="03000509000000000000" pitchFamily="65" charset="-122"/>
                  <a:ea typeface="方正硬笔楷书简体" panose="03000509000000000000" pitchFamily="65" charset="-122"/>
                </a:rPr>
                <a:t>关键词</a:t>
              </a:r>
              <a:endParaRPr lang="zh-HK" altLang="en-US" sz="32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sp>
        <p:nvSpPr>
          <p:cNvPr id="89" name="文本框 88"/>
          <p:cNvSpPr txBox="1"/>
          <p:nvPr/>
        </p:nvSpPr>
        <p:spPr>
          <a:xfrm>
            <a:off x="3187874" y="1560143"/>
            <a:ext cx="7977857" cy="1323437"/>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此页所有文字及形状均可修改与编辑此页所有文字及形状均可修改与编辑此页所有文字及形状均可修改与编辑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91" name="文本框 90"/>
          <p:cNvSpPr txBox="1"/>
          <p:nvPr/>
        </p:nvSpPr>
        <p:spPr>
          <a:xfrm>
            <a:off x="3187874" y="3506019"/>
            <a:ext cx="7977857" cy="1323437"/>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此页所有文字及形状均可修改与编辑此页所有文字及形状均可修改与编辑此页所有文字及形状均可修改与编辑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93" name="文本框 92"/>
          <p:cNvSpPr txBox="1"/>
          <p:nvPr/>
        </p:nvSpPr>
        <p:spPr>
          <a:xfrm>
            <a:off x="3539325" y="5503988"/>
            <a:ext cx="1086695" cy="40010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关键词</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94" name="文本框 93"/>
          <p:cNvSpPr txBox="1"/>
          <p:nvPr/>
        </p:nvSpPr>
        <p:spPr>
          <a:xfrm>
            <a:off x="4585238" y="5503988"/>
            <a:ext cx="1086695" cy="40010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关键词</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95" name="文本框 94"/>
          <p:cNvSpPr txBox="1"/>
          <p:nvPr/>
        </p:nvSpPr>
        <p:spPr>
          <a:xfrm>
            <a:off x="5631151" y="5503988"/>
            <a:ext cx="1086695" cy="40010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关键词</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96" name="文本框 95"/>
          <p:cNvSpPr txBox="1"/>
          <p:nvPr/>
        </p:nvSpPr>
        <p:spPr>
          <a:xfrm>
            <a:off x="6677063" y="5503988"/>
            <a:ext cx="1086695" cy="400108"/>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关键词</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54" name="文本框 353"/>
          <p:cNvSpPr txBox="1"/>
          <p:nvPr/>
        </p:nvSpPr>
        <p:spPr>
          <a:xfrm>
            <a:off x="310971" y="331211"/>
            <a:ext cx="1821150" cy="58420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3200" b="1" dirty="0">
                <a:blipFill>
                  <a:blip r:embed="rId3"/>
                  <a:stretch>
                    <a:fillRect/>
                  </a:stretch>
                </a:blipFill>
                <a:latin typeface="方正硬笔楷书简体" panose="03000509000000000000" pitchFamily="65" charset="-122"/>
                <a:ea typeface="方正硬笔楷书简体" panose="03000509000000000000" pitchFamily="65" charset="-122"/>
              </a:rPr>
              <a:t>论文绪论</a:t>
            </a:r>
            <a:endParaRPr lang="zh-HK" altLang="en-US" sz="32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nvGrpSpPr>
          <p:cNvPr id="18" name="组合 17"/>
          <p:cNvGrpSpPr/>
          <p:nvPr/>
        </p:nvGrpSpPr>
        <p:grpSpPr>
          <a:xfrm>
            <a:off x="321512" y="915411"/>
            <a:ext cx="1800068" cy="93512"/>
            <a:chOff x="2804139" y="4450981"/>
            <a:chExt cx="7078926" cy="223552"/>
          </a:xfrm>
        </p:grpSpPr>
        <p:sp>
          <p:nvSpPr>
            <p:cNvPr id="19"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p>
          </p:txBody>
        </p:sp>
        <p:sp>
          <p:nvSpPr>
            <p:cNvPr id="20"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p>
          </p:txBody>
        </p:sp>
      </p:grpSp>
      <p:pic>
        <p:nvPicPr>
          <p:cNvPr id="21" name="图片 20"/>
          <p:cNvPicPr>
            <a:picLocks noChangeAspect="1"/>
          </p:cNvPicPr>
          <p:nvPr/>
        </p:nvPicPr>
        <p:blipFill>
          <a:blip r:embed="rId4"/>
          <a:stretch>
            <a:fillRect/>
          </a:stretch>
        </p:blipFill>
        <p:spPr>
          <a:xfrm rot="2249058" flipV="1">
            <a:off x="2177155" y="408994"/>
            <a:ext cx="240208" cy="587495"/>
          </a:xfrm>
          <a:prstGeom prst="rect">
            <a:avLst/>
          </a:prstGeom>
        </p:spPr>
      </p:pic>
      <p:grpSp>
        <p:nvGrpSpPr>
          <p:cNvPr id="7" name="组合 6"/>
          <p:cNvGrpSpPr/>
          <p:nvPr/>
        </p:nvGrpSpPr>
        <p:grpSpPr>
          <a:xfrm>
            <a:off x="818100" y="1886370"/>
            <a:ext cx="720143" cy="830995"/>
            <a:chOff x="1411978" y="1928555"/>
            <a:chExt cx="720143" cy="830995"/>
          </a:xfrm>
        </p:grpSpPr>
        <p:sp>
          <p:nvSpPr>
            <p:cNvPr id="6" name="椭圆 5"/>
            <p:cNvSpPr/>
            <p:nvPr/>
          </p:nvSpPr>
          <p:spPr>
            <a:xfrm>
              <a:off x="1411978" y="1955792"/>
              <a:ext cx="720143" cy="776522"/>
            </a:xfrm>
            <a:custGeom>
              <a:avLst/>
              <a:gdLst>
                <a:gd name="connsiteX0" fmla="*/ 0 w 720000"/>
                <a:gd name="connsiteY0" fmla="*/ 360000 h 720000"/>
                <a:gd name="connsiteX1" fmla="*/ 360000 w 720000"/>
                <a:gd name="connsiteY1" fmla="*/ 0 h 720000"/>
                <a:gd name="connsiteX2" fmla="*/ 720000 w 720000"/>
                <a:gd name="connsiteY2" fmla="*/ 360000 h 720000"/>
                <a:gd name="connsiteX3" fmla="*/ 360000 w 720000"/>
                <a:gd name="connsiteY3" fmla="*/ 720000 h 720000"/>
                <a:gd name="connsiteX4" fmla="*/ 0 w 720000"/>
                <a:gd name="connsiteY4" fmla="*/ 360000 h 720000"/>
                <a:gd name="connsiteX0-1" fmla="*/ 360000 w 720000"/>
                <a:gd name="connsiteY0-2" fmla="*/ 720000 h 811440"/>
                <a:gd name="connsiteX1-3" fmla="*/ 0 w 720000"/>
                <a:gd name="connsiteY1-4" fmla="*/ 360000 h 811440"/>
                <a:gd name="connsiteX2-5" fmla="*/ 360000 w 720000"/>
                <a:gd name="connsiteY2-6" fmla="*/ 0 h 811440"/>
                <a:gd name="connsiteX3-7" fmla="*/ 720000 w 720000"/>
                <a:gd name="connsiteY3-8" fmla="*/ 360000 h 811440"/>
                <a:gd name="connsiteX4-9" fmla="*/ 451440 w 720000"/>
                <a:gd name="connsiteY4-10" fmla="*/ 811440 h 811440"/>
                <a:gd name="connsiteX0-11" fmla="*/ 360000 w 720000"/>
                <a:gd name="connsiteY0-12" fmla="*/ 720000 h 798740"/>
                <a:gd name="connsiteX1-13" fmla="*/ 0 w 720000"/>
                <a:gd name="connsiteY1-14" fmla="*/ 360000 h 798740"/>
                <a:gd name="connsiteX2-15" fmla="*/ 360000 w 720000"/>
                <a:gd name="connsiteY2-16" fmla="*/ 0 h 798740"/>
                <a:gd name="connsiteX3-17" fmla="*/ 720000 w 720000"/>
                <a:gd name="connsiteY3-18" fmla="*/ 360000 h 798740"/>
                <a:gd name="connsiteX4-19" fmla="*/ 435565 w 720000"/>
                <a:gd name="connsiteY4-20" fmla="*/ 798740 h 798740"/>
                <a:gd name="connsiteX0-21" fmla="*/ 360000 w 720000"/>
                <a:gd name="connsiteY0-22" fmla="*/ 720000 h 776515"/>
                <a:gd name="connsiteX1-23" fmla="*/ 0 w 720000"/>
                <a:gd name="connsiteY1-24" fmla="*/ 360000 h 776515"/>
                <a:gd name="connsiteX2-25" fmla="*/ 360000 w 720000"/>
                <a:gd name="connsiteY2-26" fmla="*/ 0 h 776515"/>
                <a:gd name="connsiteX3-27" fmla="*/ 720000 w 720000"/>
                <a:gd name="connsiteY3-28" fmla="*/ 360000 h 776515"/>
                <a:gd name="connsiteX4-29" fmla="*/ 400640 w 720000"/>
                <a:gd name="connsiteY4-30" fmla="*/ 776515 h 776515"/>
                <a:gd name="connsiteX0-31" fmla="*/ 360000 w 720000"/>
                <a:gd name="connsiteY0-32" fmla="*/ 720000 h 776515"/>
                <a:gd name="connsiteX1-33" fmla="*/ 0 w 720000"/>
                <a:gd name="connsiteY1-34" fmla="*/ 360000 h 776515"/>
                <a:gd name="connsiteX2-35" fmla="*/ 360000 w 720000"/>
                <a:gd name="connsiteY2-36" fmla="*/ 0 h 776515"/>
                <a:gd name="connsiteX3-37" fmla="*/ 720000 w 720000"/>
                <a:gd name="connsiteY3-38" fmla="*/ 360000 h 776515"/>
                <a:gd name="connsiteX4-39" fmla="*/ 400640 w 720000"/>
                <a:gd name="connsiteY4-40" fmla="*/ 776515 h 776515"/>
                <a:gd name="connsiteX0-41" fmla="*/ 360000 w 720000"/>
                <a:gd name="connsiteY0-42" fmla="*/ 720000 h 776515"/>
                <a:gd name="connsiteX1-43" fmla="*/ 0 w 720000"/>
                <a:gd name="connsiteY1-44" fmla="*/ 360000 h 776515"/>
                <a:gd name="connsiteX2-45" fmla="*/ 360000 w 720000"/>
                <a:gd name="connsiteY2-46" fmla="*/ 0 h 776515"/>
                <a:gd name="connsiteX3-47" fmla="*/ 720000 w 720000"/>
                <a:gd name="connsiteY3-48" fmla="*/ 360000 h 776515"/>
                <a:gd name="connsiteX4-49" fmla="*/ 400640 w 720000"/>
                <a:gd name="connsiteY4-50" fmla="*/ 776515 h 776515"/>
                <a:gd name="connsiteX0-51" fmla="*/ 370801 w 730801"/>
                <a:gd name="connsiteY0-52" fmla="*/ 732799 h 789314"/>
                <a:gd name="connsiteX1-53" fmla="*/ 10801 w 730801"/>
                <a:gd name="connsiteY1-54" fmla="*/ 372799 h 789314"/>
                <a:gd name="connsiteX2-55" fmla="*/ 118752 w 730801"/>
                <a:gd name="connsiteY2-56" fmla="*/ 108050 h 789314"/>
                <a:gd name="connsiteX3-57" fmla="*/ 370801 w 730801"/>
                <a:gd name="connsiteY3-58" fmla="*/ 12799 h 789314"/>
                <a:gd name="connsiteX4-59" fmla="*/ 730801 w 730801"/>
                <a:gd name="connsiteY4-60" fmla="*/ 372799 h 789314"/>
                <a:gd name="connsiteX5" fmla="*/ 411441 w 730801"/>
                <a:gd name="connsiteY5" fmla="*/ 789314 h 789314"/>
                <a:gd name="connsiteX0-61" fmla="*/ 370801 w 734748"/>
                <a:gd name="connsiteY0-62" fmla="*/ 720131 h 776646"/>
                <a:gd name="connsiteX1-63" fmla="*/ 10801 w 734748"/>
                <a:gd name="connsiteY1-64" fmla="*/ 360131 h 776646"/>
                <a:gd name="connsiteX2-65" fmla="*/ 118752 w 734748"/>
                <a:gd name="connsiteY2-66" fmla="*/ 95382 h 776646"/>
                <a:gd name="connsiteX3-67" fmla="*/ 370801 w 734748"/>
                <a:gd name="connsiteY3-68" fmla="*/ 131 h 776646"/>
                <a:gd name="connsiteX4-69" fmla="*/ 575953 w 734748"/>
                <a:gd name="connsiteY4-70" fmla="*/ 111257 h 776646"/>
                <a:gd name="connsiteX5-71" fmla="*/ 730801 w 734748"/>
                <a:gd name="connsiteY5-72" fmla="*/ 360131 h 776646"/>
                <a:gd name="connsiteX6" fmla="*/ 411441 w 734748"/>
                <a:gd name="connsiteY6" fmla="*/ 776646 h 776646"/>
                <a:gd name="connsiteX0-73" fmla="*/ 370801 w 734748"/>
                <a:gd name="connsiteY0-74" fmla="*/ 720131 h 776646"/>
                <a:gd name="connsiteX1-75" fmla="*/ 10801 w 734748"/>
                <a:gd name="connsiteY1-76" fmla="*/ 360131 h 776646"/>
                <a:gd name="connsiteX2-77" fmla="*/ 118752 w 734748"/>
                <a:gd name="connsiteY2-78" fmla="*/ 95382 h 776646"/>
                <a:gd name="connsiteX3-79" fmla="*/ 370801 w 734748"/>
                <a:gd name="connsiteY3-80" fmla="*/ 131 h 776646"/>
                <a:gd name="connsiteX4-81" fmla="*/ 575953 w 734748"/>
                <a:gd name="connsiteY4-82" fmla="*/ 111257 h 776646"/>
                <a:gd name="connsiteX5-83" fmla="*/ 730801 w 734748"/>
                <a:gd name="connsiteY5-84" fmla="*/ 360131 h 776646"/>
                <a:gd name="connsiteX6-85" fmla="*/ 411441 w 734748"/>
                <a:gd name="connsiteY6-86" fmla="*/ 776646 h 776646"/>
                <a:gd name="connsiteX0-87" fmla="*/ 370801 w 734748"/>
                <a:gd name="connsiteY0-88" fmla="*/ 720131 h 776646"/>
                <a:gd name="connsiteX1-89" fmla="*/ 10801 w 734748"/>
                <a:gd name="connsiteY1-90" fmla="*/ 360131 h 776646"/>
                <a:gd name="connsiteX2-91" fmla="*/ 118752 w 734748"/>
                <a:gd name="connsiteY2-92" fmla="*/ 95382 h 776646"/>
                <a:gd name="connsiteX3-93" fmla="*/ 370801 w 734748"/>
                <a:gd name="connsiteY3-94" fmla="*/ 131 h 776646"/>
                <a:gd name="connsiteX4-95" fmla="*/ 575953 w 734748"/>
                <a:gd name="connsiteY4-96" fmla="*/ 111257 h 776646"/>
                <a:gd name="connsiteX5-97" fmla="*/ 730801 w 734748"/>
                <a:gd name="connsiteY5-98" fmla="*/ 360131 h 776646"/>
                <a:gd name="connsiteX6-99" fmla="*/ 411441 w 734748"/>
                <a:gd name="connsiteY6-100" fmla="*/ 776646 h 776646"/>
                <a:gd name="connsiteX0-101" fmla="*/ 370801 w 734748"/>
                <a:gd name="connsiteY0-102" fmla="*/ 720131 h 776646"/>
                <a:gd name="connsiteX1-103" fmla="*/ 10801 w 734748"/>
                <a:gd name="connsiteY1-104" fmla="*/ 360131 h 776646"/>
                <a:gd name="connsiteX2-105" fmla="*/ 118752 w 734748"/>
                <a:gd name="connsiteY2-106" fmla="*/ 95382 h 776646"/>
                <a:gd name="connsiteX3-107" fmla="*/ 370801 w 734748"/>
                <a:gd name="connsiteY3-108" fmla="*/ 131 h 776646"/>
                <a:gd name="connsiteX4-109" fmla="*/ 575953 w 734748"/>
                <a:gd name="connsiteY4-110" fmla="*/ 111257 h 776646"/>
                <a:gd name="connsiteX5-111" fmla="*/ 730801 w 734748"/>
                <a:gd name="connsiteY5-112" fmla="*/ 360131 h 776646"/>
                <a:gd name="connsiteX6-113" fmla="*/ 411441 w 734748"/>
                <a:gd name="connsiteY6-114" fmla="*/ 776646 h 776646"/>
                <a:gd name="connsiteX0-115" fmla="*/ 370801 w 734748"/>
                <a:gd name="connsiteY0-116" fmla="*/ 720131 h 776646"/>
                <a:gd name="connsiteX1-117" fmla="*/ 10801 w 734748"/>
                <a:gd name="connsiteY1-118" fmla="*/ 360131 h 776646"/>
                <a:gd name="connsiteX2-119" fmla="*/ 118752 w 734748"/>
                <a:gd name="connsiteY2-120" fmla="*/ 95382 h 776646"/>
                <a:gd name="connsiteX3-121" fmla="*/ 370801 w 734748"/>
                <a:gd name="connsiteY3-122" fmla="*/ 131 h 776646"/>
                <a:gd name="connsiteX4-123" fmla="*/ 575953 w 734748"/>
                <a:gd name="connsiteY4-124" fmla="*/ 111257 h 776646"/>
                <a:gd name="connsiteX5-125" fmla="*/ 730801 w 734748"/>
                <a:gd name="connsiteY5-126" fmla="*/ 360131 h 776646"/>
                <a:gd name="connsiteX6-127" fmla="*/ 411441 w 734748"/>
                <a:gd name="connsiteY6-128" fmla="*/ 776646 h 776646"/>
                <a:gd name="connsiteX0-129" fmla="*/ 370801 w 730801"/>
                <a:gd name="connsiteY0-130" fmla="*/ 720131 h 776646"/>
                <a:gd name="connsiteX1-131" fmla="*/ 10801 w 730801"/>
                <a:gd name="connsiteY1-132" fmla="*/ 360131 h 776646"/>
                <a:gd name="connsiteX2-133" fmla="*/ 118752 w 730801"/>
                <a:gd name="connsiteY2-134" fmla="*/ 95382 h 776646"/>
                <a:gd name="connsiteX3-135" fmla="*/ 370801 w 730801"/>
                <a:gd name="connsiteY3-136" fmla="*/ 131 h 776646"/>
                <a:gd name="connsiteX4-137" fmla="*/ 575953 w 730801"/>
                <a:gd name="connsiteY4-138" fmla="*/ 111257 h 776646"/>
                <a:gd name="connsiteX5-139" fmla="*/ 730801 w 730801"/>
                <a:gd name="connsiteY5-140" fmla="*/ 360131 h 776646"/>
                <a:gd name="connsiteX6-141" fmla="*/ 411441 w 730801"/>
                <a:gd name="connsiteY6-142" fmla="*/ 776646 h 776646"/>
                <a:gd name="connsiteX0-143" fmla="*/ 370801 w 737107"/>
                <a:gd name="connsiteY0-144" fmla="*/ 720007 h 776522"/>
                <a:gd name="connsiteX1-145" fmla="*/ 10801 w 737107"/>
                <a:gd name="connsiteY1-146" fmla="*/ 360007 h 776522"/>
                <a:gd name="connsiteX2-147" fmla="*/ 118752 w 737107"/>
                <a:gd name="connsiteY2-148" fmla="*/ 95258 h 776522"/>
                <a:gd name="connsiteX3-149" fmla="*/ 370801 w 737107"/>
                <a:gd name="connsiteY3-150" fmla="*/ 7 h 776522"/>
                <a:gd name="connsiteX4-151" fmla="*/ 604528 w 737107"/>
                <a:gd name="connsiteY4-152" fmla="*/ 92083 h 776522"/>
                <a:gd name="connsiteX5-153" fmla="*/ 730801 w 737107"/>
                <a:gd name="connsiteY5-154" fmla="*/ 360007 h 776522"/>
                <a:gd name="connsiteX6-155" fmla="*/ 411441 w 737107"/>
                <a:gd name="connsiteY6-156" fmla="*/ 776522 h 776522"/>
                <a:gd name="connsiteX0-157" fmla="*/ 370801 w 730828"/>
                <a:gd name="connsiteY0-158" fmla="*/ 720007 h 776522"/>
                <a:gd name="connsiteX1-159" fmla="*/ 10801 w 730828"/>
                <a:gd name="connsiteY1-160" fmla="*/ 360007 h 776522"/>
                <a:gd name="connsiteX2-161" fmla="*/ 118752 w 730828"/>
                <a:gd name="connsiteY2-162" fmla="*/ 95258 h 776522"/>
                <a:gd name="connsiteX3-163" fmla="*/ 370801 w 730828"/>
                <a:gd name="connsiteY3-164" fmla="*/ 7 h 776522"/>
                <a:gd name="connsiteX4-165" fmla="*/ 604528 w 730828"/>
                <a:gd name="connsiteY4-166" fmla="*/ 92083 h 776522"/>
                <a:gd name="connsiteX5-167" fmla="*/ 730801 w 730828"/>
                <a:gd name="connsiteY5-168" fmla="*/ 360007 h 776522"/>
                <a:gd name="connsiteX6-169" fmla="*/ 595003 w 730828"/>
                <a:gd name="connsiteY6-170" fmla="*/ 584208 h 776522"/>
                <a:gd name="connsiteX7" fmla="*/ 411441 w 730828"/>
                <a:gd name="connsiteY7" fmla="*/ 776522 h 776522"/>
                <a:gd name="connsiteX0-171" fmla="*/ 370801 w 730828"/>
                <a:gd name="connsiteY0-172" fmla="*/ 720007 h 776522"/>
                <a:gd name="connsiteX1-173" fmla="*/ 10801 w 730828"/>
                <a:gd name="connsiteY1-174" fmla="*/ 360007 h 776522"/>
                <a:gd name="connsiteX2-175" fmla="*/ 118752 w 730828"/>
                <a:gd name="connsiteY2-176" fmla="*/ 95258 h 776522"/>
                <a:gd name="connsiteX3-177" fmla="*/ 370801 w 730828"/>
                <a:gd name="connsiteY3-178" fmla="*/ 7 h 776522"/>
                <a:gd name="connsiteX4-179" fmla="*/ 604528 w 730828"/>
                <a:gd name="connsiteY4-180" fmla="*/ 92083 h 776522"/>
                <a:gd name="connsiteX5-181" fmla="*/ 730801 w 730828"/>
                <a:gd name="connsiteY5-182" fmla="*/ 360007 h 776522"/>
                <a:gd name="connsiteX6-183" fmla="*/ 595003 w 730828"/>
                <a:gd name="connsiteY6-184" fmla="*/ 584208 h 776522"/>
                <a:gd name="connsiteX7-185" fmla="*/ 411441 w 730828"/>
                <a:gd name="connsiteY7-186" fmla="*/ 776522 h 776522"/>
                <a:gd name="connsiteX0-187" fmla="*/ 370801 w 730927"/>
                <a:gd name="connsiteY0-188" fmla="*/ 720007 h 776522"/>
                <a:gd name="connsiteX1-189" fmla="*/ 10801 w 730927"/>
                <a:gd name="connsiteY1-190" fmla="*/ 360007 h 776522"/>
                <a:gd name="connsiteX2-191" fmla="*/ 118752 w 730927"/>
                <a:gd name="connsiteY2-192" fmla="*/ 95258 h 776522"/>
                <a:gd name="connsiteX3-193" fmla="*/ 370801 w 730927"/>
                <a:gd name="connsiteY3-194" fmla="*/ 7 h 776522"/>
                <a:gd name="connsiteX4-195" fmla="*/ 604528 w 730927"/>
                <a:gd name="connsiteY4-196" fmla="*/ 92083 h 776522"/>
                <a:gd name="connsiteX5-197" fmla="*/ 730801 w 730927"/>
                <a:gd name="connsiteY5-198" fmla="*/ 360007 h 776522"/>
                <a:gd name="connsiteX6-199" fmla="*/ 623578 w 730927"/>
                <a:gd name="connsiteY6-200" fmla="*/ 615958 h 776522"/>
                <a:gd name="connsiteX7-201" fmla="*/ 411441 w 730927"/>
                <a:gd name="connsiteY7-202" fmla="*/ 776522 h 776522"/>
                <a:gd name="connsiteX0-203" fmla="*/ 360038 w 720164"/>
                <a:gd name="connsiteY0-204" fmla="*/ 720007 h 776522"/>
                <a:gd name="connsiteX1-205" fmla="*/ 117515 w 720164"/>
                <a:gd name="connsiteY1-206" fmla="*/ 574683 h 776522"/>
                <a:gd name="connsiteX2-207" fmla="*/ 38 w 720164"/>
                <a:gd name="connsiteY2-208" fmla="*/ 360007 h 776522"/>
                <a:gd name="connsiteX3-209" fmla="*/ 107989 w 720164"/>
                <a:gd name="connsiteY3-210" fmla="*/ 95258 h 776522"/>
                <a:gd name="connsiteX4-211" fmla="*/ 360038 w 720164"/>
                <a:gd name="connsiteY4-212" fmla="*/ 7 h 776522"/>
                <a:gd name="connsiteX5-213" fmla="*/ 593765 w 720164"/>
                <a:gd name="connsiteY5-214" fmla="*/ 92083 h 776522"/>
                <a:gd name="connsiteX6-215" fmla="*/ 720038 w 720164"/>
                <a:gd name="connsiteY6-216" fmla="*/ 360007 h 776522"/>
                <a:gd name="connsiteX7-217" fmla="*/ 612815 w 720164"/>
                <a:gd name="connsiteY7-218" fmla="*/ 615958 h 776522"/>
                <a:gd name="connsiteX8" fmla="*/ 400678 w 720164"/>
                <a:gd name="connsiteY8" fmla="*/ 776522 h 776522"/>
                <a:gd name="connsiteX0-219" fmla="*/ 360038 w 720164"/>
                <a:gd name="connsiteY0-220" fmla="*/ 720007 h 776522"/>
                <a:gd name="connsiteX1-221" fmla="*/ 117515 w 720164"/>
                <a:gd name="connsiteY1-222" fmla="*/ 574683 h 776522"/>
                <a:gd name="connsiteX2-223" fmla="*/ 38 w 720164"/>
                <a:gd name="connsiteY2-224" fmla="*/ 360007 h 776522"/>
                <a:gd name="connsiteX3-225" fmla="*/ 107989 w 720164"/>
                <a:gd name="connsiteY3-226" fmla="*/ 95258 h 776522"/>
                <a:gd name="connsiteX4-227" fmla="*/ 360038 w 720164"/>
                <a:gd name="connsiteY4-228" fmla="*/ 7 h 776522"/>
                <a:gd name="connsiteX5-229" fmla="*/ 593765 w 720164"/>
                <a:gd name="connsiteY5-230" fmla="*/ 92083 h 776522"/>
                <a:gd name="connsiteX6-231" fmla="*/ 720038 w 720164"/>
                <a:gd name="connsiteY6-232" fmla="*/ 360007 h 776522"/>
                <a:gd name="connsiteX7-233" fmla="*/ 612815 w 720164"/>
                <a:gd name="connsiteY7-234" fmla="*/ 615958 h 776522"/>
                <a:gd name="connsiteX8-235" fmla="*/ 400678 w 720164"/>
                <a:gd name="connsiteY8-236" fmla="*/ 776522 h 776522"/>
                <a:gd name="connsiteX0-237" fmla="*/ 360017 w 720143"/>
                <a:gd name="connsiteY0-238" fmla="*/ 720007 h 776522"/>
                <a:gd name="connsiteX1-239" fmla="*/ 114319 w 720143"/>
                <a:gd name="connsiteY1-240" fmla="*/ 596908 h 776522"/>
                <a:gd name="connsiteX2-241" fmla="*/ 17 w 720143"/>
                <a:gd name="connsiteY2-242" fmla="*/ 360007 h 776522"/>
                <a:gd name="connsiteX3-243" fmla="*/ 107968 w 720143"/>
                <a:gd name="connsiteY3-244" fmla="*/ 95258 h 776522"/>
                <a:gd name="connsiteX4-245" fmla="*/ 360017 w 720143"/>
                <a:gd name="connsiteY4-246" fmla="*/ 7 h 776522"/>
                <a:gd name="connsiteX5-247" fmla="*/ 593744 w 720143"/>
                <a:gd name="connsiteY5-248" fmla="*/ 92083 h 776522"/>
                <a:gd name="connsiteX6-249" fmla="*/ 720017 w 720143"/>
                <a:gd name="connsiteY6-250" fmla="*/ 360007 h 776522"/>
                <a:gd name="connsiteX7-251" fmla="*/ 612794 w 720143"/>
                <a:gd name="connsiteY7-252" fmla="*/ 615958 h 776522"/>
                <a:gd name="connsiteX8-253" fmla="*/ 400657 w 720143"/>
                <a:gd name="connsiteY8-254" fmla="*/ 776522 h 7765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71" y="connsiteY5-72"/>
                </a:cxn>
                <a:cxn ang="0">
                  <a:pos x="connsiteX6-85" y="connsiteY6-86"/>
                </a:cxn>
                <a:cxn ang="0">
                  <a:pos x="connsiteX7-185" y="connsiteY7-186"/>
                </a:cxn>
                <a:cxn ang="0">
                  <a:pos x="connsiteX8-235" y="connsiteY8-236"/>
                </a:cxn>
              </a:cxnLst>
              <a:rect l="l" t="t" r="r" b="b"/>
              <a:pathLst>
                <a:path w="720143" h="776522">
                  <a:moveTo>
                    <a:pt x="360017" y="720007"/>
                  </a:moveTo>
                  <a:cubicBezTo>
                    <a:pt x="319597" y="695786"/>
                    <a:pt x="174319" y="656908"/>
                    <a:pt x="114319" y="596908"/>
                  </a:cubicBezTo>
                  <a:cubicBezTo>
                    <a:pt x="54319" y="536908"/>
                    <a:pt x="1076" y="443615"/>
                    <a:pt x="17" y="360007"/>
                  </a:cubicBezTo>
                  <a:cubicBezTo>
                    <a:pt x="-1042" y="276399"/>
                    <a:pt x="47968" y="155258"/>
                    <a:pt x="107968" y="95258"/>
                  </a:cubicBezTo>
                  <a:cubicBezTo>
                    <a:pt x="167968" y="35258"/>
                    <a:pt x="279054" y="536"/>
                    <a:pt x="360017" y="7"/>
                  </a:cubicBezTo>
                  <a:cubicBezTo>
                    <a:pt x="440980" y="-522"/>
                    <a:pt x="533744" y="32083"/>
                    <a:pt x="593744" y="92083"/>
                  </a:cubicBezTo>
                  <a:cubicBezTo>
                    <a:pt x="653744" y="152083"/>
                    <a:pt x="716842" y="272695"/>
                    <a:pt x="720017" y="360007"/>
                  </a:cubicBezTo>
                  <a:cubicBezTo>
                    <a:pt x="723192" y="447319"/>
                    <a:pt x="666021" y="546539"/>
                    <a:pt x="612794" y="615958"/>
                  </a:cubicBezTo>
                  <a:cubicBezTo>
                    <a:pt x="559567" y="685377"/>
                    <a:pt x="431251" y="744470"/>
                    <a:pt x="400657" y="776522"/>
                  </a:cubicBezTo>
                </a:path>
              </a:pathLst>
            </a:custGeom>
            <a:noFill/>
            <a:ln w="38100">
              <a:solidFill>
                <a:srgbClr val="FC83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1469561" y="1928555"/>
              <a:ext cx="604975" cy="830995"/>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en-US" altLang="zh-CN" sz="4800" b="1" dirty="0">
                  <a:blipFill>
                    <a:blip r:embed="rId3"/>
                    <a:stretch>
                      <a:fillRect/>
                    </a:stretch>
                  </a:blipFill>
                  <a:latin typeface="方正硬笔楷书简体" panose="03000509000000000000" pitchFamily="65" charset="-122"/>
                  <a:ea typeface="方正硬笔楷书简体" panose="03000509000000000000" pitchFamily="65" charset="-122"/>
                </a:rPr>
                <a:t>1</a:t>
              </a:r>
              <a:endParaRPr lang="zh-HK" altLang="en-US" sz="48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grpSp>
        <p:nvGrpSpPr>
          <p:cNvPr id="31" name="组合 30"/>
          <p:cNvGrpSpPr/>
          <p:nvPr/>
        </p:nvGrpSpPr>
        <p:grpSpPr>
          <a:xfrm>
            <a:off x="818100" y="3293821"/>
            <a:ext cx="720143" cy="830995"/>
            <a:chOff x="1411978" y="1928555"/>
            <a:chExt cx="720143" cy="830995"/>
          </a:xfrm>
        </p:grpSpPr>
        <p:sp>
          <p:nvSpPr>
            <p:cNvPr id="32" name="椭圆 5"/>
            <p:cNvSpPr/>
            <p:nvPr/>
          </p:nvSpPr>
          <p:spPr>
            <a:xfrm>
              <a:off x="1411978" y="1955792"/>
              <a:ext cx="720143" cy="776522"/>
            </a:xfrm>
            <a:custGeom>
              <a:avLst/>
              <a:gdLst>
                <a:gd name="connsiteX0" fmla="*/ 0 w 720000"/>
                <a:gd name="connsiteY0" fmla="*/ 360000 h 720000"/>
                <a:gd name="connsiteX1" fmla="*/ 360000 w 720000"/>
                <a:gd name="connsiteY1" fmla="*/ 0 h 720000"/>
                <a:gd name="connsiteX2" fmla="*/ 720000 w 720000"/>
                <a:gd name="connsiteY2" fmla="*/ 360000 h 720000"/>
                <a:gd name="connsiteX3" fmla="*/ 360000 w 720000"/>
                <a:gd name="connsiteY3" fmla="*/ 720000 h 720000"/>
                <a:gd name="connsiteX4" fmla="*/ 0 w 720000"/>
                <a:gd name="connsiteY4" fmla="*/ 360000 h 720000"/>
                <a:gd name="connsiteX0-1" fmla="*/ 360000 w 720000"/>
                <a:gd name="connsiteY0-2" fmla="*/ 720000 h 811440"/>
                <a:gd name="connsiteX1-3" fmla="*/ 0 w 720000"/>
                <a:gd name="connsiteY1-4" fmla="*/ 360000 h 811440"/>
                <a:gd name="connsiteX2-5" fmla="*/ 360000 w 720000"/>
                <a:gd name="connsiteY2-6" fmla="*/ 0 h 811440"/>
                <a:gd name="connsiteX3-7" fmla="*/ 720000 w 720000"/>
                <a:gd name="connsiteY3-8" fmla="*/ 360000 h 811440"/>
                <a:gd name="connsiteX4-9" fmla="*/ 451440 w 720000"/>
                <a:gd name="connsiteY4-10" fmla="*/ 811440 h 811440"/>
                <a:gd name="connsiteX0-11" fmla="*/ 360000 w 720000"/>
                <a:gd name="connsiteY0-12" fmla="*/ 720000 h 798740"/>
                <a:gd name="connsiteX1-13" fmla="*/ 0 w 720000"/>
                <a:gd name="connsiteY1-14" fmla="*/ 360000 h 798740"/>
                <a:gd name="connsiteX2-15" fmla="*/ 360000 w 720000"/>
                <a:gd name="connsiteY2-16" fmla="*/ 0 h 798740"/>
                <a:gd name="connsiteX3-17" fmla="*/ 720000 w 720000"/>
                <a:gd name="connsiteY3-18" fmla="*/ 360000 h 798740"/>
                <a:gd name="connsiteX4-19" fmla="*/ 435565 w 720000"/>
                <a:gd name="connsiteY4-20" fmla="*/ 798740 h 798740"/>
                <a:gd name="connsiteX0-21" fmla="*/ 360000 w 720000"/>
                <a:gd name="connsiteY0-22" fmla="*/ 720000 h 776515"/>
                <a:gd name="connsiteX1-23" fmla="*/ 0 w 720000"/>
                <a:gd name="connsiteY1-24" fmla="*/ 360000 h 776515"/>
                <a:gd name="connsiteX2-25" fmla="*/ 360000 w 720000"/>
                <a:gd name="connsiteY2-26" fmla="*/ 0 h 776515"/>
                <a:gd name="connsiteX3-27" fmla="*/ 720000 w 720000"/>
                <a:gd name="connsiteY3-28" fmla="*/ 360000 h 776515"/>
                <a:gd name="connsiteX4-29" fmla="*/ 400640 w 720000"/>
                <a:gd name="connsiteY4-30" fmla="*/ 776515 h 776515"/>
                <a:gd name="connsiteX0-31" fmla="*/ 360000 w 720000"/>
                <a:gd name="connsiteY0-32" fmla="*/ 720000 h 776515"/>
                <a:gd name="connsiteX1-33" fmla="*/ 0 w 720000"/>
                <a:gd name="connsiteY1-34" fmla="*/ 360000 h 776515"/>
                <a:gd name="connsiteX2-35" fmla="*/ 360000 w 720000"/>
                <a:gd name="connsiteY2-36" fmla="*/ 0 h 776515"/>
                <a:gd name="connsiteX3-37" fmla="*/ 720000 w 720000"/>
                <a:gd name="connsiteY3-38" fmla="*/ 360000 h 776515"/>
                <a:gd name="connsiteX4-39" fmla="*/ 400640 w 720000"/>
                <a:gd name="connsiteY4-40" fmla="*/ 776515 h 776515"/>
                <a:gd name="connsiteX0-41" fmla="*/ 360000 w 720000"/>
                <a:gd name="connsiteY0-42" fmla="*/ 720000 h 776515"/>
                <a:gd name="connsiteX1-43" fmla="*/ 0 w 720000"/>
                <a:gd name="connsiteY1-44" fmla="*/ 360000 h 776515"/>
                <a:gd name="connsiteX2-45" fmla="*/ 360000 w 720000"/>
                <a:gd name="connsiteY2-46" fmla="*/ 0 h 776515"/>
                <a:gd name="connsiteX3-47" fmla="*/ 720000 w 720000"/>
                <a:gd name="connsiteY3-48" fmla="*/ 360000 h 776515"/>
                <a:gd name="connsiteX4-49" fmla="*/ 400640 w 720000"/>
                <a:gd name="connsiteY4-50" fmla="*/ 776515 h 776515"/>
                <a:gd name="connsiteX0-51" fmla="*/ 370801 w 730801"/>
                <a:gd name="connsiteY0-52" fmla="*/ 732799 h 789314"/>
                <a:gd name="connsiteX1-53" fmla="*/ 10801 w 730801"/>
                <a:gd name="connsiteY1-54" fmla="*/ 372799 h 789314"/>
                <a:gd name="connsiteX2-55" fmla="*/ 118752 w 730801"/>
                <a:gd name="connsiteY2-56" fmla="*/ 108050 h 789314"/>
                <a:gd name="connsiteX3-57" fmla="*/ 370801 w 730801"/>
                <a:gd name="connsiteY3-58" fmla="*/ 12799 h 789314"/>
                <a:gd name="connsiteX4-59" fmla="*/ 730801 w 730801"/>
                <a:gd name="connsiteY4-60" fmla="*/ 372799 h 789314"/>
                <a:gd name="connsiteX5" fmla="*/ 411441 w 730801"/>
                <a:gd name="connsiteY5" fmla="*/ 789314 h 789314"/>
                <a:gd name="connsiteX0-61" fmla="*/ 370801 w 734748"/>
                <a:gd name="connsiteY0-62" fmla="*/ 720131 h 776646"/>
                <a:gd name="connsiteX1-63" fmla="*/ 10801 w 734748"/>
                <a:gd name="connsiteY1-64" fmla="*/ 360131 h 776646"/>
                <a:gd name="connsiteX2-65" fmla="*/ 118752 w 734748"/>
                <a:gd name="connsiteY2-66" fmla="*/ 95382 h 776646"/>
                <a:gd name="connsiteX3-67" fmla="*/ 370801 w 734748"/>
                <a:gd name="connsiteY3-68" fmla="*/ 131 h 776646"/>
                <a:gd name="connsiteX4-69" fmla="*/ 575953 w 734748"/>
                <a:gd name="connsiteY4-70" fmla="*/ 111257 h 776646"/>
                <a:gd name="connsiteX5-71" fmla="*/ 730801 w 734748"/>
                <a:gd name="connsiteY5-72" fmla="*/ 360131 h 776646"/>
                <a:gd name="connsiteX6" fmla="*/ 411441 w 734748"/>
                <a:gd name="connsiteY6" fmla="*/ 776646 h 776646"/>
                <a:gd name="connsiteX0-73" fmla="*/ 370801 w 734748"/>
                <a:gd name="connsiteY0-74" fmla="*/ 720131 h 776646"/>
                <a:gd name="connsiteX1-75" fmla="*/ 10801 w 734748"/>
                <a:gd name="connsiteY1-76" fmla="*/ 360131 h 776646"/>
                <a:gd name="connsiteX2-77" fmla="*/ 118752 w 734748"/>
                <a:gd name="connsiteY2-78" fmla="*/ 95382 h 776646"/>
                <a:gd name="connsiteX3-79" fmla="*/ 370801 w 734748"/>
                <a:gd name="connsiteY3-80" fmla="*/ 131 h 776646"/>
                <a:gd name="connsiteX4-81" fmla="*/ 575953 w 734748"/>
                <a:gd name="connsiteY4-82" fmla="*/ 111257 h 776646"/>
                <a:gd name="connsiteX5-83" fmla="*/ 730801 w 734748"/>
                <a:gd name="connsiteY5-84" fmla="*/ 360131 h 776646"/>
                <a:gd name="connsiteX6-85" fmla="*/ 411441 w 734748"/>
                <a:gd name="connsiteY6-86" fmla="*/ 776646 h 776646"/>
                <a:gd name="connsiteX0-87" fmla="*/ 370801 w 734748"/>
                <a:gd name="connsiteY0-88" fmla="*/ 720131 h 776646"/>
                <a:gd name="connsiteX1-89" fmla="*/ 10801 w 734748"/>
                <a:gd name="connsiteY1-90" fmla="*/ 360131 h 776646"/>
                <a:gd name="connsiteX2-91" fmla="*/ 118752 w 734748"/>
                <a:gd name="connsiteY2-92" fmla="*/ 95382 h 776646"/>
                <a:gd name="connsiteX3-93" fmla="*/ 370801 w 734748"/>
                <a:gd name="connsiteY3-94" fmla="*/ 131 h 776646"/>
                <a:gd name="connsiteX4-95" fmla="*/ 575953 w 734748"/>
                <a:gd name="connsiteY4-96" fmla="*/ 111257 h 776646"/>
                <a:gd name="connsiteX5-97" fmla="*/ 730801 w 734748"/>
                <a:gd name="connsiteY5-98" fmla="*/ 360131 h 776646"/>
                <a:gd name="connsiteX6-99" fmla="*/ 411441 w 734748"/>
                <a:gd name="connsiteY6-100" fmla="*/ 776646 h 776646"/>
                <a:gd name="connsiteX0-101" fmla="*/ 370801 w 734748"/>
                <a:gd name="connsiteY0-102" fmla="*/ 720131 h 776646"/>
                <a:gd name="connsiteX1-103" fmla="*/ 10801 w 734748"/>
                <a:gd name="connsiteY1-104" fmla="*/ 360131 h 776646"/>
                <a:gd name="connsiteX2-105" fmla="*/ 118752 w 734748"/>
                <a:gd name="connsiteY2-106" fmla="*/ 95382 h 776646"/>
                <a:gd name="connsiteX3-107" fmla="*/ 370801 w 734748"/>
                <a:gd name="connsiteY3-108" fmla="*/ 131 h 776646"/>
                <a:gd name="connsiteX4-109" fmla="*/ 575953 w 734748"/>
                <a:gd name="connsiteY4-110" fmla="*/ 111257 h 776646"/>
                <a:gd name="connsiteX5-111" fmla="*/ 730801 w 734748"/>
                <a:gd name="connsiteY5-112" fmla="*/ 360131 h 776646"/>
                <a:gd name="connsiteX6-113" fmla="*/ 411441 w 734748"/>
                <a:gd name="connsiteY6-114" fmla="*/ 776646 h 776646"/>
                <a:gd name="connsiteX0-115" fmla="*/ 370801 w 734748"/>
                <a:gd name="connsiteY0-116" fmla="*/ 720131 h 776646"/>
                <a:gd name="connsiteX1-117" fmla="*/ 10801 w 734748"/>
                <a:gd name="connsiteY1-118" fmla="*/ 360131 h 776646"/>
                <a:gd name="connsiteX2-119" fmla="*/ 118752 w 734748"/>
                <a:gd name="connsiteY2-120" fmla="*/ 95382 h 776646"/>
                <a:gd name="connsiteX3-121" fmla="*/ 370801 w 734748"/>
                <a:gd name="connsiteY3-122" fmla="*/ 131 h 776646"/>
                <a:gd name="connsiteX4-123" fmla="*/ 575953 w 734748"/>
                <a:gd name="connsiteY4-124" fmla="*/ 111257 h 776646"/>
                <a:gd name="connsiteX5-125" fmla="*/ 730801 w 734748"/>
                <a:gd name="connsiteY5-126" fmla="*/ 360131 h 776646"/>
                <a:gd name="connsiteX6-127" fmla="*/ 411441 w 734748"/>
                <a:gd name="connsiteY6-128" fmla="*/ 776646 h 776646"/>
                <a:gd name="connsiteX0-129" fmla="*/ 370801 w 730801"/>
                <a:gd name="connsiteY0-130" fmla="*/ 720131 h 776646"/>
                <a:gd name="connsiteX1-131" fmla="*/ 10801 w 730801"/>
                <a:gd name="connsiteY1-132" fmla="*/ 360131 h 776646"/>
                <a:gd name="connsiteX2-133" fmla="*/ 118752 w 730801"/>
                <a:gd name="connsiteY2-134" fmla="*/ 95382 h 776646"/>
                <a:gd name="connsiteX3-135" fmla="*/ 370801 w 730801"/>
                <a:gd name="connsiteY3-136" fmla="*/ 131 h 776646"/>
                <a:gd name="connsiteX4-137" fmla="*/ 575953 w 730801"/>
                <a:gd name="connsiteY4-138" fmla="*/ 111257 h 776646"/>
                <a:gd name="connsiteX5-139" fmla="*/ 730801 w 730801"/>
                <a:gd name="connsiteY5-140" fmla="*/ 360131 h 776646"/>
                <a:gd name="connsiteX6-141" fmla="*/ 411441 w 730801"/>
                <a:gd name="connsiteY6-142" fmla="*/ 776646 h 776646"/>
                <a:gd name="connsiteX0-143" fmla="*/ 370801 w 737107"/>
                <a:gd name="connsiteY0-144" fmla="*/ 720007 h 776522"/>
                <a:gd name="connsiteX1-145" fmla="*/ 10801 w 737107"/>
                <a:gd name="connsiteY1-146" fmla="*/ 360007 h 776522"/>
                <a:gd name="connsiteX2-147" fmla="*/ 118752 w 737107"/>
                <a:gd name="connsiteY2-148" fmla="*/ 95258 h 776522"/>
                <a:gd name="connsiteX3-149" fmla="*/ 370801 w 737107"/>
                <a:gd name="connsiteY3-150" fmla="*/ 7 h 776522"/>
                <a:gd name="connsiteX4-151" fmla="*/ 604528 w 737107"/>
                <a:gd name="connsiteY4-152" fmla="*/ 92083 h 776522"/>
                <a:gd name="connsiteX5-153" fmla="*/ 730801 w 737107"/>
                <a:gd name="connsiteY5-154" fmla="*/ 360007 h 776522"/>
                <a:gd name="connsiteX6-155" fmla="*/ 411441 w 737107"/>
                <a:gd name="connsiteY6-156" fmla="*/ 776522 h 776522"/>
                <a:gd name="connsiteX0-157" fmla="*/ 370801 w 730828"/>
                <a:gd name="connsiteY0-158" fmla="*/ 720007 h 776522"/>
                <a:gd name="connsiteX1-159" fmla="*/ 10801 w 730828"/>
                <a:gd name="connsiteY1-160" fmla="*/ 360007 h 776522"/>
                <a:gd name="connsiteX2-161" fmla="*/ 118752 w 730828"/>
                <a:gd name="connsiteY2-162" fmla="*/ 95258 h 776522"/>
                <a:gd name="connsiteX3-163" fmla="*/ 370801 w 730828"/>
                <a:gd name="connsiteY3-164" fmla="*/ 7 h 776522"/>
                <a:gd name="connsiteX4-165" fmla="*/ 604528 w 730828"/>
                <a:gd name="connsiteY4-166" fmla="*/ 92083 h 776522"/>
                <a:gd name="connsiteX5-167" fmla="*/ 730801 w 730828"/>
                <a:gd name="connsiteY5-168" fmla="*/ 360007 h 776522"/>
                <a:gd name="connsiteX6-169" fmla="*/ 595003 w 730828"/>
                <a:gd name="connsiteY6-170" fmla="*/ 584208 h 776522"/>
                <a:gd name="connsiteX7" fmla="*/ 411441 w 730828"/>
                <a:gd name="connsiteY7" fmla="*/ 776522 h 776522"/>
                <a:gd name="connsiteX0-171" fmla="*/ 370801 w 730828"/>
                <a:gd name="connsiteY0-172" fmla="*/ 720007 h 776522"/>
                <a:gd name="connsiteX1-173" fmla="*/ 10801 w 730828"/>
                <a:gd name="connsiteY1-174" fmla="*/ 360007 h 776522"/>
                <a:gd name="connsiteX2-175" fmla="*/ 118752 w 730828"/>
                <a:gd name="connsiteY2-176" fmla="*/ 95258 h 776522"/>
                <a:gd name="connsiteX3-177" fmla="*/ 370801 w 730828"/>
                <a:gd name="connsiteY3-178" fmla="*/ 7 h 776522"/>
                <a:gd name="connsiteX4-179" fmla="*/ 604528 w 730828"/>
                <a:gd name="connsiteY4-180" fmla="*/ 92083 h 776522"/>
                <a:gd name="connsiteX5-181" fmla="*/ 730801 w 730828"/>
                <a:gd name="connsiteY5-182" fmla="*/ 360007 h 776522"/>
                <a:gd name="connsiteX6-183" fmla="*/ 595003 w 730828"/>
                <a:gd name="connsiteY6-184" fmla="*/ 584208 h 776522"/>
                <a:gd name="connsiteX7-185" fmla="*/ 411441 w 730828"/>
                <a:gd name="connsiteY7-186" fmla="*/ 776522 h 776522"/>
                <a:gd name="connsiteX0-187" fmla="*/ 370801 w 730927"/>
                <a:gd name="connsiteY0-188" fmla="*/ 720007 h 776522"/>
                <a:gd name="connsiteX1-189" fmla="*/ 10801 w 730927"/>
                <a:gd name="connsiteY1-190" fmla="*/ 360007 h 776522"/>
                <a:gd name="connsiteX2-191" fmla="*/ 118752 w 730927"/>
                <a:gd name="connsiteY2-192" fmla="*/ 95258 h 776522"/>
                <a:gd name="connsiteX3-193" fmla="*/ 370801 w 730927"/>
                <a:gd name="connsiteY3-194" fmla="*/ 7 h 776522"/>
                <a:gd name="connsiteX4-195" fmla="*/ 604528 w 730927"/>
                <a:gd name="connsiteY4-196" fmla="*/ 92083 h 776522"/>
                <a:gd name="connsiteX5-197" fmla="*/ 730801 w 730927"/>
                <a:gd name="connsiteY5-198" fmla="*/ 360007 h 776522"/>
                <a:gd name="connsiteX6-199" fmla="*/ 623578 w 730927"/>
                <a:gd name="connsiteY6-200" fmla="*/ 615958 h 776522"/>
                <a:gd name="connsiteX7-201" fmla="*/ 411441 w 730927"/>
                <a:gd name="connsiteY7-202" fmla="*/ 776522 h 776522"/>
                <a:gd name="connsiteX0-203" fmla="*/ 360038 w 720164"/>
                <a:gd name="connsiteY0-204" fmla="*/ 720007 h 776522"/>
                <a:gd name="connsiteX1-205" fmla="*/ 117515 w 720164"/>
                <a:gd name="connsiteY1-206" fmla="*/ 574683 h 776522"/>
                <a:gd name="connsiteX2-207" fmla="*/ 38 w 720164"/>
                <a:gd name="connsiteY2-208" fmla="*/ 360007 h 776522"/>
                <a:gd name="connsiteX3-209" fmla="*/ 107989 w 720164"/>
                <a:gd name="connsiteY3-210" fmla="*/ 95258 h 776522"/>
                <a:gd name="connsiteX4-211" fmla="*/ 360038 w 720164"/>
                <a:gd name="connsiteY4-212" fmla="*/ 7 h 776522"/>
                <a:gd name="connsiteX5-213" fmla="*/ 593765 w 720164"/>
                <a:gd name="connsiteY5-214" fmla="*/ 92083 h 776522"/>
                <a:gd name="connsiteX6-215" fmla="*/ 720038 w 720164"/>
                <a:gd name="connsiteY6-216" fmla="*/ 360007 h 776522"/>
                <a:gd name="connsiteX7-217" fmla="*/ 612815 w 720164"/>
                <a:gd name="connsiteY7-218" fmla="*/ 615958 h 776522"/>
                <a:gd name="connsiteX8" fmla="*/ 400678 w 720164"/>
                <a:gd name="connsiteY8" fmla="*/ 776522 h 776522"/>
                <a:gd name="connsiteX0-219" fmla="*/ 360038 w 720164"/>
                <a:gd name="connsiteY0-220" fmla="*/ 720007 h 776522"/>
                <a:gd name="connsiteX1-221" fmla="*/ 117515 w 720164"/>
                <a:gd name="connsiteY1-222" fmla="*/ 574683 h 776522"/>
                <a:gd name="connsiteX2-223" fmla="*/ 38 w 720164"/>
                <a:gd name="connsiteY2-224" fmla="*/ 360007 h 776522"/>
                <a:gd name="connsiteX3-225" fmla="*/ 107989 w 720164"/>
                <a:gd name="connsiteY3-226" fmla="*/ 95258 h 776522"/>
                <a:gd name="connsiteX4-227" fmla="*/ 360038 w 720164"/>
                <a:gd name="connsiteY4-228" fmla="*/ 7 h 776522"/>
                <a:gd name="connsiteX5-229" fmla="*/ 593765 w 720164"/>
                <a:gd name="connsiteY5-230" fmla="*/ 92083 h 776522"/>
                <a:gd name="connsiteX6-231" fmla="*/ 720038 w 720164"/>
                <a:gd name="connsiteY6-232" fmla="*/ 360007 h 776522"/>
                <a:gd name="connsiteX7-233" fmla="*/ 612815 w 720164"/>
                <a:gd name="connsiteY7-234" fmla="*/ 615958 h 776522"/>
                <a:gd name="connsiteX8-235" fmla="*/ 400678 w 720164"/>
                <a:gd name="connsiteY8-236" fmla="*/ 776522 h 776522"/>
                <a:gd name="connsiteX0-237" fmla="*/ 360017 w 720143"/>
                <a:gd name="connsiteY0-238" fmla="*/ 720007 h 776522"/>
                <a:gd name="connsiteX1-239" fmla="*/ 114319 w 720143"/>
                <a:gd name="connsiteY1-240" fmla="*/ 596908 h 776522"/>
                <a:gd name="connsiteX2-241" fmla="*/ 17 w 720143"/>
                <a:gd name="connsiteY2-242" fmla="*/ 360007 h 776522"/>
                <a:gd name="connsiteX3-243" fmla="*/ 107968 w 720143"/>
                <a:gd name="connsiteY3-244" fmla="*/ 95258 h 776522"/>
                <a:gd name="connsiteX4-245" fmla="*/ 360017 w 720143"/>
                <a:gd name="connsiteY4-246" fmla="*/ 7 h 776522"/>
                <a:gd name="connsiteX5-247" fmla="*/ 593744 w 720143"/>
                <a:gd name="connsiteY5-248" fmla="*/ 92083 h 776522"/>
                <a:gd name="connsiteX6-249" fmla="*/ 720017 w 720143"/>
                <a:gd name="connsiteY6-250" fmla="*/ 360007 h 776522"/>
                <a:gd name="connsiteX7-251" fmla="*/ 612794 w 720143"/>
                <a:gd name="connsiteY7-252" fmla="*/ 615958 h 776522"/>
                <a:gd name="connsiteX8-253" fmla="*/ 400657 w 720143"/>
                <a:gd name="connsiteY8-254" fmla="*/ 776522 h 7765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71" y="connsiteY5-72"/>
                </a:cxn>
                <a:cxn ang="0">
                  <a:pos x="connsiteX6-85" y="connsiteY6-86"/>
                </a:cxn>
                <a:cxn ang="0">
                  <a:pos x="connsiteX7-185" y="connsiteY7-186"/>
                </a:cxn>
                <a:cxn ang="0">
                  <a:pos x="connsiteX8-235" y="connsiteY8-236"/>
                </a:cxn>
              </a:cxnLst>
              <a:rect l="l" t="t" r="r" b="b"/>
              <a:pathLst>
                <a:path w="720143" h="776522">
                  <a:moveTo>
                    <a:pt x="360017" y="720007"/>
                  </a:moveTo>
                  <a:cubicBezTo>
                    <a:pt x="319597" y="695786"/>
                    <a:pt x="174319" y="656908"/>
                    <a:pt x="114319" y="596908"/>
                  </a:cubicBezTo>
                  <a:cubicBezTo>
                    <a:pt x="54319" y="536908"/>
                    <a:pt x="1076" y="443615"/>
                    <a:pt x="17" y="360007"/>
                  </a:cubicBezTo>
                  <a:cubicBezTo>
                    <a:pt x="-1042" y="276399"/>
                    <a:pt x="47968" y="155258"/>
                    <a:pt x="107968" y="95258"/>
                  </a:cubicBezTo>
                  <a:cubicBezTo>
                    <a:pt x="167968" y="35258"/>
                    <a:pt x="279054" y="536"/>
                    <a:pt x="360017" y="7"/>
                  </a:cubicBezTo>
                  <a:cubicBezTo>
                    <a:pt x="440980" y="-522"/>
                    <a:pt x="533744" y="32083"/>
                    <a:pt x="593744" y="92083"/>
                  </a:cubicBezTo>
                  <a:cubicBezTo>
                    <a:pt x="653744" y="152083"/>
                    <a:pt x="716842" y="272695"/>
                    <a:pt x="720017" y="360007"/>
                  </a:cubicBezTo>
                  <a:cubicBezTo>
                    <a:pt x="723192" y="447319"/>
                    <a:pt x="666021" y="546539"/>
                    <a:pt x="612794" y="615958"/>
                  </a:cubicBezTo>
                  <a:cubicBezTo>
                    <a:pt x="559567" y="685377"/>
                    <a:pt x="431251" y="744470"/>
                    <a:pt x="400657" y="776522"/>
                  </a:cubicBezTo>
                </a:path>
              </a:pathLst>
            </a:custGeom>
            <a:noFill/>
            <a:ln w="38100">
              <a:solidFill>
                <a:srgbClr val="FBAA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1469561" y="1928555"/>
              <a:ext cx="604975" cy="830995"/>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en-US" altLang="zh-CN" sz="4800" b="1" dirty="0">
                  <a:blipFill>
                    <a:blip r:embed="rId3"/>
                    <a:stretch>
                      <a:fillRect/>
                    </a:stretch>
                  </a:blipFill>
                  <a:latin typeface="方正硬笔楷书简体" panose="03000509000000000000" pitchFamily="65" charset="-122"/>
                  <a:ea typeface="方正硬笔楷书简体" panose="03000509000000000000" pitchFamily="65" charset="-122"/>
                </a:rPr>
                <a:t>2</a:t>
              </a:r>
              <a:endParaRPr lang="zh-HK" altLang="en-US" sz="48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grpSp>
        <p:nvGrpSpPr>
          <p:cNvPr id="34" name="组合 33"/>
          <p:cNvGrpSpPr/>
          <p:nvPr/>
        </p:nvGrpSpPr>
        <p:grpSpPr>
          <a:xfrm>
            <a:off x="818100" y="4674036"/>
            <a:ext cx="720143" cy="830995"/>
            <a:chOff x="1411978" y="1928555"/>
            <a:chExt cx="720143" cy="830995"/>
          </a:xfrm>
        </p:grpSpPr>
        <p:sp>
          <p:nvSpPr>
            <p:cNvPr id="35" name="椭圆 5"/>
            <p:cNvSpPr/>
            <p:nvPr/>
          </p:nvSpPr>
          <p:spPr>
            <a:xfrm>
              <a:off x="1411978" y="1955792"/>
              <a:ext cx="720143" cy="776522"/>
            </a:xfrm>
            <a:custGeom>
              <a:avLst/>
              <a:gdLst>
                <a:gd name="connsiteX0" fmla="*/ 0 w 720000"/>
                <a:gd name="connsiteY0" fmla="*/ 360000 h 720000"/>
                <a:gd name="connsiteX1" fmla="*/ 360000 w 720000"/>
                <a:gd name="connsiteY1" fmla="*/ 0 h 720000"/>
                <a:gd name="connsiteX2" fmla="*/ 720000 w 720000"/>
                <a:gd name="connsiteY2" fmla="*/ 360000 h 720000"/>
                <a:gd name="connsiteX3" fmla="*/ 360000 w 720000"/>
                <a:gd name="connsiteY3" fmla="*/ 720000 h 720000"/>
                <a:gd name="connsiteX4" fmla="*/ 0 w 720000"/>
                <a:gd name="connsiteY4" fmla="*/ 360000 h 720000"/>
                <a:gd name="connsiteX0-1" fmla="*/ 360000 w 720000"/>
                <a:gd name="connsiteY0-2" fmla="*/ 720000 h 811440"/>
                <a:gd name="connsiteX1-3" fmla="*/ 0 w 720000"/>
                <a:gd name="connsiteY1-4" fmla="*/ 360000 h 811440"/>
                <a:gd name="connsiteX2-5" fmla="*/ 360000 w 720000"/>
                <a:gd name="connsiteY2-6" fmla="*/ 0 h 811440"/>
                <a:gd name="connsiteX3-7" fmla="*/ 720000 w 720000"/>
                <a:gd name="connsiteY3-8" fmla="*/ 360000 h 811440"/>
                <a:gd name="connsiteX4-9" fmla="*/ 451440 w 720000"/>
                <a:gd name="connsiteY4-10" fmla="*/ 811440 h 811440"/>
                <a:gd name="connsiteX0-11" fmla="*/ 360000 w 720000"/>
                <a:gd name="connsiteY0-12" fmla="*/ 720000 h 798740"/>
                <a:gd name="connsiteX1-13" fmla="*/ 0 w 720000"/>
                <a:gd name="connsiteY1-14" fmla="*/ 360000 h 798740"/>
                <a:gd name="connsiteX2-15" fmla="*/ 360000 w 720000"/>
                <a:gd name="connsiteY2-16" fmla="*/ 0 h 798740"/>
                <a:gd name="connsiteX3-17" fmla="*/ 720000 w 720000"/>
                <a:gd name="connsiteY3-18" fmla="*/ 360000 h 798740"/>
                <a:gd name="connsiteX4-19" fmla="*/ 435565 w 720000"/>
                <a:gd name="connsiteY4-20" fmla="*/ 798740 h 798740"/>
                <a:gd name="connsiteX0-21" fmla="*/ 360000 w 720000"/>
                <a:gd name="connsiteY0-22" fmla="*/ 720000 h 776515"/>
                <a:gd name="connsiteX1-23" fmla="*/ 0 w 720000"/>
                <a:gd name="connsiteY1-24" fmla="*/ 360000 h 776515"/>
                <a:gd name="connsiteX2-25" fmla="*/ 360000 w 720000"/>
                <a:gd name="connsiteY2-26" fmla="*/ 0 h 776515"/>
                <a:gd name="connsiteX3-27" fmla="*/ 720000 w 720000"/>
                <a:gd name="connsiteY3-28" fmla="*/ 360000 h 776515"/>
                <a:gd name="connsiteX4-29" fmla="*/ 400640 w 720000"/>
                <a:gd name="connsiteY4-30" fmla="*/ 776515 h 776515"/>
                <a:gd name="connsiteX0-31" fmla="*/ 360000 w 720000"/>
                <a:gd name="connsiteY0-32" fmla="*/ 720000 h 776515"/>
                <a:gd name="connsiteX1-33" fmla="*/ 0 w 720000"/>
                <a:gd name="connsiteY1-34" fmla="*/ 360000 h 776515"/>
                <a:gd name="connsiteX2-35" fmla="*/ 360000 w 720000"/>
                <a:gd name="connsiteY2-36" fmla="*/ 0 h 776515"/>
                <a:gd name="connsiteX3-37" fmla="*/ 720000 w 720000"/>
                <a:gd name="connsiteY3-38" fmla="*/ 360000 h 776515"/>
                <a:gd name="connsiteX4-39" fmla="*/ 400640 w 720000"/>
                <a:gd name="connsiteY4-40" fmla="*/ 776515 h 776515"/>
                <a:gd name="connsiteX0-41" fmla="*/ 360000 w 720000"/>
                <a:gd name="connsiteY0-42" fmla="*/ 720000 h 776515"/>
                <a:gd name="connsiteX1-43" fmla="*/ 0 w 720000"/>
                <a:gd name="connsiteY1-44" fmla="*/ 360000 h 776515"/>
                <a:gd name="connsiteX2-45" fmla="*/ 360000 w 720000"/>
                <a:gd name="connsiteY2-46" fmla="*/ 0 h 776515"/>
                <a:gd name="connsiteX3-47" fmla="*/ 720000 w 720000"/>
                <a:gd name="connsiteY3-48" fmla="*/ 360000 h 776515"/>
                <a:gd name="connsiteX4-49" fmla="*/ 400640 w 720000"/>
                <a:gd name="connsiteY4-50" fmla="*/ 776515 h 776515"/>
                <a:gd name="connsiteX0-51" fmla="*/ 370801 w 730801"/>
                <a:gd name="connsiteY0-52" fmla="*/ 732799 h 789314"/>
                <a:gd name="connsiteX1-53" fmla="*/ 10801 w 730801"/>
                <a:gd name="connsiteY1-54" fmla="*/ 372799 h 789314"/>
                <a:gd name="connsiteX2-55" fmla="*/ 118752 w 730801"/>
                <a:gd name="connsiteY2-56" fmla="*/ 108050 h 789314"/>
                <a:gd name="connsiteX3-57" fmla="*/ 370801 w 730801"/>
                <a:gd name="connsiteY3-58" fmla="*/ 12799 h 789314"/>
                <a:gd name="connsiteX4-59" fmla="*/ 730801 w 730801"/>
                <a:gd name="connsiteY4-60" fmla="*/ 372799 h 789314"/>
                <a:gd name="connsiteX5" fmla="*/ 411441 w 730801"/>
                <a:gd name="connsiteY5" fmla="*/ 789314 h 789314"/>
                <a:gd name="connsiteX0-61" fmla="*/ 370801 w 734748"/>
                <a:gd name="connsiteY0-62" fmla="*/ 720131 h 776646"/>
                <a:gd name="connsiteX1-63" fmla="*/ 10801 w 734748"/>
                <a:gd name="connsiteY1-64" fmla="*/ 360131 h 776646"/>
                <a:gd name="connsiteX2-65" fmla="*/ 118752 w 734748"/>
                <a:gd name="connsiteY2-66" fmla="*/ 95382 h 776646"/>
                <a:gd name="connsiteX3-67" fmla="*/ 370801 w 734748"/>
                <a:gd name="connsiteY3-68" fmla="*/ 131 h 776646"/>
                <a:gd name="connsiteX4-69" fmla="*/ 575953 w 734748"/>
                <a:gd name="connsiteY4-70" fmla="*/ 111257 h 776646"/>
                <a:gd name="connsiteX5-71" fmla="*/ 730801 w 734748"/>
                <a:gd name="connsiteY5-72" fmla="*/ 360131 h 776646"/>
                <a:gd name="connsiteX6" fmla="*/ 411441 w 734748"/>
                <a:gd name="connsiteY6" fmla="*/ 776646 h 776646"/>
                <a:gd name="connsiteX0-73" fmla="*/ 370801 w 734748"/>
                <a:gd name="connsiteY0-74" fmla="*/ 720131 h 776646"/>
                <a:gd name="connsiteX1-75" fmla="*/ 10801 w 734748"/>
                <a:gd name="connsiteY1-76" fmla="*/ 360131 h 776646"/>
                <a:gd name="connsiteX2-77" fmla="*/ 118752 w 734748"/>
                <a:gd name="connsiteY2-78" fmla="*/ 95382 h 776646"/>
                <a:gd name="connsiteX3-79" fmla="*/ 370801 w 734748"/>
                <a:gd name="connsiteY3-80" fmla="*/ 131 h 776646"/>
                <a:gd name="connsiteX4-81" fmla="*/ 575953 w 734748"/>
                <a:gd name="connsiteY4-82" fmla="*/ 111257 h 776646"/>
                <a:gd name="connsiteX5-83" fmla="*/ 730801 w 734748"/>
                <a:gd name="connsiteY5-84" fmla="*/ 360131 h 776646"/>
                <a:gd name="connsiteX6-85" fmla="*/ 411441 w 734748"/>
                <a:gd name="connsiteY6-86" fmla="*/ 776646 h 776646"/>
                <a:gd name="connsiteX0-87" fmla="*/ 370801 w 734748"/>
                <a:gd name="connsiteY0-88" fmla="*/ 720131 h 776646"/>
                <a:gd name="connsiteX1-89" fmla="*/ 10801 w 734748"/>
                <a:gd name="connsiteY1-90" fmla="*/ 360131 h 776646"/>
                <a:gd name="connsiteX2-91" fmla="*/ 118752 w 734748"/>
                <a:gd name="connsiteY2-92" fmla="*/ 95382 h 776646"/>
                <a:gd name="connsiteX3-93" fmla="*/ 370801 w 734748"/>
                <a:gd name="connsiteY3-94" fmla="*/ 131 h 776646"/>
                <a:gd name="connsiteX4-95" fmla="*/ 575953 w 734748"/>
                <a:gd name="connsiteY4-96" fmla="*/ 111257 h 776646"/>
                <a:gd name="connsiteX5-97" fmla="*/ 730801 w 734748"/>
                <a:gd name="connsiteY5-98" fmla="*/ 360131 h 776646"/>
                <a:gd name="connsiteX6-99" fmla="*/ 411441 w 734748"/>
                <a:gd name="connsiteY6-100" fmla="*/ 776646 h 776646"/>
                <a:gd name="connsiteX0-101" fmla="*/ 370801 w 734748"/>
                <a:gd name="connsiteY0-102" fmla="*/ 720131 h 776646"/>
                <a:gd name="connsiteX1-103" fmla="*/ 10801 w 734748"/>
                <a:gd name="connsiteY1-104" fmla="*/ 360131 h 776646"/>
                <a:gd name="connsiteX2-105" fmla="*/ 118752 w 734748"/>
                <a:gd name="connsiteY2-106" fmla="*/ 95382 h 776646"/>
                <a:gd name="connsiteX3-107" fmla="*/ 370801 w 734748"/>
                <a:gd name="connsiteY3-108" fmla="*/ 131 h 776646"/>
                <a:gd name="connsiteX4-109" fmla="*/ 575953 w 734748"/>
                <a:gd name="connsiteY4-110" fmla="*/ 111257 h 776646"/>
                <a:gd name="connsiteX5-111" fmla="*/ 730801 w 734748"/>
                <a:gd name="connsiteY5-112" fmla="*/ 360131 h 776646"/>
                <a:gd name="connsiteX6-113" fmla="*/ 411441 w 734748"/>
                <a:gd name="connsiteY6-114" fmla="*/ 776646 h 776646"/>
                <a:gd name="connsiteX0-115" fmla="*/ 370801 w 734748"/>
                <a:gd name="connsiteY0-116" fmla="*/ 720131 h 776646"/>
                <a:gd name="connsiteX1-117" fmla="*/ 10801 w 734748"/>
                <a:gd name="connsiteY1-118" fmla="*/ 360131 h 776646"/>
                <a:gd name="connsiteX2-119" fmla="*/ 118752 w 734748"/>
                <a:gd name="connsiteY2-120" fmla="*/ 95382 h 776646"/>
                <a:gd name="connsiteX3-121" fmla="*/ 370801 w 734748"/>
                <a:gd name="connsiteY3-122" fmla="*/ 131 h 776646"/>
                <a:gd name="connsiteX4-123" fmla="*/ 575953 w 734748"/>
                <a:gd name="connsiteY4-124" fmla="*/ 111257 h 776646"/>
                <a:gd name="connsiteX5-125" fmla="*/ 730801 w 734748"/>
                <a:gd name="connsiteY5-126" fmla="*/ 360131 h 776646"/>
                <a:gd name="connsiteX6-127" fmla="*/ 411441 w 734748"/>
                <a:gd name="connsiteY6-128" fmla="*/ 776646 h 776646"/>
                <a:gd name="connsiteX0-129" fmla="*/ 370801 w 730801"/>
                <a:gd name="connsiteY0-130" fmla="*/ 720131 h 776646"/>
                <a:gd name="connsiteX1-131" fmla="*/ 10801 w 730801"/>
                <a:gd name="connsiteY1-132" fmla="*/ 360131 h 776646"/>
                <a:gd name="connsiteX2-133" fmla="*/ 118752 w 730801"/>
                <a:gd name="connsiteY2-134" fmla="*/ 95382 h 776646"/>
                <a:gd name="connsiteX3-135" fmla="*/ 370801 w 730801"/>
                <a:gd name="connsiteY3-136" fmla="*/ 131 h 776646"/>
                <a:gd name="connsiteX4-137" fmla="*/ 575953 w 730801"/>
                <a:gd name="connsiteY4-138" fmla="*/ 111257 h 776646"/>
                <a:gd name="connsiteX5-139" fmla="*/ 730801 w 730801"/>
                <a:gd name="connsiteY5-140" fmla="*/ 360131 h 776646"/>
                <a:gd name="connsiteX6-141" fmla="*/ 411441 w 730801"/>
                <a:gd name="connsiteY6-142" fmla="*/ 776646 h 776646"/>
                <a:gd name="connsiteX0-143" fmla="*/ 370801 w 737107"/>
                <a:gd name="connsiteY0-144" fmla="*/ 720007 h 776522"/>
                <a:gd name="connsiteX1-145" fmla="*/ 10801 w 737107"/>
                <a:gd name="connsiteY1-146" fmla="*/ 360007 h 776522"/>
                <a:gd name="connsiteX2-147" fmla="*/ 118752 w 737107"/>
                <a:gd name="connsiteY2-148" fmla="*/ 95258 h 776522"/>
                <a:gd name="connsiteX3-149" fmla="*/ 370801 w 737107"/>
                <a:gd name="connsiteY3-150" fmla="*/ 7 h 776522"/>
                <a:gd name="connsiteX4-151" fmla="*/ 604528 w 737107"/>
                <a:gd name="connsiteY4-152" fmla="*/ 92083 h 776522"/>
                <a:gd name="connsiteX5-153" fmla="*/ 730801 w 737107"/>
                <a:gd name="connsiteY5-154" fmla="*/ 360007 h 776522"/>
                <a:gd name="connsiteX6-155" fmla="*/ 411441 w 737107"/>
                <a:gd name="connsiteY6-156" fmla="*/ 776522 h 776522"/>
                <a:gd name="connsiteX0-157" fmla="*/ 370801 w 730828"/>
                <a:gd name="connsiteY0-158" fmla="*/ 720007 h 776522"/>
                <a:gd name="connsiteX1-159" fmla="*/ 10801 w 730828"/>
                <a:gd name="connsiteY1-160" fmla="*/ 360007 h 776522"/>
                <a:gd name="connsiteX2-161" fmla="*/ 118752 w 730828"/>
                <a:gd name="connsiteY2-162" fmla="*/ 95258 h 776522"/>
                <a:gd name="connsiteX3-163" fmla="*/ 370801 w 730828"/>
                <a:gd name="connsiteY3-164" fmla="*/ 7 h 776522"/>
                <a:gd name="connsiteX4-165" fmla="*/ 604528 w 730828"/>
                <a:gd name="connsiteY4-166" fmla="*/ 92083 h 776522"/>
                <a:gd name="connsiteX5-167" fmla="*/ 730801 w 730828"/>
                <a:gd name="connsiteY5-168" fmla="*/ 360007 h 776522"/>
                <a:gd name="connsiteX6-169" fmla="*/ 595003 w 730828"/>
                <a:gd name="connsiteY6-170" fmla="*/ 584208 h 776522"/>
                <a:gd name="connsiteX7" fmla="*/ 411441 w 730828"/>
                <a:gd name="connsiteY7" fmla="*/ 776522 h 776522"/>
                <a:gd name="connsiteX0-171" fmla="*/ 370801 w 730828"/>
                <a:gd name="connsiteY0-172" fmla="*/ 720007 h 776522"/>
                <a:gd name="connsiteX1-173" fmla="*/ 10801 w 730828"/>
                <a:gd name="connsiteY1-174" fmla="*/ 360007 h 776522"/>
                <a:gd name="connsiteX2-175" fmla="*/ 118752 w 730828"/>
                <a:gd name="connsiteY2-176" fmla="*/ 95258 h 776522"/>
                <a:gd name="connsiteX3-177" fmla="*/ 370801 w 730828"/>
                <a:gd name="connsiteY3-178" fmla="*/ 7 h 776522"/>
                <a:gd name="connsiteX4-179" fmla="*/ 604528 w 730828"/>
                <a:gd name="connsiteY4-180" fmla="*/ 92083 h 776522"/>
                <a:gd name="connsiteX5-181" fmla="*/ 730801 w 730828"/>
                <a:gd name="connsiteY5-182" fmla="*/ 360007 h 776522"/>
                <a:gd name="connsiteX6-183" fmla="*/ 595003 w 730828"/>
                <a:gd name="connsiteY6-184" fmla="*/ 584208 h 776522"/>
                <a:gd name="connsiteX7-185" fmla="*/ 411441 w 730828"/>
                <a:gd name="connsiteY7-186" fmla="*/ 776522 h 776522"/>
                <a:gd name="connsiteX0-187" fmla="*/ 370801 w 730927"/>
                <a:gd name="connsiteY0-188" fmla="*/ 720007 h 776522"/>
                <a:gd name="connsiteX1-189" fmla="*/ 10801 w 730927"/>
                <a:gd name="connsiteY1-190" fmla="*/ 360007 h 776522"/>
                <a:gd name="connsiteX2-191" fmla="*/ 118752 w 730927"/>
                <a:gd name="connsiteY2-192" fmla="*/ 95258 h 776522"/>
                <a:gd name="connsiteX3-193" fmla="*/ 370801 w 730927"/>
                <a:gd name="connsiteY3-194" fmla="*/ 7 h 776522"/>
                <a:gd name="connsiteX4-195" fmla="*/ 604528 w 730927"/>
                <a:gd name="connsiteY4-196" fmla="*/ 92083 h 776522"/>
                <a:gd name="connsiteX5-197" fmla="*/ 730801 w 730927"/>
                <a:gd name="connsiteY5-198" fmla="*/ 360007 h 776522"/>
                <a:gd name="connsiteX6-199" fmla="*/ 623578 w 730927"/>
                <a:gd name="connsiteY6-200" fmla="*/ 615958 h 776522"/>
                <a:gd name="connsiteX7-201" fmla="*/ 411441 w 730927"/>
                <a:gd name="connsiteY7-202" fmla="*/ 776522 h 776522"/>
                <a:gd name="connsiteX0-203" fmla="*/ 360038 w 720164"/>
                <a:gd name="connsiteY0-204" fmla="*/ 720007 h 776522"/>
                <a:gd name="connsiteX1-205" fmla="*/ 117515 w 720164"/>
                <a:gd name="connsiteY1-206" fmla="*/ 574683 h 776522"/>
                <a:gd name="connsiteX2-207" fmla="*/ 38 w 720164"/>
                <a:gd name="connsiteY2-208" fmla="*/ 360007 h 776522"/>
                <a:gd name="connsiteX3-209" fmla="*/ 107989 w 720164"/>
                <a:gd name="connsiteY3-210" fmla="*/ 95258 h 776522"/>
                <a:gd name="connsiteX4-211" fmla="*/ 360038 w 720164"/>
                <a:gd name="connsiteY4-212" fmla="*/ 7 h 776522"/>
                <a:gd name="connsiteX5-213" fmla="*/ 593765 w 720164"/>
                <a:gd name="connsiteY5-214" fmla="*/ 92083 h 776522"/>
                <a:gd name="connsiteX6-215" fmla="*/ 720038 w 720164"/>
                <a:gd name="connsiteY6-216" fmla="*/ 360007 h 776522"/>
                <a:gd name="connsiteX7-217" fmla="*/ 612815 w 720164"/>
                <a:gd name="connsiteY7-218" fmla="*/ 615958 h 776522"/>
                <a:gd name="connsiteX8" fmla="*/ 400678 w 720164"/>
                <a:gd name="connsiteY8" fmla="*/ 776522 h 776522"/>
                <a:gd name="connsiteX0-219" fmla="*/ 360038 w 720164"/>
                <a:gd name="connsiteY0-220" fmla="*/ 720007 h 776522"/>
                <a:gd name="connsiteX1-221" fmla="*/ 117515 w 720164"/>
                <a:gd name="connsiteY1-222" fmla="*/ 574683 h 776522"/>
                <a:gd name="connsiteX2-223" fmla="*/ 38 w 720164"/>
                <a:gd name="connsiteY2-224" fmla="*/ 360007 h 776522"/>
                <a:gd name="connsiteX3-225" fmla="*/ 107989 w 720164"/>
                <a:gd name="connsiteY3-226" fmla="*/ 95258 h 776522"/>
                <a:gd name="connsiteX4-227" fmla="*/ 360038 w 720164"/>
                <a:gd name="connsiteY4-228" fmla="*/ 7 h 776522"/>
                <a:gd name="connsiteX5-229" fmla="*/ 593765 w 720164"/>
                <a:gd name="connsiteY5-230" fmla="*/ 92083 h 776522"/>
                <a:gd name="connsiteX6-231" fmla="*/ 720038 w 720164"/>
                <a:gd name="connsiteY6-232" fmla="*/ 360007 h 776522"/>
                <a:gd name="connsiteX7-233" fmla="*/ 612815 w 720164"/>
                <a:gd name="connsiteY7-234" fmla="*/ 615958 h 776522"/>
                <a:gd name="connsiteX8-235" fmla="*/ 400678 w 720164"/>
                <a:gd name="connsiteY8-236" fmla="*/ 776522 h 776522"/>
                <a:gd name="connsiteX0-237" fmla="*/ 360017 w 720143"/>
                <a:gd name="connsiteY0-238" fmla="*/ 720007 h 776522"/>
                <a:gd name="connsiteX1-239" fmla="*/ 114319 w 720143"/>
                <a:gd name="connsiteY1-240" fmla="*/ 596908 h 776522"/>
                <a:gd name="connsiteX2-241" fmla="*/ 17 w 720143"/>
                <a:gd name="connsiteY2-242" fmla="*/ 360007 h 776522"/>
                <a:gd name="connsiteX3-243" fmla="*/ 107968 w 720143"/>
                <a:gd name="connsiteY3-244" fmla="*/ 95258 h 776522"/>
                <a:gd name="connsiteX4-245" fmla="*/ 360017 w 720143"/>
                <a:gd name="connsiteY4-246" fmla="*/ 7 h 776522"/>
                <a:gd name="connsiteX5-247" fmla="*/ 593744 w 720143"/>
                <a:gd name="connsiteY5-248" fmla="*/ 92083 h 776522"/>
                <a:gd name="connsiteX6-249" fmla="*/ 720017 w 720143"/>
                <a:gd name="connsiteY6-250" fmla="*/ 360007 h 776522"/>
                <a:gd name="connsiteX7-251" fmla="*/ 612794 w 720143"/>
                <a:gd name="connsiteY7-252" fmla="*/ 615958 h 776522"/>
                <a:gd name="connsiteX8-253" fmla="*/ 400657 w 720143"/>
                <a:gd name="connsiteY8-254" fmla="*/ 776522 h 7765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71" y="connsiteY5-72"/>
                </a:cxn>
                <a:cxn ang="0">
                  <a:pos x="connsiteX6-85" y="connsiteY6-86"/>
                </a:cxn>
                <a:cxn ang="0">
                  <a:pos x="connsiteX7-185" y="connsiteY7-186"/>
                </a:cxn>
                <a:cxn ang="0">
                  <a:pos x="connsiteX8-235" y="connsiteY8-236"/>
                </a:cxn>
              </a:cxnLst>
              <a:rect l="l" t="t" r="r" b="b"/>
              <a:pathLst>
                <a:path w="720143" h="776522">
                  <a:moveTo>
                    <a:pt x="360017" y="720007"/>
                  </a:moveTo>
                  <a:cubicBezTo>
                    <a:pt x="319597" y="695786"/>
                    <a:pt x="174319" y="656908"/>
                    <a:pt x="114319" y="596908"/>
                  </a:cubicBezTo>
                  <a:cubicBezTo>
                    <a:pt x="54319" y="536908"/>
                    <a:pt x="1076" y="443615"/>
                    <a:pt x="17" y="360007"/>
                  </a:cubicBezTo>
                  <a:cubicBezTo>
                    <a:pt x="-1042" y="276399"/>
                    <a:pt x="47968" y="155258"/>
                    <a:pt x="107968" y="95258"/>
                  </a:cubicBezTo>
                  <a:cubicBezTo>
                    <a:pt x="167968" y="35258"/>
                    <a:pt x="279054" y="536"/>
                    <a:pt x="360017" y="7"/>
                  </a:cubicBezTo>
                  <a:cubicBezTo>
                    <a:pt x="440980" y="-522"/>
                    <a:pt x="533744" y="32083"/>
                    <a:pt x="593744" y="92083"/>
                  </a:cubicBezTo>
                  <a:cubicBezTo>
                    <a:pt x="653744" y="152083"/>
                    <a:pt x="716842" y="272695"/>
                    <a:pt x="720017" y="360007"/>
                  </a:cubicBezTo>
                  <a:cubicBezTo>
                    <a:pt x="723192" y="447319"/>
                    <a:pt x="666021" y="546539"/>
                    <a:pt x="612794" y="615958"/>
                  </a:cubicBezTo>
                  <a:cubicBezTo>
                    <a:pt x="559567" y="685377"/>
                    <a:pt x="431251" y="744470"/>
                    <a:pt x="400657" y="776522"/>
                  </a:cubicBezTo>
                </a:path>
              </a:pathLst>
            </a:custGeom>
            <a:noFill/>
            <a:ln w="38100">
              <a:solidFill>
                <a:srgbClr val="8AE0D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1469561" y="1928555"/>
              <a:ext cx="604975" cy="830995"/>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en-US" altLang="zh-CN" sz="4800" b="1" dirty="0">
                  <a:blipFill>
                    <a:blip r:embed="rId3"/>
                    <a:stretch>
                      <a:fillRect/>
                    </a:stretch>
                  </a:blipFill>
                  <a:latin typeface="方正硬笔楷书简体" panose="03000509000000000000" pitchFamily="65" charset="-122"/>
                  <a:ea typeface="方正硬笔楷书简体" panose="03000509000000000000" pitchFamily="65" charset="-122"/>
                </a:rPr>
                <a:t>3</a:t>
              </a:r>
              <a:endParaRPr lang="zh-HK" altLang="en-US" sz="48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sp>
        <p:nvSpPr>
          <p:cNvPr id="47" name="文本框 46"/>
          <p:cNvSpPr txBox="1"/>
          <p:nvPr/>
        </p:nvSpPr>
        <p:spPr>
          <a:xfrm>
            <a:off x="1538241" y="1947925"/>
            <a:ext cx="429407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nvGrpSpPr>
          <p:cNvPr id="37" name="组合 36"/>
          <p:cNvGrpSpPr/>
          <p:nvPr/>
        </p:nvGrpSpPr>
        <p:grpSpPr>
          <a:xfrm>
            <a:off x="6359680" y="1886370"/>
            <a:ext cx="720143" cy="830995"/>
            <a:chOff x="1411978" y="1928555"/>
            <a:chExt cx="720143" cy="830995"/>
          </a:xfrm>
        </p:grpSpPr>
        <p:sp>
          <p:nvSpPr>
            <p:cNvPr id="38" name="椭圆 5"/>
            <p:cNvSpPr/>
            <p:nvPr/>
          </p:nvSpPr>
          <p:spPr>
            <a:xfrm>
              <a:off x="1411978" y="1955792"/>
              <a:ext cx="720143" cy="776522"/>
            </a:xfrm>
            <a:custGeom>
              <a:avLst/>
              <a:gdLst>
                <a:gd name="connsiteX0" fmla="*/ 0 w 720000"/>
                <a:gd name="connsiteY0" fmla="*/ 360000 h 720000"/>
                <a:gd name="connsiteX1" fmla="*/ 360000 w 720000"/>
                <a:gd name="connsiteY1" fmla="*/ 0 h 720000"/>
                <a:gd name="connsiteX2" fmla="*/ 720000 w 720000"/>
                <a:gd name="connsiteY2" fmla="*/ 360000 h 720000"/>
                <a:gd name="connsiteX3" fmla="*/ 360000 w 720000"/>
                <a:gd name="connsiteY3" fmla="*/ 720000 h 720000"/>
                <a:gd name="connsiteX4" fmla="*/ 0 w 720000"/>
                <a:gd name="connsiteY4" fmla="*/ 360000 h 720000"/>
                <a:gd name="connsiteX0-1" fmla="*/ 360000 w 720000"/>
                <a:gd name="connsiteY0-2" fmla="*/ 720000 h 811440"/>
                <a:gd name="connsiteX1-3" fmla="*/ 0 w 720000"/>
                <a:gd name="connsiteY1-4" fmla="*/ 360000 h 811440"/>
                <a:gd name="connsiteX2-5" fmla="*/ 360000 w 720000"/>
                <a:gd name="connsiteY2-6" fmla="*/ 0 h 811440"/>
                <a:gd name="connsiteX3-7" fmla="*/ 720000 w 720000"/>
                <a:gd name="connsiteY3-8" fmla="*/ 360000 h 811440"/>
                <a:gd name="connsiteX4-9" fmla="*/ 451440 w 720000"/>
                <a:gd name="connsiteY4-10" fmla="*/ 811440 h 811440"/>
                <a:gd name="connsiteX0-11" fmla="*/ 360000 w 720000"/>
                <a:gd name="connsiteY0-12" fmla="*/ 720000 h 798740"/>
                <a:gd name="connsiteX1-13" fmla="*/ 0 w 720000"/>
                <a:gd name="connsiteY1-14" fmla="*/ 360000 h 798740"/>
                <a:gd name="connsiteX2-15" fmla="*/ 360000 w 720000"/>
                <a:gd name="connsiteY2-16" fmla="*/ 0 h 798740"/>
                <a:gd name="connsiteX3-17" fmla="*/ 720000 w 720000"/>
                <a:gd name="connsiteY3-18" fmla="*/ 360000 h 798740"/>
                <a:gd name="connsiteX4-19" fmla="*/ 435565 w 720000"/>
                <a:gd name="connsiteY4-20" fmla="*/ 798740 h 798740"/>
                <a:gd name="connsiteX0-21" fmla="*/ 360000 w 720000"/>
                <a:gd name="connsiteY0-22" fmla="*/ 720000 h 776515"/>
                <a:gd name="connsiteX1-23" fmla="*/ 0 w 720000"/>
                <a:gd name="connsiteY1-24" fmla="*/ 360000 h 776515"/>
                <a:gd name="connsiteX2-25" fmla="*/ 360000 w 720000"/>
                <a:gd name="connsiteY2-26" fmla="*/ 0 h 776515"/>
                <a:gd name="connsiteX3-27" fmla="*/ 720000 w 720000"/>
                <a:gd name="connsiteY3-28" fmla="*/ 360000 h 776515"/>
                <a:gd name="connsiteX4-29" fmla="*/ 400640 w 720000"/>
                <a:gd name="connsiteY4-30" fmla="*/ 776515 h 776515"/>
                <a:gd name="connsiteX0-31" fmla="*/ 360000 w 720000"/>
                <a:gd name="connsiteY0-32" fmla="*/ 720000 h 776515"/>
                <a:gd name="connsiteX1-33" fmla="*/ 0 w 720000"/>
                <a:gd name="connsiteY1-34" fmla="*/ 360000 h 776515"/>
                <a:gd name="connsiteX2-35" fmla="*/ 360000 w 720000"/>
                <a:gd name="connsiteY2-36" fmla="*/ 0 h 776515"/>
                <a:gd name="connsiteX3-37" fmla="*/ 720000 w 720000"/>
                <a:gd name="connsiteY3-38" fmla="*/ 360000 h 776515"/>
                <a:gd name="connsiteX4-39" fmla="*/ 400640 w 720000"/>
                <a:gd name="connsiteY4-40" fmla="*/ 776515 h 776515"/>
                <a:gd name="connsiteX0-41" fmla="*/ 360000 w 720000"/>
                <a:gd name="connsiteY0-42" fmla="*/ 720000 h 776515"/>
                <a:gd name="connsiteX1-43" fmla="*/ 0 w 720000"/>
                <a:gd name="connsiteY1-44" fmla="*/ 360000 h 776515"/>
                <a:gd name="connsiteX2-45" fmla="*/ 360000 w 720000"/>
                <a:gd name="connsiteY2-46" fmla="*/ 0 h 776515"/>
                <a:gd name="connsiteX3-47" fmla="*/ 720000 w 720000"/>
                <a:gd name="connsiteY3-48" fmla="*/ 360000 h 776515"/>
                <a:gd name="connsiteX4-49" fmla="*/ 400640 w 720000"/>
                <a:gd name="connsiteY4-50" fmla="*/ 776515 h 776515"/>
                <a:gd name="connsiteX0-51" fmla="*/ 370801 w 730801"/>
                <a:gd name="connsiteY0-52" fmla="*/ 732799 h 789314"/>
                <a:gd name="connsiteX1-53" fmla="*/ 10801 w 730801"/>
                <a:gd name="connsiteY1-54" fmla="*/ 372799 h 789314"/>
                <a:gd name="connsiteX2-55" fmla="*/ 118752 w 730801"/>
                <a:gd name="connsiteY2-56" fmla="*/ 108050 h 789314"/>
                <a:gd name="connsiteX3-57" fmla="*/ 370801 w 730801"/>
                <a:gd name="connsiteY3-58" fmla="*/ 12799 h 789314"/>
                <a:gd name="connsiteX4-59" fmla="*/ 730801 w 730801"/>
                <a:gd name="connsiteY4-60" fmla="*/ 372799 h 789314"/>
                <a:gd name="connsiteX5" fmla="*/ 411441 w 730801"/>
                <a:gd name="connsiteY5" fmla="*/ 789314 h 789314"/>
                <a:gd name="connsiteX0-61" fmla="*/ 370801 w 734748"/>
                <a:gd name="connsiteY0-62" fmla="*/ 720131 h 776646"/>
                <a:gd name="connsiteX1-63" fmla="*/ 10801 w 734748"/>
                <a:gd name="connsiteY1-64" fmla="*/ 360131 h 776646"/>
                <a:gd name="connsiteX2-65" fmla="*/ 118752 w 734748"/>
                <a:gd name="connsiteY2-66" fmla="*/ 95382 h 776646"/>
                <a:gd name="connsiteX3-67" fmla="*/ 370801 w 734748"/>
                <a:gd name="connsiteY3-68" fmla="*/ 131 h 776646"/>
                <a:gd name="connsiteX4-69" fmla="*/ 575953 w 734748"/>
                <a:gd name="connsiteY4-70" fmla="*/ 111257 h 776646"/>
                <a:gd name="connsiteX5-71" fmla="*/ 730801 w 734748"/>
                <a:gd name="connsiteY5-72" fmla="*/ 360131 h 776646"/>
                <a:gd name="connsiteX6" fmla="*/ 411441 w 734748"/>
                <a:gd name="connsiteY6" fmla="*/ 776646 h 776646"/>
                <a:gd name="connsiteX0-73" fmla="*/ 370801 w 734748"/>
                <a:gd name="connsiteY0-74" fmla="*/ 720131 h 776646"/>
                <a:gd name="connsiteX1-75" fmla="*/ 10801 w 734748"/>
                <a:gd name="connsiteY1-76" fmla="*/ 360131 h 776646"/>
                <a:gd name="connsiteX2-77" fmla="*/ 118752 w 734748"/>
                <a:gd name="connsiteY2-78" fmla="*/ 95382 h 776646"/>
                <a:gd name="connsiteX3-79" fmla="*/ 370801 w 734748"/>
                <a:gd name="connsiteY3-80" fmla="*/ 131 h 776646"/>
                <a:gd name="connsiteX4-81" fmla="*/ 575953 w 734748"/>
                <a:gd name="connsiteY4-82" fmla="*/ 111257 h 776646"/>
                <a:gd name="connsiteX5-83" fmla="*/ 730801 w 734748"/>
                <a:gd name="connsiteY5-84" fmla="*/ 360131 h 776646"/>
                <a:gd name="connsiteX6-85" fmla="*/ 411441 w 734748"/>
                <a:gd name="connsiteY6-86" fmla="*/ 776646 h 776646"/>
                <a:gd name="connsiteX0-87" fmla="*/ 370801 w 734748"/>
                <a:gd name="connsiteY0-88" fmla="*/ 720131 h 776646"/>
                <a:gd name="connsiteX1-89" fmla="*/ 10801 w 734748"/>
                <a:gd name="connsiteY1-90" fmla="*/ 360131 h 776646"/>
                <a:gd name="connsiteX2-91" fmla="*/ 118752 w 734748"/>
                <a:gd name="connsiteY2-92" fmla="*/ 95382 h 776646"/>
                <a:gd name="connsiteX3-93" fmla="*/ 370801 w 734748"/>
                <a:gd name="connsiteY3-94" fmla="*/ 131 h 776646"/>
                <a:gd name="connsiteX4-95" fmla="*/ 575953 w 734748"/>
                <a:gd name="connsiteY4-96" fmla="*/ 111257 h 776646"/>
                <a:gd name="connsiteX5-97" fmla="*/ 730801 w 734748"/>
                <a:gd name="connsiteY5-98" fmla="*/ 360131 h 776646"/>
                <a:gd name="connsiteX6-99" fmla="*/ 411441 w 734748"/>
                <a:gd name="connsiteY6-100" fmla="*/ 776646 h 776646"/>
                <a:gd name="connsiteX0-101" fmla="*/ 370801 w 734748"/>
                <a:gd name="connsiteY0-102" fmla="*/ 720131 h 776646"/>
                <a:gd name="connsiteX1-103" fmla="*/ 10801 w 734748"/>
                <a:gd name="connsiteY1-104" fmla="*/ 360131 h 776646"/>
                <a:gd name="connsiteX2-105" fmla="*/ 118752 w 734748"/>
                <a:gd name="connsiteY2-106" fmla="*/ 95382 h 776646"/>
                <a:gd name="connsiteX3-107" fmla="*/ 370801 w 734748"/>
                <a:gd name="connsiteY3-108" fmla="*/ 131 h 776646"/>
                <a:gd name="connsiteX4-109" fmla="*/ 575953 w 734748"/>
                <a:gd name="connsiteY4-110" fmla="*/ 111257 h 776646"/>
                <a:gd name="connsiteX5-111" fmla="*/ 730801 w 734748"/>
                <a:gd name="connsiteY5-112" fmla="*/ 360131 h 776646"/>
                <a:gd name="connsiteX6-113" fmla="*/ 411441 w 734748"/>
                <a:gd name="connsiteY6-114" fmla="*/ 776646 h 776646"/>
                <a:gd name="connsiteX0-115" fmla="*/ 370801 w 734748"/>
                <a:gd name="connsiteY0-116" fmla="*/ 720131 h 776646"/>
                <a:gd name="connsiteX1-117" fmla="*/ 10801 w 734748"/>
                <a:gd name="connsiteY1-118" fmla="*/ 360131 h 776646"/>
                <a:gd name="connsiteX2-119" fmla="*/ 118752 w 734748"/>
                <a:gd name="connsiteY2-120" fmla="*/ 95382 h 776646"/>
                <a:gd name="connsiteX3-121" fmla="*/ 370801 w 734748"/>
                <a:gd name="connsiteY3-122" fmla="*/ 131 h 776646"/>
                <a:gd name="connsiteX4-123" fmla="*/ 575953 w 734748"/>
                <a:gd name="connsiteY4-124" fmla="*/ 111257 h 776646"/>
                <a:gd name="connsiteX5-125" fmla="*/ 730801 w 734748"/>
                <a:gd name="connsiteY5-126" fmla="*/ 360131 h 776646"/>
                <a:gd name="connsiteX6-127" fmla="*/ 411441 w 734748"/>
                <a:gd name="connsiteY6-128" fmla="*/ 776646 h 776646"/>
                <a:gd name="connsiteX0-129" fmla="*/ 370801 w 730801"/>
                <a:gd name="connsiteY0-130" fmla="*/ 720131 h 776646"/>
                <a:gd name="connsiteX1-131" fmla="*/ 10801 w 730801"/>
                <a:gd name="connsiteY1-132" fmla="*/ 360131 h 776646"/>
                <a:gd name="connsiteX2-133" fmla="*/ 118752 w 730801"/>
                <a:gd name="connsiteY2-134" fmla="*/ 95382 h 776646"/>
                <a:gd name="connsiteX3-135" fmla="*/ 370801 w 730801"/>
                <a:gd name="connsiteY3-136" fmla="*/ 131 h 776646"/>
                <a:gd name="connsiteX4-137" fmla="*/ 575953 w 730801"/>
                <a:gd name="connsiteY4-138" fmla="*/ 111257 h 776646"/>
                <a:gd name="connsiteX5-139" fmla="*/ 730801 w 730801"/>
                <a:gd name="connsiteY5-140" fmla="*/ 360131 h 776646"/>
                <a:gd name="connsiteX6-141" fmla="*/ 411441 w 730801"/>
                <a:gd name="connsiteY6-142" fmla="*/ 776646 h 776646"/>
                <a:gd name="connsiteX0-143" fmla="*/ 370801 w 737107"/>
                <a:gd name="connsiteY0-144" fmla="*/ 720007 h 776522"/>
                <a:gd name="connsiteX1-145" fmla="*/ 10801 w 737107"/>
                <a:gd name="connsiteY1-146" fmla="*/ 360007 h 776522"/>
                <a:gd name="connsiteX2-147" fmla="*/ 118752 w 737107"/>
                <a:gd name="connsiteY2-148" fmla="*/ 95258 h 776522"/>
                <a:gd name="connsiteX3-149" fmla="*/ 370801 w 737107"/>
                <a:gd name="connsiteY3-150" fmla="*/ 7 h 776522"/>
                <a:gd name="connsiteX4-151" fmla="*/ 604528 w 737107"/>
                <a:gd name="connsiteY4-152" fmla="*/ 92083 h 776522"/>
                <a:gd name="connsiteX5-153" fmla="*/ 730801 w 737107"/>
                <a:gd name="connsiteY5-154" fmla="*/ 360007 h 776522"/>
                <a:gd name="connsiteX6-155" fmla="*/ 411441 w 737107"/>
                <a:gd name="connsiteY6-156" fmla="*/ 776522 h 776522"/>
                <a:gd name="connsiteX0-157" fmla="*/ 370801 w 730828"/>
                <a:gd name="connsiteY0-158" fmla="*/ 720007 h 776522"/>
                <a:gd name="connsiteX1-159" fmla="*/ 10801 w 730828"/>
                <a:gd name="connsiteY1-160" fmla="*/ 360007 h 776522"/>
                <a:gd name="connsiteX2-161" fmla="*/ 118752 w 730828"/>
                <a:gd name="connsiteY2-162" fmla="*/ 95258 h 776522"/>
                <a:gd name="connsiteX3-163" fmla="*/ 370801 w 730828"/>
                <a:gd name="connsiteY3-164" fmla="*/ 7 h 776522"/>
                <a:gd name="connsiteX4-165" fmla="*/ 604528 w 730828"/>
                <a:gd name="connsiteY4-166" fmla="*/ 92083 h 776522"/>
                <a:gd name="connsiteX5-167" fmla="*/ 730801 w 730828"/>
                <a:gd name="connsiteY5-168" fmla="*/ 360007 h 776522"/>
                <a:gd name="connsiteX6-169" fmla="*/ 595003 w 730828"/>
                <a:gd name="connsiteY6-170" fmla="*/ 584208 h 776522"/>
                <a:gd name="connsiteX7" fmla="*/ 411441 w 730828"/>
                <a:gd name="connsiteY7" fmla="*/ 776522 h 776522"/>
                <a:gd name="connsiteX0-171" fmla="*/ 370801 w 730828"/>
                <a:gd name="connsiteY0-172" fmla="*/ 720007 h 776522"/>
                <a:gd name="connsiteX1-173" fmla="*/ 10801 w 730828"/>
                <a:gd name="connsiteY1-174" fmla="*/ 360007 h 776522"/>
                <a:gd name="connsiteX2-175" fmla="*/ 118752 w 730828"/>
                <a:gd name="connsiteY2-176" fmla="*/ 95258 h 776522"/>
                <a:gd name="connsiteX3-177" fmla="*/ 370801 w 730828"/>
                <a:gd name="connsiteY3-178" fmla="*/ 7 h 776522"/>
                <a:gd name="connsiteX4-179" fmla="*/ 604528 w 730828"/>
                <a:gd name="connsiteY4-180" fmla="*/ 92083 h 776522"/>
                <a:gd name="connsiteX5-181" fmla="*/ 730801 w 730828"/>
                <a:gd name="connsiteY5-182" fmla="*/ 360007 h 776522"/>
                <a:gd name="connsiteX6-183" fmla="*/ 595003 w 730828"/>
                <a:gd name="connsiteY6-184" fmla="*/ 584208 h 776522"/>
                <a:gd name="connsiteX7-185" fmla="*/ 411441 w 730828"/>
                <a:gd name="connsiteY7-186" fmla="*/ 776522 h 776522"/>
                <a:gd name="connsiteX0-187" fmla="*/ 370801 w 730927"/>
                <a:gd name="connsiteY0-188" fmla="*/ 720007 h 776522"/>
                <a:gd name="connsiteX1-189" fmla="*/ 10801 w 730927"/>
                <a:gd name="connsiteY1-190" fmla="*/ 360007 h 776522"/>
                <a:gd name="connsiteX2-191" fmla="*/ 118752 w 730927"/>
                <a:gd name="connsiteY2-192" fmla="*/ 95258 h 776522"/>
                <a:gd name="connsiteX3-193" fmla="*/ 370801 w 730927"/>
                <a:gd name="connsiteY3-194" fmla="*/ 7 h 776522"/>
                <a:gd name="connsiteX4-195" fmla="*/ 604528 w 730927"/>
                <a:gd name="connsiteY4-196" fmla="*/ 92083 h 776522"/>
                <a:gd name="connsiteX5-197" fmla="*/ 730801 w 730927"/>
                <a:gd name="connsiteY5-198" fmla="*/ 360007 h 776522"/>
                <a:gd name="connsiteX6-199" fmla="*/ 623578 w 730927"/>
                <a:gd name="connsiteY6-200" fmla="*/ 615958 h 776522"/>
                <a:gd name="connsiteX7-201" fmla="*/ 411441 w 730927"/>
                <a:gd name="connsiteY7-202" fmla="*/ 776522 h 776522"/>
                <a:gd name="connsiteX0-203" fmla="*/ 360038 w 720164"/>
                <a:gd name="connsiteY0-204" fmla="*/ 720007 h 776522"/>
                <a:gd name="connsiteX1-205" fmla="*/ 117515 w 720164"/>
                <a:gd name="connsiteY1-206" fmla="*/ 574683 h 776522"/>
                <a:gd name="connsiteX2-207" fmla="*/ 38 w 720164"/>
                <a:gd name="connsiteY2-208" fmla="*/ 360007 h 776522"/>
                <a:gd name="connsiteX3-209" fmla="*/ 107989 w 720164"/>
                <a:gd name="connsiteY3-210" fmla="*/ 95258 h 776522"/>
                <a:gd name="connsiteX4-211" fmla="*/ 360038 w 720164"/>
                <a:gd name="connsiteY4-212" fmla="*/ 7 h 776522"/>
                <a:gd name="connsiteX5-213" fmla="*/ 593765 w 720164"/>
                <a:gd name="connsiteY5-214" fmla="*/ 92083 h 776522"/>
                <a:gd name="connsiteX6-215" fmla="*/ 720038 w 720164"/>
                <a:gd name="connsiteY6-216" fmla="*/ 360007 h 776522"/>
                <a:gd name="connsiteX7-217" fmla="*/ 612815 w 720164"/>
                <a:gd name="connsiteY7-218" fmla="*/ 615958 h 776522"/>
                <a:gd name="connsiteX8" fmla="*/ 400678 w 720164"/>
                <a:gd name="connsiteY8" fmla="*/ 776522 h 776522"/>
                <a:gd name="connsiteX0-219" fmla="*/ 360038 w 720164"/>
                <a:gd name="connsiteY0-220" fmla="*/ 720007 h 776522"/>
                <a:gd name="connsiteX1-221" fmla="*/ 117515 w 720164"/>
                <a:gd name="connsiteY1-222" fmla="*/ 574683 h 776522"/>
                <a:gd name="connsiteX2-223" fmla="*/ 38 w 720164"/>
                <a:gd name="connsiteY2-224" fmla="*/ 360007 h 776522"/>
                <a:gd name="connsiteX3-225" fmla="*/ 107989 w 720164"/>
                <a:gd name="connsiteY3-226" fmla="*/ 95258 h 776522"/>
                <a:gd name="connsiteX4-227" fmla="*/ 360038 w 720164"/>
                <a:gd name="connsiteY4-228" fmla="*/ 7 h 776522"/>
                <a:gd name="connsiteX5-229" fmla="*/ 593765 w 720164"/>
                <a:gd name="connsiteY5-230" fmla="*/ 92083 h 776522"/>
                <a:gd name="connsiteX6-231" fmla="*/ 720038 w 720164"/>
                <a:gd name="connsiteY6-232" fmla="*/ 360007 h 776522"/>
                <a:gd name="connsiteX7-233" fmla="*/ 612815 w 720164"/>
                <a:gd name="connsiteY7-234" fmla="*/ 615958 h 776522"/>
                <a:gd name="connsiteX8-235" fmla="*/ 400678 w 720164"/>
                <a:gd name="connsiteY8-236" fmla="*/ 776522 h 776522"/>
                <a:gd name="connsiteX0-237" fmla="*/ 360017 w 720143"/>
                <a:gd name="connsiteY0-238" fmla="*/ 720007 h 776522"/>
                <a:gd name="connsiteX1-239" fmla="*/ 114319 w 720143"/>
                <a:gd name="connsiteY1-240" fmla="*/ 596908 h 776522"/>
                <a:gd name="connsiteX2-241" fmla="*/ 17 w 720143"/>
                <a:gd name="connsiteY2-242" fmla="*/ 360007 h 776522"/>
                <a:gd name="connsiteX3-243" fmla="*/ 107968 w 720143"/>
                <a:gd name="connsiteY3-244" fmla="*/ 95258 h 776522"/>
                <a:gd name="connsiteX4-245" fmla="*/ 360017 w 720143"/>
                <a:gd name="connsiteY4-246" fmla="*/ 7 h 776522"/>
                <a:gd name="connsiteX5-247" fmla="*/ 593744 w 720143"/>
                <a:gd name="connsiteY5-248" fmla="*/ 92083 h 776522"/>
                <a:gd name="connsiteX6-249" fmla="*/ 720017 w 720143"/>
                <a:gd name="connsiteY6-250" fmla="*/ 360007 h 776522"/>
                <a:gd name="connsiteX7-251" fmla="*/ 612794 w 720143"/>
                <a:gd name="connsiteY7-252" fmla="*/ 615958 h 776522"/>
                <a:gd name="connsiteX8-253" fmla="*/ 400657 w 720143"/>
                <a:gd name="connsiteY8-254" fmla="*/ 776522 h 7765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71" y="connsiteY5-72"/>
                </a:cxn>
                <a:cxn ang="0">
                  <a:pos x="connsiteX6-85" y="connsiteY6-86"/>
                </a:cxn>
                <a:cxn ang="0">
                  <a:pos x="connsiteX7-185" y="connsiteY7-186"/>
                </a:cxn>
                <a:cxn ang="0">
                  <a:pos x="connsiteX8-235" y="connsiteY8-236"/>
                </a:cxn>
              </a:cxnLst>
              <a:rect l="l" t="t" r="r" b="b"/>
              <a:pathLst>
                <a:path w="720143" h="776522">
                  <a:moveTo>
                    <a:pt x="360017" y="720007"/>
                  </a:moveTo>
                  <a:cubicBezTo>
                    <a:pt x="319597" y="695786"/>
                    <a:pt x="174319" y="656908"/>
                    <a:pt x="114319" y="596908"/>
                  </a:cubicBezTo>
                  <a:cubicBezTo>
                    <a:pt x="54319" y="536908"/>
                    <a:pt x="1076" y="443615"/>
                    <a:pt x="17" y="360007"/>
                  </a:cubicBezTo>
                  <a:cubicBezTo>
                    <a:pt x="-1042" y="276399"/>
                    <a:pt x="47968" y="155258"/>
                    <a:pt x="107968" y="95258"/>
                  </a:cubicBezTo>
                  <a:cubicBezTo>
                    <a:pt x="167968" y="35258"/>
                    <a:pt x="279054" y="536"/>
                    <a:pt x="360017" y="7"/>
                  </a:cubicBezTo>
                  <a:cubicBezTo>
                    <a:pt x="440980" y="-522"/>
                    <a:pt x="533744" y="32083"/>
                    <a:pt x="593744" y="92083"/>
                  </a:cubicBezTo>
                  <a:cubicBezTo>
                    <a:pt x="653744" y="152083"/>
                    <a:pt x="716842" y="272695"/>
                    <a:pt x="720017" y="360007"/>
                  </a:cubicBezTo>
                  <a:cubicBezTo>
                    <a:pt x="723192" y="447319"/>
                    <a:pt x="666021" y="546539"/>
                    <a:pt x="612794" y="615958"/>
                  </a:cubicBezTo>
                  <a:cubicBezTo>
                    <a:pt x="559567" y="685377"/>
                    <a:pt x="431251" y="744470"/>
                    <a:pt x="400657" y="776522"/>
                  </a:cubicBezTo>
                </a:path>
              </a:pathLst>
            </a:custGeom>
            <a:noFill/>
            <a:ln w="38100">
              <a:solidFill>
                <a:srgbClr val="FC83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p:cNvSpPr txBox="1"/>
            <p:nvPr/>
          </p:nvSpPr>
          <p:spPr>
            <a:xfrm>
              <a:off x="1469561" y="1928555"/>
              <a:ext cx="604975" cy="830995"/>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en-US" altLang="zh-CN" sz="4800" b="1" dirty="0">
                  <a:blipFill>
                    <a:blip r:embed="rId3"/>
                    <a:stretch>
                      <a:fillRect/>
                    </a:stretch>
                  </a:blipFill>
                  <a:latin typeface="方正硬笔楷书简体" panose="03000509000000000000" pitchFamily="65" charset="-122"/>
                  <a:ea typeface="方正硬笔楷书简体" panose="03000509000000000000" pitchFamily="65" charset="-122"/>
                </a:rPr>
                <a:t>4</a:t>
              </a:r>
              <a:endParaRPr lang="zh-HK" altLang="en-US" sz="48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grpSp>
        <p:nvGrpSpPr>
          <p:cNvPr id="40" name="组合 39"/>
          <p:cNvGrpSpPr/>
          <p:nvPr/>
        </p:nvGrpSpPr>
        <p:grpSpPr>
          <a:xfrm>
            <a:off x="6359680" y="3293821"/>
            <a:ext cx="720143" cy="830995"/>
            <a:chOff x="1411978" y="1928555"/>
            <a:chExt cx="720143" cy="830995"/>
          </a:xfrm>
        </p:grpSpPr>
        <p:sp>
          <p:nvSpPr>
            <p:cNvPr id="41" name="椭圆 5"/>
            <p:cNvSpPr/>
            <p:nvPr/>
          </p:nvSpPr>
          <p:spPr>
            <a:xfrm>
              <a:off x="1411978" y="1955792"/>
              <a:ext cx="720143" cy="776522"/>
            </a:xfrm>
            <a:custGeom>
              <a:avLst/>
              <a:gdLst>
                <a:gd name="connsiteX0" fmla="*/ 0 w 720000"/>
                <a:gd name="connsiteY0" fmla="*/ 360000 h 720000"/>
                <a:gd name="connsiteX1" fmla="*/ 360000 w 720000"/>
                <a:gd name="connsiteY1" fmla="*/ 0 h 720000"/>
                <a:gd name="connsiteX2" fmla="*/ 720000 w 720000"/>
                <a:gd name="connsiteY2" fmla="*/ 360000 h 720000"/>
                <a:gd name="connsiteX3" fmla="*/ 360000 w 720000"/>
                <a:gd name="connsiteY3" fmla="*/ 720000 h 720000"/>
                <a:gd name="connsiteX4" fmla="*/ 0 w 720000"/>
                <a:gd name="connsiteY4" fmla="*/ 360000 h 720000"/>
                <a:gd name="connsiteX0-1" fmla="*/ 360000 w 720000"/>
                <a:gd name="connsiteY0-2" fmla="*/ 720000 h 811440"/>
                <a:gd name="connsiteX1-3" fmla="*/ 0 w 720000"/>
                <a:gd name="connsiteY1-4" fmla="*/ 360000 h 811440"/>
                <a:gd name="connsiteX2-5" fmla="*/ 360000 w 720000"/>
                <a:gd name="connsiteY2-6" fmla="*/ 0 h 811440"/>
                <a:gd name="connsiteX3-7" fmla="*/ 720000 w 720000"/>
                <a:gd name="connsiteY3-8" fmla="*/ 360000 h 811440"/>
                <a:gd name="connsiteX4-9" fmla="*/ 451440 w 720000"/>
                <a:gd name="connsiteY4-10" fmla="*/ 811440 h 811440"/>
                <a:gd name="connsiteX0-11" fmla="*/ 360000 w 720000"/>
                <a:gd name="connsiteY0-12" fmla="*/ 720000 h 798740"/>
                <a:gd name="connsiteX1-13" fmla="*/ 0 w 720000"/>
                <a:gd name="connsiteY1-14" fmla="*/ 360000 h 798740"/>
                <a:gd name="connsiteX2-15" fmla="*/ 360000 w 720000"/>
                <a:gd name="connsiteY2-16" fmla="*/ 0 h 798740"/>
                <a:gd name="connsiteX3-17" fmla="*/ 720000 w 720000"/>
                <a:gd name="connsiteY3-18" fmla="*/ 360000 h 798740"/>
                <a:gd name="connsiteX4-19" fmla="*/ 435565 w 720000"/>
                <a:gd name="connsiteY4-20" fmla="*/ 798740 h 798740"/>
                <a:gd name="connsiteX0-21" fmla="*/ 360000 w 720000"/>
                <a:gd name="connsiteY0-22" fmla="*/ 720000 h 776515"/>
                <a:gd name="connsiteX1-23" fmla="*/ 0 w 720000"/>
                <a:gd name="connsiteY1-24" fmla="*/ 360000 h 776515"/>
                <a:gd name="connsiteX2-25" fmla="*/ 360000 w 720000"/>
                <a:gd name="connsiteY2-26" fmla="*/ 0 h 776515"/>
                <a:gd name="connsiteX3-27" fmla="*/ 720000 w 720000"/>
                <a:gd name="connsiteY3-28" fmla="*/ 360000 h 776515"/>
                <a:gd name="connsiteX4-29" fmla="*/ 400640 w 720000"/>
                <a:gd name="connsiteY4-30" fmla="*/ 776515 h 776515"/>
                <a:gd name="connsiteX0-31" fmla="*/ 360000 w 720000"/>
                <a:gd name="connsiteY0-32" fmla="*/ 720000 h 776515"/>
                <a:gd name="connsiteX1-33" fmla="*/ 0 w 720000"/>
                <a:gd name="connsiteY1-34" fmla="*/ 360000 h 776515"/>
                <a:gd name="connsiteX2-35" fmla="*/ 360000 w 720000"/>
                <a:gd name="connsiteY2-36" fmla="*/ 0 h 776515"/>
                <a:gd name="connsiteX3-37" fmla="*/ 720000 w 720000"/>
                <a:gd name="connsiteY3-38" fmla="*/ 360000 h 776515"/>
                <a:gd name="connsiteX4-39" fmla="*/ 400640 w 720000"/>
                <a:gd name="connsiteY4-40" fmla="*/ 776515 h 776515"/>
                <a:gd name="connsiteX0-41" fmla="*/ 360000 w 720000"/>
                <a:gd name="connsiteY0-42" fmla="*/ 720000 h 776515"/>
                <a:gd name="connsiteX1-43" fmla="*/ 0 w 720000"/>
                <a:gd name="connsiteY1-44" fmla="*/ 360000 h 776515"/>
                <a:gd name="connsiteX2-45" fmla="*/ 360000 w 720000"/>
                <a:gd name="connsiteY2-46" fmla="*/ 0 h 776515"/>
                <a:gd name="connsiteX3-47" fmla="*/ 720000 w 720000"/>
                <a:gd name="connsiteY3-48" fmla="*/ 360000 h 776515"/>
                <a:gd name="connsiteX4-49" fmla="*/ 400640 w 720000"/>
                <a:gd name="connsiteY4-50" fmla="*/ 776515 h 776515"/>
                <a:gd name="connsiteX0-51" fmla="*/ 370801 w 730801"/>
                <a:gd name="connsiteY0-52" fmla="*/ 732799 h 789314"/>
                <a:gd name="connsiteX1-53" fmla="*/ 10801 w 730801"/>
                <a:gd name="connsiteY1-54" fmla="*/ 372799 h 789314"/>
                <a:gd name="connsiteX2-55" fmla="*/ 118752 w 730801"/>
                <a:gd name="connsiteY2-56" fmla="*/ 108050 h 789314"/>
                <a:gd name="connsiteX3-57" fmla="*/ 370801 w 730801"/>
                <a:gd name="connsiteY3-58" fmla="*/ 12799 h 789314"/>
                <a:gd name="connsiteX4-59" fmla="*/ 730801 w 730801"/>
                <a:gd name="connsiteY4-60" fmla="*/ 372799 h 789314"/>
                <a:gd name="connsiteX5" fmla="*/ 411441 w 730801"/>
                <a:gd name="connsiteY5" fmla="*/ 789314 h 789314"/>
                <a:gd name="connsiteX0-61" fmla="*/ 370801 w 734748"/>
                <a:gd name="connsiteY0-62" fmla="*/ 720131 h 776646"/>
                <a:gd name="connsiteX1-63" fmla="*/ 10801 w 734748"/>
                <a:gd name="connsiteY1-64" fmla="*/ 360131 h 776646"/>
                <a:gd name="connsiteX2-65" fmla="*/ 118752 w 734748"/>
                <a:gd name="connsiteY2-66" fmla="*/ 95382 h 776646"/>
                <a:gd name="connsiteX3-67" fmla="*/ 370801 w 734748"/>
                <a:gd name="connsiteY3-68" fmla="*/ 131 h 776646"/>
                <a:gd name="connsiteX4-69" fmla="*/ 575953 w 734748"/>
                <a:gd name="connsiteY4-70" fmla="*/ 111257 h 776646"/>
                <a:gd name="connsiteX5-71" fmla="*/ 730801 w 734748"/>
                <a:gd name="connsiteY5-72" fmla="*/ 360131 h 776646"/>
                <a:gd name="connsiteX6" fmla="*/ 411441 w 734748"/>
                <a:gd name="connsiteY6" fmla="*/ 776646 h 776646"/>
                <a:gd name="connsiteX0-73" fmla="*/ 370801 w 734748"/>
                <a:gd name="connsiteY0-74" fmla="*/ 720131 h 776646"/>
                <a:gd name="connsiteX1-75" fmla="*/ 10801 w 734748"/>
                <a:gd name="connsiteY1-76" fmla="*/ 360131 h 776646"/>
                <a:gd name="connsiteX2-77" fmla="*/ 118752 w 734748"/>
                <a:gd name="connsiteY2-78" fmla="*/ 95382 h 776646"/>
                <a:gd name="connsiteX3-79" fmla="*/ 370801 w 734748"/>
                <a:gd name="connsiteY3-80" fmla="*/ 131 h 776646"/>
                <a:gd name="connsiteX4-81" fmla="*/ 575953 w 734748"/>
                <a:gd name="connsiteY4-82" fmla="*/ 111257 h 776646"/>
                <a:gd name="connsiteX5-83" fmla="*/ 730801 w 734748"/>
                <a:gd name="connsiteY5-84" fmla="*/ 360131 h 776646"/>
                <a:gd name="connsiteX6-85" fmla="*/ 411441 w 734748"/>
                <a:gd name="connsiteY6-86" fmla="*/ 776646 h 776646"/>
                <a:gd name="connsiteX0-87" fmla="*/ 370801 w 734748"/>
                <a:gd name="connsiteY0-88" fmla="*/ 720131 h 776646"/>
                <a:gd name="connsiteX1-89" fmla="*/ 10801 w 734748"/>
                <a:gd name="connsiteY1-90" fmla="*/ 360131 h 776646"/>
                <a:gd name="connsiteX2-91" fmla="*/ 118752 w 734748"/>
                <a:gd name="connsiteY2-92" fmla="*/ 95382 h 776646"/>
                <a:gd name="connsiteX3-93" fmla="*/ 370801 w 734748"/>
                <a:gd name="connsiteY3-94" fmla="*/ 131 h 776646"/>
                <a:gd name="connsiteX4-95" fmla="*/ 575953 w 734748"/>
                <a:gd name="connsiteY4-96" fmla="*/ 111257 h 776646"/>
                <a:gd name="connsiteX5-97" fmla="*/ 730801 w 734748"/>
                <a:gd name="connsiteY5-98" fmla="*/ 360131 h 776646"/>
                <a:gd name="connsiteX6-99" fmla="*/ 411441 w 734748"/>
                <a:gd name="connsiteY6-100" fmla="*/ 776646 h 776646"/>
                <a:gd name="connsiteX0-101" fmla="*/ 370801 w 734748"/>
                <a:gd name="connsiteY0-102" fmla="*/ 720131 h 776646"/>
                <a:gd name="connsiteX1-103" fmla="*/ 10801 w 734748"/>
                <a:gd name="connsiteY1-104" fmla="*/ 360131 h 776646"/>
                <a:gd name="connsiteX2-105" fmla="*/ 118752 w 734748"/>
                <a:gd name="connsiteY2-106" fmla="*/ 95382 h 776646"/>
                <a:gd name="connsiteX3-107" fmla="*/ 370801 w 734748"/>
                <a:gd name="connsiteY3-108" fmla="*/ 131 h 776646"/>
                <a:gd name="connsiteX4-109" fmla="*/ 575953 w 734748"/>
                <a:gd name="connsiteY4-110" fmla="*/ 111257 h 776646"/>
                <a:gd name="connsiteX5-111" fmla="*/ 730801 w 734748"/>
                <a:gd name="connsiteY5-112" fmla="*/ 360131 h 776646"/>
                <a:gd name="connsiteX6-113" fmla="*/ 411441 w 734748"/>
                <a:gd name="connsiteY6-114" fmla="*/ 776646 h 776646"/>
                <a:gd name="connsiteX0-115" fmla="*/ 370801 w 734748"/>
                <a:gd name="connsiteY0-116" fmla="*/ 720131 h 776646"/>
                <a:gd name="connsiteX1-117" fmla="*/ 10801 w 734748"/>
                <a:gd name="connsiteY1-118" fmla="*/ 360131 h 776646"/>
                <a:gd name="connsiteX2-119" fmla="*/ 118752 w 734748"/>
                <a:gd name="connsiteY2-120" fmla="*/ 95382 h 776646"/>
                <a:gd name="connsiteX3-121" fmla="*/ 370801 w 734748"/>
                <a:gd name="connsiteY3-122" fmla="*/ 131 h 776646"/>
                <a:gd name="connsiteX4-123" fmla="*/ 575953 w 734748"/>
                <a:gd name="connsiteY4-124" fmla="*/ 111257 h 776646"/>
                <a:gd name="connsiteX5-125" fmla="*/ 730801 w 734748"/>
                <a:gd name="connsiteY5-126" fmla="*/ 360131 h 776646"/>
                <a:gd name="connsiteX6-127" fmla="*/ 411441 w 734748"/>
                <a:gd name="connsiteY6-128" fmla="*/ 776646 h 776646"/>
                <a:gd name="connsiteX0-129" fmla="*/ 370801 w 730801"/>
                <a:gd name="connsiteY0-130" fmla="*/ 720131 h 776646"/>
                <a:gd name="connsiteX1-131" fmla="*/ 10801 w 730801"/>
                <a:gd name="connsiteY1-132" fmla="*/ 360131 h 776646"/>
                <a:gd name="connsiteX2-133" fmla="*/ 118752 w 730801"/>
                <a:gd name="connsiteY2-134" fmla="*/ 95382 h 776646"/>
                <a:gd name="connsiteX3-135" fmla="*/ 370801 w 730801"/>
                <a:gd name="connsiteY3-136" fmla="*/ 131 h 776646"/>
                <a:gd name="connsiteX4-137" fmla="*/ 575953 w 730801"/>
                <a:gd name="connsiteY4-138" fmla="*/ 111257 h 776646"/>
                <a:gd name="connsiteX5-139" fmla="*/ 730801 w 730801"/>
                <a:gd name="connsiteY5-140" fmla="*/ 360131 h 776646"/>
                <a:gd name="connsiteX6-141" fmla="*/ 411441 w 730801"/>
                <a:gd name="connsiteY6-142" fmla="*/ 776646 h 776646"/>
                <a:gd name="connsiteX0-143" fmla="*/ 370801 w 737107"/>
                <a:gd name="connsiteY0-144" fmla="*/ 720007 h 776522"/>
                <a:gd name="connsiteX1-145" fmla="*/ 10801 w 737107"/>
                <a:gd name="connsiteY1-146" fmla="*/ 360007 h 776522"/>
                <a:gd name="connsiteX2-147" fmla="*/ 118752 w 737107"/>
                <a:gd name="connsiteY2-148" fmla="*/ 95258 h 776522"/>
                <a:gd name="connsiteX3-149" fmla="*/ 370801 w 737107"/>
                <a:gd name="connsiteY3-150" fmla="*/ 7 h 776522"/>
                <a:gd name="connsiteX4-151" fmla="*/ 604528 w 737107"/>
                <a:gd name="connsiteY4-152" fmla="*/ 92083 h 776522"/>
                <a:gd name="connsiteX5-153" fmla="*/ 730801 w 737107"/>
                <a:gd name="connsiteY5-154" fmla="*/ 360007 h 776522"/>
                <a:gd name="connsiteX6-155" fmla="*/ 411441 w 737107"/>
                <a:gd name="connsiteY6-156" fmla="*/ 776522 h 776522"/>
                <a:gd name="connsiteX0-157" fmla="*/ 370801 w 730828"/>
                <a:gd name="connsiteY0-158" fmla="*/ 720007 h 776522"/>
                <a:gd name="connsiteX1-159" fmla="*/ 10801 w 730828"/>
                <a:gd name="connsiteY1-160" fmla="*/ 360007 h 776522"/>
                <a:gd name="connsiteX2-161" fmla="*/ 118752 w 730828"/>
                <a:gd name="connsiteY2-162" fmla="*/ 95258 h 776522"/>
                <a:gd name="connsiteX3-163" fmla="*/ 370801 w 730828"/>
                <a:gd name="connsiteY3-164" fmla="*/ 7 h 776522"/>
                <a:gd name="connsiteX4-165" fmla="*/ 604528 w 730828"/>
                <a:gd name="connsiteY4-166" fmla="*/ 92083 h 776522"/>
                <a:gd name="connsiteX5-167" fmla="*/ 730801 w 730828"/>
                <a:gd name="connsiteY5-168" fmla="*/ 360007 h 776522"/>
                <a:gd name="connsiteX6-169" fmla="*/ 595003 w 730828"/>
                <a:gd name="connsiteY6-170" fmla="*/ 584208 h 776522"/>
                <a:gd name="connsiteX7" fmla="*/ 411441 w 730828"/>
                <a:gd name="connsiteY7" fmla="*/ 776522 h 776522"/>
                <a:gd name="connsiteX0-171" fmla="*/ 370801 w 730828"/>
                <a:gd name="connsiteY0-172" fmla="*/ 720007 h 776522"/>
                <a:gd name="connsiteX1-173" fmla="*/ 10801 w 730828"/>
                <a:gd name="connsiteY1-174" fmla="*/ 360007 h 776522"/>
                <a:gd name="connsiteX2-175" fmla="*/ 118752 w 730828"/>
                <a:gd name="connsiteY2-176" fmla="*/ 95258 h 776522"/>
                <a:gd name="connsiteX3-177" fmla="*/ 370801 w 730828"/>
                <a:gd name="connsiteY3-178" fmla="*/ 7 h 776522"/>
                <a:gd name="connsiteX4-179" fmla="*/ 604528 w 730828"/>
                <a:gd name="connsiteY4-180" fmla="*/ 92083 h 776522"/>
                <a:gd name="connsiteX5-181" fmla="*/ 730801 w 730828"/>
                <a:gd name="connsiteY5-182" fmla="*/ 360007 h 776522"/>
                <a:gd name="connsiteX6-183" fmla="*/ 595003 w 730828"/>
                <a:gd name="connsiteY6-184" fmla="*/ 584208 h 776522"/>
                <a:gd name="connsiteX7-185" fmla="*/ 411441 w 730828"/>
                <a:gd name="connsiteY7-186" fmla="*/ 776522 h 776522"/>
                <a:gd name="connsiteX0-187" fmla="*/ 370801 w 730927"/>
                <a:gd name="connsiteY0-188" fmla="*/ 720007 h 776522"/>
                <a:gd name="connsiteX1-189" fmla="*/ 10801 w 730927"/>
                <a:gd name="connsiteY1-190" fmla="*/ 360007 h 776522"/>
                <a:gd name="connsiteX2-191" fmla="*/ 118752 w 730927"/>
                <a:gd name="connsiteY2-192" fmla="*/ 95258 h 776522"/>
                <a:gd name="connsiteX3-193" fmla="*/ 370801 w 730927"/>
                <a:gd name="connsiteY3-194" fmla="*/ 7 h 776522"/>
                <a:gd name="connsiteX4-195" fmla="*/ 604528 w 730927"/>
                <a:gd name="connsiteY4-196" fmla="*/ 92083 h 776522"/>
                <a:gd name="connsiteX5-197" fmla="*/ 730801 w 730927"/>
                <a:gd name="connsiteY5-198" fmla="*/ 360007 h 776522"/>
                <a:gd name="connsiteX6-199" fmla="*/ 623578 w 730927"/>
                <a:gd name="connsiteY6-200" fmla="*/ 615958 h 776522"/>
                <a:gd name="connsiteX7-201" fmla="*/ 411441 w 730927"/>
                <a:gd name="connsiteY7-202" fmla="*/ 776522 h 776522"/>
                <a:gd name="connsiteX0-203" fmla="*/ 360038 w 720164"/>
                <a:gd name="connsiteY0-204" fmla="*/ 720007 h 776522"/>
                <a:gd name="connsiteX1-205" fmla="*/ 117515 w 720164"/>
                <a:gd name="connsiteY1-206" fmla="*/ 574683 h 776522"/>
                <a:gd name="connsiteX2-207" fmla="*/ 38 w 720164"/>
                <a:gd name="connsiteY2-208" fmla="*/ 360007 h 776522"/>
                <a:gd name="connsiteX3-209" fmla="*/ 107989 w 720164"/>
                <a:gd name="connsiteY3-210" fmla="*/ 95258 h 776522"/>
                <a:gd name="connsiteX4-211" fmla="*/ 360038 w 720164"/>
                <a:gd name="connsiteY4-212" fmla="*/ 7 h 776522"/>
                <a:gd name="connsiteX5-213" fmla="*/ 593765 w 720164"/>
                <a:gd name="connsiteY5-214" fmla="*/ 92083 h 776522"/>
                <a:gd name="connsiteX6-215" fmla="*/ 720038 w 720164"/>
                <a:gd name="connsiteY6-216" fmla="*/ 360007 h 776522"/>
                <a:gd name="connsiteX7-217" fmla="*/ 612815 w 720164"/>
                <a:gd name="connsiteY7-218" fmla="*/ 615958 h 776522"/>
                <a:gd name="connsiteX8" fmla="*/ 400678 w 720164"/>
                <a:gd name="connsiteY8" fmla="*/ 776522 h 776522"/>
                <a:gd name="connsiteX0-219" fmla="*/ 360038 w 720164"/>
                <a:gd name="connsiteY0-220" fmla="*/ 720007 h 776522"/>
                <a:gd name="connsiteX1-221" fmla="*/ 117515 w 720164"/>
                <a:gd name="connsiteY1-222" fmla="*/ 574683 h 776522"/>
                <a:gd name="connsiteX2-223" fmla="*/ 38 w 720164"/>
                <a:gd name="connsiteY2-224" fmla="*/ 360007 h 776522"/>
                <a:gd name="connsiteX3-225" fmla="*/ 107989 w 720164"/>
                <a:gd name="connsiteY3-226" fmla="*/ 95258 h 776522"/>
                <a:gd name="connsiteX4-227" fmla="*/ 360038 w 720164"/>
                <a:gd name="connsiteY4-228" fmla="*/ 7 h 776522"/>
                <a:gd name="connsiteX5-229" fmla="*/ 593765 w 720164"/>
                <a:gd name="connsiteY5-230" fmla="*/ 92083 h 776522"/>
                <a:gd name="connsiteX6-231" fmla="*/ 720038 w 720164"/>
                <a:gd name="connsiteY6-232" fmla="*/ 360007 h 776522"/>
                <a:gd name="connsiteX7-233" fmla="*/ 612815 w 720164"/>
                <a:gd name="connsiteY7-234" fmla="*/ 615958 h 776522"/>
                <a:gd name="connsiteX8-235" fmla="*/ 400678 w 720164"/>
                <a:gd name="connsiteY8-236" fmla="*/ 776522 h 776522"/>
                <a:gd name="connsiteX0-237" fmla="*/ 360017 w 720143"/>
                <a:gd name="connsiteY0-238" fmla="*/ 720007 h 776522"/>
                <a:gd name="connsiteX1-239" fmla="*/ 114319 w 720143"/>
                <a:gd name="connsiteY1-240" fmla="*/ 596908 h 776522"/>
                <a:gd name="connsiteX2-241" fmla="*/ 17 w 720143"/>
                <a:gd name="connsiteY2-242" fmla="*/ 360007 h 776522"/>
                <a:gd name="connsiteX3-243" fmla="*/ 107968 w 720143"/>
                <a:gd name="connsiteY3-244" fmla="*/ 95258 h 776522"/>
                <a:gd name="connsiteX4-245" fmla="*/ 360017 w 720143"/>
                <a:gd name="connsiteY4-246" fmla="*/ 7 h 776522"/>
                <a:gd name="connsiteX5-247" fmla="*/ 593744 w 720143"/>
                <a:gd name="connsiteY5-248" fmla="*/ 92083 h 776522"/>
                <a:gd name="connsiteX6-249" fmla="*/ 720017 w 720143"/>
                <a:gd name="connsiteY6-250" fmla="*/ 360007 h 776522"/>
                <a:gd name="connsiteX7-251" fmla="*/ 612794 w 720143"/>
                <a:gd name="connsiteY7-252" fmla="*/ 615958 h 776522"/>
                <a:gd name="connsiteX8-253" fmla="*/ 400657 w 720143"/>
                <a:gd name="connsiteY8-254" fmla="*/ 776522 h 7765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71" y="connsiteY5-72"/>
                </a:cxn>
                <a:cxn ang="0">
                  <a:pos x="connsiteX6-85" y="connsiteY6-86"/>
                </a:cxn>
                <a:cxn ang="0">
                  <a:pos x="connsiteX7-185" y="connsiteY7-186"/>
                </a:cxn>
                <a:cxn ang="0">
                  <a:pos x="connsiteX8-235" y="connsiteY8-236"/>
                </a:cxn>
              </a:cxnLst>
              <a:rect l="l" t="t" r="r" b="b"/>
              <a:pathLst>
                <a:path w="720143" h="776522">
                  <a:moveTo>
                    <a:pt x="360017" y="720007"/>
                  </a:moveTo>
                  <a:cubicBezTo>
                    <a:pt x="319597" y="695786"/>
                    <a:pt x="174319" y="656908"/>
                    <a:pt x="114319" y="596908"/>
                  </a:cubicBezTo>
                  <a:cubicBezTo>
                    <a:pt x="54319" y="536908"/>
                    <a:pt x="1076" y="443615"/>
                    <a:pt x="17" y="360007"/>
                  </a:cubicBezTo>
                  <a:cubicBezTo>
                    <a:pt x="-1042" y="276399"/>
                    <a:pt x="47968" y="155258"/>
                    <a:pt x="107968" y="95258"/>
                  </a:cubicBezTo>
                  <a:cubicBezTo>
                    <a:pt x="167968" y="35258"/>
                    <a:pt x="279054" y="536"/>
                    <a:pt x="360017" y="7"/>
                  </a:cubicBezTo>
                  <a:cubicBezTo>
                    <a:pt x="440980" y="-522"/>
                    <a:pt x="533744" y="32083"/>
                    <a:pt x="593744" y="92083"/>
                  </a:cubicBezTo>
                  <a:cubicBezTo>
                    <a:pt x="653744" y="152083"/>
                    <a:pt x="716842" y="272695"/>
                    <a:pt x="720017" y="360007"/>
                  </a:cubicBezTo>
                  <a:cubicBezTo>
                    <a:pt x="723192" y="447319"/>
                    <a:pt x="666021" y="546539"/>
                    <a:pt x="612794" y="615958"/>
                  </a:cubicBezTo>
                  <a:cubicBezTo>
                    <a:pt x="559567" y="685377"/>
                    <a:pt x="431251" y="744470"/>
                    <a:pt x="400657" y="776522"/>
                  </a:cubicBezTo>
                </a:path>
              </a:pathLst>
            </a:custGeom>
            <a:noFill/>
            <a:ln w="38100">
              <a:solidFill>
                <a:srgbClr val="FBAA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p:cNvSpPr txBox="1"/>
            <p:nvPr/>
          </p:nvSpPr>
          <p:spPr>
            <a:xfrm>
              <a:off x="1469561" y="1928555"/>
              <a:ext cx="604975" cy="830995"/>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en-US" altLang="zh-CN" sz="4800" b="1" dirty="0">
                  <a:blipFill>
                    <a:blip r:embed="rId3"/>
                    <a:stretch>
                      <a:fillRect/>
                    </a:stretch>
                  </a:blipFill>
                  <a:latin typeface="方正硬笔楷书简体" panose="03000509000000000000" pitchFamily="65" charset="-122"/>
                  <a:ea typeface="方正硬笔楷书简体" panose="03000509000000000000" pitchFamily="65" charset="-122"/>
                </a:rPr>
                <a:t>5</a:t>
              </a:r>
              <a:endParaRPr lang="zh-HK" altLang="en-US" sz="48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grpSp>
        <p:nvGrpSpPr>
          <p:cNvPr id="43" name="组合 42"/>
          <p:cNvGrpSpPr/>
          <p:nvPr/>
        </p:nvGrpSpPr>
        <p:grpSpPr>
          <a:xfrm>
            <a:off x="6359680" y="4674036"/>
            <a:ext cx="720143" cy="830995"/>
            <a:chOff x="1411978" y="1928555"/>
            <a:chExt cx="720143" cy="830995"/>
          </a:xfrm>
        </p:grpSpPr>
        <p:sp>
          <p:nvSpPr>
            <p:cNvPr id="44" name="椭圆 5"/>
            <p:cNvSpPr/>
            <p:nvPr/>
          </p:nvSpPr>
          <p:spPr>
            <a:xfrm>
              <a:off x="1411978" y="1955792"/>
              <a:ext cx="720143" cy="776522"/>
            </a:xfrm>
            <a:custGeom>
              <a:avLst/>
              <a:gdLst>
                <a:gd name="connsiteX0" fmla="*/ 0 w 720000"/>
                <a:gd name="connsiteY0" fmla="*/ 360000 h 720000"/>
                <a:gd name="connsiteX1" fmla="*/ 360000 w 720000"/>
                <a:gd name="connsiteY1" fmla="*/ 0 h 720000"/>
                <a:gd name="connsiteX2" fmla="*/ 720000 w 720000"/>
                <a:gd name="connsiteY2" fmla="*/ 360000 h 720000"/>
                <a:gd name="connsiteX3" fmla="*/ 360000 w 720000"/>
                <a:gd name="connsiteY3" fmla="*/ 720000 h 720000"/>
                <a:gd name="connsiteX4" fmla="*/ 0 w 720000"/>
                <a:gd name="connsiteY4" fmla="*/ 360000 h 720000"/>
                <a:gd name="connsiteX0-1" fmla="*/ 360000 w 720000"/>
                <a:gd name="connsiteY0-2" fmla="*/ 720000 h 811440"/>
                <a:gd name="connsiteX1-3" fmla="*/ 0 w 720000"/>
                <a:gd name="connsiteY1-4" fmla="*/ 360000 h 811440"/>
                <a:gd name="connsiteX2-5" fmla="*/ 360000 w 720000"/>
                <a:gd name="connsiteY2-6" fmla="*/ 0 h 811440"/>
                <a:gd name="connsiteX3-7" fmla="*/ 720000 w 720000"/>
                <a:gd name="connsiteY3-8" fmla="*/ 360000 h 811440"/>
                <a:gd name="connsiteX4-9" fmla="*/ 451440 w 720000"/>
                <a:gd name="connsiteY4-10" fmla="*/ 811440 h 811440"/>
                <a:gd name="connsiteX0-11" fmla="*/ 360000 w 720000"/>
                <a:gd name="connsiteY0-12" fmla="*/ 720000 h 798740"/>
                <a:gd name="connsiteX1-13" fmla="*/ 0 w 720000"/>
                <a:gd name="connsiteY1-14" fmla="*/ 360000 h 798740"/>
                <a:gd name="connsiteX2-15" fmla="*/ 360000 w 720000"/>
                <a:gd name="connsiteY2-16" fmla="*/ 0 h 798740"/>
                <a:gd name="connsiteX3-17" fmla="*/ 720000 w 720000"/>
                <a:gd name="connsiteY3-18" fmla="*/ 360000 h 798740"/>
                <a:gd name="connsiteX4-19" fmla="*/ 435565 w 720000"/>
                <a:gd name="connsiteY4-20" fmla="*/ 798740 h 798740"/>
                <a:gd name="connsiteX0-21" fmla="*/ 360000 w 720000"/>
                <a:gd name="connsiteY0-22" fmla="*/ 720000 h 776515"/>
                <a:gd name="connsiteX1-23" fmla="*/ 0 w 720000"/>
                <a:gd name="connsiteY1-24" fmla="*/ 360000 h 776515"/>
                <a:gd name="connsiteX2-25" fmla="*/ 360000 w 720000"/>
                <a:gd name="connsiteY2-26" fmla="*/ 0 h 776515"/>
                <a:gd name="connsiteX3-27" fmla="*/ 720000 w 720000"/>
                <a:gd name="connsiteY3-28" fmla="*/ 360000 h 776515"/>
                <a:gd name="connsiteX4-29" fmla="*/ 400640 w 720000"/>
                <a:gd name="connsiteY4-30" fmla="*/ 776515 h 776515"/>
                <a:gd name="connsiteX0-31" fmla="*/ 360000 w 720000"/>
                <a:gd name="connsiteY0-32" fmla="*/ 720000 h 776515"/>
                <a:gd name="connsiteX1-33" fmla="*/ 0 w 720000"/>
                <a:gd name="connsiteY1-34" fmla="*/ 360000 h 776515"/>
                <a:gd name="connsiteX2-35" fmla="*/ 360000 w 720000"/>
                <a:gd name="connsiteY2-36" fmla="*/ 0 h 776515"/>
                <a:gd name="connsiteX3-37" fmla="*/ 720000 w 720000"/>
                <a:gd name="connsiteY3-38" fmla="*/ 360000 h 776515"/>
                <a:gd name="connsiteX4-39" fmla="*/ 400640 w 720000"/>
                <a:gd name="connsiteY4-40" fmla="*/ 776515 h 776515"/>
                <a:gd name="connsiteX0-41" fmla="*/ 360000 w 720000"/>
                <a:gd name="connsiteY0-42" fmla="*/ 720000 h 776515"/>
                <a:gd name="connsiteX1-43" fmla="*/ 0 w 720000"/>
                <a:gd name="connsiteY1-44" fmla="*/ 360000 h 776515"/>
                <a:gd name="connsiteX2-45" fmla="*/ 360000 w 720000"/>
                <a:gd name="connsiteY2-46" fmla="*/ 0 h 776515"/>
                <a:gd name="connsiteX3-47" fmla="*/ 720000 w 720000"/>
                <a:gd name="connsiteY3-48" fmla="*/ 360000 h 776515"/>
                <a:gd name="connsiteX4-49" fmla="*/ 400640 w 720000"/>
                <a:gd name="connsiteY4-50" fmla="*/ 776515 h 776515"/>
                <a:gd name="connsiteX0-51" fmla="*/ 370801 w 730801"/>
                <a:gd name="connsiteY0-52" fmla="*/ 732799 h 789314"/>
                <a:gd name="connsiteX1-53" fmla="*/ 10801 w 730801"/>
                <a:gd name="connsiteY1-54" fmla="*/ 372799 h 789314"/>
                <a:gd name="connsiteX2-55" fmla="*/ 118752 w 730801"/>
                <a:gd name="connsiteY2-56" fmla="*/ 108050 h 789314"/>
                <a:gd name="connsiteX3-57" fmla="*/ 370801 w 730801"/>
                <a:gd name="connsiteY3-58" fmla="*/ 12799 h 789314"/>
                <a:gd name="connsiteX4-59" fmla="*/ 730801 w 730801"/>
                <a:gd name="connsiteY4-60" fmla="*/ 372799 h 789314"/>
                <a:gd name="connsiteX5" fmla="*/ 411441 w 730801"/>
                <a:gd name="connsiteY5" fmla="*/ 789314 h 789314"/>
                <a:gd name="connsiteX0-61" fmla="*/ 370801 w 734748"/>
                <a:gd name="connsiteY0-62" fmla="*/ 720131 h 776646"/>
                <a:gd name="connsiteX1-63" fmla="*/ 10801 w 734748"/>
                <a:gd name="connsiteY1-64" fmla="*/ 360131 h 776646"/>
                <a:gd name="connsiteX2-65" fmla="*/ 118752 w 734748"/>
                <a:gd name="connsiteY2-66" fmla="*/ 95382 h 776646"/>
                <a:gd name="connsiteX3-67" fmla="*/ 370801 w 734748"/>
                <a:gd name="connsiteY3-68" fmla="*/ 131 h 776646"/>
                <a:gd name="connsiteX4-69" fmla="*/ 575953 w 734748"/>
                <a:gd name="connsiteY4-70" fmla="*/ 111257 h 776646"/>
                <a:gd name="connsiteX5-71" fmla="*/ 730801 w 734748"/>
                <a:gd name="connsiteY5-72" fmla="*/ 360131 h 776646"/>
                <a:gd name="connsiteX6" fmla="*/ 411441 w 734748"/>
                <a:gd name="connsiteY6" fmla="*/ 776646 h 776646"/>
                <a:gd name="connsiteX0-73" fmla="*/ 370801 w 734748"/>
                <a:gd name="connsiteY0-74" fmla="*/ 720131 h 776646"/>
                <a:gd name="connsiteX1-75" fmla="*/ 10801 w 734748"/>
                <a:gd name="connsiteY1-76" fmla="*/ 360131 h 776646"/>
                <a:gd name="connsiteX2-77" fmla="*/ 118752 w 734748"/>
                <a:gd name="connsiteY2-78" fmla="*/ 95382 h 776646"/>
                <a:gd name="connsiteX3-79" fmla="*/ 370801 w 734748"/>
                <a:gd name="connsiteY3-80" fmla="*/ 131 h 776646"/>
                <a:gd name="connsiteX4-81" fmla="*/ 575953 w 734748"/>
                <a:gd name="connsiteY4-82" fmla="*/ 111257 h 776646"/>
                <a:gd name="connsiteX5-83" fmla="*/ 730801 w 734748"/>
                <a:gd name="connsiteY5-84" fmla="*/ 360131 h 776646"/>
                <a:gd name="connsiteX6-85" fmla="*/ 411441 w 734748"/>
                <a:gd name="connsiteY6-86" fmla="*/ 776646 h 776646"/>
                <a:gd name="connsiteX0-87" fmla="*/ 370801 w 734748"/>
                <a:gd name="connsiteY0-88" fmla="*/ 720131 h 776646"/>
                <a:gd name="connsiteX1-89" fmla="*/ 10801 w 734748"/>
                <a:gd name="connsiteY1-90" fmla="*/ 360131 h 776646"/>
                <a:gd name="connsiteX2-91" fmla="*/ 118752 w 734748"/>
                <a:gd name="connsiteY2-92" fmla="*/ 95382 h 776646"/>
                <a:gd name="connsiteX3-93" fmla="*/ 370801 w 734748"/>
                <a:gd name="connsiteY3-94" fmla="*/ 131 h 776646"/>
                <a:gd name="connsiteX4-95" fmla="*/ 575953 w 734748"/>
                <a:gd name="connsiteY4-96" fmla="*/ 111257 h 776646"/>
                <a:gd name="connsiteX5-97" fmla="*/ 730801 w 734748"/>
                <a:gd name="connsiteY5-98" fmla="*/ 360131 h 776646"/>
                <a:gd name="connsiteX6-99" fmla="*/ 411441 w 734748"/>
                <a:gd name="connsiteY6-100" fmla="*/ 776646 h 776646"/>
                <a:gd name="connsiteX0-101" fmla="*/ 370801 w 734748"/>
                <a:gd name="connsiteY0-102" fmla="*/ 720131 h 776646"/>
                <a:gd name="connsiteX1-103" fmla="*/ 10801 w 734748"/>
                <a:gd name="connsiteY1-104" fmla="*/ 360131 h 776646"/>
                <a:gd name="connsiteX2-105" fmla="*/ 118752 w 734748"/>
                <a:gd name="connsiteY2-106" fmla="*/ 95382 h 776646"/>
                <a:gd name="connsiteX3-107" fmla="*/ 370801 w 734748"/>
                <a:gd name="connsiteY3-108" fmla="*/ 131 h 776646"/>
                <a:gd name="connsiteX4-109" fmla="*/ 575953 w 734748"/>
                <a:gd name="connsiteY4-110" fmla="*/ 111257 h 776646"/>
                <a:gd name="connsiteX5-111" fmla="*/ 730801 w 734748"/>
                <a:gd name="connsiteY5-112" fmla="*/ 360131 h 776646"/>
                <a:gd name="connsiteX6-113" fmla="*/ 411441 w 734748"/>
                <a:gd name="connsiteY6-114" fmla="*/ 776646 h 776646"/>
                <a:gd name="connsiteX0-115" fmla="*/ 370801 w 734748"/>
                <a:gd name="connsiteY0-116" fmla="*/ 720131 h 776646"/>
                <a:gd name="connsiteX1-117" fmla="*/ 10801 w 734748"/>
                <a:gd name="connsiteY1-118" fmla="*/ 360131 h 776646"/>
                <a:gd name="connsiteX2-119" fmla="*/ 118752 w 734748"/>
                <a:gd name="connsiteY2-120" fmla="*/ 95382 h 776646"/>
                <a:gd name="connsiteX3-121" fmla="*/ 370801 w 734748"/>
                <a:gd name="connsiteY3-122" fmla="*/ 131 h 776646"/>
                <a:gd name="connsiteX4-123" fmla="*/ 575953 w 734748"/>
                <a:gd name="connsiteY4-124" fmla="*/ 111257 h 776646"/>
                <a:gd name="connsiteX5-125" fmla="*/ 730801 w 734748"/>
                <a:gd name="connsiteY5-126" fmla="*/ 360131 h 776646"/>
                <a:gd name="connsiteX6-127" fmla="*/ 411441 w 734748"/>
                <a:gd name="connsiteY6-128" fmla="*/ 776646 h 776646"/>
                <a:gd name="connsiteX0-129" fmla="*/ 370801 w 730801"/>
                <a:gd name="connsiteY0-130" fmla="*/ 720131 h 776646"/>
                <a:gd name="connsiteX1-131" fmla="*/ 10801 w 730801"/>
                <a:gd name="connsiteY1-132" fmla="*/ 360131 h 776646"/>
                <a:gd name="connsiteX2-133" fmla="*/ 118752 w 730801"/>
                <a:gd name="connsiteY2-134" fmla="*/ 95382 h 776646"/>
                <a:gd name="connsiteX3-135" fmla="*/ 370801 w 730801"/>
                <a:gd name="connsiteY3-136" fmla="*/ 131 h 776646"/>
                <a:gd name="connsiteX4-137" fmla="*/ 575953 w 730801"/>
                <a:gd name="connsiteY4-138" fmla="*/ 111257 h 776646"/>
                <a:gd name="connsiteX5-139" fmla="*/ 730801 w 730801"/>
                <a:gd name="connsiteY5-140" fmla="*/ 360131 h 776646"/>
                <a:gd name="connsiteX6-141" fmla="*/ 411441 w 730801"/>
                <a:gd name="connsiteY6-142" fmla="*/ 776646 h 776646"/>
                <a:gd name="connsiteX0-143" fmla="*/ 370801 w 737107"/>
                <a:gd name="connsiteY0-144" fmla="*/ 720007 h 776522"/>
                <a:gd name="connsiteX1-145" fmla="*/ 10801 w 737107"/>
                <a:gd name="connsiteY1-146" fmla="*/ 360007 h 776522"/>
                <a:gd name="connsiteX2-147" fmla="*/ 118752 w 737107"/>
                <a:gd name="connsiteY2-148" fmla="*/ 95258 h 776522"/>
                <a:gd name="connsiteX3-149" fmla="*/ 370801 w 737107"/>
                <a:gd name="connsiteY3-150" fmla="*/ 7 h 776522"/>
                <a:gd name="connsiteX4-151" fmla="*/ 604528 w 737107"/>
                <a:gd name="connsiteY4-152" fmla="*/ 92083 h 776522"/>
                <a:gd name="connsiteX5-153" fmla="*/ 730801 w 737107"/>
                <a:gd name="connsiteY5-154" fmla="*/ 360007 h 776522"/>
                <a:gd name="connsiteX6-155" fmla="*/ 411441 w 737107"/>
                <a:gd name="connsiteY6-156" fmla="*/ 776522 h 776522"/>
                <a:gd name="connsiteX0-157" fmla="*/ 370801 w 730828"/>
                <a:gd name="connsiteY0-158" fmla="*/ 720007 h 776522"/>
                <a:gd name="connsiteX1-159" fmla="*/ 10801 w 730828"/>
                <a:gd name="connsiteY1-160" fmla="*/ 360007 h 776522"/>
                <a:gd name="connsiteX2-161" fmla="*/ 118752 w 730828"/>
                <a:gd name="connsiteY2-162" fmla="*/ 95258 h 776522"/>
                <a:gd name="connsiteX3-163" fmla="*/ 370801 w 730828"/>
                <a:gd name="connsiteY3-164" fmla="*/ 7 h 776522"/>
                <a:gd name="connsiteX4-165" fmla="*/ 604528 w 730828"/>
                <a:gd name="connsiteY4-166" fmla="*/ 92083 h 776522"/>
                <a:gd name="connsiteX5-167" fmla="*/ 730801 w 730828"/>
                <a:gd name="connsiteY5-168" fmla="*/ 360007 h 776522"/>
                <a:gd name="connsiteX6-169" fmla="*/ 595003 w 730828"/>
                <a:gd name="connsiteY6-170" fmla="*/ 584208 h 776522"/>
                <a:gd name="connsiteX7" fmla="*/ 411441 w 730828"/>
                <a:gd name="connsiteY7" fmla="*/ 776522 h 776522"/>
                <a:gd name="connsiteX0-171" fmla="*/ 370801 w 730828"/>
                <a:gd name="connsiteY0-172" fmla="*/ 720007 h 776522"/>
                <a:gd name="connsiteX1-173" fmla="*/ 10801 w 730828"/>
                <a:gd name="connsiteY1-174" fmla="*/ 360007 h 776522"/>
                <a:gd name="connsiteX2-175" fmla="*/ 118752 w 730828"/>
                <a:gd name="connsiteY2-176" fmla="*/ 95258 h 776522"/>
                <a:gd name="connsiteX3-177" fmla="*/ 370801 w 730828"/>
                <a:gd name="connsiteY3-178" fmla="*/ 7 h 776522"/>
                <a:gd name="connsiteX4-179" fmla="*/ 604528 w 730828"/>
                <a:gd name="connsiteY4-180" fmla="*/ 92083 h 776522"/>
                <a:gd name="connsiteX5-181" fmla="*/ 730801 w 730828"/>
                <a:gd name="connsiteY5-182" fmla="*/ 360007 h 776522"/>
                <a:gd name="connsiteX6-183" fmla="*/ 595003 w 730828"/>
                <a:gd name="connsiteY6-184" fmla="*/ 584208 h 776522"/>
                <a:gd name="connsiteX7-185" fmla="*/ 411441 w 730828"/>
                <a:gd name="connsiteY7-186" fmla="*/ 776522 h 776522"/>
                <a:gd name="connsiteX0-187" fmla="*/ 370801 w 730927"/>
                <a:gd name="connsiteY0-188" fmla="*/ 720007 h 776522"/>
                <a:gd name="connsiteX1-189" fmla="*/ 10801 w 730927"/>
                <a:gd name="connsiteY1-190" fmla="*/ 360007 h 776522"/>
                <a:gd name="connsiteX2-191" fmla="*/ 118752 w 730927"/>
                <a:gd name="connsiteY2-192" fmla="*/ 95258 h 776522"/>
                <a:gd name="connsiteX3-193" fmla="*/ 370801 w 730927"/>
                <a:gd name="connsiteY3-194" fmla="*/ 7 h 776522"/>
                <a:gd name="connsiteX4-195" fmla="*/ 604528 w 730927"/>
                <a:gd name="connsiteY4-196" fmla="*/ 92083 h 776522"/>
                <a:gd name="connsiteX5-197" fmla="*/ 730801 w 730927"/>
                <a:gd name="connsiteY5-198" fmla="*/ 360007 h 776522"/>
                <a:gd name="connsiteX6-199" fmla="*/ 623578 w 730927"/>
                <a:gd name="connsiteY6-200" fmla="*/ 615958 h 776522"/>
                <a:gd name="connsiteX7-201" fmla="*/ 411441 w 730927"/>
                <a:gd name="connsiteY7-202" fmla="*/ 776522 h 776522"/>
                <a:gd name="connsiteX0-203" fmla="*/ 360038 w 720164"/>
                <a:gd name="connsiteY0-204" fmla="*/ 720007 h 776522"/>
                <a:gd name="connsiteX1-205" fmla="*/ 117515 w 720164"/>
                <a:gd name="connsiteY1-206" fmla="*/ 574683 h 776522"/>
                <a:gd name="connsiteX2-207" fmla="*/ 38 w 720164"/>
                <a:gd name="connsiteY2-208" fmla="*/ 360007 h 776522"/>
                <a:gd name="connsiteX3-209" fmla="*/ 107989 w 720164"/>
                <a:gd name="connsiteY3-210" fmla="*/ 95258 h 776522"/>
                <a:gd name="connsiteX4-211" fmla="*/ 360038 w 720164"/>
                <a:gd name="connsiteY4-212" fmla="*/ 7 h 776522"/>
                <a:gd name="connsiteX5-213" fmla="*/ 593765 w 720164"/>
                <a:gd name="connsiteY5-214" fmla="*/ 92083 h 776522"/>
                <a:gd name="connsiteX6-215" fmla="*/ 720038 w 720164"/>
                <a:gd name="connsiteY6-216" fmla="*/ 360007 h 776522"/>
                <a:gd name="connsiteX7-217" fmla="*/ 612815 w 720164"/>
                <a:gd name="connsiteY7-218" fmla="*/ 615958 h 776522"/>
                <a:gd name="connsiteX8" fmla="*/ 400678 w 720164"/>
                <a:gd name="connsiteY8" fmla="*/ 776522 h 776522"/>
                <a:gd name="connsiteX0-219" fmla="*/ 360038 w 720164"/>
                <a:gd name="connsiteY0-220" fmla="*/ 720007 h 776522"/>
                <a:gd name="connsiteX1-221" fmla="*/ 117515 w 720164"/>
                <a:gd name="connsiteY1-222" fmla="*/ 574683 h 776522"/>
                <a:gd name="connsiteX2-223" fmla="*/ 38 w 720164"/>
                <a:gd name="connsiteY2-224" fmla="*/ 360007 h 776522"/>
                <a:gd name="connsiteX3-225" fmla="*/ 107989 w 720164"/>
                <a:gd name="connsiteY3-226" fmla="*/ 95258 h 776522"/>
                <a:gd name="connsiteX4-227" fmla="*/ 360038 w 720164"/>
                <a:gd name="connsiteY4-228" fmla="*/ 7 h 776522"/>
                <a:gd name="connsiteX5-229" fmla="*/ 593765 w 720164"/>
                <a:gd name="connsiteY5-230" fmla="*/ 92083 h 776522"/>
                <a:gd name="connsiteX6-231" fmla="*/ 720038 w 720164"/>
                <a:gd name="connsiteY6-232" fmla="*/ 360007 h 776522"/>
                <a:gd name="connsiteX7-233" fmla="*/ 612815 w 720164"/>
                <a:gd name="connsiteY7-234" fmla="*/ 615958 h 776522"/>
                <a:gd name="connsiteX8-235" fmla="*/ 400678 w 720164"/>
                <a:gd name="connsiteY8-236" fmla="*/ 776522 h 776522"/>
                <a:gd name="connsiteX0-237" fmla="*/ 360017 w 720143"/>
                <a:gd name="connsiteY0-238" fmla="*/ 720007 h 776522"/>
                <a:gd name="connsiteX1-239" fmla="*/ 114319 w 720143"/>
                <a:gd name="connsiteY1-240" fmla="*/ 596908 h 776522"/>
                <a:gd name="connsiteX2-241" fmla="*/ 17 w 720143"/>
                <a:gd name="connsiteY2-242" fmla="*/ 360007 h 776522"/>
                <a:gd name="connsiteX3-243" fmla="*/ 107968 w 720143"/>
                <a:gd name="connsiteY3-244" fmla="*/ 95258 h 776522"/>
                <a:gd name="connsiteX4-245" fmla="*/ 360017 w 720143"/>
                <a:gd name="connsiteY4-246" fmla="*/ 7 h 776522"/>
                <a:gd name="connsiteX5-247" fmla="*/ 593744 w 720143"/>
                <a:gd name="connsiteY5-248" fmla="*/ 92083 h 776522"/>
                <a:gd name="connsiteX6-249" fmla="*/ 720017 w 720143"/>
                <a:gd name="connsiteY6-250" fmla="*/ 360007 h 776522"/>
                <a:gd name="connsiteX7-251" fmla="*/ 612794 w 720143"/>
                <a:gd name="connsiteY7-252" fmla="*/ 615958 h 776522"/>
                <a:gd name="connsiteX8-253" fmla="*/ 400657 w 720143"/>
                <a:gd name="connsiteY8-254" fmla="*/ 776522 h 7765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71" y="connsiteY5-72"/>
                </a:cxn>
                <a:cxn ang="0">
                  <a:pos x="connsiteX6-85" y="connsiteY6-86"/>
                </a:cxn>
                <a:cxn ang="0">
                  <a:pos x="connsiteX7-185" y="connsiteY7-186"/>
                </a:cxn>
                <a:cxn ang="0">
                  <a:pos x="connsiteX8-235" y="connsiteY8-236"/>
                </a:cxn>
              </a:cxnLst>
              <a:rect l="l" t="t" r="r" b="b"/>
              <a:pathLst>
                <a:path w="720143" h="776522">
                  <a:moveTo>
                    <a:pt x="360017" y="720007"/>
                  </a:moveTo>
                  <a:cubicBezTo>
                    <a:pt x="319597" y="695786"/>
                    <a:pt x="174319" y="656908"/>
                    <a:pt x="114319" y="596908"/>
                  </a:cubicBezTo>
                  <a:cubicBezTo>
                    <a:pt x="54319" y="536908"/>
                    <a:pt x="1076" y="443615"/>
                    <a:pt x="17" y="360007"/>
                  </a:cubicBezTo>
                  <a:cubicBezTo>
                    <a:pt x="-1042" y="276399"/>
                    <a:pt x="47968" y="155258"/>
                    <a:pt x="107968" y="95258"/>
                  </a:cubicBezTo>
                  <a:cubicBezTo>
                    <a:pt x="167968" y="35258"/>
                    <a:pt x="279054" y="536"/>
                    <a:pt x="360017" y="7"/>
                  </a:cubicBezTo>
                  <a:cubicBezTo>
                    <a:pt x="440980" y="-522"/>
                    <a:pt x="533744" y="32083"/>
                    <a:pt x="593744" y="92083"/>
                  </a:cubicBezTo>
                  <a:cubicBezTo>
                    <a:pt x="653744" y="152083"/>
                    <a:pt x="716842" y="272695"/>
                    <a:pt x="720017" y="360007"/>
                  </a:cubicBezTo>
                  <a:cubicBezTo>
                    <a:pt x="723192" y="447319"/>
                    <a:pt x="666021" y="546539"/>
                    <a:pt x="612794" y="615958"/>
                  </a:cubicBezTo>
                  <a:cubicBezTo>
                    <a:pt x="559567" y="685377"/>
                    <a:pt x="431251" y="744470"/>
                    <a:pt x="400657" y="776522"/>
                  </a:cubicBezTo>
                </a:path>
              </a:pathLst>
            </a:custGeom>
            <a:noFill/>
            <a:ln w="38100">
              <a:solidFill>
                <a:srgbClr val="8AE0D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1469561" y="1928555"/>
              <a:ext cx="604975" cy="830995"/>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en-US" altLang="zh-CN" sz="4800" b="1" dirty="0">
                  <a:blipFill>
                    <a:blip r:embed="rId3"/>
                    <a:stretch>
                      <a:fillRect/>
                    </a:stretch>
                  </a:blipFill>
                  <a:latin typeface="方正硬笔楷书简体" panose="03000509000000000000" pitchFamily="65" charset="-122"/>
                  <a:ea typeface="方正硬笔楷书简体" panose="03000509000000000000" pitchFamily="65" charset="-122"/>
                </a:rPr>
                <a:t>6</a:t>
              </a:r>
              <a:endParaRPr lang="zh-HK" altLang="en-US" sz="48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sp>
        <p:nvSpPr>
          <p:cNvPr id="58" name="文本框 57"/>
          <p:cNvSpPr txBox="1"/>
          <p:nvPr/>
        </p:nvSpPr>
        <p:spPr>
          <a:xfrm>
            <a:off x="1538241" y="3358919"/>
            <a:ext cx="429407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59" name="文本框 58"/>
          <p:cNvSpPr txBox="1"/>
          <p:nvPr/>
        </p:nvSpPr>
        <p:spPr>
          <a:xfrm>
            <a:off x="1538241" y="4729251"/>
            <a:ext cx="429407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60" name="文本框 59"/>
          <p:cNvSpPr txBox="1"/>
          <p:nvPr/>
        </p:nvSpPr>
        <p:spPr>
          <a:xfrm>
            <a:off x="7079821" y="1947925"/>
            <a:ext cx="429407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61" name="文本框 60"/>
          <p:cNvSpPr txBox="1"/>
          <p:nvPr/>
        </p:nvSpPr>
        <p:spPr>
          <a:xfrm>
            <a:off x="7079820" y="3358919"/>
            <a:ext cx="429407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62" name="文本框 61"/>
          <p:cNvSpPr txBox="1"/>
          <p:nvPr/>
        </p:nvSpPr>
        <p:spPr>
          <a:xfrm>
            <a:off x="7079820" y="4728509"/>
            <a:ext cx="429407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54" name="文本框 353"/>
          <p:cNvSpPr txBox="1"/>
          <p:nvPr/>
        </p:nvSpPr>
        <p:spPr>
          <a:xfrm>
            <a:off x="310971" y="331211"/>
            <a:ext cx="1821150" cy="58420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3200" b="1" dirty="0">
                <a:blipFill>
                  <a:blip r:embed="rId3"/>
                  <a:stretch>
                    <a:fillRect/>
                  </a:stretch>
                </a:blipFill>
                <a:latin typeface="方正硬笔楷书简体" panose="03000509000000000000" pitchFamily="65" charset="-122"/>
                <a:ea typeface="方正硬笔楷书简体" panose="03000509000000000000" pitchFamily="65" charset="-122"/>
              </a:rPr>
              <a:t>论文绪论</a:t>
            </a:r>
            <a:endParaRPr lang="zh-HK" altLang="en-US" sz="32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nvGrpSpPr>
          <p:cNvPr id="18" name="组合 17"/>
          <p:cNvGrpSpPr/>
          <p:nvPr/>
        </p:nvGrpSpPr>
        <p:grpSpPr>
          <a:xfrm>
            <a:off x="321512" y="915411"/>
            <a:ext cx="1800068" cy="93512"/>
            <a:chOff x="2804139" y="4450981"/>
            <a:chExt cx="7078926" cy="223552"/>
          </a:xfrm>
        </p:grpSpPr>
        <p:sp>
          <p:nvSpPr>
            <p:cNvPr id="19"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p>
          </p:txBody>
        </p:sp>
        <p:sp>
          <p:nvSpPr>
            <p:cNvPr id="20"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p>
          </p:txBody>
        </p:sp>
      </p:grpSp>
      <p:pic>
        <p:nvPicPr>
          <p:cNvPr id="21" name="图片 20"/>
          <p:cNvPicPr>
            <a:picLocks noChangeAspect="1"/>
          </p:cNvPicPr>
          <p:nvPr/>
        </p:nvPicPr>
        <p:blipFill>
          <a:blip r:embed="rId4"/>
          <a:stretch>
            <a:fillRect/>
          </a:stretch>
        </p:blipFill>
        <p:spPr>
          <a:xfrm rot="2249058" flipV="1">
            <a:off x="2177155" y="408994"/>
            <a:ext cx="240208" cy="587495"/>
          </a:xfrm>
          <a:prstGeom prst="rect">
            <a:avLst/>
          </a:prstGeom>
        </p:spPr>
      </p:pic>
      <p:sp>
        <p:nvSpPr>
          <p:cNvPr id="46" name="KSO_Shape"/>
          <p:cNvSpPr/>
          <p:nvPr/>
        </p:nvSpPr>
        <p:spPr bwMode="auto">
          <a:xfrm flipV="1">
            <a:off x="5149611" y="3107176"/>
            <a:ext cx="1899139" cy="1611213"/>
          </a:xfrm>
          <a:custGeom>
            <a:avLst/>
            <a:gdLst>
              <a:gd name="T0" fmla="*/ 852289 w 12766676"/>
              <a:gd name="T1" fmla="*/ 1146683 h 10934699"/>
              <a:gd name="T2" fmla="*/ 948108 w 12766676"/>
              <a:gd name="T3" fmla="*/ 1146683 h 10934699"/>
              <a:gd name="T4" fmla="*/ 948108 w 12766676"/>
              <a:gd name="T5" fmla="*/ 1542045 h 10934699"/>
              <a:gd name="T6" fmla="*/ 852289 w 12766676"/>
              <a:gd name="T7" fmla="*/ 1542045 h 10934699"/>
              <a:gd name="T8" fmla="*/ 1193698 w 12766676"/>
              <a:gd name="T9" fmla="*/ 1055119 h 10934699"/>
              <a:gd name="T10" fmla="*/ 1391603 w 12766676"/>
              <a:gd name="T11" fmla="*/ 1397646 h 10934699"/>
              <a:gd name="T12" fmla="*/ 1308545 w 12766676"/>
              <a:gd name="T13" fmla="*/ 1445108 h 10934699"/>
              <a:gd name="T14" fmla="*/ 1110640 w 12766676"/>
              <a:gd name="T15" fmla="*/ 1102804 h 10934699"/>
              <a:gd name="T16" fmla="*/ 606028 w 12766676"/>
              <a:gd name="T17" fmla="*/ 1055119 h 10934699"/>
              <a:gd name="T18" fmla="*/ 689309 w 12766676"/>
              <a:gd name="T19" fmla="*/ 1102804 h 10934699"/>
              <a:gd name="T20" fmla="*/ 491180 w 12766676"/>
              <a:gd name="T21" fmla="*/ 1445108 h 10934699"/>
              <a:gd name="T22" fmla="*/ 408123 w 12766676"/>
              <a:gd name="T23" fmla="*/ 1397646 h 10934699"/>
              <a:gd name="T24" fmla="*/ 1360932 w 12766676"/>
              <a:gd name="T25" fmla="*/ 852289 h 10934699"/>
              <a:gd name="T26" fmla="*/ 1703459 w 12766676"/>
              <a:gd name="T27" fmla="*/ 1050194 h 10934699"/>
              <a:gd name="T28" fmla="*/ 1655774 w 12766676"/>
              <a:gd name="T29" fmla="*/ 1133475 h 10934699"/>
              <a:gd name="T30" fmla="*/ 1312799 w 12766676"/>
              <a:gd name="T31" fmla="*/ 936018 h 10934699"/>
              <a:gd name="T32" fmla="*/ 438794 w 12766676"/>
              <a:gd name="T33" fmla="*/ 852289 h 10934699"/>
              <a:gd name="T34" fmla="*/ 486927 w 12766676"/>
              <a:gd name="T35" fmla="*/ 935346 h 10934699"/>
              <a:gd name="T36" fmla="*/ 144623 w 12766676"/>
              <a:gd name="T37" fmla="*/ 1133475 h 10934699"/>
              <a:gd name="T38" fmla="*/ 96266 w 12766676"/>
              <a:gd name="T39" fmla="*/ 1050194 h 10934699"/>
              <a:gd name="T40" fmla="*/ 1404363 w 12766676"/>
              <a:gd name="T41" fmla="*/ 593938 h 10934699"/>
              <a:gd name="T42" fmla="*/ 1800397 w 12766676"/>
              <a:gd name="T43" fmla="*/ 593938 h 10934699"/>
              <a:gd name="T44" fmla="*/ 1800397 w 12766676"/>
              <a:gd name="T45" fmla="*/ 689756 h 10934699"/>
              <a:gd name="T46" fmla="*/ 1404363 w 12766676"/>
              <a:gd name="T47" fmla="*/ 689756 h 10934699"/>
              <a:gd name="T48" fmla="*/ 0 w 12766676"/>
              <a:gd name="T49" fmla="*/ 593938 h 10934699"/>
              <a:gd name="T50" fmla="*/ 395362 w 12766676"/>
              <a:gd name="T51" fmla="*/ 593938 h 10934699"/>
              <a:gd name="T52" fmla="*/ 395362 w 12766676"/>
              <a:gd name="T53" fmla="*/ 689756 h 10934699"/>
              <a:gd name="T54" fmla="*/ 0 w 12766676"/>
              <a:gd name="T55" fmla="*/ 689756 h 10934699"/>
              <a:gd name="T56" fmla="*/ 899934 w 12766676"/>
              <a:gd name="T57" fmla="*/ 167297 h 10934699"/>
              <a:gd name="T58" fmla="*/ 813106 w 12766676"/>
              <a:gd name="T59" fmla="*/ 175767 h 10934699"/>
              <a:gd name="T60" fmla="*/ 813106 w 12766676"/>
              <a:gd name="T61" fmla="*/ 274769 h 10934699"/>
              <a:gd name="T62" fmla="*/ 743750 w 12766676"/>
              <a:gd name="T63" fmla="*/ 401830 h 10934699"/>
              <a:gd name="T64" fmla="*/ 612978 w 12766676"/>
              <a:gd name="T65" fmla="*/ 642716 h 10934699"/>
              <a:gd name="T66" fmla="*/ 899934 w 12766676"/>
              <a:gd name="T67" fmla="*/ 929661 h 10934699"/>
              <a:gd name="T68" fmla="*/ 1186890 w 12766676"/>
              <a:gd name="T69" fmla="*/ 642716 h 10934699"/>
              <a:gd name="T70" fmla="*/ 1056648 w 12766676"/>
              <a:gd name="T71" fmla="*/ 401830 h 10934699"/>
              <a:gd name="T72" fmla="*/ 987291 w 12766676"/>
              <a:gd name="T73" fmla="*/ 274769 h 10934699"/>
              <a:gd name="T74" fmla="*/ 987291 w 12766676"/>
              <a:gd name="T75" fmla="*/ 175767 h 10934699"/>
              <a:gd name="T76" fmla="*/ 899934 w 12766676"/>
              <a:gd name="T77" fmla="*/ 167297 h 10934699"/>
              <a:gd name="T78" fmla="*/ 899934 w 12766676"/>
              <a:gd name="T79" fmla="*/ 0 h 10934699"/>
              <a:gd name="T80" fmla="*/ 1083120 w 12766676"/>
              <a:gd name="T81" fmla="*/ 26471 h 10934699"/>
              <a:gd name="T82" fmla="*/ 1083120 w 12766676"/>
              <a:gd name="T83" fmla="*/ 274769 h 10934699"/>
              <a:gd name="T84" fmla="*/ 1104826 w 12766676"/>
              <a:gd name="T85" fmla="*/ 319240 h 10934699"/>
              <a:gd name="T86" fmla="*/ 1283247 w 12766676"/>
              <a:gd name="T87" fmla="*/ 642716 h 10934699"/>
              <a:gd name="T88" fmla="*/ 899934 w 12766676"/>
              <a:gd name="T89" fmla="*/ 1026015 h 10934699"/>
              <a:gd name="T90" fmla="*/ 517150 w 12766676"/>
              <a:gd name="T91" fmla="*/ 642716 h 10934699"/>
              <a:gd name="T92" fmla="*/ 695041 w 12766676"/>
              <a:gd name="T93" fmla="*/ 319240 h 10934699"/>
              <a:gd name="T94" fmla="*/ 717278 w 12766676"/>
              <a:gd name="T95" fmla="*/ 274769 h 10934699"/>
              <a:gd name="T96" fmla="*/ 717278 w 12766676"/>
              <a:gd name="T97" fmla="*/ 26471 h 10934699"/>
              <a:gd name="T98" fmla="*/ 899934 w 12766676"/>
              <a:gd name="T99" fmla="*/ 0 h 1093469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connsiteX0" fmla="*/ 6043613 w 12766676"/>
              <a:gd name="connsiteY0" fmla="*/ 8131174 h 10934699"/>
              <a:gd name="connsiteX1" fmla="*/ 6723063 w 12766676"/>
              <a:gd name="connsiteY1" fmla="*/ 8131174 h 10934699"/>
              <a:gd name="connsiteX2" fmla="*/ 6723063 w 12766676"/>
              <a:gd name="connsiteY2" fmla="*/ 10934699 h 10934699"/>
              <a:gd name="connsiteX3" fmla="*/ 6043613 w 12766676"/>
              <a:gd name="connsiteY3" fmla="*/ 10934699 h 10934699"/>
              <a:gd name="connsiteX4" fmla="*/ 6043613 w 12766676"/>
              <a:gd name="connsiteY4" fmla="*/ 8131174 h 10934699"/>
              <a:gd name="connsiteX5" fmla="*/ 8464551 w 12766676"/>
              <a:gd name="connsiteY5" fmla="*/ 7481887 h 10934699"/>
              <a:gd name="connsiteX6" fmla="*/ 9867901 w 12766676"/>
              <a:gd name="connsiteY6" fmla="*/ 9910762 h 10934699"/>
              <a:gd name="connsiteX7" fmla="*/ 9278939 w 12766676"/>
              <a:gd name="connsiteY7" fmla="*/ 10247312 h 10934699"/>
              <a:gd name="connsiteX8" fmla="*/ 7875588 w 12766676"/>
              <a:gd name="connsiteY8" fmla="*/ 7820025 h 10934699"/>
              <a:gd name="connsiteX9" fmla="*/ 8464551 w 12766676"/>
              <a:gd name="connsiteY9" fmla="*/ 7481887 h 10934699"/>
              <a:gd name="connsiteX10" fmla="*/ 4297364 w 12766676"/>
              <a:gd name="connsiteY10" fmla="*/ 7481887 h 10934699"/>
              <a:gd name="connsiteX11" fmla="*/ 4887914 w 12766676"/>
              <a:gd name="connsiteY11" fmla="*/ 7820025 h 10934699"/>
              <a:gd name="connsiteX12" fmla="*/ 3482976 w 12766676"/>
              <a:gd name="connsiteY12" fmla="*/ 10247312 h 10934699"/>
              <a:gd name="connsiteX13" fmla="*/ 2894013 w 12766676"/>
              <a:gd name="connsiteY13" fmla="*/ 9910762 h 10934699"/>
              <a:gd name="connsiteX14" fmla="*/ 4297364 w 12766676"/>
              <a:gd name="connsiteY14" fmla="*/ 7481887 h 10934699"/>
              <a:gd name="connsiteX15" fmla="*/ 9650413 w 12766676"/>
              <a:gd name="connsiteY15" fmla="*/ 6043612 h 10934699"/>
              <a:gd name="connsiteX16" fmla="*/ 12079288 w 12766676"/>
              <a:gd name="connsiteY16" fmla="*/ 7446962 h 10934699"/>
              <a:gd name="connsiteX17" fmla="*/ 11741151 w 12766676"/>
              <a:gd name="connsiteY17" fmla="*/ 8037512 h 10934699"/>
              <a:gd name="connsiteX18" fmla="*/ 9309100 w 12766676"/>
              <a:gd name="connsiteY18" fmla="*/ 6637337 h 10934699"/>
              <a:gd name="connsiteX19" fmla="*/ 9650413 w 12766676"/>
              <a:gd name="connsiteY19" fmla="*/ 6043612 h 10934699"/>
              <a:gd name="connsiteX20" fmla="*/ 3111501 w 12766676"/>
              <a:gd name="connsiteY20" fmla="*/ 6043612 h 10934699"/>
              <a:gd name="connsiteX21" fmla="*/ 3452813 w 12766676"/>
              <a:gd name="connsiteY21" fmla="*/ 6632575 h 10934699"/>
              <a:gd name="connsiteX22" fmla="*/ 1025525 w 12766676"/>
              <a:gd name="connsiteY22" fmla="*/ 8037512 h 10934699"/>
              <a:gd name="connsiteX23" fmla="*/ 682625 w 12766676"/>
              <a:gd name="connsiteY23" fmla="*/ 7446962 h 10934699"/>
              <a:gd name="connsiteX24" fmla="*/ 3111501 w 12766676"/>
              <a:gd name="connsiteY24" fmla="*/ 6043612 h 10934699"/>
              <a:gd name="connsiteX25" fmla="*/ 9958388 w 12766676"/>
              <a:gd name="connsiteY25" fmla="*/ 4211638 h 10934699"/>
              <a:gd name="connsiteX26" fmla="*/ 12766676 w 12766676"/>
              <a:gd name="connsiteY26" fmla="*/ 4211638 h 10934699"/>
              <a:gd name="connsiteX27" fmla="*/ 12766676 w 12766676"/>
              <a:gd name="connsiteY27" fmla="*/ 4891088 h 10934699"/>
              <a:gd name="connsiteX28" fmla="*/ 9958388 w 12766676"/>
              <a:gd name="connsiteY28" fmla="*/ 4891088 h 10934699"/>
              <a:gd name="connsiteX29" fmla="*/ 9958388 w 12766676"/>
              <a:gd name="connsiteY29" fmla="*/ 4211638 h 10934699"/>
              <a:gd name="connsiteX30" fmla="*/ 0 w 12766676"/>
              <a:gd name="connsiteY30" fmla="*/ 4211637 h 10934699"/>
              <a:gd name="connsiteX31" fmla="*/ 2803525 w 12766676"/>
              <a:gd name="connsiteY31" fmla="*/ 4211637 h 10934699"/>
              <a:gd name="connsiteX32" fmla="*/ 2803525 w 12766676"/>
              <a:gd name="connsiteY32" fmla="*/ 4891087 h 10934699"/>
              <a:gd name="connsiteX33" fmla="*/ 0 w 12766676"/>
              <a:gd name="connsiteY33" fmla="*/ 4891087 h 10934699"/>
              <a:gd name="connsiteX34" fmla="*/ 0 w 12766676"/>
              <a:gd name="connsiteY34" fmla="*/ 4211637 h 10934699"/>
              <a:gd name="connsiteX35" fmla="*/ 6381460 w 12766676"/>
              <a:gd name="connsiteY35" fmla="*/ 1186307 h 10934699"/>
              <a:gd name="connsiteX36" fmla="*/ 5765762 w 12766676"/>
              <a:gd name="connsiteY36" fmla="*/ 1246373 h 10934699"/>
              <a:gd name="connsiteX37" fmla="*/ 5765762 w 12766676"/>
              <a:gd name="connsiteY37" fmla="*/ 1948396 h 10934699"/>
              <a:gd name="connsiteX38" fmla="*/ 5273953 w 12766676"/>
              <a:gd name="connsiteY38" fmla="*/ 2849389 h 10934699"/>
              <a:gd name="connsiteX39" fmla="*/ 4346649 w 12766676"/>
              <a:gd name="connsiteY39" fmla="*/ 4557520 h 10934699"/>
              <a:gd name="connsiteX40" fmla="*/ 6381460 w 12766676"/>
              <a:gd name="connsiteY40" fmla="*/ 6592260 h 10934699"/>
              <a:gd name="connsiteX41" fmla="*/ 8416274 w 12766676"/>
              <a:gd name="connsiteY41" fmla="*/ 4557520 h 10934699"/>
              <a:gd name="connsiteX42" fmla="*/ 7492724 w 12766676"/>
              <a:gd name="connsiteY42" fmla="*/ 2849389 h 10934699"/>
              <a:gd name="connsiteX43" fmla="*/ 7000915 w 12766676"/>
              <a:gd name="connsiteY43" fmla="*/ 1948396 h 10934699"/>
              <a:gd name="connsiteX44" fmla="*/ 7000915 w 12766676"/>
              <a:gd name="connsiteY44" fmla="*/ 1246373 h 10934699"/>
              <a:gd name="connsiteX45" fmla="*/ 6381460 w 12766676"/>
              <a:gd name="connsiteY45" fmla="*/ 1186307 h 10934699"/>
              <a:gd name="connsiteX46" fmla="*/ 6381460 w 12766676"/>
              <a:gd name="connsiteY46" fmla="*/ 0 h 10934699"/>
              <a:gd name="connsiteX47" fmla="*/ 7680437 w 12766676"/>
              <a:gd name="connsiteY47" fmla="*/ 187707 h 10934699"/>
              <a:gd name="connsiteX48" fmla="*/ 7680437 w 12766676"/>
              <a:gd name="connsiteY48" fmla="*/ 1948396 h 10934699"/>
              <a:gd name="connsiteX49" fmla="*/ 7834362 w 12766676"/>
              <a:gd name="connsiteY49" fmla="*/ 2263744 h 10934699"/>
              <a:gd name="connsiteX50" fmla="*/ 9099550 w 12766676"/>
              <a:gd name="connsiteY50" fmla="*/ 4557520 h 10934699"/>
              <a:gd name="connsiteX51" fmla="*/ 6381460 w 12766676"/>
              <a:gd name="connsiteY51" fmla="*/ 7275512 h 10934699"/>
              <a:gd name="connsiteX52" fmla="*/ 3667126 w 12766676"/>
              <a:gd name="connsiteY52" fmla="*/ 4557520 h 10934699"/>
              <a:gd name="connsiteX53" fmla="*/ 4928560 w 12766676"/>
              <a:gd name="connsiteY53" fmla="*/ 2263744 h 10934699"/>
              <a:gd name="connsiteX54" fmla="*/ 5086240 w 12766676"/>
              <a:gd name="connsiteY54" fmla="*/ 1948396 h 10934699"/>
              <a:gd name="connsiteX55" fmla="*/ 5086240 w 12766676"/>
              <a:gd name="connsiteY55" fmla="*/ 187707 h 10934699"/>
              <a:gd name="connsiteX56" fmla="*/ 6381460 w 12766676"/>
              <a:gd name="connsiteY56" fmla="*/ 0 h 10934699"/>
              <a:gd name="connsiteX0-1" fmla="*/ 6043613 w 12766676"/>
              <a:gd name="connsiteY0-2" fmla="*/ 8131174 h 10934699"/>
              <a:gd name="connsiteX1-3" fmla="*/ 6723063 w 12766676"/>
              <a:gd name="connsiteY1-4" fmla="*/ 8131174 h 10934699"/>
              <a:gd name="connsiteX2-5" fmla="*/ 6723063 w 12766676"/>
              <a:gd name="connsiteY2-6" fmla="*/ 10934699 h 10934699"/>
              <a:gd name="connsiteX3-7" fmla="*/ 6043613 w 12766676"/>
              <a:gd name="connsiteY3-8" fmla="*/ 10934699 h 10934699"/>
              <a:gd name="connsiteX4-9" fmla="*/ 6043613 w 12766676"/>
              <a:gd name="connsiteY4-10" fmla="*/ 8131174 h 10934699"/>
              <a:gd name="connsiteX5-11" fmla="*/ 8464551 w 12766676"/>
              <a:gd name="connsiteY5-12" fmla="*/ 7481887 h 10934699"/>
              <a:gd name="connsiteX6-13" fmla="*/ 9867901 w 12766676"/>
              <a:gd name="connsiteY6-14" fmla="*/ 9910762 h 10934699"/>
              <a:gd name="connsiteX7-15" fmla="*/ 9278939 w 12766676"/>
              <a:gd name="connsiteY7-16" fmla="*/ 10247312 h 10934699"/>
              <a:gd name="connsiteX8-17" fmla="*/ 7875588 w 12766676"/>
              <a:gd name="connsiteY8-18" fmla="*/ 7820025 h 10934699"/>
              <a:gd name="connsiteX9-19" fmla="*/ 8464551 w 12766676"/>
              <a:gd name="connsiteY9-20" fmla="*/ 7481887 h 10934699"/>
              <a:gd name="connsiteX10-21" fmla="*/ 4297364 w 12766676"/>
              <a:gd name="connsiteY10-22" fmla="*/ 7481887 h 10934699"/>
              <a:gd name="connsiteX11-23" fmla="*/ 4887914 w 12766676"/>
              <a:gd name="connsiteY11-24" fmla="*/ 7820025 h 10934699"/>
              <a:gd name="connsiteX12-25" fmla="*/ 3482976 w 12766676"/>
              <a:gd name="connsiteY12-26" fmla="*/ 10247312 h 10934699"/>
              <a:gd name="connsiteX13-27" fmla="*/ 2894013 w 12766676"/>
              <a:gd name="connsiteY13-28" fmla="*/ 9910762 h 10934699"/>
              <a:gd name="connsiteX14-29" fmla="*/ 4297364 w 12766676"/>
              <a:gd name="connsiteY14-30" fmla="*/ 7481887 h 10934699"/>
              <a:gd name="connsiteX15-31" fmla="*/ 9650413 w 12766676"/>
              <a:gd name="connsiteY15-32" fmla="*/ 6043612 h 10934699"/>
              <a:gd name="connsiteX16-33" fmla="*/ 12079288 w 12766676"/>
              <a:gd name="connsiteY16-34" fmla="*/ 7446962 h 10934699"/>
              <a:gd name="connsiteX17-35" fmla="*/ 11741151 w 12766676"/>
              <a:gd name="connsiteY17-36" fmla="*/ 8037512 h 10934699"/>
              <a:gd name="connsiteX18-37" fmla="*/ 9309100 w 12766676"/>
              <a:gd name="connsiteY18-38" fmla="*/ 6637337 h 10934699"/>
              <a:gd name="connsiteX19-39" fmla="*/ 9650413 w 12766676"/>
              <a:gd name="connsiteY19-40" fmla="*/ 6043612 h 10934699"/>
              <a:gd name="connsiteX20-41" fmla="*/ 3111501 w 12766676"/>
              <a:gd name="connsiteY20-42" fmla="*/ 6043612 h 10934699"/>
              <a:gd name="connsiteX21-43" fmla="*/ 3452813 w 12766676"/>
              <a:gd name="connsiteY21-44" fmla="*/ 6632575 h 10934699"/>
              <a:gd name="connsiteX22-45" fmla="*/ 1025525 w 12766676"/>
              <a:gd name="connsiteY22-46" fmla="*/ 8037512 h 10934699"/>
              <a:gd name="connsiteX23-47" fmla="*/ 682625 w 12766676"/>
              <a:gd name="connsiteY23-48" fmla="*/ 7446962 h 10934699"/>
              <a:gd name="connsiteX24-49" fmla="*/ 3111501 w 12766676"/>
              <a:gd name="connsiteY24-50" fmla="*/ 6043612 h 10934699"/>
              <a:gd name="connsiteX25-51" fmla="*/ 9958388 w 12766676"/>
              <a:gd name="connsiteY25-52" fmla="*/ 4211638 h 10934699"/>
              <a:gd name="connsiteX26-53" fmla="*/ 12766676 w 12766676"/>
              <a:gd name="connsiteY26-54" fmla="*/ 4211638 h 10934699"/>
              <a:gd name="connsiteX27-55" fmla="*/ 12766676 w 12766676"/>
              <a:gd name="connsiteY27-56" fmla="*/ 4891088 h 10934699"/>
              <a:gd name="connsiteX28-57" fmla="*/ 9958388 w 12766676"/>
              <a:gd name="connsiteY28-58" fmla="*/ 4891088 h 10934699"/>
              <a:gd name="connsiteX29-59" fmla="*/ 9958388 w 12766676"/>
              <a:gd name="connsiteY29-60" fmla="*/ 4211638 h 10934699"/>
              <a:gd name="connsiteX30-61" fmla="*/ 0 w 12766676"/>
              <a:gd name="connsiteY30-62" fmla="*/ 4211637 h 10934699"/>
              <a:gd name="connsiteX31-63" fmla="*/ 2803525 w 12766676"/>
              <a:gd name="connsiteY31-64" fmla="*/ 4211637 h 10934699"/>
              <a:gd name="connsiteX32-65" fmla="*/ 2803525 w 12766676"/>
              <a:gd name="connsiteY32-66" fmla="*/ 4891087 h 10934699"/>
              <a:gd name="connsiteX33-67" fmla="*/ 0 w 12766676"/>
              <a:gd name="connsiteY33-68" fmla="*/ 4891087 h 10934699"/>
              <a:gd name="connsiteX34-69" fmla="*/ 0 w 12766676"/>
              <a:gd name="connsiteY34-70" fmla="*/ 4211637 h 10934699"/>
              <a:gd name="connsiteX35-71" fmla="*/ 6381460 w 12766676"/>
              <a:gd name="connsiteY35-72" fmla="*/ 1186307 h 10934699"/>
              <a:gd name="connsiteX36-73" fmla="*/ 5765762 w 12766676"/>
              <a:gd name="connsiteY36-74" fmla="*/ 1246373 h 10934699"/>
              <a:gd name="connsiteX37-75" fmla="*/ 5765762 w 12766676"/>
              <a:gd name="connsiteY37-76" fmla="*/ 1948396 h 10934699"/>
              <a:gd name="connsiteX38-77" fmla="*/ 5273953 w 12766676"/>
              <a:gd name="connsiteY38-78" fmla="*/ 2849389 h 10934699"/>
              <a:gd name="connsiteX39-79" fmla="*/ 4346649 w 12766676"/>
              <a:gd name="connsiteY39-80" fmla="*/ 4557520 h 10934699"/>
              <a:gd name="connsiteX40-81" fmla="*/ 6381460 w 12766676"/>
              <a:gd name="connsiteY40-82" fmla="*/ 6592260 h 10934699"/>
              <a:gd name="connsiteX41-83" fmla="*/ 8416274 w 12766676"/>
              <a:gd name="connsiteY41-84" fmla="*/ 4557520 h 10934699"/>
              <a:gd name="connsiteX42-85" fmla="*/ 7492724 w 12766676"/>
              <a:gd name="connsiteY42-86" fmla="*/ 2849389 h 10934699"/>
              <a:gd name="connsiteX43-87" fmla="*/ 7000915 w 12766676"/>
              <a:gd name="connsiteY43-88" fmla="*/ 1948396 h 10934699"/>
              <a:gd name="connsiteX44-89" fmla="*/ 7000915 w 12766676"/>
              <a:gd name="connsiteY44-90" fmla="*/ 1246373 h 10934699"/>
              <a:gd name="connsiteX45-91" fmla="*/ 6381460 w 12766676"/>
              <a:gd name="connsiteY45-92" fmla="*/ 1186307 h 10934699"/>
              <a:gd name="connsiteX46-93" fmla="*/ 6381460 w 12766676"/>
              <a:gd name="connsiteY46-94" fmla="*/ 0 h 10934699"/>
              <a:gd name="connsiteX47-95" fmla="*/ 7680437 w 12766676"/>
              <a:gd name="connsiteY47-96" fmla="*/ 187707 h 10934699"/>
              <a:gd name="connsiteX48-97" fmla="*/ 7680437 w 12766676"/>
              <a:gd name="connsiteY48-98" fmla="*/ 1948396 h 10934699"/>
              <a:gd name="connsiteX49-99" fmla="*/ 7834362 w 12766676"/>
              <a:gd name="connsiteY49-100" fmla="*/ 2263744 h 10934699"/>
              <a:gd name="connsiteX50-101" fmla="*/ 9099550 w 12766676"/>
              <a:gd name="connsiteY50-102" fmla="*/ 4557520 h 10934699"/>
              <a:gd name="connsiteX51-103" fmla="*/ 6381460 w 12766676"/>
              <a:gd name="connsiteY51-104" fmla="*/ 7275512 h 10934699"/>
              <a:gd name="connsiteX52-105" fmla="*/ 3667126 w 12766676"/>
              <a:gd name="connsiteY52-106" fmla="*/ 4557520 h 10934699"/>
              <a:gd name="connsiteX53-107" fmla="*/ 4928560 w 12766676"/>
              <a:gd name="connsiteY53-108" fmla="*/ 2263744 h 10934699"/>
              <a:gd name="connsiteX54-109" fmla="*/ 5086240 w 12766676"/>
              <a:gd name="connsiteY54-110" fmla="*/ 1948396 h 10934699"/>
              <a:gd name="connsiteX55-111" fmla="*/ 5086240 w 12766676"/>
              <a:gd name="connsiteY55-112" fmla="*/ 187707 h 10934699"/>
              <a:gd name="connsiteX56-113" fmla="*/ 6381460 w 12766676"/>
              <a:gd name="connsiteY56-114" fmla="*/ 0 h 10934699"/>
              <a:gd name="connsiteX0-115" fmla="*/ 6394050 w 13117113"/>
              <a:gd name="connsiteY0-116" fmla="*/ 8131174 h 10934699"/>
              <a:gd name="connsiteX1-117" fmla="*/ 7073500 w 13117113"/>
              <a:gd name="connsiteY1-118" fmla="*/ 8131174 h 10934699"/>
              <a:gd name="connsiteX2-119" fmla="*/ 7073500 w 13117113"/>
              <a:gd name="connsiteY2-120" fmla="*/ 10934699 h 10934699"/>
              <a:gd name="connsiteX3-121" fmla="*/ 6394050 w 13117113"/>
              <a:gd name="connsiteY3-122" fmla="*/ 10934699 h 10934699"/>
              <a:gd name="connsiteX4-123" fmla="*/ 6394050 w 13117113"/>
              <a:gd name="connsiteY4-124" fmla="*/ 8131174 h 10934699"/>
              <a:gd name="connsiteX5-125" fmla="*/ 8814988 w 13117113"/>
              <a:gd name="connsiteY5-126" fmla="*/ 7481887 h 10934699"/>
              <a:gd name="connsiteX6-127" fmla="*/ 10218338 w 13117113"/>
              <a:gd name="connsiteY6-128" fmla="*/ 9910762 h 10934699"/>
              <a:gd name="connsiteX7-129" fmla="*/ 9629376 w 13117113"/>
              <a:gd name="connsiteY7-130" fmla="*/ 10247312 h 10934699"/>
              <a:gd name="connsiteX8-131" fmla="*/ 8226025 w 13117113"/>
              <a:gd name="connsiteY8-132" fmla="*/ 7820025 h 10934699"/>
              <a:gd name="connsiteX9-133" fmla="*/ 8814988 w 13117113"/>
              <a:gd name="connsiteY9-134" fmla="*/ 7481887 h 10934699"/>
              <a:gd name="connsiteX10-135" fmla="*/ 4647801 w 13117113"/>
              <a:gd name="connsiteY10-136" fmla="*/ 7481887 h 10934699"/>
              <a:gd name="connsiteX11-137" fmla="*/ 5238351 w 13117113"/>
              <a:gd name="connsiteY11-138" fmla="*/ 7820025 h 10934699"/>
              <a:gd name="connsiteX12-139" fmla="*/ 3833413 w 13117113"/>
              <a:gd name="connsiteY12-140" fmla="*/ 10247312 h 10934699"/>
              <a:gd name="connsiteX13-141" fmla="*/ 3244450 w 13117113"/>
              <a:gd name="connsiteY13-142" fmla="*/ 9910762 h 10934699"/>
              <a:gd name="connsiteX14-143" fmla="*/ 4647801 w 13117113"/>
              <a:gd name="connsiteY14-144" fmla="*/ 7481887 h 10934699"/>
              <a:gd name="connsiteX15-145" fmla="*/ 10000850 w 13117113"/>
              <a:gd name="connsiteY15-146" fmla="*/ 6043612 h 10934699"/>
              <a:gd name="connsiteX16-147" fmla="*/ 12429725 w 13117113"/>
              <a:gd name="connsiteY16-148" fmla="*/ 7446962 h 10934699"/>
              <a:gd name="connsiteX17-149" fmla="*/ 12091588 w 13117113"/>
              <a:gd name="connsiteY17-150" fmla="*/ 8037512 h 10934699"/>
              <a:gd name="connsiteX18-151" fmla="*/ 9659537 w 13117113"/>
              <a:gd name="connsiteY18-152" fmla="*/ 6637337 h 10934699"/>
              <a:gd name="connsiteX19-153" fmla="*/ 10000850 w 13117113"/>
              <a:gd name="connsiteY19-154" fmla="*/ 6043612 h 10934699"/>
              <a:gd name="connsiteX20-155" fmla="*/ 3461938 w 13117113"/>
              <a:gd name="connsiteY20-156" fmla="*/ 6043612 h 10934699"/>
              <a:gd name="connsiteX21-157" fmla="*/ 3803250 w 13117113"/>
              <a:gd name="connsiteY21-158" fmla="*/ 6632575 h 10934699"/>
              <a:gd name="connsiteX22-159" fmla="*/ 1375962 w 13117113"/>
              <a:gd name="connsiteY22-160" fmla="*/ 8037512 h 10934699"/>
              <a:gd name="connsiteX23-161" fmla="*/ 1033062 w 13117113"/>
              <a:gd name="connsiteY23-162" fmla="*/ 7446962 h 10934699"/>
              <a:gd name="connsiteX24-163" fmla="*/ 3461938 w 13117113"/>
              <a:gd name="connsiteY24-164" fmla="*/ 6043612 h 10934699"/>
              <a:gd name="connsiteX25-165" fmla="*/ 10308825 w 13117113"/>
              <a:gd name="connsiteY25-166" fmla="*/ 4211638 h 10934699"/>
              <a:gd name="connsiteX26-167" fmla="*/ 13117113 w 13117113"/>
              <a:gd name="connsiteY26-168" fmla="*/ 4211638 h 10934699"/>
              <a:gd name="connsiteX27-169" fmla="*/ 13117113 w 13117113"/>
              <a:gd name="connsiteY27-170" fmla="*/ 4891088 h 10934699"/>
              <a:gd name="connsiteX28-171" fmla="*/ 10308825 w 13117113"/>
              <a:gd name="connsiteY28-172" fmla="*/ 4891088 h 10934699"/>
              <a:gd name="connsiteX29-173" fmla="*/ 10308825 w 13117113"/>
              <a:gd name="connsiteY29-174" fmla="*/ 4211638 h 10934699"/>
              <a:gd name="connsiteX30-175" fmla="*/ 350437 w 13117113"/>
              <a:gd name="connsiteY30-176" fmla="*/ 4211637 h 10934699"/>
              <a:gd name="connsiteX31-177" fmla="*/ 3153962 w 13117113"/>
              <a:gd name="connsiteY31-178" fmla="*/ 4211637 h 10934699"/>
              <a:gd name="connsiteX32-179" fmla="*/ 3153962 w 13117113"/>
              <a:gd name="connsiteY32-180" fmla="*/ 4891087 h 10934699"/>
              <a:gd name="connsiteX33-181" fmla="*/ 350437 w 13117113"/>
              <a:gd name="connsiteY33-182" fmla="*/ 4891087 h 10934699"/>
              <a:gd name="connsiteX34-183" fmla="*/ 350437 w 13117113"/>
              <a:gd name="connsiteY34-184" fmla="*/ 4211637 h 10934699"/>
              <a:gd name="connsiteX35-185" fmla="*/ 6731897 w 13117113"/>
              <a:gd name="connsiteY35-186" fmla="*/ 1186307 h 10934699"/>
              <a:gd name="connsiteX36-187" fmla="*/ 6116199 w 13117113"/>
              <a:gd name="connsiteY36-188" fmla="*/ 1246373 h 10934699"/>
              <a:gd name="connsiteX37-189" fmla="*/ 6116199 w 13117113"/>
              <a:gd name="connsiteY37-190" fmla="*/ 1948396 h 10934699"/>
              <a:gd name="connsiteX38-191" fmla="*/ 5624390 w 13117113"/>
              <a:gd name="connsiteY38-192" fmla="*/ 2849389 h 10934699"/>
              <a:gd name="connsiteX39-193" fmla="*/ 4697086 w 13117113"/>
              <a:gd name="connsiteY39-194" fmla="*/ 4557520 h 10934699"/>
              <a:gd name="connsiteX40-195" fmla="*/ 6731897 w 13117113"/>
              <a:gd name="connsiteY40-196" fmla="*/ 6592260 h 10934699"/>
              <a:gd name="connsiteX41-197" fmla="*/ 8766711 w 13117113"/>
              <a:gd name="connsiteY41-198" fmla="*/ 4557520 h 10934699"/>
              <a:gd name="connsiteX42-199" fmla="*/ 7843161 w 13117113"/>
              <a:gd name="connsiteY42-200" fmla="*/ 2849389 h 10934699"/>
              <a:gd name="connsiteX43-201" fmla="*/ 7351352 w 13117113"/>
              <a:gd name="connsiteY43-202" fmla="*/ 1948396 h 10934699"/>
              <a:gd name="connsiteX44-203" fmla="*/ 7351352 w 13117113"/>
              <a:gd name="connsiteY44-204" fmla="*/ 1246373 h 10934699"/>
              <a:gd name="connsiteX45-205" fmla="*/ 6731897 w 13117113"/>
              <a:gd name="connsiteY45-206" fmla="*/ 1186307 h 10934699"/>
              <a:gd name="connsiteX46-207" fmla="*/ 6731897 w 13117113"/>
              <a:gd name="connsiteY46-208" fmla="*/ 0 h 10934699"/>
              <a:gd name="connsiteX47-209" fmla="*/ 8030874 w 13117113"/>
              <a:gd name="connsiteY47-210" fmla="*/ 187707 h 10934699"/>
              <a:gd name="connsiteX48-211" fmla="*/ 8030874 w 13117113"/>
              <a:gd name="connsiteY48-212" fmla="*/ 1948396 h 10934699"/>
              <a:gd name="connsiteX49-213" fmla="*/ 8184799 w 13117113"/>
              <a:gd name="connsiteY49-214" fmla="*/ 2263744 h 10934699"/>
              <a:gd name="connsiteX50-215" fmla="*/ 9449987 w 13117113"/>
              <a:gd name="connsiteY50-216" fmla="*/ 4557520 h 10934699"/>
              <a:gd name="connsiteX51-217" fmla="*/ 6731897 w 13117113"/>
              <a:gd name="connsiteY51-218" fmla="*/ 7275512 h 10934699"/>
              <a:gd name="connsiteX52-219" fmla="*/ 4017563 w 13117113"/>
              <a:gd name="connsiteY52-220" fmla="*/ 4557520 h 10934699"/>
              <a:gd name="connsiteX53-221" fmla="*/ 5278997 w 13117113"/>
              <a:gd name="connsiteY53-222" fmla="*/ 2263744 h 10934699"/>
              <a:gd name="connsiteX54-223" fmla="*/ 5436677 w 13117113"/>
              <a:gd name="connsiteY54-224" fmla="*/ 1948396 h 10934699"/>
              <a:gd name="connsiteX55-225" fmla="*/ 5436677 w 13117113"/>
              <a:gd name="connsiteY55-226" fmla="*/ 187707 h 10934699"/>
              <a:gd name="connsiteX56-227" fmla="*/ 6731897 w 13117113"/>
              <a:gd name="connsiteY56-228" fmla="*/ 0 h 10934699"/>
              <a:gd name="connsiteX0-229" fmla="*/ 6394050 w 13117113"/>
              <a:gd name="connsiteY0-230" fmla="*/ 8159874 h 10963399"/>
              <a:gd name="connsiteX1-231" fmla="*/ 7073500 w 13117113"/>
              <a:gd name="connsiteY1-232" fmla="*/ 8159874 h 10963399"/>
              <a:gd name="connsiteX2-233" fmla="*/ 7073500 w 13117113"/>
              <a:gd name="connsiteY2-234" fmla="*/ 10963399 h 10963399"/>
              <a:gd name="connsiteX3-235" fmla="*/ 6394050 w 13117113"/>
              <a:gd name="connsiteY3-236" fmla="*/ 10963399 h 10963399"/>
              <a:gd name="connsiteX4-237" fmla="*/ 6394050 w 13117113"/>
              <a:gd name="connsiteY4-238" fmla="*/ 8159874 h 10963399"/>
              <a:gd name="connsiteX5-239" fmla="*/ 8814988 w 13117113"/>
              <a:gd name="connsiteY5-240" fmla="*/ 7510587 h 10963399"/>
              <a:gd name="connsiteX6-241" fmla="*/ 10218338 w 13117113"/>
              <a:gd name="connsiteY6-242" fmla="*/ 9939462 h 10963399"/>
              <a:gd name="connsiteX7-243" fmla="*/ 9629376 w 13117113"/>
              <a:gd name="connsiteY7-244" fmla="*/ 10276012 h 10963399"/>
              <a:gd name="connsiteX8-245" fmla="*/ 8226025 w 13117113"/>
              <a:gd name="connsiteY8-246" fmla="*/ 7848725 h 10963399"/>
              <a:gd name="connsiteX9-247" fmla="*/ 8814988 w 13117113"/>
              <a:gd name="connsiteY9-248" fmla="*/ 7510587 h 10963399"/>
              <a:gd name="connsiteX10-249" fmla="*/ 4647801 w 13117113"/>
              <a:gd name="connsiteY10-250" fmla="*/ 7510587 h 10963399"/>
              <a:gd name="connsiteX11-251" fmla="*/ 5238351 w 13117113"/>
              <a:gd name="connsiteY11-252" fmla="*/ 7848725 h 10963399"/>
              <a:gd name="connsiteX12-253" fmla="*/ 3833413 w 13117113"/>
              <a:gd name="connsiteY12-254" fmla="*/ 10276012 h 10963399"/>
              <a:gd name="connsiteX13-255" fmla="*/ 3244450 w 13117113"/>
              <a:gd name="connsiteY13-256" fmla="*/ 9939462 h 10963399"/>
              <a:gd name="connsiteX14-257" fmla="*/ 4647801 w 13117113"/>
              <a:gd name="connsiteY14-258" fmla="*/ 7510587 h 10963399"/>
              <a:gd name="connsiteX15-259" fmla="*/ 10000850 w 13117113"/>
              <a:gd name="connsiteY15-260" fmla="*/ 6072312 h 10963399"/>
              <a:gd name="connsiteX16-261" fmla="*/ 12429725 w 13117113"/>
              <a:gd name="connsiteY16-262" fmla="*/ 7475662 h 10963399"/>
              <a:gd name="connsiteX17-263" fmla="*/ 12091588 w 13117113"/>
              <a:gd name="connsiteY17-264" fmla="*/ 8066212 h 10963399"/>
              <a:gd name="connsiteX18-265" fmla="*/ 9659537 w 13117113"/>
              <a:gd name="connsiteY18-266" fmla="*/ 6666037 h 10963399"/>
              <a:gd name="connsiteX19-267" fmla="*/ 10000850 w 13117113"/>
              <a:gd name="connsiteY19-268" fmla="*/ 6072312 h 10963399"/>
              <a:gd name="connsiteX20-269" fmla="*/ 3461938 w 13117113"/>
              <a:gd name="connsiteY20-270" fmla="*/ 6072312 h 10963399"/>
              <a:gd name="connsiteX21-271" fmla="*/ 3803250 w 13117113"/>
              <a:gd name="connsiteY21-272" fmla="*/ 6661275 h 10963399"/>
              <a:gd name="connsiteX22-273" fmla="*/ 1375962 w 13117113"/>
              <a:gd name="connsiteY22-274" fmla="*/ 8066212 h 10963399"/>
              <a:gd name="connsiteX23-275" fmla="*/ 1033062 w 13117113"/>
              <a:gd name="connsiteY23-276" fmla="*/ 7475662 h 10963399"/>
              <a:gd name="connsiteX24-277" fmla="*/ 3461938 w 13117113"/>
              <a:gd name="connsiteY24-278" fmla="*/ 6072312 h 10963399"/>
              <a:gd name="connsiteX25-279" fmla="*/ 10308825 w 13117113"/>
              <a:gd name="connsiteY25-280" fmla="*/ 4240338 h 10963399"/>
              <a:gd name="connsiteX26-281" fmla="*/ 13117113 w 13117113"/>
              <a:gd name="connsiteY26-282" fmla="*/ 4240338 h 10963399"/>
              <a:gd name="connsiteX27-283" fmla="*/ 13117113 w 13117113"/>
              <a:gd name="connsiteY27-284" fmla="*/ 4919788 h 10963399"/>
              <a:gd name="connsiteX28-285" fmla="*/ 10308825 w 13117113"/>
              <a:gd name="connsiteY28-286" fmla="*/ 4919788 h 10963399"/>
              <a:gd name="connsiteX29-287" fmla="*/ 10308825 w 13117113"/>
              <a:gd name="connsiteY29-288" fmla="*/ 4240338 h 10963399"/>
              <a:gd name="connsiteX30-289" fmla="*/ 350437 w 13117113"/>
              <a:gd name="connsiteY30-290" fmla="*/ 4240337 h 10963399"/>
              <a:gd name="connsiteX31-291" fmla="*/ 3153962 w 13117113"/>
              <a:gd name="connsiteY31-292" fmla="*/ 4240337 h 10963399"/>
              <a:gd name="connsiteX32-293" fmla="*/ 3153962 w 13117113"/>
              <a:gd name="connsiteY32-294" fmla="*/ 4919787 h 10963399"/>
              <a:gd name="connsiteX33-295" fmla="*/ 350437 w 13117113"/>
              <a:gd name="connsiteY33-296" fmla="*/ 4919787 h 10963399"/>
              <a:gd name="connsiteX34-297" fmla="*/ 350437 w 13117113"/>
              <a:gd name="connsiteY34-298" fmla="*/ 4240337 h 10963399"/>
              <a:gd name="connsiteX35-299" fmla="*/ 6731897 w 13117113"/>
              <a:gd name="connsiteY35-300" fmla="*/ 1215007 h 10963399"/>
              <a:gd name="connsiteX36-301" fmla="*/ 6116199 w 13117113"/>
              <a:gd name="connsiteY36-302" fmla="*/ 1275073 h 10963399"/>
              <a:gd name="connsiteX37-303" fmla="*/ 6116199 w 13117113"/>
              <a:gd name="connsiteY37-304" fmla="*/ 1977096 h 10963399"/>
              <a:gd name="connsiteX38-305" fmla="*/ 5624390 w 13117113"/>
              <a:gd name="connsiteY38-306" fmla="*/ 2878089 h 10963399"/>
              <a:gd name="connsiteX39-307" fmla="*/ 4697086 w 13117113"/>
              <a:gd name="connsiteY39-308" fmla="*/ 4586220 h 10963399"/>
              <a:gd name="connsiteX40-309" fmla="*/ 6731897 w 13117113"/>
              <a:gd name="connsiteY40-310" fmla="*/ 6620960 h 10963399"/>
              <a:gd name="connsiteX41-311" fmla="*/ 8766711 w 13117113"/>
              <a:gd name="connsiteY41-312" fmla="*/ 4586220 h 10963399"/>
              <a:gd name="connsiteX42-313" fmla="*/ 7843161 w 13117113"/>
              <a:gd name="connsiteY42-314" fmla="*/ 2878089 h 10963399"/>
              <a:gd name="connsiteX43-315" fmla="*/ 7351352 w 13117113"/>
              <a:gd name="connsiteY43-316" fmla="*/ 1977096 h 10963399"/>
              <a:gd name="connsiteX44-317" fmla="*/ 7351352 w 13117113"/>
              <a:gd name="connsiteY44-318" fmla="*/ 1275073 h 10963399"/>
              <a:gd name="connsiteX45-319" fmla="*/ 6731897 w 13117113"/>
              <a:gd name="connsiteY45-320" fmla="*/ 1215007 h 10963399"/>
              <a:gd name="connsiteX46-321" fmla="*/ 6731897 w 13117113"/>
              <a:gd name="connsiteY46-322" fmla="*/ 28700 h 10963399"/>
              <a:gd name="connsiteX47-323" fmla="*/ 8030874 w 13117113"/>
              <a:gd name="connsiteY47-324" fmla="*/ 216407 h 10963399"/>
              <a:gd name="connsiteX48-325" fmla="*/ 8030874 w 13117113"/>
              <a:gd name="connsiteY48-326" fmla="*/ 1977096 h 10963399"/>
              <a:gd name="connsiteX49-327" fmla="*/ 8184799 w 13117113"/>
              <a:gd name="connsiteY49-328" fmla="*/ 2292444 h 10963399"/>
              <a:gd name="connsiteX50-329" fmla="*/ 9449987 w 13117113"/>
              <a:gd name="connsiteY50-330" fmla="*/ 4586220 h 10963399"/>
              <a:gd name="connsiteX51-331" fmla="*/ 6731897 w 13117113"/>
              <a:gd name="connsiteY51-332" fmla="*/ 7304212 h 10963399"/>
              <a:gd name="connsiteX52-333" fmla="*/ 4017563 w 13117113"/>
              <a:gd name="connsiteY52-334" fmla="*/ 4586220 h 10963399"/>
              <a:gd name="connsiteX53-335" fmla="*/ 5278997 w 13117113"/>
              <a:gd name="connsiteY53-336" fmla="*/ 2292444 h 10963399"/>
              <a:gd name="connsiteX54-337" fmla="*/ 5436677 w 13117113"/>
              <a:gd name="connsiteY54-338" fmla="*/ 1977096 h 10963399"/>
              <a:gd name="connsiteX55-339" fmla="*/ 5436677 w 13117113"/>
              <a:gd name="connsiteY55-340" fmla="*/ 216407 h 10963399"/>
              <a:gd name="connsiteX56-341" fmla="*/ 6731897 w 13117113"/>
              <a:gd name="connsiteY56-342" fmla="*/ 28700 h 10963399"/>
              <a:gd name="connsiteX0-343" fmla="*/ 6394050 w 13117113"/>
              <a:gd name="connsiteY0-344" fmla="*/ 8159874 h 10963399"/>
              <a:gd name="connsiteX1-345" fmla="*/ 7073500 w 13117113"/>
              <a:gd name="connsiteY1-346" fmla="*/ 8159874 h 10963399"/>
              <a:gd name="connsiteX2-347" fmla="*/ 7073500 w 13117113"/>
              <a:gd name="connsiteY2-348" fmla="*/ 10963399 h 10963399"/>
              <a:gd name="connsiteX3-349" fmla="*/ 6394050 w 13117113"/>
              <a:gd name="connsiteY3-350" fmla="*/ 10963399 h 10963399"/>
              <a:gd name="connsiteX4-351" fmla="*/ 6394050 w 13117113"/>
              <a:gd name="connsiteY4-352" fmla="*/ 8159874 h 10963399"/>
              <a:gd name="connsiteX5-353" fmla="*/ 8814988 w 13117113"/>
              <a:gd name="connsiteY5-354" fmla="*/ 7510587 h 10963399"/>
              <a:gd name="connsiteX6-355" fmla="*/ 10218338 w 13117113"/>
              <a:gd name="connsiteY6-356" fmla="*/ 9939462 h 10963399"/>
              <a:gd name="connsiteX7-357" fmla="*/ 9629376 w 13117113"/>
              <a:gd name="connsiteY7-358" fmla="*/ 10276012 h 10963399"/>
              <a:gd name="connsiteX8-359" fmla="*/ 8226025 w 13117113"/>
              <a:gd name="connsiteY8-360" fmla="*/ 7848725 h 10963399"/>
              <a:gd name="connsiteX9-361" fmla="*/ 8814988 w 13117113"/>
              <a:gd name="connsiteY9-362" fmla="*/ 7510587 h 10963399"/>
              <a:gd name="connsiteX10-363" fmla="*/ 4647801 w 13117113"/>
              <a:gd name="connsiteY10-364" fmla="*/ 7510587 h 10963399"/>
              <a:gd name="connsiteX11-365" fmla="*/ 5238351 w 13117113"/>
              <a:gd name="connsiteY11-366" fmla="*/ 7848725 h 10963399"/>
              <a:gd name="connsiteX12-367" fmla="*/ 3833413 w 13117113"/>
              <a:gd name="connsiteY12-368" fmla="*/ 10276012 h 10963399"/>
              <a:gd name="connsiteX13-369" fmla="*/ 3244450 w 13117113"/>
              <a:gd name="connsiteY13-370" fmla="*/ 9939462 h 10963399"/>
              <a:gd name="connsiteX14-371" fmla="*/ 4647801 w 13117113"/>
              <a:gd name="connsiteY14-372" fmla="*/ 7510587 h 10963399"/>
              <a:gd name="connsiteX15-373" fmla="*/ 10000850 w 13117113"/>
              <a:gd name="connsiteY15-374" fmla="*/ 6072312 h 10963399"/>
              <a:gd name="connsiteX16-375" fmla="*/ 12429725 w 13117113"/>
              <a:gd name="connsiteY16-376" fmla="*/ 7475662 h 10963399"/>
              <a:gd name="connsiteX17-377" fmla="*/ 12091588 w 13117113"/>
              <a:gd name="connsiteY17-378" fmla="*/ 8066212 h 10963399"/>
              <a:gd name="connsiteX18-379" fmla="*/ 9659537 w 13117113"/>
              <a:gd name="connsiteY18-380" fmla="*/ 6666037 h 10963399"/>
              <a:gd name="connsiteX19-381" fmla="*/ 10000850 w 13117113"/>
              <a:gd name="connsiteY19-382" fmla="*/ 6072312 h 10963399"/>
              <a:gd name="connsiteX20-383" fmla="*/ 3461938 w 13117113"/>
              <a:gd name="connsiteY20-384" fmla="*/ 6072312 h 10963399"/>
              <a:gd name="connsiteX21-385" fmla="*/ 3803250 w 13117113"/>
              <a:gd name="connsiteY21-386" fmla="*/ 6661275 h 10963399"/>
              <a:gd name="connsiteX22-387" fmla="*/ 1375962 w 13117113"/>
              <a:gd name="connsiteY22-388" fmla="*/ 8066212 h 10963399"/>
              <a:gd name="connsiteX23-389" fmla="*/ 1033062 w 13117113"/>
              <a:gd name="connsiteY23-390" fmla="*/ 7475662 h 10963399"/>
              <a:gd name="connsiteX24-391" fmla="*/ 3461938 w 13117113"/>
              <a:gd name="connsiteY24-392" fmla="*/ 6072312 h 10963399"/>
              <a:gd name="connsiteX25-393" fmla="*/ 10308825 w 13117113"/>
              <a:gd name="connsiteY25-394" fmla="*/ 4240338 h 10963399"/>
              <a:gd name="connsiteX26-395" fmla="*/ 13117113 w 13117113"/>
              <a:gd name="connsiteY26-396" fmla="*/ 4240338 h 10963399"/>
              <a:gd name="connsiteX27-397" fmla="*/ 13117113 w 13117113"/>
              <a:gd name="connsiteY27-398" fmla="*/ 4919788 h 10963399"/>
              <a:gd name="connsiteX28-399" fmla="*/ 10308825 w 13117113"/>
              <a:gd name="connsiteY28-400" fmla="*/ 4919788 h 10963399"/>
              <a:gd name="connsiteX29-401" fmla="*/ 10308825 w 13117113"/>
              <a:gd name="connsiteY29-402" fmla="*/ 4240338 h 10963399"/>
              <a:gd name="connsiteX30-403" fmla="*/ 350437 w 13117113"/>
              <a:gd name="connsiteY30-404" fmla="*/ 4240337 h 10963399"/>
              <a:gd name="connsiteX31-405" fmla="*/ 3153962 w 13117113"/>
              <a:gd name="connsiteY31-406" fmla="*/ 4240337 h 10963399"/>
              <a:gd name="connsiteX32-407" fmla="*/ 3153962 w 13117113"/>
              <a:gd name="connsiteY32-408" fmla="*/ 4919787 h 10963399"/>
              <a:gd name="connsiteX33-409" fmla="*/ 350437 w 13117113"/>
              <a:gd name="connsiteY33-410" fmla="*/ 4919787 h 10963399"/>
              <a:gd name="connsiteX34-411" fmla="*/ 350437 w 13117113"/>
              <a:gd name="connsiteY34-412" fmla="*/ 4240337 h 10963399"/>
              <a:gd name="connsiteX35-413" fmla="*/ 6731897 w 13117113"/>
              <a:gd name="connsiteY35-414" fmla="*/ 1215007 h 10963399"/>
              <a:gd name="connsiteX36-415" fmla="*/ 6116199 w 13117113"/>
              <a:gd name="connsiteY36-416" fmla="*/ 1275073 h 10963399"/>
              <a:gd name="connsiteX37-417" fmla="*/ 6116199 w 13117113"/>
              <a:gd name="connsiteY37-418" fmla="*/ 1977096 h 10963399"/>
              <a:gd name="connsiteX38-419" fmla="*/ 5624390 w 13117113"/>
              <a:gd name="connsiteY38-420" fmla="*/ 2878089 h 10963399"/>
              <a:gd name="connsiteX39-421" fmla="*/ 4697086 w 13117113"/>
              <a:gd name="connsiteY39-422" fmla="*/ 4586220 h 10963399"/>
              <a:gd name="connsiteX40-423" fmla="*/ 6731897 w 13117113"/>
              <a:gd name="connsiteY40-424" fmla="*/ 6620960 h 10963399"/>
              <a:gd name="connsiteX41-425" fmla="*/ 8766711 w 13117113"/>
              <a:gd name="connsiteY41-426" fmla="*/ 4586220 h 10963399"/>
              <a:gd name="connsiteX42-427" fmla="*/ 7843161 w 13117113"/>
              <a:gd name="connsiteY42-428" fmla="*/ 2878089 h 10963399"/>
              <a:gd name="connsiteX43-429" fmla="*/ 7351352 w 13117113"/>
              <a:gd name="connsiteY43-430" fmla="*/ 1977096 h 10963399"/>
              <a:gd name="connsiteX44-431" fmla="*/ 7351352 w 13117113"/>
              <a:gd name="connsiteY44-432" fmla="*/ 1275073 h 10963399"/>
              <a:gd name="connsiteX45-433" fmla="*/ 6731897 w 13117113"/>
              <a:gd name="connsiteY45-434" fmla="*/ 1215007 h 10963399"/>
              <a:gd name="connsiteX46-435" fmla="*/ 6731897 w 13117113"/>
              <a:gd name="connsiteY46-436" fmla="*/ 28700 h 10963399"/>
              <a:gd name="connsiteX47-437" fmla="*/ 8030874 w 13117113"/>
              <a:gd name="connsiteY47-438" fmla="*/ 216407 h 10963399"/>
              <a:gd name="connsiteX48-439" fmla="*/ 8030874 w 13117113"/>
              <a:gd name="connsiteY48-440" fmla="*/ 1977096 h 10963399"/>
              <a:gd name="connsiteX49-441" fmla="*/ 8184799 w 13117113"/>
              <a:gd name="connsiteY49-442" fmla="*/ 2292444 h 10963399"/>
              <a:gd name="connsiteX50-443" fmla="*/ 9449987 w 13117113"/>
              <a:gd name="connsiteY50-444" fmla="*/ 4586220 h 10963399"/>
              <a:gd name="connsiteX51-445" fmla="*/ 6731897 w 13117113"/>
              <a:gd name="connsiteY51-446" fmla="*/ 7304212 h 10963399"/>
              <a:gd name="connsiteX52-447" fmla="*/ 4017563 w 13117113"/>
              <a:gd name="connsiteY52-448" fmla="*/ 4586220 h 10963399"/>
              <a:gd name="connsiteX53-449" fmla="*/ 5278997 w 13117113"/>
              <a:gd name="connsiteY53-450" fmla="*/ 2292444 h 10963399"/>
              <a:gd name="connsiteX54-451" fmla="*/ 5436677 w 13117113"/>
              <a:gd name="connsiteY54-452" fmla="*/ 1977096 h 10963399"/>
              <a:gd name="connsiteX55-453" fmla="*/ 5436677 w 13117113"/>
              <a:gd name="connsiteY55-454" fmla="*/ 216407 h 10963399"/>
              <a:gd name="connsiteX56-455" fmla="*/ 6731897 w 13117113"/>
              <a:gd name="connsiteY56-456" fmla="*/ 28700 h 10963399"/>
              <a:gd name="connsiteX0-457" fmla="*/ 6394050 w 13117113"/>
              <a:gd name="connsiteY0-458" fmla="*/ 8159874 h 11313837"/>
              <a:gd name="connsiteX1-459" fmla="*/ 7073500 w 13117113"/>
              <a:gd name="connsiteY1-460" fmla="*/ 8159874 h 11313837"/>
              <a:gd name="connsiteX2-461" fmla="*/ 7073500 w 13117113"/>
              <a:gd name="connsiteY2-462" fmla="*/ 10963399 h 11313837"/>
              <a:gd name="connsiteX3-463" fmla="*/ 6394050 w 13117113"/>
              <a:gd name="connsiteY3-464" fmla="*/ 10963399 h 11313837"/>
              <a:gd name="connsiteX4-465" fmla="*/ 6394050 w 13117113"/>
              <a:gd name="connsiteY4-466" fmla="*/ 8159874 h 11313837"/>
              <a:gd name="connsiteX5-467" fmla="*/ 8814988 w 13117113"/>
              <a:gd name="connsiteY5-468" fmla="*/ 7510587 h 11313837"/>
              <a:gd name="connsiteX6-469" fmla="*/ 10218338 w 13117113"/>
              <a:gd name="connsiteY6-470" fmla="*/ 9939462 h 11313837"/>
              <a:gd name="connsiteX7-471" fmla="*/ 9629376 w 13117113"/>
              <a:gd name="connsiteY7-472" fmla="*/ 10276012 h 11313837"/>
              <a:gd name="connsiteX8-473" fmla="*/ 8226025 w 13117113"/>
              <a:gd name="connsiteY8-474" fmla="*/ 7848725 h 11313837"/>
              <a:gd name="connsiteX9-475" fmla="*/ 8814988 w 13117113"/>
              <a:gd name="connsiteY9-476" fmla="*/ 7510587 h 11313837"/>
              <a:gd name="connsiteX10-477" fmla="*/ 4647801 w 13117113"/>
              <a:gd name="connsiteY10-478" fmla="*/ 7510587 h 11313837"/>
              <a:gd name="connsiteX11-479" fmla="*/ 5238351 w 13117113"/>
              <a:gd name="connsiteY11-480" fmla="*/ 7848725 h 11313837"/>
              <a:gd name="connsiteX12-481" fmla="*/ 3833413 w 13117113"/>
              <a:gd name="connsiteY12-482" fmla="*/ 10276012 h 11313837"/>
              <a:gd name="connsiteX13-483" fmla="*/ 3244450 w 13117113"/>
              <a:gd name="connsiteY13-484" fmla="*/ 9939462 h 11313837"/>
              <a:gd name="connsiteX14-485" fmla="*/ 4647801 w 13117113"/>
              <a:gd name="connsiteY14-486" fmla="*/ 7510587 h 11313837"/>
              <a:gd name="connsiteX15-487" fmla="*/ 10000850 w 13117113"/>
              <a:gd name="connsiteY15-488" fmla="*/ 6072312 h 11313837"/>
              <a:gd name="connsiteX16-489" fmla="*/ 12429725 w 13117113"/>
              <a:gd name="connsiteY16-490" fmla="*/ 7475662 h 11313837"/>
              <a:gd name="connsiteX17-491" fmla="*/ 12091588 w 13117113"/>
              <a:gd name="connsiteY17-492" fmla="*/ 8066212 h 11313837"/>
              <a:gd name="connsiteX18-493" fmla="*/ 9659537 w 13117113"/>
              <a:gd name="connsiteY18-494" fmla="*/ 6666037 h 11313837"/>
              <a:gd name="connsiteX19-495" fmla="*/ 10000850 w 13117113"/>
              <a:gd name="connsiteY19-496" fmla="*/ 6072312 h 11313837"/>
              <a:gd name="connsiteX20-497" fmla="*/ 3461938 w 13117113"/>
              <a:gd name="connsiteY20-498" fmla="*/ 6072312 h 11313837"/>
              <a:gd name="connsiteX21-499" fmla="*/ 3803250 w 13117113"/>
              <a:gd name="connsiteY21-500" fmla="*/ 6661275 h 11313837"/>
              <a:gd name="connsiteX22-501" fmla="*/ 1375962 w 13117113"/>
              <a:gd name="connsiteY22-502" fmla="*/ 8066212 h 11313837"/>
              <a:gd name="connsiteX23-503" fmla="*/ 1033062 w 13117113"/>
              <a:gd name="connsiteY23-504" fmla="*/ 7475662 h 11313837"/>
              <a:gd name="connsiteX24-505" fmla="*/ 3461938 w 13117113"/>
              <a:gd name="connsiteY24-506" fmla="*/ 6072312 h 11313837"/>
              <a:gd name="connsiteX25-507" fmla="*/ 10308825 w 13117113"/>
              <a:gd name="connsiteY25-508" fmla="*/ 4240338 h 11313837"/>
              <a:gd name="connsiteX26-509" fmla="*/ 13117113 w 13117113"/>
              <a:gd name="connsiteY26-510" fmla="*/ 4240338 h 11313837"/>
              <a:gd name="connsiteX27-511" fmla="*/ 13117113 w 13117113"/>
              <a:gd name="connsiteY27-512" fmla="*/ 4919788 h 11313837"/>
              <a:gd name="connsiteX28-513" fmla="*/ 10308825 w 13117113"/>
              <a:gd name="connsiteY28-514" fmla="*/ 4919788 h 11313837"/>
              <a:gd name="connsiteX29-515" fmla="*/ 10308825 w 13117113"/>
              <a:gd name="connsiteY29-516" fmla="*/ 4240338 h 11313837"/>
              <a:gd name="connsiteX30-517" fmla="*/ 350437 w 13117113"/>
              <a:gd name="connsiteY30-518" fmla="*/ 4240337 h 11313837"/>
              <a:gd name="connsiteX31-519" fmla="*/ 3153962 w 13117113"/>
              <a:gd name="connsiteY31-520" fmla="*/ 4240337 h 11313837"/>
              <a:gd name="connsiteX32-521" fmla="*/ 3153962 w 13117113"/>
              <a:gd name="connsiteY32-522" fmla="*/ 4919787 h 11313837"/>
              <a:gd name="connsiteX33-523" fmla="*/ 350437 w 13117113"/>
              <a:gd name="connsiteY33-524" fmla="*/ 4919787 h 11313837"/>
              <a:gd name="connsiteX34-525" fmla="*/ 350437 w 13117113"/>
              <a:gd name="connsiteY34-526" fmla="*/ 4240337 h 11313837"/>
              <a:gd name="connsiteX35-527" fmla="*/ 6731897 w 13117113"/>
              <a:gd name="connsiteY35-528" fmla="*/ 1215007 h 11313837"/>
              <a:gd name="connsiteX36-529" fmla="*/ 6116199 w 13117113"/>
              <a:gd name="connsiteY36-530" fmla="*/ 1275073 h 11313837"/>
              <a:gd name="connsiteX37-531" fmla="*/ 6116199 w 13117113"/>
              <a:gd name="connsiteY37-532" fmla="*/ 1977096 h 11313837"/>
              <a:gd name="connsiteX38-533" fmla="*/ 5624390 w 13117113"/>
              <a:gd name="connsiteY38-534" fmla="*/ 2878089 h 11313837"/>
              <a:gd name="connsiteX39-535" fmla="*/ 4697086 w 13117113"/>
              <a:gd name="connsiteY39-536" fmla="*/ 4586220 h 11313837"/>
              <a:gd name="connsiteX40-537" fmla="*/ 6731897 w 13117113"/>
              <a:gd name="connsiteY40-538" fmla="*/ 6620960 h 11313837"/>
              <a:gd name="connsiteX41-539" fmla="*/ 8766711 w 13117113"/>
              <a:gd name="connsiteY41-540" fmla="*/ 4586220 h 11313837"/>
              <a:gd name="connsiteX42-541" fmla="*/ 7843161 w 13117113"/>
              <a:gd name="connsiteY42-542" fmla="*/ 2878089 h 11313837"/>
              <a:gd name="connsiteX43-543" fmla="*/ 7351352 w 13117113"/>
              <a:gd name="connsiteY43-544" fmla="*/ 1977096 h 11313837"/>
              <a:gd name="connsiteX44-545" fmla="*/ 7351352 w 13117113"/>
              <a:gd name="connsiteY44-546" fmla="*/ 1275073 h 11313837"/>
              <a:gd name="connsiteX45-547" fmla="*/ 6731897 w 13117113"/>
              <a:gd name="connsiteY45-548" fmla="*/ 1215007 h 11313837"/>
              <a:gd name="connsiteX46-549" fmla="*/ 6731897 w 13117113"/>
              <a:gd name="connsiteY46-550" fmla="*/ 28700 h 11313837"/>
              <a:gd name="connsiteX47-551" fmla="*/ 8030874 w 13117113"/>
              <a:gd name="connsiteY47-552" fmla="*/ 216407 h 11313837"/>
              <a:gd name="connsiteX48-553" fmla="*/ 8030874 w 13117113"/>
              <a:gd name="connsiteY48-554" fmla="*/ 1977096 h 11313837"/>
              <a:gd name="connsiteX49-555" fmla="*/ 8184799 w 13117113"/>
              <a:gd name="connsiteY49-556" fmla="*/ 2292444 h 11313837"/>
              <a:gd name="connsiteX50-557" fmla="*/ 9449987 w 13117113"/>
              <a:gd name="connsiteY50-558" fmla="*/ 4586220 h 11313837"/>
              <a:gd name="connsiteX51-559" fmla="*/ 6731897 w 13117113"/>
              <a:gd name="connsiteY51-560" fmla="*/ 7304212 h 11313837"/>
              <a:gd name="connsiteX52-561" fmla="*/ 4017563 w 13117113"/>
              <a:gd name="connsiteY52-562" fmla="*/ 4586220 h 11313837"/>
              <a:gd name="connsiteX53-563" fmla="*/ 5278997 w 13117113"/>
              <a:gd name="connsiteY53-564" fmla="*/ 2292444 h 11313837"/>
              <a:gd name="connsiteX54-565" fmla="*/ 5436677 w 13117113"/>
              <a:gd name="connsiteY54-566" fmla="*/ 1977096 h 11313837"/>
              <a:gd name="connsiteX55-567" fmla="*/ 5436677 w 13117113"/>
              <a:gd name="connsiteY55-568" fmla="*/ 216407 h 11313837"/>
              <a:gd name="connsiteX56-569" fmla="*/ 6731897 w 13117113"/>
              <a:gd name="connsiteY56-570" fmla="*/ 28700 h 11313837"/>
              <a:gd name="connsiteX0-571" fmla="*/ 6394050 w 13117113"/>
              <a:gd name="connsiteY0-572" fmla="*/ 8159874 h 11313837"/>
              <a:gd name="connsiteX1-573" fmla="*/ 7073500 w 13117113"/>
              <a:gd name="connsiteY1-574" fmla="*/ 8159874 h 11313837"/>
              <a:gd name="connsiteX2-575" fmla="*/ 7073500 w 13117113"/>
              <a:gd name="connsiteY2-576" fmla="*/ 10963399 h 11313837"/>
              <a:gd name="connsiteX3-577" fmla="*/ 6394050 w 13117113"/>
              <a:gd name="connsiteY3-578" fmla="*/ 10963399 h 11313837"/>
              <a:gd name="connsiteX4-579" fmla="*/ 6394050 w 13117113"/>
              <a:gd name="connsiteY4-580" fmla="*/ 8159874 h 11313837"/>
              <a:gd name="connsiteX5-581" fmla="*/ 8814988 w 13117113"/>
              <a:gd name="connsiteY5-582" fmla="*/ 7510587 h 11313837"/>
              <a:gd name="connsiteX6-583" fmla="*/ 10218338 w 13117113"/>
              <a:gd name="connsiteY6-584" fmla="*/ 9939462 h 11313837"/>
              <a:gd name="connsiteX7-585" fmla="*/ 9629376 w 13117113"/>
              <a:gd name="connsiteY7-586" fmla="*/ 10276012 h 11313837"/>
              <a:gd name="connsiteX8-587" fmla="*/ 8226025 w 13117113"/>
              <a:gd name="connsiteY8-588" fmla="*/ 7848725 h 11313837"/>
              <a:gd name="connsiteX9-589" fmla="*/ 8814988 w 13117113"/>
              <a:gd name="connsiteY9-590" fmla="*/ 7510587 h 11313837"/>
              <a:gd name="connsiteX10-591" fmla="*/ 4647801 w 13117113"/>
              <a:gd name="connsiteY10-592" fmla="*/ 7510587 h 11313837"/>
              <a:gd name="connsiteX11-593" fmla="*/ 5238351 w 13117113"/>
              <a:gd name="connsiteY11-594" fmla="*/ 7848725 h 11313837"/>
              <a:gd name="connsiteX12-595" fmla="*/ 3833413 w 13117113"/>
              <a:gd name="connsiteY12-596" fmla="*/ 10276012 h 11313837"/>
              <a:gd name="connsiteX13-597" fmla="*/ 3244450 w 13117113"/>
              <a:gd name="connsiteY13-598" fmla="*/ 9939462 h 11313837"/>
              <a:gd name="connsiteX14-599" fmla="*/ 4647801 w 13117113"/>
              <a:gd name="connsiteY14-600" fmla="*/ 7510587 h 11313837"/>
              <a:gd name="connsiteX15-601" fmla="*/ 10000850 w 13117113"/>
              <a:gd name="connsiteY15-602" fmla="*/ 6072312 h 11313837"/>
              <a:gd name="connsiteX16-603" fmla="*/ 12429725 w 13117113"/>
              <a:gd name="connsiteY16-604" fmla="*/ 7475662 h 11313837"/>
              <a:gd name="connsiteX17-605" fmla="*/ 12091588 w 13117113"/>
              <a:gd name="connsiteY17-606" fmla="*/ 8066212 h 11313837"/>
              <a:gd name="connsiteX18-607" fmla="*/ 9659537 w 13117113"/>
              <a:gd name="connsiteY18-608" fmla="*/ 6666037 h 11313837"/>
              <a:gd name="connsiteX19-609" fmla="*/ 10000850 w 13117113"/>
              <a:gd name="connsiteY19-610" fmla="*/ 6072312 h 11313837"/>
              <a:gd name="connsiteX20-611" fmla="*/ 3461938 w 13117113"/>
              <a:gd name="connsiteY20-612" fmla="*/ 6072312 h 11313837"/>
              <a:gd name="connsiteX21-613" fmla="*/ 3803250 w 13117113"/>
              <a:gd name="connsiteY21-614" fmla="*/ 6661275 h 11313837"/>
              <a:gd name="connsiteX22-615" fmla="*/ 1375962 w 13117113"/>
              <a:gd name="connsiteY22-616" fmla="*/ 8066212 h 11313837"/>
              <a:gd name="connsiteX23-617" fmla="*/ 1033062 w 13117113"/>
              <a:gd name="connsiteY23-618" fmla="*/ 7475662 h 11313837"/>
              <a:gd name="connsiteX24-619" fmla="*/ 3461938 w 13117113"/>
              <a:gd name="connsiteY24-620" fmla="*/ 6072312 h 11313837"/>
              <a:gd name="connsiteX25-621" fmla="*/ 10308825 w 13117113"/>
              <a:gd name="connsiteY25-622" fmla="*/ 4240338 h 11313837"/>
              <a:gd name="connsiteX26-623" fmla="*/ 13117113 w 13117113"/>
              <a:gd name="connsiteY26-624" fmla="*/ 4240338 h 11313837"/>
              <a:gd name="connsiteX27-625" fmla="*/ 13117113 w 13117113"/>
              <a:gd name="connsiteY27-626" fmla="*/ 4919788 h 11313837"/>
              <a:gd name="connsiteX28-627" fmla="*/ 10308825 w 13117113"/>
              <a:gd name="connsiteY28-628" fmla="*/ 4919788 h 11313837"/>
              <a:gd name="connsiteX29-629" fmla="*/ 10308825 w 13117113"/>
              <a:gd name="connsiteY29-630" fmla="*/ 4240338 h 11313837"/>
              <a:gd name="connsiteX30-631" fmla="*/ 350437 w 13117113"/>
              <a:gd name="connsiteY30-632" fmla="*/ 4240337 h 11313837"/>
              <a:gd name="connsiteX31-633" fmla="*/ 3153962 w 13117113"/>
              <a:gd name="connsiteY31-634" fmla="*/ 4240337 h 11313837"/>
              <a:gd name="connsiteX32-635" fmla="*/ 3153962 w 13117113"/>
              <a:gd name="connsiteY32-636" fmla="*/ 4919787 h 11313837"/>
              <a:gd name="connsiteX33-637" fmla="*/ 350437 w 13117113"/>
              <a:gd name="connsiteY33-638" fmla="*/ 4919787 h 11313837"/>
              <a:gd name="connsiteX34-639" fmla="*/ 350437 w 13117113"/>
              <a:gd name="connsiteY34-640" fmla="*/ 4240337 h 11313837"/>
              <a:gd name="connsiteX35-641" fmla="*/ 6731897 w 13117113"/>
              <a:gd name="connsiteY35-642" fmla="*/ 1215007 h 11313837"/>
              <a:gd name="connsiteX36-643" fmla="*/ 6116199 w 13117113"/>
              <a:gd name="connsiteY36-644" fmla="*/ 1275073 h 11313837"/>
              <a:gd name="connsiteX37-645" fmla="*/ 6116199 w 13117113"/>
              <a:gd name="connsiteY37-646" fmla="*/ 1977096 h 11313837"/>
              <a:gd name="connsiteX38-647" fmla="*/ 5624390 w 13117113"/>
              <a:gd name="connsiteY38-648" fmla="*/ 2878089 h 11313837"/>
              <a:gd name="connsiteX39-649" fmla="*/ 4697086 w 13117113"/>
              <a:gd name="connsiteY39-650" fmla="*/ 4586220 h 11313837"/>
              <a:gd name="connsiteX40-651" fmla="*/ 6731897 w 13117113"/>
              <a:gd name="connsiteY40-652" fmla="*/ 6620960 h 11313837"/>
              <a:gd name="connsiteX41-653" fmla="*/ 8766711 w 13117113"/>
              <a:gd name="connsiteY41-654" fmla="*/ 4586220 h 11313837"/>
              <a:gd name="connsiteX42-655" fmla="*/ 7843161 w 13117113"/>
              <a:gd name="connsiteY42-656" fmla="*/ 2878089 h 11313837"/>
              <a:gd name="connsiteX43-657" fmla="*/ 7351352 w 13117113"/>
              <a:gd name="connsiteY43-658" fmla="*/ 1977096 h 11313837"/>
              <a:gd name="connsiteX44-659" fmla="*/ 7351352 w 13117113"/>
              <a:gd name="connsiteY44-660" fmla="*/ 1275073 h 11313837"/>
              <a:gd name="connsiteX45-661" fmla="*/ 6731897 w 13117113"/>
              <a:gd name="connsiteY45-662" fmla="*/ 1215007 h 11313837"/>
              <a:gd name="connsiteX46-663" fmla="*/ 6731897 w 13117113"/>
              <a:gd name="connsiteY46-664" fmla="*/ 28700 h 11313837"/>
              <a:gd name="connsiteX47-665" fmla="*/ 8030874 w 13117113"/>
              <a:gd name="connsiteY47-666" fmla="*/ 216407 h 11313837"/>
              <a:gd name="connsiteX48-667" fmla="*/ 8030874 w 13117113"/>
              <a:gd name="connsiteY48-668" fmla="*/ 1977096 h 11313837"/>
              <a:gd name="connsiteX49-669" fmla="*/ 8184799 w 13117113"/>
              <a:gd name="connsiteY49-670" fmla="*/ 2292444 h 11313837"/>
              <a:gd name="connsiteX50-671" fmla="*/ 9449987 w 13117113"/>
              <a:gd name="connsiteY50-672" fmla="*/ 4586220 h 11313837"/>
              <a:gd name="connsiteX51-673" fmla="*/ 6731897 w 13117113"/>
              <a:gd name="connsiteY51-674" fmla="*/ 7304212 h 11313837"/>
              <a:gd name="connsiteX52-675" fmla="*/ 4017563 w 13117113"/>
              <a:gd name="connsiteY52-676" fmla="*/ 4586220 h 11313837"/>
              <a:gd name="connsiteX53-677" fmla="*/ 5278997 w 13117113"/>
              <a:gd name="connsiteY53-678" fmla="*/ 2292444 h 11313837"/>
              <a:gd name="connsiteX54-679" fmla="*/ 5436677 w 13117113"/>
              <a:gd name="connsiteY54-680" fmla="*/ 1977096 h 11313837"/>
              <a:gd name="connsiteX55-681" fmla="*/ 5436677 w 13117113"/>
              <a:gd name="connsiteY55-682" fmla="*/ 216407 h 11313837"/>
              <a:gd name="connsiteX56-683" fmla="*/ 6731897 w 13117113"/>
              <a:gd name="connsiteY56-684" fmla="*/ 28700 h 11313837"/>
              <a:gd name="connsiteX0-685" fmla="*/ 6394050 w 13117113"/>
              <a:gd name="connsiteY0-686" fmla="*/ 8159874 h 11313837"/>
              <a:gd name="connsiteX1-687" fmla="*/ 7073500 w 13117113"/>
              <a:gd name="connsiteY1-688" fmla="*/ 8159874 h 11313837"/>
              <a:gd name="connsiteX2-689" fmla="*/ 7073500 w 13117113"/>
              <a:gd name="connsiteY2-690" fmla="*/ 10963399 h 11313837"/>
              <a:gd name="connsiteX3-691" fmla="*/ 6394050 w 13117113"/>
              <a:gd name="connsiteY3-692" fmla="*/ 10963399 h 11313837"/>
              <a:gd name="connsiteX4-693" fmla="*/ 6394050 w 13117113"/>
              <a:gd name="connsiteY4-694" fmla="*/ 8159874 h 11313837"/>
              <a:gd name="connsiteX5-695" fmla="*/ 8814988 w 13117113"/>
              <a:gd name="connsiteY5-696" fmla="*/ 7510587 h 11313837"/>
              <a:gd name="connsiteX6-697" fmla="*/ 10218338 w 13117113"/>
              <a:gd name="connsiteY6-698" fmla="*/ 9939462 h 11313837"/>
              <a:gd name="connsiteX7-699" fmla="*/ 9629376 w 13117113"/>
              <a:gd name="connsiteY7-700" fmla="*/ 10276012 h 11313837"/>
              <a:gd name="connsiteX8-701" fmla="*/ 8226025 w 13117113"/>
              <a:gd name="connsiteY8-702" fmla="*/ 7848725 h 11313837"/>
              <a:gd name="connsiteX9-703" fmla="*/ 8814988 w 13117113"/>
              <a:gd name="connsiteY9-704" fmla="*/ 7510587 h 11313837"/>
              <a:gd name="connsiteX10-705" fmla="*/ 4647801 w 13117113"/>
              <a:gd name="connsiteY10-706" fmla="*/ 7510587 h 11313837"/>
              <a:gd name="connsiteX11-707" fmla="*/ 5238351 w 13117113"/>
              <a:gd name="connsiteY11-708" fmla="*/ 7848725 h 11313837"/>
              <a:gd name="connsiteX12-709" fmla="*/ 3833413 w 13117113"/>
              <a:gd name="connsiteY12-710" fmla="*/ 10276012 h 11313837"/>
              <a:gd name="connsiteX13-711" fmla="*/ 3244450 w 13117113"/>
              <a:gd name="connsiteY13-712" fmla="*/ 9939462 h 11313837"/>
              <a:gd name="connsiteX14-713" fmla="*/ 4647801 w 13117113"/>
              <a:gd name="connsiteY14-714" fmla="*/ 7510587 h 11313837"/>
              <a:gd name="connsiteX15-715" fmla="*/ 10000850 w 13117113"/>
              <a:gd name="connsiteY15-716" fmla="*/ 6072312 h 11313837"/>
              <a:gd name="connsiteX16-717" fmla="*/ 12429725 w 13117113"/>
              <a:gd name="connsiteY16-718" fmla="*/ 7475662 h 11313837"/>
              <a:gd name="connsiteX17-719" fmla="*/ 12091588 w 13117113"/>
              <a:gd name="connsiteY17-720" fmla="*/ 8066212 h 11313837"/>
              <a:gd name="connsiteX18-721" fmla="*/ 9659537 w 13117113"/>
              <a:gd name="connsiteY18-722" fmla="*/ 6666037 h 11313837"/>
              <a:gd name="connsiteX19-723" fmla="*/ 10000850 w 13117113"/>
              <a:gd name="connsiteY19-724" fmla="*/ 6072312 h 11313837"/>
              <a:gd name="connsiteX20-725" fmla="*/ 3461938 w 13117113"/>
              <a:gd name="connsiteY20-726" fmla="*/ 6072312 h 11313837"/>
              <a:gd name="connsiteX21-727" fmla="*/ 3803250 w 13117113"/>
              <a:gd name="connsiteY21-728" fmla="*/ 6661275 h 11313837"/>
              <a:gd name="connsiteX22-729" fmla="*/ 1375962 w 13117113"/>
              <a:gd name="connsiteY22-730" fmla="*/ 8066212 h 11313837"/>
              <a:gd name="connsiteX23-731" fmla="*/ 1033062 w 13117113"/>
              <a:gd name="connsiteY23-732" fmla="*/ 7475662 h 11313837"/>
              <a:gd name="connsiteX24-733" fmla="*/ 3461938 w 13117113"/>
              <a:gd name="connsiteY24-734" fmla="*/ 6072312 h 11313837"/>
              <a:gd name="connsiteX25-735" fmla="*/ 10308825 w 13117113"/>
              <a:gd name="connsiteY25-736" fmla="*/ 4240338 h 11313837"/>
              <a:gd name="connsiteX26-737" fmla="*/ 13117113 w 13117113"/>
              <a:gd name="connsiteY26-738" fmla="*/ 4240338 h 11313837"/>
              <a:gd name="connsiteX27-739" fmla="*/ 13117113 w 13117113"/>
              <a:gd name="connsiteY27-740" fmla="*/ 4919788 h 11313837"/>
              <a:gd name="connsiteX28-741" fmla="*/ 10308825 w 13117113"/>
              <a:gd name="connsiteY28-742" fmla="*/ 4919788 h 11313837"/>
              <a:gd name="connsiteX29-743" fmla="*/ 10308825 w 13117113"/>
              <a:gd name="connsiteY29-744" fmla="*/ 4240338 h 11313837"/>
              <a:gd name="connsiteX30-745" fmla="*/ 350437 w 13117113"/>
              <a:gd name="connsiteY30-746" fmla="*/ 4240337 h 11313837"/>
              <a:gd name="connsiteX31-747" fmla="*/ 3153962 w 13117113"/>
              <a:gd name="connsiteY31-748" fmla="*/ 4240337 h 11313837"/>
              <a:gd name="connsiteX32-749" fmla="*/ 3153962 w 13117113"/>
              <a:gd name="connsiteY32-750" fmla="*/ 4919787 h 11313837"/>
              <a:gd name="connsiteX33-751" fmla="*/ 350437 w 13117113"/>
              <a:gd name="connsiteY33-752" fmla="*/ 4919787 h 11313837"/>
              <a:gd name="connsiteX34-753" fmla="*/ 350437 w 13117113"/>
              <a:gd name="connsiteY34-754" fmla="*/ 4240337 h 11313837"/>
              <a:gd name="connsiteX35-755" fmla="*/ 6731897 w 13117113"/>
              <a:gd name="connsiteY35-756" fmla="*/ 1215007 h 11313837"/>
              <a:gd name="connsiteX36-757" fmla="*/ 6116199 w 13117113"/>
              <a:gd name="connsiteY36-758" fmla="*/ 1275073 h 11313837"/>
              <a:gd name="connsiteX37-759" fmla="*/ 6116199 w 13117113"/>
              <a:gd name="connsiteY37-760" fmla="*/ 1977096 h 11313837"/>
              <a:gd name="connsiteX38-761" fmla="*/ 5624390 w 13117113"/>
              <a:gd name="connsiteY38-762" fmla="*/ 2878089 h 11313837"/>
              <a:gd name="connsiteX39-763" fmla="*/ 4697086 w 13117113"/>
              <a:gd name="connsiteY39-764" fmla="*/ 4586220 h 11313837"/>
              <a:gd name="connsiteX40-765" fmla="*/ 6731897 w 13117113"/>
              <a:gd name="connsiteY40-766" fmla="*/ 6620960 h 11313837"/>
              <a:gd name="connsiteX41-767" fmla="*/ 8766711 w 13117113"/>
              <a:gd name="connsiteY41-768" fmla="*/ 4586220 h 11313837"/>
              <a:gd name="connsiteX42-769" fmla="*/ 7843161 w 13117113"/>
              <a:gd name="connsiteY42-770" fmla="*/ 2878089 h 11313837"/>
              <a:gd name="connsiteX43-771" fmla="*/ 7351352 w 13117113"/>
              <a:gd name="connsiteY43-772" fmla="*/ 1977096 h 11313837"/>
              <a:gd name="connsiteX44-773" fmla="*/ 7351352 w 13117113"/>
              <a:gd name="connsiteY44-774" fmla="*/ 1275073 h 11313837"/>
              <a:gd name="connsiteX45-775" fmla="*/ 6731897 w 13117113"/>
              <a:gd name="connsiteY45-776" fmla="*/ 1215007 h 11313837"/>
              <a:gd name="connsiteX46-777" fmla="*/ 6731897 w 13117113"/>
              <a:gd name="connsiteY46-778" fmla="*/ 28700 h 11313837"/>
              <a:gd name="connsiteX47-779" fmla="*/ 8030874 w 13117113"/>
              <a:gd name="connsiteY47-780" fmla="*/ 216407 h 11313837"/>
              <a:gd name="connsiteX48-781" fmla="*/ 8030874 w 13117113"/>
              <a:gd name="connsiteY48-782" fmla="*/ 1977096 h 11313837"/>
              <a:gd name="connsiteX49-783" fmla="*/ 8184799 w 13117113"/>
              <a:gd name="connsiteY49-784" fmla="*/ 2292444 h 11313837"/>
              <a:gd name="connsiteX50-785" fmla="*/ 9449987 w 13117113"/>
              <a:gd name="connsiteY50-786" fmla="*/ 4586220 h 11313837"/>
              <a:gd name="connsiteX51-787" fmla="*/ 6731897 w 13117113"/>
              <a:gd name="connsiteY51-788" fmla="*/ 7304212 h 11313837"/>
              <a:gd name="connsiteX52-789" fmla="*/ 4017563 w 13117113"/>
              <a:gd name="connsiteY52-790" fmla="*/ 4586220 h 11313837"/>
              <a:gd name="connsiteX53-791" fmla="*/ 5278997 w 13117113"/>
              <a:gd name="connsiteY53-792" fmla="*/ 2292444 h 11313837"/>
              <a:gd name="connsiteX54-793" fmla="*/ 5436677 w 13117113"/>
              <a:gd name="connsiteY54-794" fmla="*/ 1977096 h 11313837"/>
              <a:gd name="connsiteX55-795" fmla="*/ 5436677 w 13117113"/>
              <a:gd name="connsiteY55-796" fmla="*/ 216407 h 11313837"/>
              <a:gd name="connsiteX56-797" fmla="*/ 6731897 w 13117113"/>
              <a:gd name="connsiteY56-798" fmla="*/ 28700 h 11313837"/>
              <a:gd name="connsiteX0-799" fmla="*/ 6394050 w 13468146"/>
              <a:gd name="connsiteY0-800" fmla="*/ 8159874 h 11313837"/>
              <a:gd name="connsiteX1-801" fmla="*/ 7073500 w 13468146"/>
              <a:gd name="connsiteY1-802" fmla="*/ 8159874 h 11313837"/>
              <a:gd name="connsiteX2-803" fmla="*/ 7073500 w 13468146"/>
              <a:gd name="connsiteY2-804" fmla="*/ 10963399 h 11313837"/>
              <a:gd name="connsiteX3-805" fmla="*/ 6394050 w 13468146"/>
              <a:gd name="connsiteY3-806" fmla="*/ 10963399 h 11313837"/>
              <a:gd name="connsiteX4-807" fmla="*/ 6394050 w 13468146"/>
              <a:gd name="connsiteY4-808" fmla="*/ 8159874 h 11313837"/>
              <a:gd name="connsiteX5-809" fmla="*/ 8814988 w 13468146"/>
              <a:gd name="connsiteY5-810" fmla="*/ 7510587 h 11313837"/>
              <a:gd name="connsiteX6-811" fmla="*/ 10218338 w 13468146"/>
              <a:gd name="connsiteY6-812" fmla="*/ 9939462 h 11313837"/>
              <a:gd name="connsiteX7-813" fmla="*/ 9629376 w 13468146"/>
              <a:gd name="connsiteY7-814" fmla="*/ 10276012 h 11313837"/>
              <a:gd name="connsiteX8-815" fmla="*/ 8226025 w 13468146"/>
              <a:gd name="connsiteY8-816" fmla="*/ 7848725 h 11313837"/>
              <a:gd name="connsiteX9-817" fmla="*/ 8814988 w 13468146"/>
              <a:gd name="connsiteY9-818" fmla="*/ 7510587 h 11313837"/>
              <a:gd name="connsiteX10-819" fmla="*/ 4647801 w 13468146"/>
              <a:gd name="connsiteY10-820" fmla="*/ 7510587 h 11313837"/>
              <a:gd name="connsiteX11-821" fmla="*/ 5238351 w 13468146"/>
              <a:gd name="connsiteY11-822" fmla="*/ 7848725 h 11313837"/>
              <a:gd name="connsiteX12-823" fmla="*/ 3833413 w 13468146"/>
              <a:gd name="connsiteY12-824" fmla="*/ 10276012 h 11313837"/>
              <a:gd name="connsiteX13-825" fmla="*/ 3244450 w 13468146"/>
              <a:gd name="connsiteY13-826" fmla="*/ 9939462 h 11313837"/>
              <a:gd name="connsiteX14-827" fmla="*/ 4647801 w 13468146"/>
              <a:gd name="connsiteY14-828" fmla="*/ 7510587 h 11313837"/>
              <a:gd name="connsiteX15-829" fmla="*/ 10000850 w 13468146"/>
              <a:gd name="connsiteY15-830" fmla="*/ 6072312 h 11313837"/>
              <a:gd name="connsiteX16-831" fmla="*/ 12429725 w 13468146"/>
              <a:gd name="connsiteY16-832" fmla="*/ 7475662 h 11313837"/>
              <a:gd name="connsiteX17-833" fmla="*/ 12091588 w 13468146"/>
              <a:gd name="connsiteY17-834" fmla="*/ 8066212 h 11313837"/>
              <a:gd name="connsiteX18-835" fmla="*/ 9659537 w 13468146"/>
              <a:gd name="connsiteY18-836" fmla="*/ 6666037 h 11313837"/>
              <a:gd name="connsiteX19-837" fmla="*/ 10000850 w 13468146"/>
              <a:gd name="connsiteY19-838" fmla="*/ 6072312 h 11313837"/>
              <a:gd name="connsiteX20-839" fmla="*/ 3461938 w 13468146"/>
              <a:gd name="connsiteY20-840" fmla="*/ 6072312 h 11313837"/>
              <a:gd name="connsiteX21-841" fmla="*/ 3803250 w 13468146"/>
              <a:gd name="connsiteY21-842" fmla="*/ 6661275 h 11313837"/>
              <a:gd name="connsiteX22-843" fmla="*/ 1375962 w 13468146"/>
              <a:gd name="connsiteY22-844" fmla="*/ 8066212 h 11313837"/>
              <a:gd name="connsiteX23-845" fmla="*/ 1033062 w 13468146"/>
              <a:gd name="connsiteY23-846" fmla="*/ 7475662 h 11313837"/>
              <a:gd name="connsiteX24-847" fmla="*/ 3461938 w 13468146"/>
              <a:gd name="connsiteY24-848" fmla="*/ 6072312 h 11313837"/>
              <a:gd name="connsiteX25-849" fmla="*/ 10308825 w 13468146"/>
              <a:gd name="connsiteY25-850" fmla="*/ 4240338 h 11313837"/>
              <a:gd name="connsiteX26-851" fmla="*/ 13117113 w 13468146"/>
              <a:gd name="connsiteY26-852" fmla="*/ 4240338 h 11313837"/>
              <a:gd name="connsiteX27-853" fmla="*/ 13117113 w 13468146"/>
              <a:gd name="connsiteY27-854" fmla="*/ 4919788 h 11313837"/>
              <a:gd name="connsiteX28-855" fmla="*/ 10308825 w 13468146"/>
              <a:gd name="connsiteY28-856" fmla="*/ 4919788 h 11313837"/>
              <a:gd name="connsiteX29-857" fmla="*/ 10308825 w 13468146"/>
              <a:gd name="connsiteY29-858" fmla="*/ 4240338 h 11313837"/>
              <a:gd name="connsiteX30-859" fmla="*/ 350437 w 13468146"/>
              <a:gd name="connsiteY30-860" fmla="*/ 4240337 h 11313837"/>
              <a:gd name="connsiteX31-861" fmla="*/ 3153962 w 13468146"/>
              <a:gd name="connsiteY31-862" fmla="*/ 4240337 h 11313837"/>
              <a:gd name="connsiteX32-863" fmla="*/ 3153962 w 13468146"/>
              <a:gd name="connsiteY32-864" fmla="*/ 4919787 h 11313837"/>
              <a:gd name="connsiteX33-865" fmla="*/ 350437 w 13468146"/>
              <a:gd name="connsiteY33-866" fmla="*/ 4919787 h 11313837"/>
              <a:gd name="connsiteX34-867" fmla="*/ 350437 w 13468146"/>
              <a:gd name="connsiteY34-868" fmla="*/ 4240337 h 11313837"/>
              <a:gd name="connsiteX35-869" fmla="*/ 6731897 w 13468146"/>
              <a:gd name="connsiteY35-870" fmla="*/ 1215007 h 11313837"/>
              <a:gd name="connsiteX36-871" fmla="*/ 6116199 w 13468146"/>
              <a:gd name="connsiteY36-872" fmla="*/ 1275073 h 11313837"/>
              <a:gd name="connsiteX37-873" fmla="*/ 6116199 w 13468146"/>
              <a:gd name="connsiteY37-874" fmla="*/ 1977096 h 11313837"/>
              <a:gd name="connsiteX38-875" fmla="*/ 5624390 w 13468146"/>
              <a:gd name="connsiteY38-876" fmla="*/ 2878089 h 11313837"/>
              <a:gd name="connsiteX39-877" fmla="*/ 4697086 w 13468146"/>
              <a:gd name="connsiteY39-878" fmla="*/ 4586220 h 11313837"/>
              <a:gd name="connsiteX40-879" fmla="*/ 6731897 w 13468146"/>
              <a:gd name="connsiteY40-880" fmla="*/ 6620960 h 11313837"/>
              <a:gd name="connsiteX41-881" fmla="*/ 8766711 w 13468146"/>
              <a:gd name="connsiteY41-882" fmla="*/ 4586220 h 11313837"/>
              <a:gd name="connsiteX42-883" fmla="*/ 7843161 w 13468146"/>
              <a:gd name="connsiteY42-884" fmla="*/ 2878089 h 11313837"/>
              <a:gd name="connsiteX43-885" fmla="*/ 7351352 w 13468146"/>
              <a:gd name="connsiteY43-886" fmla="*/ 1977096 h 11313837"/>
              <a:gd name="connsiteX44-887" fmla="*/ 7351352 w 13468146"/>
              <a:gd name="connsiteY44-888" fmla="*/ 1275073 h 11313837"/>
              <a:gd name="connsiteX45-889" fmla="*/ 6731897 w 13468146"/>
              <a:gd name="connsiteY45-890" fmla="*/ 1215007 h 11313837"/>
              <a:gd name="connsiteX46-891" fmla="*/ 6731897 w 13468146"/>
              <a:gd name="connsiteY46-892" fmla="*/ 28700 h 11313837"/>
              <a:gd name="connsiteX47-893" fmla="*/ 8030874 w 13468146"/>
              <a:gd name="connsiteY47-894" fmla="*/ 216407 h 11313837"/>
              <a:gd name="connsiteX48-895" fmla="*/ 8030874 w 13468146"/>
              <a:gd name="connsiteY48-896" fmla="*/ 1977096 h 11313837"/>
              <a:gd name="connsiteX49-897" fmla="*/ 8184799 w 13468146"/>
              <a:gd name="connsiteY49-898" fmla="*/ 2292444 h 11313837"/>
              <a:gd name="connsiteX50-899" fmla="*/ 9449987 w 13468146"/>
              <a:gd name="connsiteY50-900" fmla="*/ 4586220 h 11313837"/>
              <a:gd name="connsiteX51-901" fmla="*/ 6731897 w 13468146"/>
              <a:gd name="connsiteY51-902" fmla="*/ 7304212 h 11313837"/>
              <a:gd name="connsiteX52-903" fmla="*/ 4017563 w 13468146"/>
              <a:gd name="connsiteY52-904" fmla="*/ 4586220 h 11313837"/>
              <a:gd name="connsiteX53-905" fmla="*/ 5278997 w 13468146"/>
              <a:gd name="connsiteY53-906" fmla="*/ 2292444 h 11313837"/>
              <a:gd name="connsiteX54-907" fmla="*/ 5436677 w 13468146"/>
              <a:gd name="connsiteY54-908" fmla="*/ 1977096 h 11313837"/>
              <a:gd name="connsiteX55-909" fmla="*/ 5436677 w 13468146"/>
              <a:gd name="connsiteY55-910" fmla="*/ 216407 h 11313837"/>
              <a:gd name="connsiteX56-911" fmla="*/ 6731897 w 13468146"/>
              <a:gd name="connsiteY56-912" fmla="*/ 28700 h 11313837"/>
              <a:gd name="connsiteX0-913" fmla="*/ 6394050 w 13468146"/>
              <a:gd name="connsiteY0-914" fmla="*/ 8159874 h 11313837"/>
              <a:gd name="connsiteX1-915" fmla="*/ 7073500 w 13468146"/>
              <a:gd name="connsiteY1-916" fmla="*/ 8159874 h 11313837"/>
              <a:gd name="connsiteX2-917" fmla="*/ 7073500 w 13468146"/>
              <a:gd name="connsiteY2-918" fmla="*/ 10963399 h 11313837"/>
              <a:gd name="connsiteX3-919" fmla="*/ 6394050 w 13468146"/>
              <a:gd name="connsiteY3-920" fmla="*/ 10963399 h 11313837"/>
              <a:gd name="connsiteX4-921" fmla="*/ 6394050 w 13468146"/>
              <a:gd name="connsiteY4-922" fmla="*/ 8159874 h 11313837"/>
              <a:gd name="connsiteX5-923" fmla="*/ 8814988 w 13468146"/>
              <a:gd name="connsiteY5-924" fmla="*/ 7510587 h 11313837"/>
              <a:gd name="connsiteX6-925" fmla="*/ 10218338 w 13468146"/>
              <a:gd name="connsiteY6-926" fmla="*/ 9939462 h 11313837"/>
              <a:gd name="connsiteX7-927" fmla="*/ 9629376 w 13468146"/>
              <a:gd name="connsiteY7-928" fmla="*/ 10276012 h 11313837"/>
              <a:gd name="connsiteX8-929" fmla="*/ 8226025 w 13468146"/>
              <a:gd name="connsiteY8-930" fmla="*/ 7848725 h 11313837"/>
              <a:gd name="connsiteX9-931" fmla="*/ 8814988 w 13468146"/>
              <a:gd name="connsiteY9-932" fmla="*/ 7510587 h 11313837"/>
              <a:gd name="connsiteX10-933" fmla="*/ 4647801 w 13468146"/>
              <a:gd name="connsiteY10-934" fmla="*/ 7510587 h 11313837"/>
              <a:gd name="connsiteX11-935" fmla="*/ 5238351 w 13468146"/>
              <a:gd name="connsiteY11-936" fmla="*/ 7848725 h 11313837"/>
              <a:gd name="connsiteX12-937" fmla="*/ 3833413 w 13468146"/>
              <a:gd name="connsiteY12-938" fmla="*/ 10276012 h 11313837"/>
              <a:gd name="connsiteX13-939" fmla="*/ 3244450 w 13468146"/>
              <a:gd name="connsiteY13-940" fmla="*/ 9939462 h 11313837"/>
              <a:gd name="connsiteX14-941" fmla="*/ 4647801 w 13468146"/>
              <a:gd name="connsiteY14-942" fmla="*/ 7510587 h 11313837"/>
              <a:gd name="connsiteX15-943" fmla="*/ 10000850 w 13468146"/>
              <a:gd name="connsiteY15-944" fmla="*/ 6072312 h 11313837"/>
              <a:gd name="connsiteX16-945" fmla="*/ 12429725 w 13468146"/>
              <a:gd name="connsiteY16-946" fmla="*/ 7475662 h 11313837"/>
              <a:gd name="connsiteX17-947" fmla="*/ 12091588 w 13468146"/>
              <a:gd name="connsiteY17-948" fmla="*/ 8066212 h 11313837"/>
              <a:gd name="connsiteX18-949" fmla="*/ 9659537 w 13468146"/>
              <a:gd name="connsiteY18-950" fmla="*/ 6666037 h 11313837"/>
              <a:gd name="connsiteX19-951" fmla="*/ 10000850 w 13468146"/>
              <a:gd name="connsiteY19-952" fmla="*/ 6072312 h 11313837"/>
              <a:gd name="connsiteX20-953" fmla="*/ 3461938 w 13468146"/>
              <a:gd name="connsiteY20-954" fmla="*/ 6072312 h 11313837"/>
              <a:gd name="connsiteX21-955" fmla="*/ 3803250 w 13468146"/>
              <a:gd name="connsiteY21-956" fmla="*/ 6661275 h 11313837"/>
              <a:gd name="connsiteX22-957" fmla="*/ 1375962 w 13468146"/>
              <a:gd name="connsiteY22-958" fmla="*/ 8066212 h 11313837"/>
              <a:gd name="connsiteX23-959" fmla="*/ 1033062 w 13468146"/>
              <a:gd name="connsiteY23-960" fmla="*/ 7475662 h 11313837"/>
              <a:gd name="connsiteX24-961" fmla="*/ 3461938 w 13468146"/>
              <a:gd name="connsiteY24-962" fmla="*/ 6072312 h 11313837"/>
              <a:gd name="connsiteX25-963" fmla="*/ 10308825 w 13468146"/>
              <a:gd name="connsiteY25-964" fmla="*/ 4240338 h 11313837"/>
              <a:gd name="connsiteX26-965" fmla="*/ 13117113 w 13468146"/>
              <a:gd name="connsiteY26-966" fmla="*/ 4240338 h 11313837"/>
              <a:gd name="connsiteX27-967" fmla="*/ 13117113 w 13468146"/>
              <a:gd name="connsiteY27-968" fmla="*/ 4919788 h 11313837"/>
              <a:gd name="connsiteX28-969" fmla="*/ 10308825 w 13468146"/>
              <a:gd name="connsiteY28-970" fmla="*/ 4919788 h 11313837"/>
              <a:gd name="connsiteX29-971" fmla="*/ 10308825 w 13468146"/>
              <a:gd name="connsiteY29-972" fmla="*/ 4240338 h 11313837"/>
              <a:gd name="connsiteX30-973" fmla="*/ 350437 w 13468146"/>
              <a:gd name="connsiteY30-974" fmla="*/ 4240337 h 11313837"/>
              <a:gd name="connsiteX31-975" fmla="*/ 3153962 w 13468146"/>
              <a:gd name="connsiteY31-976" fmla="*/ 4240337 h 11313837"/>
              <a:gd name="connsiteX32-977" fmla="*/ 3153962 w 13468146"/>
              <a:gd name="connsiteY32-978" fmla="*/ 4919787 h 11313837"/>
              <a:gd name="connsiteX33-979" fmla="*/ 350437 w 13468146"/>
              <a:gd name="connsiteY33-980" fmla="*/ 4919787 h 11313837"/>
              <a:gd name="connsiteX34-981" fmla="*/ 350437 w 13468146"/>
              <a:gd name="connsiteY34-982" fmla="*/ 4240337 h 11313837"/>
              <a:gd name="connsiteX35-983" fmla="*/ 6731897 w 13468146"/>
              <a:gd name="connsiteY35-984" fmla="*/ 1215007 h 11313837"/>
              <a:gd name="connsiteX36-985" fmla="*/ 6116199 w 13468146"/>
              <a:gd name="connsiteY36-986" fmla="*/ 1275073 h 11313837"/>
              <a:gd name="connsiteX37-987" fmla="*/ 6116199 w 13468146"/>
              <a:gd name="connsiteY37-988" fmla="*/ 1977096 h 11313837"/>
              <a:gd name="connsiteX38-989" fmla="*/ 5624390 w 13468146"/>
              <a:gd name="connsiteY38-990" fmla="*/ 2878089 h 11313837"/>
              <a:gd name="connsiteX39-991" fmla="*/ 4697086 w 13468146"/>
              <a:gd name="connsiteY39-992" fmla="*/ 4586220 h 11313837"/>
              <a:gd name="connsiteX40-993" fmla="*/ 6731897 w 13468146"/>
              <a:gd name="connsiteY40-994" fmla="*/ 6620960 h 11313837"/>
              <a:gd name="connsiteX41-995" fmla="*/ 8766711 w 13468146"/>
              <a:gd name="connsiteY41-996" fmla="*/ 4586220 h 11313837"/>
              <a:gd name="connsiteX42-997" fmla="*/ 7843161 w 13468146"/>
              <a:gd name="connsiteY42-998" fmla="*/ 2878089 h 11313837"/>
              <a:gd name="connsiteX43-999" fmla="*/ 7351352 w 13468146"/>
              <a:gd name="connsiteY43-1000" fmla="*/ 1977096 h 11313837"/>
              <a:gd name="connsiteX44-1001" fmla="*/ 7351352 w 13468146"/>
              <a:gd name="connsiteY44-1002" fmla="*/ 1275073 h 11313837"/>
              <a:gd name="connsiteX45-1003" fmla="*/ 6731897 w 13468146"/>
              <a:gd name="connsiteY45-1004" fmla="*/ 1215007 h 11313837"/>
              <a:gd name="connsiteX46-1005" fmla="*/ 6731897 w 13468146"/>
              <a:gd name="connsiteY46-1006" fmla="*/ 28700 h 11313837"/>
              <a:gd name="connsiteX47-1007" fmla="*/ 8030874 w 13468146"/>
              <a:gd name="connsiteY47-1008" fmla="*/ 216407 h 11313837"/>
              <a:gd name="connsiteX48-1009" fmla="*/ 8030874 w 13468146"/>
              <a:gd name="connsiteY48-1010" fmla="*/ 1977096 h 11313837"/>
              <a:gd name="connsiteX49-1011" fmla="*/ 8184799 w 13468146"/>
              <a:gd name="connsiteY49-1012" fmla="*/ 2292444 h 11313837"/>
              <a:gd name="connsiteX50-1013" fmla="*/ 9449987 w 13468146"/>
              <a:gd name="connsiteY50-1014" fmla="*/ 4586220 h 11313837"/>
              <a:gd name="connsiteX51-1015" fmla="*/ 6731897 w 13468146"/>
              <a:gd name="connsiteY51-1016" fmla="*/ 7304212 h 11313837"/>
              <a:gd name="connsiteX52-1017" fmla="*/ 4017563 w 13468146"/>
              <a:gd name="connsiteY52-1018" fmla="*/ 4586220 h 11313837"/>
              <a:gd name="connsiteX53-1019" fmla="*/ 5278997 w 13468146"/>
              <a:gd name="connsiteY53-1020" fmla="*/ 2292444 h 11313837"/>
              <a:gd name="connsiteX54-1021" fmla="*/ 5436677 w 13468146"/>
              <a:gd name="connsiteY54-1022" fmla="*/ 1977096 h 11313837"/>
              <a:gd name="connsiteX55-1023" fmla="*/ 5436677 w 13468146"/>
              <a:gd name="connsiteY55-1024" fmla="*/ 216407 h 11313837"/>
              <a:gd name="connsiteX56-1025" fmla="*/ 6731897 w 13468146"/>
              <a:gd name="connsiteY56-1026" fmla="*/ 28700 h 11313837"/>
              <a:gd name="connsiteX0-1027" fmla="*/ 6394050 w 13468146"/>
              <a:gd name="connsiteY0-1028" fmla="*/ 8159874 h 11313837"/>
              <a:gd name="connsiteX1-1029" fmla="*/ 7073500 w 13468146"/>
              <a:gd name="connsiteY1-1030" fmla="*/ 8159874 h 11313837"/>
              <a:gd name="connsiteX2-1031" fmla="*/ 7073500 w 13468146"/>
              <a:gd name="connsiteY2-1032" fmla="*/ 10963399 h 11313837"/>
              <a:gd name="connsiteX3-1033" fmla="*/ 6394050 w 13468146"/>
              <a:gd name="connsiteY3-1034" fmla="*/ 10963399 h 11313837"/>
              <a:gd name="connsiteX4-1035" fmla="*/ 6394050 w 13468146"/>
              <a:gd name="connsiteY4-1036" fmla="*/ 8159874 h 11313837"/>
              <a:gd name="connsiteX5-1037" fmla="*/ 8814988 w 13468146"/>
              <a:gd name="connsiteY5-1038" fmla="*/ 7510587 h 11313837"/>
              <a:gd name="connsiteX6-1039" fmla="*/ 10218338 w 13468146"/>
              <a:gd name="connsiteY6-1040" fmla="*/ 9939462 h 11313837"/>
              <a:gd name="connsiteX7-1041" fmla="*/ 9629376 w 13468146"/>
              <a:gd name="connsiteY7-1042" fmla="*/ 10276012 h 11313837"/>
              <a:gd name="connsiteX8-1043" fmla="*/ 8226025 w 13468146"/>
              <a:gd name="connsiteY8-1044" fmla="*/ 7848725 h 11313837"/>
              <a:gd name="connsiteX9-1045" fmla="*/ 8814988 w 13468146"/>
              <a:gd name="connsiteY9-1046" fmla="*/ 7510587 h 11313837"/>
              <a:gd name="connsiteX10-1047" fmla="*/ 4647801 w 13468146"/>
              <a:gd name="connsiteY10-1048" fmla="*/ 7510587 h 11313837"/>
              <a:gd name="connsiteX11-1049" fmla="*/ 5238351 w 13468146"/>
              <a:gd name="connsiteY11-1050" fmla="*/ 7848725 h 11313837"/>
              <a:gd name="connsiteX12-1051" fmla="*/ 3833413 w 13468146"/>
              <a:gd name="connsiteY12-1052" fmla="*/ 10276012 h 11313837"/>
              <a:gd name="connsiteX13-1053" fmla="*/ 3244450 w 13468146"/>
              <a:gd name="connsiteY13-1054" fmla="*/ 9939462 h 11313837"/>
              <a:gd name="connsiteX14-1055" fmla="*/ 4647801 w 13468146"/>
              <a:gd name="connsiteY14-1056" fmla="*/ 7510587 h 11313837"/>
              <a:gd name="connsiteX15-1057" fmla="*/ 10000850 w 13468146"/>
              <a:gd name="connsiteY15-1058" fmla="*/ 6072312 h 11313837"/>
              <a:gd name="connsiteX16-1059" fmla="*/ 12429725 w 13468146"/>
              <a:gd name="connsiteY16-1060" fmla="*/ 7475662 h 11313837"/>
              <a:gd name="connsiteX17-1061" fmla="*/ 12091588 w 13468146"/>
              <a:gd name="connsiteY17-1062" fmla="*/ 8066212 h 11313837"/>
              <a:gd name="connsiteX18-1063" fmla="*/ 9659537 w 13468146"/>
              <a:gd name="connsiteY18-1064" fmla="*/ 6666037 h 11313837"/>
              <a:gd name="connsiteX19-1065" fmla="*/ 10000850 w 13468146"/>
              <a:gd name="connsiteY19-1066" fmla="*/ 6072312 h 11313837"/>
              <a:gd name="connsiteX20-1067" fmla="*/ 3461938 w 13468146"/>
              <a:gd name="connsiteY20-1068" fmla="*/ 6072312 h 11313837"/>
              <a:gd name="connsiteX21-1069" fmla="*/ 3803250 w 13468146"/>
              <a:gd name="connsiteY21-1070" fmla="*/ 6661275 h 11313837"/>
              <a:gd name="connsiteX22-1071" fmla="*/ 1375962 w 13468146"/>
              <a:gd name="connsiteY22-1072" fmla="*/ 8066212 h 11313837"/>
              <a:gd name="connsiteX23-1073" fmla="*/ 1033062 w 13468146"/>
              <a:gd name="connsiteY23-1074" fmla="*/ 7475662 h 11313837"/>
              <a:gd name="connsiteX24-1075" fmla="*/ 3461938 w 13468146"/>
              <a:gd name="connsiteY24-1076" fmla="*/ 6072312 h 11313837"/>
              <a:gd name="connsiteX25-1077" fmla="*/ 10308825 w 13468146"/>
              <a:gd name="connsiteY25-1078" fmla="*/ 4240338 h 11313837"/>
              <a:gd name="connsiteX26-1079" fmla="*/ 13117113 w 13468146"/>
              <a:gd name="connsiteY26-1080" fmla="*/ 4240338 h 11313837"/>
              <a:gd name="connsiteX27-1081" fmla="*/ 13117113 w 13468146"/>
              <a:gd name="connsiteY27-1082" fmla="*/ 4919788 h 11313837"/>
              <a:gd name="connsiteX28-1083" fmla="*/ 10308825 w 13468146"/>
              <a:gd name="connsiteY28-1084" fmla="*/ 4919788 h 11313837"/>
              <a:gd name="connsiteX29-1085" fmla="*/ 10308825 w 13468146"/>
              <a:gd name="connsiteY29-1086" fmla="*/ 4240338 h 11313837"/>
              <a:gd name="connsiteX30-1087" fmla="*/ 350437 w 13468146"/>
              <a:gd name="connsiteY30-1088" fmla="*/ 4240337 h 11313837"/>
              <a:gd name="connsiteX31-1089" fmla="*/ 3153962 w 13468146"/>
              <a:gd name="connsiteY31-1090" fmla="*/ 4240337 h 11313837"/>
              <a:gd name="connsiteX32-1091" fmla="*/ 3153962 w 13468146"/>
              <a:gd name="connsiteY32-1092" fmla="*/ 4919787 h 11313837"/>
              <a:gd name="connsiteX33-1093" fmla="*/ 350437 w 13468146"/>
              <a:gd name="connsiteY33-1094" fmla="*/ 4919787 h 11313837"/>
              <a:gd name="connsiteX34-1095" fmla="*/ 350437 w 13468146"/>
              <a:gd name="connsiteY34-1096" fmla="*/ 4240337 h 11313837"/>
              <a:gd name="connsiteX35-1097" fmla="*/ 6731897 w 13468146"/>
              <a:gd name="connsiteY35-1098" fmla="*/ 1215007 h 11313837"/>
              <a:gd name="connsiteX36-1099" fmla="*/ 6116199 w 13468146"/>
              <a:gd name="connsiteY36-1100" fmla="*/ 1275073 h 11313837"/>
              <a:gd name="connsiteX37-1101" fmla="*/ 6116199 w 13468146"/>
              <a:gd name="connsiteY37-1102" fmla="*/ 1977096 h 11313837"/>
              <a:gd name="connsiteX38-1103" fmla="*/ 5624390 w 13468146"/>
              <a:gd name="connsiteY38-1104" fmla="*/ 2878089 h 11313837"/>
              <a:gd name="connsiteX39-1105" fmla="*/ 4697086 w 13468146"/>
              <a:gd name="connsiteY39-1106" fmla="*/ 4586220 h 11313837"/>
              <a:gd name="connsiteX40-1107" fmla="*/ 6731897 w 13468146"/>
              <a:gd name="connsiteY40-1108" fmla="*/ 6620960 h 11313837"/>
              <a:gd name="connsiteX41-1109" fmla="*/ 8766711 w 13468146"/>
              <a:gd name="connsiteY41-1110" fmla="*/ 4586220 h 11313837"/>
              <a:gd name="connsiteX42-1111" fmla="*/ 7843161 w 13468146"/>
              <a:gd name="connsiteY42-1112" fmla="*/ 2878089 h 11313837"/>
              <a:gd name="connsiteX43-1113" fmla="*/ 7351352 w 13468146"/>
              <a:gd name="connsiteY43-1114" fmla="*/ 1977096 h 11313837"/>
              <a:gd name="connsiteX44-1115" fmla="*/ 7351352 w 13468146"/>
              <a:gd name="connsiteY44-1116" fmla="*/ 1275073 h 11313837"/>
              <a:gd name="connsiteX45-1117" fmla="*/ 6731897 w 13468146"/>
              <a:gd name="connsiteY45-1118" fmla="*/ 1215007 h 11313837"/>
              <a:gd name="connsiteX46-1119" fmla="*/ 6731897 w 13468146"/>
              <a:gd name="connsiteY46-1120" fmla="*/ 28700 h 11313837"/>
              <a:gd name="connsiteX47-1121" fmla="*/ 8030874 w 13468146"/>
              <a:gd name="connsiteY47-1122" fmla="*/ 216407 h 11313837"/>
              <a:gd name="connsiteX48-1123" fmla="*/ 8030874 w 13468146"/>
              <a:gd name="connsiteY48-1124" fmla="*/ 1977096 h 11313837"/>
              <a:gd name="connsiteX49-1125" fmla="*/ 8184799 w 13468146"/>
              <a:gd name="connsiteY49-1126" fmla="*/ 2292444 h 11313837"/>
              <a:gd name="connsiteX50-1127" fmla="*/ 9449987 w 13468146"/>
              <a:gd name="connsiteY50-1128" fmla="*/ 4586220 h 11313837"/>
              <a:gd name="connsiteX51-1129" fmla="*/ 6731897 w 13468146"/>
              <a:gd name="connsiteY51-1130" fmla="*/ 7304212 h 11313837"/>
              <a:gd name="connsiteX52-1131" fmla="*/ 4017563 w 13468146"/>
              <a:gd name="connsiteY52-1132" fmla="*/ 4586220 h 11313837"/>
              <a:gd name="connsiteX53-1133" fmla="*/ 5278997 w 13468146"/>
              <a:gd name="connsiteY53-1134" fmla="*/ 2292444 h 11313837"/>
              <a:gd name="connsiteX54-1135" fmla="*/ 5436677 w 13468146"/>
              <a:gd name="connsiteY54-1136" fmla="*/ 1977096 h 11313837"/>
              <a:gd name="connsiteX55-1137" fmla="*/ 5436677 w 13468146"/>
              <a:gd name="connsiteY55-1138" fmla="*/ 216407 h 11313837"/>
              <a:gd name="connsiteX56-1139" fmla="*/ 6731897 w 13468146"/>
              <a:gd name="connsiteY56-1140" fmla="*/ 28700 h 11313837"/>
              <a:gd name="connsiteX0-1141" fmla="*/ 6394050 w 13468146"/>
              <a:gd name="connsiteY0-1142" fmla="*/ 8159874 h 11313837"/>
              <a:gd name="connsiteX1-1143" fmla="*/ 7073500 w 13468146"/>
              <a:gd name="connsiteY1-1144" fmla="*/ 8159874 h 11313837"/>
              <a:gd name="connsiteX2-1145" fmla="*/ 7073500 w 13468146"/>
              <a:gd name="connsiteY2-1146" fmla="*/ 10963399 h 11313837"/>
              <a:gd name="connsiteX3-1147" fmla="*/ 6394050 w 13468146"/>
              <a:gd name="connsiteY3-1148" fmla="*/ 10963399 h 11313837"/>
              <a:gd name="connsiteX4-1149" fmla="*/ 6394050 w 13468146"/>
              <a:gd name="connsiteY4-1150" fmla="*/ 8159874 h 11313837"/>
              <a:gd name="connsiteX5-1151" fmla="*/ 8814988 w 13468146"/>
              <a:gd name="connsiteY5-1152" fmla="*/ 7510587 h 11313837"/>
              <a:gd name="connsiteX6-1153" fmla="*/ 10218338 w 13468146"/>
              <a:gd name="connsiteY6-1154" fmla="*/ 9939462 h 11313837"/>
              <a:gd name="connsiteX7-1155" fmla="*/ 9629376 w 13468146"/>
              <a:gd name="connsiteY7-1156" fmla="*/ 10276012 h 11313837"/>
              <a:gd name="connsiteX8-1157" fmla="*/ 8226025 w 13468146"/>
              <a:gd name="connsiteY8-1158" fmla="*/ 7848725 h 11313837"/>
              <a:gd name="connsiteX9-1159" fmla="*/ 8814988 w 13468146"/>
              <a:gd name="connsiteY9-1160" fmla="*/ 7510587 h 11313837"/>
              <a:gd name="connsiteX10-1161" fmla="*/ 4647801 w 13468146"/>
              <a:gd name="connsiteY10-1162" fmla="*/ 7510587 h 11313837"/>
              <a:gd name="connsiteX11-1163" fmla="*/ 5238351 w 13468146"/>
              <a:gd name="connsiteY11-1164" fmla="*/ 7848725 h 11313837"/>
              <a:gd name="connsiteX12-1165" fmla="*/ 3833413 w 13468146"/>
              <a:gd name="connsiteY12-1166" fmla="*/ 10276012 h 11313837"/>
              <a:gd name="connsiteX13-1167" fmla="*/ 3244450 w 13468146"/>
              <a:gd name="connsiteY13-1168" fmla="*/ 9939462 h 11313837"/>
              <a:gd name="connsiteX14-1169" fmla="*/ 4647801 w 13468146"/>
              <a:gd name="connsiteY14-1170" fmla="*/ 7510587 h 11313837"/>
              <a:gd name="connsiteX15-1171" fmla="*/ 10000850 w 13468146"/>
              <a:gd name="connsiteY15-1172" fmla="*/ 6072312 h 11313837"/>
              <a:gd name="connsiteX16-1173" fmla="*/ 12429725 w 13468146"/>
              <a:gd name="connsiteY16-1174" fmla="*/ 7475662 h 11313837"/>
              <a:gd name="connsiteX17-1175" fmla="*/ 12091588 w 13468146"/>
              <a:gd name="connsiteY17-1176" fmla="*/ 8066212 h 11313837"/>
              <a:gd name="connsiteX18-1177" fmla="*/ 9659537 w 13468146"/>
              <a:gd name="connsiteY18-1178" fmla="*/ 6666037 h 11313837"/>
              <a:gd name="connsiteX19-1179" fmla="*/ 10000850 w 13468146"/>
              <a:gd name="connsiteY19-1180" fmla="*/ 6072312 h 11313837"/>
              <a:gd name="connsiteX20-1181" fmla="*/ 3461938 w 13468146"/>
              <a:gd name="connsiteY20-1182" fmla="*/ 6072312 h 11313837"/>
              <a:gd name="connsiteX21-1183" fmla="*/ 3803250 w 13468146"/>
              <a:gd name="connsiteY21-1184" fmla="*/ 6661275 h 11313837"/>
              <a:gd name="connsiteX22-1185" fmla="*/ 1375962 w 13468146"/>
              <a:gd name="connsiteY22-1186" fmla="*/ 8066212 h 11313837"/>
              <a:gd name="connsiteX23-1187" fmla="*/ 1033062 w 13468146"/>
              <a:gd name="connsiteY23-1188" fmla="*/ 7475662 h 11313837"/>
              <a:gd name="connsiteX24-1189" fmla="*/ 3461938 w 13468146"/>
              <a:gd name="connsiteY24-1190" fmla="*/ 6072312 h 11313837"/>
              <a:gd name="connsiteX25-1191" fmla="*/ 10308825 w 13468146"/>
              <a:gd name="connsiteY25-1192" fmla="*/ 4240338 h 11313837"/>
              <a:gd name="connsiteX26-1193" fmla="*/ 13117113 w 13468146"/>
              <a:gd name="connsiteY26-1194" fmla="*/ 4240338 h 11313837"/>
              <a:gd name="connsiteX27-1195" fmla="*/ 13117113 w 13468146"/>
              <a:gd name="connsiteY27-1196" fmla="*/ 4919788 h 11313837"/>
              <a:gd name="connsiteX28-1197" fmla="*/ 10308825 w 13468146"/>
              <a:gd name="connsiteY28-1198" fmla="*/ 4919788 h 11313837"/>
              <a:gd name="connsiteX29-1199" fmla="*/ 10308825 w 13468146"/>
              <a:gd name="connsiteY29-1200" fmla="*/ 4240338 h 11313837"/>
              <a:gd name="connsiteX30-1201" fmla="*/ 350437 w 13468146"/>
              <a:gd name="connsiteY30-1202" fmla="*/ 4240337 h 11313837"/>
              <a:gd name="connsiteX31-1203" fmla="*/ 3153962 w 13468146"/>
              <a:gd name="connsiteY31-1204" fmla="*/ 4240337 h 11313837"/>
              <a:gd name="connsiteX32-1205" fmla="*/ 3153962 w 13468146"/>
              <a:gd name="connsiteY32-1206" fmla="*/ 4919787 h 11313837"/>
              <a:gd name="connsiteX33-1207" fmla="*/ 350437 w 13468146"/>
              <a:gd name="connsiteY33-1208" fmla="*/ 4919787 h 11313837"/>
              <a:gd name="connsiteX34-1209" fmla="*/ 350437 w 13468146"/>
              <a:gd name="connsiteY34-1210" fmla="*/ 4240337 h 11313837"/>
              <a:gd name="connsiteX35-1211" fmla="*/ 6731897 w 13468146"/>
              <a:gd name="connsiteY35-1212" fmla="*/ 1215007 h 11313837"/>
              <a:gd name="connsiteX36-1213" fmla="*/ 6116199 w 13468146"/>
              <a:gd name="connsiteY36-1214" fmla="*/ 1275073 h 11313837"/>
              <a:gd name="connsiteX37-1215" fmla="*/ 6116199 w 13468146"/>
              <a:gd name="connsiteY37-1216" fmla="*/ 1977096 h 11313837"/>
              <a:gd name="connsiteX38-1217" fmla="*/ 5624390 w 13468146"/>
              <a:gd name="connsiteY38-1218" fmla="*/ 2878089 h 11313837"/>
              <a:gd name="connsiteX39-1219" fmla="*/ 4697086 w 13468146"/>
              <a:gd name="connsiteY39-1220" fmla="*/ 4586220 h 11313837"/>
              <a:gd name="connsiteX40-1221" fmla="*/ 6731897 w 13468146"/>
              <a:gd name="connsiteY40-1222" fmla="*/ 6620960 h 11313837"/>
              <a:gd name="connsiteX41-1223" fmla="*/ 8766711 w 13468146"/>
              <a:gd name="connsiteY41-1224" fmla="*/ 4586220 h 11313837"/>
              <a:gd name="connsiteX42-1225" fmla="*/ 7843161 w 13468146"/>
              <a:gd name="connsiteY42-1226" fmla="*/ 2878089 h 11313837"/>
              <a:gd name="connsiteX43-1227" fmla="*/ 7351352 w 13468146"/>
              <a:gd name="connsiteY43-1228" fmla="*/ 1977096 h 11313837"/>
              <a:gd name="connsiteX44-1229" fmla="*/ 7351352 w 13468146"/>
              <a:gd name="connsiteY44-1230" fmla="*/ 1275073 h 11313837"/>
              <a:gd name="connsiteX45-1231" fmla="*/ 6731897 w 13468146"/>
              <a:gd name="connsiteY45-1232" fmla="*/ 1215007 h 11313837"/>
              <a:gd name="connsiteX46-1233" fmla="*/ 6731897 w 13468146"/>
              <a:gd name="connsiteY46-1234" fmla="*/ 28700 h 11313837"/>
              <a:gd name="connsiteX47-1235" fmla="*/ 8030874 w 13468146"/>
              <a:gd name="connsiteY47-1236" fmla="*/ 216407 h 11313837"/>
              <a:gd name="connsiteX48-1237" fmla="*/ 8030874 w 13468146"/>
              <a:gd name="connsiteY48-1238" fmla="*/ 1977096 h 11313837"/>
              <a:gd name="connsiteX49-1239" fmla="*/ 8184799 w 13468146"/>
              <a:gd name="connsiteY49-1240" fmla="*/ 2292444 h 11313837"/>
              <a:gd name="connsiteX50-1241" fmla="*/ 9449987 w 13468146"/>
              <a:gd name="connsiteY50-1242" fmla="*/ 4586220 h 11313837"/>
              <a:gd name="connsiteX51-1243" fmla="*/ 6731897 w 13468146"/>
              <a:gd name="connsiteY51-1244" fmla="*/ 7304212 h 11313837"/>
              <a:gd name="connsiteX52-1245" fmla="*/ 4017563 w 13468146"/>
              <a:gd name="connsiteY52-1246" fmla="*/ 4586220 h 11313837"/>
              <a:gd name="connsiteX53-1247" fmla="*/ 5278997 w 13468146"/>
              <a:gd name="connsiteY53-1248" fmla="*/ 2292444 h 11313837"/>
              <a:gd name="connsiteX54-1249" fmla="*/ 5436677 w 13468146"/>
              <a:gd name="connsiteY54-1250" fmla="*/ 1977096 h 11313837"/>
              <a:gd name="connsiteX55-1251" fmla="*/ 5436677 w 13468146"/>
              <a:gd name="connsiteY55-1252" fmla="*/ 216407 h 11313837"/>
              <a:gd name="connsiteX56-1253" fmla="*/ 6731897 w 13468146"/>
              <a:gd name="connsiteY56-1254" fmla="*/ 28700 h 11313837"/>
              <a:gd name="connsiteX0-1255" fmla="*/ 6394050 w 13468146"/>
              <a:gd name="connsiteY0-1256" fmla="*/ 8159874 h 11313837"/>
              <a:gd name="connsiteX1-1257" fmla="*/ 7073500 w 13468146"/>
              <a:gd name="connsiteY1-1258" fmla="*/ 8159874 h 11313837"/>
              <a:gd name="connsiteX2-1259" fmla="*/ 7073500 w 13468146"/>
              <a:gd name="connsiteY2-1260" fmla="*/ 10963399 h 11313837"/>
              <a:gd name="connsiteX3-1261" fmla="*/ 6394050 w 13468146"/>
              <a:gd name="connsiteY3-1262" fmla="*/ 10963399 h 11313837"/>
              <a:gd name="connsiteX4-1263" fmla="*/ 6394050 w 13468146"/>
              <a:gd name="connsiteY4-1264" fmla="*/ 8159874 h 11313837"/>
              <a:gd name="connsiteX5-1265" fmla="*/ 8814988 w 13468146"/>
              <a:gd name="connsiteY5-1266" fmla="*/ 7510587 h 11313837"/>
              <a:gd name="connsiteX6-1267" fmla="*/ 10218338 w 13468146"/>
              <a:gd name="connsiteY6-1268" fmla="*/ 9939462 h 11313837"/>
              <a:gd name="connsiteX7-1269" fmla="*/ 9629376 w 13468146"/>
              <a:gd name="connsiteY7-1270" fmla="*/ 10276012 h 11313837"/>
              <a:gd name="connsiteX8-1271" fmla="*/ 8226025 w 13468146"/>
              <a:gd name="connsiteY8-1272" fmla="*/ 7848725 h 11313837"/>
              <a:gd name="connsiteX9-1273" fmla="*/ 8814988 w 13468146"/>
              <a:gd name="connsiteY9-1274" fmla="*/ 7510587 h 11313837"/>
              <a:gd name="connsiteX10-1275" fmla="*/ 4647801 w 13468146"/>
              <a:gd name="connsiteY10-1276" fmla="*/ 7510587 h 11313837"/>
              <a:gd name="connsiteX11-1277" fmla="*/ 5238351 w 13468146"/>
              <a:gd name="connsiteY11-1278" fmla="*/ 7848725 h 11313837"/>
              <a:gd name="connsiteX12-1279" fmla="*/ 3833413 w 13468146"/>
              <a:gd name="connsiteY12-1280" fmla="*/ 10276012 h 11313837"/>
              <a:gd name="connsiteX13-1281" fmla="*/ 3244450 w 13468146"/>
              <a:gd name="connsiteY13-1282" fmla="*/ 9939462 h 11313837"/>
              <a:gd name="connsiteX14-1283" fmla="*/ 4647801 w 13468146"/>
              <a:gd name="connsiteY14-1284" fmla="*/ 7510587 h 11313837"/>
              <a:gd name="connsiteX15-1285" fmla="*/ 10000850 w 13468146"/>
              <a:gd name="connsiteY15-1286" fmla="*/ 6072312 h 11313837"/>
              <a:gd name="connsiteX16-1287" fmla="*/ 12429725 w 13468146"/>
              <a:gd name="connsiteY16-1288" fmla="*/ 7475662 h 11313837"/>
              <a:gd name="connsiteX17-1289" fmla="*/ 12091588 w 13468146"/>
              <a:gd name="connsiteY17-1290" fmla="*/ 8066212 h 11313837"/>
              <a:gd name="connsiteX18-1291" fmla="*/ 9659537 w 13468146"/>
              <a:gd name="connsiteY18-1292" fmla="*/ 6666037 h 11313837"/>
              <a:gd name="connsiteX19-1293" fmla="*/ 10000850 w 13468146"/>
              <a:gd name="connsiteY19-1294" fmla="*/ 6072312 h 11313837"/>
              <a:gd name="connsiteX20-1295" fmla="*/ 3461938 w 13468146"/>
              <a:gd name="connsiteY20-1296" fmla="*/ 6072312 h 11313837"/>
              <a:gd name="connsiteX21-1297" fmla="*/ 3803250 w 13468146"/>
              <a:gd name="connsiteY21-1298" fmla="*/ 6661275 h 11313837"/>
              <a:gd name="connsiteX22-1299" fmla="*/ 1375962 w 13468146"/>
              <a:gd name="connsiteY22-1300" fmla="*/ 8066212 h 11313837"/>
              <a:gd name="connsiteX23-1301" fmla="*/ 1033062 w 13468146"/>
              <a:gd name="connsiteY23-1302" fmla="*/ 7475662 h 11313837"/>
              <a:gd name="connsiteX24-1303" fmla="*/ 3461938 w 13468146"/>
              <a:gd name="connsiteY24-1304" fmla="*/ 6072312 h 11313837"/>
              <a:gd name="connsiteX25-1305" fmla="*/ 10308825 w 13468146"/>
              <a:gd name="connsiteY25-1306" fmla="*/ 4240338 h 11313837"/>
              <a:gd name="connsiteX26-1307" fmla="*/ 13117113 w 13468146"/>
              <a:gd name="connsiteY26-1308" fmla="*/ 4240338 h 11313837"/>
              <a:gd name="connsiteX27-1309" fmla="*/ 13117113 w 13468146"/>
              <a:gd name="connsiteY27-1310" fmla="*/ 4919788 h 11313837"/>
              <a:gd name="connsiteX28-1311" fmla="*/ 10308825 w 13468146"/>
              <a:gd name="connsiteY28-1312" fmla="*/ 4919788 h 11313837"/>
              <a:gd name="connsiteX29-1313" fmla="*/ 10308825 w 13468146"/>
              <a:gd name="connsiteY29-1314" fmla="*/ 4240338 h 11313837"/>
              <a:gd name="connsiteX30-1315" fmla="*/ 350437 w 13468146"/>
              <a:gd name="connsiteY30-1316" fmla="*/ 4240337 h 11313837"/>
              <a:gd name="connsiteX31-1317" fmla="*/ 3153962 w 13468146"/>
              <a:gd name="connsiteY31-1318" fmla="*/ 4240337 h 11313837"/>
              <a:gd name="connsiteX32-1319" fmla="*/ 3153962 w 13468146"/>
              <a:gd name="connsiteY32-1320" fmla="*/ 4919787 h 11313837"/>
              <a:gd name="connsiteX33-1321" fmla="*/ 350437 w 13468146"/>
              <a:gd name="connsiteY33-1322" fmla="*/ 4919787 h 11313837"/>
              <a:gd name="connsiteX34-1323" fmla="*/ 350437 w 13468146"/>
              <a:gd name="connsiteY34-1324" fmla="*/ 4240337 h 11313837"/>
              <a:gd name="connsiteX35-1325" fmla="*/ 6731897 w 13468146"/>
              <a:gd name="connsiteY35-1326" fmla="*/ 1215007 h 11313837"/>
              <a:gd name="connsiteX36-1327" fmla="*/ 6116199 w 13468146"/>
              <a:gd name="connsiteY36-1328" fmla="*/ 1275073 h 11313837"/>
              <a:gd name="connsiteX37-1329" fmla="*/ 6116199 w 13468146"/>
              <a:gd name="connsiteY37-1330" fmla="*/ 1977096 h 11313837"/>
              <a:gd name="connsiteX38-1331" fmla="*/ 5624390 w 13468146"/>
              <a:gd name="connsiteY38-1332" fmla="*/ 2878089 h 11313837"/>
              <a:gd name="connsiteX39-1333" fmla="*/ 4697086 w 13468146"/>
              <a:gd name="connsiteY39-1334" fmla="*/ 4586220 h 11313837"/>
              <a:gd name="connsiteX40-1335" fmla="*/ 6731897 w 13468146"/>
              <a:gd name="connsiteY40-1336" fmla="*/ 6620960 h 11313837"/>
              <a:gd name="connsiteX41-1337" fmla="*/ 8766711 w 13468146"/>
              <a:gd name="connsiteY41-1338" fmla="*/ 4586220 h 11313837"/>
              <a:gd name="connsiteX42-1339" fmla="*/ 7843161 w 13468146"/>
              <a:gd name="connsiteY42-1340" fmla="*/ 2878089 h 11313837"/>
              <a:gd name="connsiteX43-1341" fmla="*/ 7351352 w 13468146"/>
              <a:gd name="connsiteY43-1342" fmla="*/ 1977096 h 11313837"/>
              <a:gd name="connsiteX44-1343" fmla="*/ 7351352 w 13468146"/>
              <a:gd name="connsiteY44-1344" fmla="*/ 1275073 h 11313837"/>
              <a:gd name="connsiteX45-1345" fmla="*/ 6731897 w 13468146"/>
              <a:gd name="connsiteY45-1346" fmla="*/ 1215007 h 11313837"/>
              <a:gd name="connsiteX46-1347" fmla="*/ 6731897 w 13468146"/>
              <a:gd name="connsiteY46-1348" fmla="*/ 28700 h 11313837"/>
              <a:gd name="connsiteX47-1349" fmla="*/ 8030874 w 13468146"/>
              <a:gd name="connsiteY47-1350" fmla="*/ 216407 h 11313837"/>
              <a:gd name="connsiteX48-1351" fmla="*/ 8030874 w 13468146"/>
              <a:gd name="connsiteY48-1352" fmla="*/ 1977096 h 11313837"/>
              <a:gd name="connsiteX49-1353" fmla="*/ 8184799 w 13468146"/>
              <a:gd name="connsiteY49-1354" fmla="*/ 2292444 h 11313837"/>
              <a:gd name="connsiteX50-1355" fmla="*/ 9449987 w 13468146"/>
              <a:gd name="connsiteY50-1356" fmla="*/ 4586220 h 11313837"/>
              <a:gd name="connsiteX51-1357" fmla="*/ 6731897 w 13468146"/>
              <a:gd name="connsiteY51-1358" fmla="*/ 7304212 h 11313837"/>
              <a:gd name="connsiteX52-1359" fmla="*/ 4017563 w 13468146"/>
              <a:gd name="connsiteY52-1360" fmla="*/ 4586220 h 11313837"/>
              <a:gd name="connsiteX53-1361" fmla="*/ 5278997 w 13468146"/>
              <a:gd name="connsiteY53-1362" fmla="*/ 2292444 h 11313837"/>
              <a:gd name="connsiteX54-1363" fmla="*/ 5436677 w 13468146"/>
              <a:gd name="connsiteY54-1364" fmla="*/ 1977096 h 11313837"/>
              <a:gd name="connsiteX55-1365" fmla="*/ 5436677 w 13468146"/>
              <a:gd name="connsiteY55-1366" fmla="*/ 216407 h 11313837"/>
              <a:gd name="connsiteX56-1367" fmla="*/ 6731897 w 13468146"/>
              <a:gd name="connsiteY56-1368" fmla="*/ 28700 h 11313837"/>
              <a:gd name="connsiteX0-1369" fmla="*/ 6394050 w 13468146"/>
              <a:gd name="connsiteY0-1370" fmla="*/ 8159874 h 11313837"/>
              <a:gd name="connsiteX1-1371" fmla="*/ 7073500 w 13468146"/>
              <a:gd name="connsiteY1-1372" fmla="*/ 8159874 h 11313837"/>
              <a:gd name="connsiteX2-1373" fmla="*/ 7073500 w 13468146"/>
              <a:gd name="connsiteY2-1374" fmla="*/ 10963399 h 11313837"/>
              <a:gd name="connsiteX3-1375" fmla="*/ 6394050 w 13468146"/>
              <a:gd name="connsiteY3-1376" fmla="*/ 10963399 h 11313837"/>
              <a:gd name="connsiteX4-1377" fmla="*/ 6394050 w 13468146"/>
              <a:gd name="connsiteY4-1378" fmla="*/ 8159874 h 11313837"/>
              <a:gd name="connsiteX5-1379" fmla="*/ 8814988 w 13468146"/>
              <a:gd name="connsiteY5-1380" fmla="*/ 7510587 h 11313837"/>
              <a:gd name="connsiteX6-1381" fmla="*/ 10218338 w 13468146"/>
              <a:gd name="connsiteY6-1382" fmla="*/ 9939462 h 11313837"/>
              <a:gd name="connsiteX7-1383" fmla="*/ 9629376 w 13468146"/>
              <a:gd name="connsiteY7-1384" fmla="*/ 10276012 h 11313837"/>
              <a:gd name="connsiteX8-1385" fmla="*/ 8226025 w 13468146"/>
              <a:gd name="connsiteY8-1386" fmla="*/ 7848725 h 11313837"/>
              <a:gd name="connsiteX9-1387" fmla="*/ 8814988 w 13468146"/>
              <a:gd name="connsiteY9-1388" fmla="*/ 7510587 h 11313837"/>
              <a:gd name="connsiteX10-1389" fmla="*/ 4647801 w 13468146"/>
              <a:gd name="connsiteY10-1390" fmla="*/ 7510587 h 11313837"/>
              <a:gd name="connsiteX11-1391" fmla="*/ 5238351 w 13468146"/>
              <a:gd name="connsiteY11-1392" fmla="*/ 7848725 h 11313837"/>
              <a:gd name="connsiteX12-1393" fmla="*/ 3833413 w 13468146"/>
              <a:gd name="connsiteY12-1394" fmla="*/ 10276012 h 11313837"/>
              <a:gd name="connsiteX13-1395" fmla="*/ 3244450 w 13468146"/>
              <a:gd name="connsiteY13-1396" fmla="*/ 9939462 h 11313837"/>
              <a:gd name="connsiteX14-1397" fmla="*/ 4647801 w 13468146"/>
              <a:gd name="connsiteY14-1398" fmla="*/ 7510587 h 11313837"/>
              <a:gd name="connsiteX15-1399" fmla="*/ 10000850 w 13468146"/>
              <a:gd name="connsiteY15-1400" fmla="*/ 6072312 h 11313837"/>
              <a:gd name="connsiteX16-1401" fmla="*/ 12429725 w 13468146"/>
              <a:gd name="connsiteY16-1402" fmla="*/ 7475662 h 11313837"/>
              <a:gd name="connsiteX17-1403" fmla="*/ 12091588 w 13468146"/>
              <a:gd name="connsiteY17-1404" fmla="*/ 8066212 h 11313837"/>
              <a:gd name="connsiteX18-1405" fmla="*/ 9659537 w 13468146"/>
              <a:gd name="connsiteY18-1406" fmla="*/ 6666037 h 11313837"/>
              <a:gd name="connsiteX19-1407" fmla="*/ 10000850 w 13468146"/>
              <a:gd name="connsiteY19-1408" fmla="*/ 6072312 h 11313837"/>
              <a:gd name="connsiteX20-1409" fmla="*/ 3461938 w 13468146"/>
              <a:gd name="connsiteY20-1410" fmla="*/ 6072312 h 11313837"/>
              <a:gd name="connsiteX21-1411" fmla="*/ 3803250 w 13468146"/>
              <a:gd name="connsiteY21-1412" fmla="*/ 6661275 h 11313837"/>
              <a:gd name="connsiteX22-1413" fmla="*/ 1375962 w 13468146"/>
              <a:gd name="connsiteY22-1414" fmla="*/ 8066212 h 11313837"/>
              <a:gd name="connsiteX23-1415" fmla="*/ 1033062 w 13468146"/>
              <a:gd name="connsiteY23-1416" fmla="*/ 7475662 h 11313837"/>
              <a:gd name="connsiteX24-1417" fmla="*/ 3461938 w 13468146"/>
              <a:gd name="connsiteY24-1418" fmla="*/ 6072312 h 11313837"/>
              <a:gd name="connsiteX25-1419" fmla="*/ 10308825 w 13468146"/>
              <a:gd name="connsiteY25-1420" fmla="*/ 4240338 h 11313837"/>
              <a:gd name="connsiteX26-1421" fmla="*/ 13117113 w 13468146"/>
              <a:gd name="connsiteY26-1422" fmla="*/ 4240338 h 11313837"/>
              <a:gd name="connsiteX27-1423" fmla="*/ 13117113 w 13468146"/>
              <a:gd name="connsiteY27-1424" fmla="*/ 4919788 h 11313837"/>
              <a:gd name="connsiteX28-1425" fmla="*/ 10308825 w 13468146"/>
              <a:gd name="connsiteY28-1426" fmla="*/ 4919788 h 11313837"/>
              <a:gd name="connsiteX29-1427" fmla="*/ 10308825 w 13468146"/>
              <a:gd name="connsiteY29-1428" fmla="*/ 4240338 h 11313837"/>
              <a:gd name="connsiteX30-1429" fmla="*/ 350437 w 13468146"/>
              <a:gd name="connsiteY30-1430" fmla="*/ 4240337 h 11313837"/>
              <a:gd name="connsiteX31-1431" fmla="*/ 3153962 w 13468146"/>
              <a:gd name="connsiteY31-1432" fmla="*/ 4240337 h 11313837"/>
              <a:gd name="connsiteX32-1433" fmla="*/ 3153962 w 13468146"/>
              <a:gd name="connsiteY32-1434" fmla="*/ 4919787 h 11313837"/>
              <a:gd name="connsiteX33-1435" fmla="*/ 350437 w 13468146"/>
              <a:gd name="connsiteY33-1436" fmla="*/ 4919787 h 11313837"/>
              <a:gd name="connsiteX34-1437" fmla="*/ 350437 w 13468146"/>
              <a:gd name="connsiteY34-1438" fmla="*/ 4240337 h 11313837"/>
              <a:gd name="connsiteX35-1439" fmla="*/ 6731897 w 13468146"/>
              <a:gd name="connsiteY35-1440" fmla="*/ 1215007 h 11313837"/>
              <a:gd name="connsiteX36-1441" fmla="*/ 6116199 w 13468146"/>
              <a:gd name="connsiteY36-1442" fmla="*/ 1275073 h 11313837"/>
              <a:gd name="connsiteX37-1443" fmla="*/ 6116199 w 13468146"/>
              <a:gd name="connsiteY37-1444" fmla="*/ 1977096 h 11313837"/>
              <a:gd name="connsiteX38-1445" fmla="*/ 5624390 w 13468146"/>
              <a:gd name="connsiteY38-1446" fmla="*/ 2878089 h 11313837"/>
              <a:gd name="connsiteX39-1447" fmla="*/ 4697086 w 13468146"/>
              <a:gd name="connsiteY39-1448" fmla="*/ 4586220 h 11313837"/>
              <a:gd name="connsiteX40-1449" fmla="*/ 6731897 w 13468146"/>
              <a:gd name="connsiteY40-1450" fmla="*/ 6620960 h 11313837"/>
              <a:gd name="connsiteX41-1451" fmla="*/ 8766711 w 13468146"/>
              <a:gd name="connsiteY41-1452" fmla="*/ 4586220 h 11313837"/>
              <a:gd name="connsiteX42-1453" fmla="*/ 7843161 w 13468146"/>
              <a:gd name="connsiteY42-1454" fmla="*/ 2878089 h 11313837"/>
              <a:gd name="connsiteX43-1455" fmla="*/ 7351352 w 13468146"/>
              <a:gd name="connsiteY43-1456" fmla="*/ 1977096 h 11313837"/>
              <a:gd name="connsiteX44-1457" fmla="*/ 7351352 w 13468146"/>
              <a:gd name="connsiteY44-1458" fmla="*/ 1275073 h 11313837"/>
              <a:gd name="connsiteX45-1459" fmla="*/ 6731897 w 13468146"/>
              <a:gd name="connsiteY45-1460" fmla="*/ 1215007 h 11313837"/>
              <a:gd name="connsiteX46-1461" fmla="*/ 6731897 w 13468146"/>
              <a:gd name="connsiteY46-1462" fmla="*/ 28700 h 11313837"/>
              <a:gd name="connsiteX47-1463" fmla="*/ 8030874 w 13468146"/>
              <a:gd name="connsiteY47-1464" fmla="*/ 216407 h 11313837"/>
              <a:gd name="connsiteX48-1465" fmla="*/ 8030874 w 13468146"/>
              <a:gd name="connsiteY48-1466" fmla="*/ 1977096 h 11313837"/>
              <a:gd name="connsiteX49-1467" fmla="*/ 8184799 w 13468146"/>
              <a:gd name="connsiteY49-1468" fmla="*/ 2292444 h 11313837"/>
              <a:gd name="connsiteX50-1469" fmla="*/ 9449987 w 13468146"/>
              <a:gd name="connsiteY50-1470" fmla="*/ 4586220 h 11313837"/>
              <a:gd name="connsiteX51-1471" fmla="*/ 6731897 w 13468146"/>
              <a:gd name="connsiteY51-1472" fmla="*/ 7304212 h 11313837"/>
              <a:gd name="connsiteX52-1473" fmla="*/ 4017563 w 13468146"/>
              <a:gd name="connsiteY52-1474" fmla="*/ 4586220 h 11313837"/>
              <a:gd name="connsiteX53-1475" fmla="*/ 5278997 w 13468146"/>
              <a:gd name="connsiteY53-1476" fmla="*/ 2292444 h 11313837"/>
              <a:gd name="connsiteX54-1477" fmla="*/ 5436677 w 13468146"/>
              <a:gd name="connsiteY54-1478" fmla="*/ 1977096 h 11313837"/>
              <a:gd name="connsiteX55-1479" fmla="*/ 5436677 w 13468146"/>
              <a:gd name="connsiteY55-1480" fmla="*/ 216407 h 11313837"/>
              <a:gd name="connsiteX56-1481" fmla="*/ 6731897 w 13468146"/>
              <a:gd name="connsiteY56-1482" fmla="*/ 28700 h 11313837"/>
              <a:gd name="connsiteX0-1483" fmla="*/ 6394050 w 13468146"/>
              <a:gd name="connsiteY0-1484" fmla="*/ 8159874 h 11313837"/>
              <a:gd name="connsiteX1-1485" fmla="*/ 7073500 w 13468146"/>
              <a:gd name="connsiteY1-1486" fmla="*/ 8159874 h 11313837"/>
              <a:gd name="connsiteX2-1487" fmla="*/ 7073500 w 13468146"/>
              <a:gd name="connsiteY2-1488" fmla="*/ 10963399 h 11313837"/>
              <a:gd name="connsiteX3-1489" fmla="*/ 6394050 w 13468146"/>
              <a:gd name="connsiteY3-1490" fmla="*/ 10963399 h 11313837"/>
              <a:gd name="connsiteX4-1491" fmla="*/ 6394050 w 13468146"/>
              <a:gd name="connsiteY4-1492" fmla="*/ 8159874 h 11313837"/>
              <a:gd name="connsiteX5-1493" fmla="*/ 8814988 w 13468146"/>
              <a:gd name="connsiteY5-1494" fmla="*/ 7510587 h 11313837"/>
              <a:gd name="connsiteX6-1495" fmla="*/ 10218338 w 13468146"/>
              <a:gd name="connsiteY6-1496" fmla="*/ 9939462 h 11313837"/>
              <a:gd name="connsiteX7-1497" fmla="*/ 9629376 w 13468146"/>
              <a:gd name="connsiteY7-1498" fmla="*/ 10276012 h 11313837"/>
              <a:gd name="connsiteX8-1499" fmla="*/ 8226025 w 13468146"/>
              <a:gd name="connsiteY8-1500" fmla="*/ 7848725 h 11313837"/>
              <a:gd name="connsiteX9-1501" fmla="*/ 8814988 w 13468146"/>
              <a:gd name="connsiteY9-1502" fmla="*/ 7510587 h 11313837"/>
              <a:gd name="connsiteX10-1503" fmla="*/ 4647801 w 13468146"/>
              <a:gd name="connsiteY10-1504" fmla="*/ 7510587 h 11313837"/>
              <a:gd name="connsiteX11-1505" fmla="*/ 5238351 w 13468146"/>
              <a:gd name="connsiteY11-1506" fmla="*/ 7848725 h 11313837"/>
              <a:gd name="connsiteX12-1507" fmla="*/ 3833413 w 13468146"/>
              <a:gd name="connsiteY12-1508" fmla="*/ 10276012 h 11313837"/>
              <a:gd name="connsiteX13-1509" fmla="*/ 3244450 w 13468146"/>
              <a:gd name="connsiteY13-1510" fmla="*/ 9939462 h 11313837"/>
              <a:gd name="connsiteX14-1511" fmla="*/ 4647801 w 13468146"/>
              <a:gd name="connsiteY14-1512" fmla="*/ 7510587 h 11313837"/>
              <a:gd name="connsiteX15-1513" fmla="*/ 10000850 w 13468146"/>
              <a:gd name="connsiteY15-1514" fmla="*/ 6072312 h 11313837"/>
              <a:gd name="connsiteX16-1515" fmla="*/ 12429725 w 13468146"/>
              <a:gd name="connsiteY16-1516" fmla="*/ 7475662 h 11313837"/>
              <a:gd name="connsiteX17-1517" fmla="*/ 12091588 w 13468146"/>
              <a:gd name="connsiteY17-1518" fmla="*/ 8066212 h 11313837"/>
              <a:gd name="connsiteX18-1519" fmla="*/ 9659537 w 13468146"/>
              <a:gd name="connsiteY18-1520" fmla="*/ 6666037 h 11313837"/>
              <a:gd name="connsiteX19-1521" fmla="*/ 10000850 w 13468146"/>
              <a:gd name="connsiteY19-1522" fmla="*/ 6072312 h 11313837"/>
              <a:gd name="connsiteX20-1523" fmla="*/ 3461938 w 13468146"/>
              <a:gd name="connsiteY20-1524" fmla="*/ 6072312 h 11313837"/>
              <a:gd name="connsiteX21-1525" fmla="*/ 3803250 w 13468146"/>
              <a:gd name="connsiteY21-1526" fmla="*/ 6661275 h 11313837"/>
              <a:gd name="connsiteX22-1527" fmla="*/ 1375962 w 13468146"/>
              <a:gd name="connsiteY22-1528" fmla="*/ 8066212 h 11313837"/>
              <a:gd name="connsiteX23-1529" fmla="*/ 1033062 w 13468146"/>
              <a:gd name="connsiteY23-1530" fmla="*/ 7475662 h 11313837"/>
              <a:gd name="connsiteX24-1531" fmla="*/ 3461938 w 13468146"/>
              <a:gd name="connsiteY24-1532" fmla="*/ 6072312 h 11313837"/>
              <a:gd name="connsiteX25-1533" fmla="*/ 10308825 w 13468146"/>
              <a:gd name="connsiteY25-1534" fmla="*/ 4240338 h 11313837"/>
              <a:gd name="connsiteX26-1535" fmla="*/ 13117113 w 13468146"/>
              <a:gd name="connsiteY26-1536" fmla="*/ 4240338 h 11313837"/>
              <a:gd name="connsiteX27-1537" fmla="*/ 13117113 w 13468146"/>
              <a:gd name="connsiteY27-1538" fmla="*/ 4919788 h 11313837"/>
              <a:gd name="connsiteX28-1539" fmla="*/ 10308825 w 13468146"/>
              <a:gd name="connsiteY28-1540" fmla="*/ 4919788 h 11313837"/>
              <a:gd name="connsiteX29-1541" fmla="*/ 10308825 w 13468146"/>
              <a:gd name="connsiteY29-1542" fmla="*/ 4240338 h 11313837"/>
              <a:gd name="connsiteX30-1543" fmla="*/ 350437 w 13468146"/>
              <a:gd name="connsiteY30-1544" fmla="*/ 4240337 h 11313837"/>
              <a:gd name="connsiteX31-1545" fmla="*/ 3153962 w 13468146"/>
              <a:gd name="connsiteY31-1546" fmla="*/ 4240337 h 11313837"/>
              <a:gd name="connsiteX32-1547" fmla="*/ 3153962 w 13468146"/>
              <a:gd name="connsiteY32-1548" fmla="*/ 4919787 h 11313837"/>
              <a:gd name="connsiteX33-1549" fmla="*/ 350437 w 13468146"/>
              <a:gd name="connsiteY33-1550" fmla="*/ 4919787 h 11313837"/>
              <a:gd name="connsiteX34-1551" fmla="*/ 350437 w 13468146"/>
              <a:gd name="connsiteY34-1552" fmla="*/ 4240337 h 11313837"/>
              <a:gd name="connsiteX35-1553" fmla="*/ 6731897 w 13468146"/>
              <a:gd name="connsiteY35-1554" fmla="*/ 1215007 h 11313837"/>
              <a:gd name="connsiteX36-1555" fmla="*/ 6116199 w 13468146"/>
              <a:gd name="connsiteY36-1556" fmla="*/ 1275073 h 11313837"/>
              <a:gd name="connsiteX37-1557" fmla="*/ 6116199 w 13468146"/>
              <a:gd name="connsiteY37-1558" fmla="*/ 1977096 h 11313837"/>
              <a:gd name="connsiteX38-1559" fmla="*/ 5624390 w 13468146"/>
              <a:gd name="connsiteY38-1560" fmla="*/ 2878089 h 11313837"/>
              <a:gd name="connsiteX39-1561" fmla="*/ 4697086 w 13468146"/>
              <a:gd name="connsiteY39-1562" fmla="*/ 4586220 h 11313837"/>
              <a:gd name="connsiteX40-1563" fmla="*/ 6731897 w 13468146"/>
              <a:gd name="connsiteY40-1564" fmla="*/ 6620960 h 11313837"/>
              <a:gd name="connsiteX41-1565" fmla="*/ 8766711 w 13468146"/>
              <a:gd name="connsiteY41-1566" fmla="*/ 4586220 h 11313837"/>
              <a:gd name="connsiteX42-1567" fmla="*/ 7843161 w 13468146"/>
              <a:gd name="connsiteY42-1568" fmla="*/ 2878089 h 11313837"/>
              <a:gd name="connsiteX43-1569" fmla="*/ 7351352 w 13468146"/>
              <a:gd name="connsiteY43-1570" fmla="*/ 1977096 h 11313837"/>
              <a:gd name="connsiteX44-1571" fmla="*/ 7351352 w 13468146"/>
              <a:gd name="connsiteY44-1572" fmla="*/ 1275073 h 11313837"/>
              <a:gd name="connsiteX45-1573" fmla="*/ 6731897 w 13468146"/>
              <a:gd name="connsiteY45-1574" fmla="*/ 1215007 h 11313837"/>
              <a:gd name="connsiteX46-1575" fmla="*/ 6731897 w 13468146"/>
              <a:gd name="connsiteY46-1576" fmla="*/ 28700 h 11313837"/>
              <a:gd name="connsiteX47-1577" fmla="*/ 8030874 w 13468146"/>
              <a:gd name="connsiteY47-1578" fmla="*/ 216407 h 11313837"/>
              <a:gd name="connsiteX48-1579" fmla="*/ 8030874 w 13468146"/>
              <a:gd name="connsiteY48-1580" fmla="*/ 1977096 h 11313837"/>
              <a:gd name="connsiteX49-1581" fmla="*/ 8184799 w 13468146"/>
              <a:gd name="connsiteY49-1582" fmla="*/ 2292444 h 11313837"/>
              <a:gd name="connsiteX50-1583" fmla="*/ 9449987 w 13468146"/>
              <a:gd name="connsiteY50-1584" fmla="*/ 4586220 h 11313837"/>
              <a:gd name="connsiteX51-1585" fmla="*/ 6731897 w 13468146"/>
              <a:gd name="connsiteY51-1586" fmla="*/ 7304212 h 11313837"/>
              <a:gd name="connsiteX52-1587" fmla="*/ 4017563 w 13468146"/>
              <a:gd name="connsiteY52-1588" fmla="*/ 4586220 h 11313837"/>
              <a:gd name="connsiteX53-1589" fmla="*/ 5278997 w 13468146"/>
              <a:gd name="connsiteY53-1590" fmla="*/ 2292444 h 11313837"/>
              <a:gd name="connsiteX54-1591" fmla="*/ 5436677 w 13468146"/>
              <a:gd name="connsiteY54-1592" fmla="*/ 1977096 h 11313837"/>
              <a:gd name="connsiteX55-1593" fmla="*/ 5436677 w 13468146"/>
              <a:gd name="connsiteY55-1594" fmla="*/ 216407 h 11313837"/>
              <a:gd name="connsiteX56-1595" fmla="*/ 6731897 w 13468146"/>
              <a:gd name="connsiteY56-1596" fmla="*/ 28700 h 11313837"/>
              <a:gd name="connsiteX0-1597" fmla="*/ 6394050 w 13468146"/>
              <a:gd name="connsiteY0-1598" fmla="*/ 8159874 h 11313837"/>
              <a:gd name="connsiteX1-1599" fmla="*/ 7073500 w 13468146"/>
              <a:gd name="connsiteY1-1600" fmla="*/ 8159874 h 11313837"/>
              <a:gd name="connsiteX2-1601" fmla="*/ 7073500 w 13468146"/>
              <a:gd name="connsiteY2-1602" fmla="*/ 10963399 h 11313837"/>
              <a:gd name="connsiteX3-1603" fmla="*/ 6394050 w 13468146"/>
              <a:gd name="connsiteY3-1604" fmla="*/ 10963399 h 11313837"/>
              <a:gd name="connsiteX4-1605" fmla="*/ 6394050 w 13468146"/>
              <a:gd name="connsiteY4-1606" fmla="*/ 8159874 h 11313837"/>
              <a:gd name="connsiteX5-1607" fmla="*/ 8814988 w 13468146"/>
              <a:gd name="connsiteY5-1608" fmla="*/ 7510587 h 11313837"/>
              <a:gd name="connsiteX6-1609" fmla="*/ 10218338 w 13468146"/>
              <a:gd name="connsiteY6-1610" fmla="*/ 9939462 h 11313837"/>
              <a:gd name="connsiteX7-1611" fmla="*/ 9629376 w 13468146"/>
              <a:gd name="connsiteY7-1612" fmla="*/ 10276012 h 11313837"/>
              <a:gd name="connsiteX8-1613" fmla="*/ 8226025 w 13468146"/>
              <a:gd name="connsiteY8-1614" fmla="*/ 7848725 h 11313837"/>
              <a:gd name="connsiteX9-1615" fmla="*/ 8814988 w 13468146"/>
              <a:gd name="connsiteY9-1616" fmla="*/ 7510587 h 11313837"/>
              <a:gd name="connsiteX10-1617" fmla="*/ 4647801 w 13468146"/>
              <a:gd name="connsiteY10-1618" fmla="*/ 7510587 h 11313837"/>
              <a:gd name="connsiteX11-1619" fmla="*/ 5238351 w 13468146"/>
              <a:gd name="connsiteY11-1620" fmla="*/ 7848725 h 11313837"/>
              <a:gd name="connsiteX12-1621" fmla="*/ 3833413 w 13468146"/>
              <a:gd name="connsiteY12-1622" fmla="*/ 10276012 h 11313837"/>
              <a:gd name="connsiteX13-1623" fmla="*/ 3244450 w 13468146"/>
              <a:gd name="connsiteY13-1624" fmla="*/ 9939462 h 11313837"/>
              <a:gd name="connsiteX14-1625" fmla="*/ 4647801 w 13468146"/>
              <a:gd name="connsiteY14-1626" fmla="*/ 7510587 h 11313837"/>
              <a:gd name="connsiteX15-1627" fmla="*/ 10000850 w 13468146"/>
              <a:gd name="connsiteY15-1628" fmla="*/ 6072312 h 11313837"/>
              <a:gd name="connsiteX16-1629" fmla="*/ 12429725 w 13468146"/>
              <a:gd name="connsiteY16-1630" fmla="*/ 7475662 h 11313837"/>
              <a:gd name="connsiteX17-1631" fmla="*/ 12091588 w 13468146"/>
              <a:gd name="connsiteY17-1632" fmla="*/ 8066212 h 11313837"/>
              <a:gd name="connsiteX18-1633" fmla="*/ 9659537 w 13468146"/>
              <a:gd name="connsiteY18-1634" fmla="*/ 6666037 h 11313837"/>
              <a:gd name="connsiteX19-1635" fmla="*/ 10000850 w 13468146"/>
              <a:gd name="connsiteY19-1636" fmla="*/ 6072312 h 11313837"/>
              <a:gd name="connsiteX20-1637" fmla="*/ 3461938 w 13468146"/>
              <a:gd name="connsiteY20-1638" fmla="*/ 6072312 h 11313837"/>
              <a:gd name="connsiteX21-1639" fmla="*/ 3803250 w 13468146"/>
              <a:gd name="connsiteY21-1640" fmla="*/ 6661275 h 11313837"/>
              <a:gd name="connsiteX22-1641" fmla="*/ 1375962 w 13468146"/>
              <a:gd name="connsiteY22-1642" fmla="*/ 8066212 h 11313837"/>
              <a:gd name="connsiteX23-1643" fmla="*/ 1033062 w 13468146"/>
              <a:gd name="connsiteY23-1644" fmla="*/ 7475662 h 11313837"/>
              <a:gd name="connsiteX24-1645" fmla="*/ 3461938 w 13468146"/>
              <a:gd name="connsiteY24-1646" fmla="*/ 6072312 h 11313837"/>
              <a:gd name="connsiteX25-1647" fmla="*/ 10308825 w 13468146"/>
              <a:gd name="connsiteY25-1648" fmla="*/ 4240338 h 11313837"/>
              <a:gd name="connsiteX26-1649" fmla="*/ 13117113 w 13468146"/>
              <a:gd name="connsiteY26-1650" fmla="*/ 4240338 h 11313837"/>
              <a:gd name="connsiteX27-1651" fmla="*/ 13117113 w 13468146"/>
              <a:gd name="connsiteY27-1652" fmla="*/ 4919788 h 11313837"/>
              <a:gd name="connsiteX28-1653" fmla="*/ 10308825 w 13468146"/>
              <a:gd name="connsiteY28-1654" fmla="*/ 4919788 h 11313837"/>
              <a:gd name="connsiteX29-1655" fmla="*/ 10308825 w 13468146"/>
              <a:gd name="connsiteY29-1656" fmla="*/ 4240338 h 11313837"/>
              <a:gd name="connsiteX30-1657" fmla="*/ 350437 w 13468146"/>
              <a:gd name="connsiteY30-1658" fmla="*/ 4240337 h 11313837"/>
              <a:gd name="connsiteX31-1659" fmla="*/ 3153962 w 13468146"/>
              <a:gd name="connsiteY31-1660" fmla="*/ 4240337 h 11313837"/>
              <a:gd name="connsiteX32-1661" fmla="*/ 3153962 w 13468146"/>
              <a:gd name="connsiteY32-1662" fmla="*/ 4919787 h 11313837"/>
              <a:gd name="connsiteX33-1663" fmla="*/ 350437 w 13468146"/>
              <a:gd name="connsiteY33-1664" fmla="*/ 4919787 h 11313837"/>
              <a:gd name="connsiteX34-1665" fmla="*/ 350437 w 13468146"/>
              <a:gd name="connsiteY34-1666" fmla="*/ 4240337 h 11313837"/>
              <a:gd name="connsiteX35-1667" fmla="*/ 6731897 w 13468146"/>
              <a:gd name="connsiteY35-1668" fmla="*/ 1215007 h 11313837"/>
              <a:gd name="connsiteX36-1669" fmla="*/ 6116199 w 13468146"/>
              <a:gd name="connsiteY36-1670" fmla="*/ 1275073 h 11313837"/>
              <a:gd name="connsiteX37-1671" fmla="*/ 6116199 w 13468146"/>
              <a:gd name="connsiteY37-1672" fmla="*/ 1977096 h 11313837"/>
              <a:gd name="connsiteX38-1673" fmla="*/ 5624390 w 13468146"/>
              <a:gd name="connsiteY38-1674" fmla="*/ 2878089 h 11313837"/>
              <a:gd name="connsiteX39-1675" fmla="*/ 4697086 w 13468146"/>
              <a:gd name="connsiteY39-1676" fmla="*/ 4586220 h 11313837"/>
              <a:gd name="connsiteX40-1677" fmla="*/ 6731897 w 13468146"/>
              <a:gd name="connsiteY40-1678" fmla="*/ 6620960 h 11313837"/>
              <a:gd name="connsiteX41-1679" fmla="*/ 8766711 w 13468146"/>
              <a:gd name="connsiteY41-1680" fmla="*/ 4586220 h 11313837"/>
              <a:gd name="connsiteX42-1681" fmla="*/ 7843161 w 13468146"/>
              <a:gd name="connsiteY42-1682" fmla="*/ 2878089 h 11313837"/>
              <a:gd name="connsiteX43-1683" fmla="*/ 7351352 w 13468146"/>
              <a:gd name="connsiteY43-1684" fmla="*/ 1977096 h 11313837"/>
              <a:gd name="connsiteX44-1685" fmla="*/ 7351352 w 13468146"/>
              <a:gd name="connsiteY44-1686" fmla="*/ 1275073 h 11313837"/>
              <a:gd name="connsiteX45-1687" fmla="*/ 6731897 w 13468146"/>
              <a:gd name="connsiteY45-1688" fmla="*/ 1215007 h 11313837"/>
              <a:gd name="connsiteX46-1689" fmla="*/ 6731897 w 13468146"/>
              <a:gd name="connsiteY46-1690" fmla="*/ 28700 h 11313837"/>
              <a:gd name="connsiteX47-1691" fmla="*/ 8030874 w 13468146"/>
              <a:gd name="connsiteY47-1692" fmla="*/ 216407 h 11313837"/>
              <a:gd name="connsiteX48-1693" fmla="*/ 8030874 w 13468146"/>
              <a:gd name="connsiteY48-1694" fmla="*/ 1977096 h 11313837"/>
              <a:gd name="connsiteX49-1695" fmla="*/ 8184799 w 13468146"/>
              <a:gd name="connsiteY49-1696" fmla="*/ 2292444 h 11313837"/>
              <a:gd name="connsiteX50-1697" fmla="*/ 9449987 w 13468146"/>
              <a:gd name="connsiteY50-1698" fmla="*/ 4586220 h 11313837"/>
              <a:gd name="connsiteX51-1699" fmla="*/ 6731897 w 13468146"/>
              <a:gd name="connsiteY51-1700" fmla="*/ 7304212 h 11313837"/>
              <a:gd name="connsiteX52-1701" fmla="*/ 4017563 w 13468146"/>
              <a:gd name="connsiteY52-1702" fmla="*/ 4586220 h 11313837"/>
              <a:gd name="connsiteX53-1703" fmla="*/ 5278997 w 13468146"/>
              <a:gd name="connsiteY53-1704" fmla="*/ 2292444 h 11313837"/>
              <a:gd name="connsiteX54-1705" fmla="*/ 5436677 w 13468146"/>
              <a:gd name="connsiteY54-1706" fmla="*/ 1977096 h 11313837"/>
              <a:gd name="connsiteX55-1707" fmla="*/ 5436677 w 13468146"/>
              <a:gd name="connsiteY55-1708" fmla="*/ 216407 h 11313837"/>
              <a:gd name="connsiteX56-1709" fmla="*/ 6731897 w 13468146"/>
              <a:gd name="connsiteY56-1710" fmla="*/ 28700 h 11313837"/>
              <a:gd name="connsiteX0-1711" fmla="*/ 6394050 w 13468146"/>
              <a:gd name="connsiteY0-1712" fmla="*/ 8159874 h 11313837"/>
              <a:gd name="connsiteX1-1713" fmla="*/ 7073500 w 13468146"/>
              <a:gd name="connsiteY1-1714" fmla="*/ 8159874 h 11313837"/>
              <a:gd name="connsiteX2-1715" fmla="*/ 7073500 w 13468146"/>
              <a:gd name="connsiteY2-1716" fmla="*/ 10963399 h 11313837"/>
              <a:gd name="connsiteX3-1717" fmla="*/ 6394050 w 13468146"/>
              <a:gd name="connsiteY3-1718" fmla="*/ 10963399 h 11313837"/>
              <a:gd name="connsiteX4-1719" fmla="*/ 6394050 w 13468146"/>
              <a:gd name="connsiteY4-1720" fmla="*/ 8159874 h 11313837"/>
              <a:gd name="connsiteX5-1721" fmla="*/ 8814988 w 13468146"/>
              <a:gd name="connsiteY5-1722" fmla="*/ 7510587 h 11313837"/>
              <a:gd name="connsiteX6-1723" fmla="*/ 10218338 w 13468146"/>
              <a:gd name="connsiteY6-1724" fmla="*/ 9939462 h 11313837"/>
              <a:gd name="connsiteX7-1725" fmla="*/ 9629376 w 13468146"/>
              <a:gd name="connsiteY7-1726" fmla="*/ 10276012 h 11313837"/>
              <a:gd name="connsiteX8-1727" fmla="*/ 8226025 w 13468146"/>
              <a:gd name="connsiteY8-1728" fmla="*/ 7848725 h 11313837"/>
              <a:gd name="connsiteX9-1729" fmla="*/ 8814988 w 13468146"/>
              <a:gd name="connsiteY9-1730" fmla="*/ 7510587 h 11313837"/>
              <a:gd name="connsiteX10-1731" fmla="*/ 4647801 w 13468146"/>
              <a:gd name="connsiteY10-1732" fmla="*/ 7510587 h 11313837"/>
              <a:gd name="connsiteX11-1733" fmla="*/ 5238351 w 13468146"/>
              <a:gd name="connsiteY11-1734" fmla="*/ 7848725 h 11313837"/>
              <a:gd name="connsiteX12-1735" fmla="*/ 3833413 w 13468146"/>
              <a:gd name="connsiteY12-1736" fmla="*/ 10276012 h 11313837"/>
              <a:gd name="connsiteX13-1737" fmla="*/ 3244450 w 13468146"/>
              <a:gd name="connsiteY13-1738" fmla="*/ 9939462 h 11313837"/>
              <a:gd name="connsiteX14-1739" fmla="*/ 4647801 w 13468146"/>
              <a:gd name="connsiteY14-1740" fmla="*/ 7510587 h 11313837"/>
              <a:gd name="connsiteX15-1741" fmla="*/ 10000850 w 13468146"/>
              <a:gd name="connsiteY15-1742" fmla="*/ 6072312 h 11313837"/>
              <a:gd name="connsiteX16-1743" fmla="*/ 12429725 w 13468146"/>
              <a:gd name="connsiteY16-1744" fmla="*/ 7475662 h 11313837"/>
              <a:gd name="connsiteX17-1745" fmla="*/ 12091588 w 13468146"/>
              <a:gd name="connsiteY17-1746" fmla="*/ 8066212 h 11313837"/>
              <a:gd name="connsiteX18-1747" fmla="*/ 9659537 w 13468146"/>
              <a:gd name="connsiteY18-1748" fmla="*/ 6666037 h 11313837"/>
              <a:gd name="connsiteX19-1749" fmla="*/ 10000850 w 13468146"/>
              <a:gd name="connsiteY19-1750" fmla="*/ 6072312 h 11313837"/>
              <a:gd name="connsiteX20-1751" fmla="*/ 3461938 w 13468146"/>
              <a:gd name="connsiteY20-1752" fmla="*/ 6072312 h 11313837"/>
              <a:gd name="connsiteX21-1753" fmla="*/ 3803250 w 13468146"/>
              <a:gd name="connsiteY21-1754" fmla="*/ 6661275 h 11313837"/>
              <a:gd name="connsiteX22-1755" fmla="*/ 1375962 w 13468146"/>
              <a:gd name="connsiteY22-1756" fmla="*/ 8066212 h 11313837"/>
              <a:gd name="connsiteX23-1757" fmla="*/ 1033062 w 13468146"/>
              <a:gd name="connsiteY23-1758" fmla="*/ 7475662 h 11313837"/>
              <a:gd name="connsiteX24-1759" fmla="*/ 3461938 w 13468146"/>
              <a:gd name="connsiteY24-1760" fmla="*/ 6072312 h 11313837"/>
              <a:gd name="connsiteX25-1761" fmla="*/ 10308825 w 13468146"/>
              <a:gd name="connsiteY25-1762" fmla="*/ 4240338 h 11313837"/>
              <a:gd name="connsiteX26-1763" fmla="*/ 13117113 w 13468146"/>
              <a:gd name="connsiteY26-1764" fmla="*/ 4240338 h 11313837"/>
              <a:gd name="connsiteX27-1765" fmla="*/ 13117113 w 13468146"/>
              <a:gd name="connsiteY27-1766" fmla="*/ 4919788 h 11313837"/>
              <a:gd name="connsiteX28-1767" fmla="*/ 10308825 w 13468146"/>
              <a:gd name="connsiteY28-1768" fmla="*/ 4919788 h 11313837"/>
              <a:gd name="connsiteX29-1769" fmla="*/ 10308825 w 13468146"/>
              <a:gd name="connsiteY29-1770" fmla="*/ 4240338 h 11313837"/>
              <a:gd name="connsiteX30-1771" fmla="*/ 350437 w 13468146"/>
              <a:gd name="connsiteY30-1772" fmla="*/ 4240337 h 11313837"/>
              <a:gd name="connsiteX31-1773" fmla="*/ 3153962 w 13468146"/>
              <a:gd name="connsiteY31-1774" fmla="*/ 4240337 h 11313837"/>
              <a:gd name="connsiteX32-1775" fmla="*/ 3153962 w 13468146"/>
              <a:gd name="connsiteY32-1776" fmla="*/ 4919787 h 11313837"/>
              <a:gd name="connsiteX33-1777" fmla="*/ 350437 w 13468146"/>
              <a:gd name="connsiteY33-1778" fmla="*/ 4919787 h 11313837"/>
              <a:gd name="connsiteX34-1779" fmla="*/ 350437 w 13468146"/>
              <a:gd name="connsiteY34-1780" fmla="*/ 4240337 h 11313837"/>
              <a:gd name="connsiteX35-1781" fmla="*/ 6731897 w 13468146"/>
              <a:gd name="connsiteY35-1782" fmla="*/ 1215007 h 11313837"/>
              <a:gd name="connsiteX36-1783" fmla="*/ 6116199 w 13468146"/>
              <a:gd name="connsiteY36-1784" fmla="*/ 1275073 h 11313837"/>
              <a:gd name="connsiteX37-1785" fmla="*/ 6116199 w 13468146"/>
              <a:gd name="connsiteY37-1786" fmla="*/ 1977096 h 11313837"/>
              <a:gd name="connsiteX38-1787" fmla="*/ 5624390 w 13468146"/>
              <a:gd name="connsiteY38-1788" fmla="*/ 2878089 h 11313837"/>
              <a:gd name="connsiteX39-1789" fmla="*/ 4697086 w 13468146"/>
              <a:gd name="connsiteY39-1790" fmla="*/ 4586220 h 11313837"/>
              <a:gd name="connsiteX40-1791" fmla="*/ 6731897 w 13468146"/>
              <a:gd name="connsiteY40-1792" fmla="*/ 6620960 h 11313837"/>
              <a:gd name="connsiteX41-1793" fmla="*/ 8766711 w 13468146"/>
              <a:gd name="connsiteY41-1794" fmla="*/ 4586220 h 11313837"/>
              <a:gd name="connsiteX42-1795" fmla="*/ 7843161 w 13468146"/>
              <a:gd name="connsiteY42-1796" fmla="*/ 2878089 h 11313837"/>
              <a:gd name="connsiteX43-1797" fmla="*/ 7351352 w 13468146"/>
              <a:gd name="connsiteY43-1798" fmla="*/ 1977096 h 11313837"/>
              <a:gd name="connsiteX44-1799" fmla="*/ 7351352 w 13468146"/>
              <a:gd name="connsiteY44-1800" fmla="*/ 1275073 h 11313837"/>
              <a:gd name="connsiteX45-1801" fmla="*/ 6731897 w 13468146"/>
              <a:gd name="connsiteY45-1802" fmla="*/ 1215007 h 11313837"/>
              <a:gd name="connsiteX46-1803" fmla="*/ 6731897 w 13468146"/>
              <a:gd name="connsiteY46-1804" fmla="*/ 28700 h 11313837"/>
              <a:gd name="connsiteX47-1805" fmla="*/ 8030874 w 13468146"/>
              <a:gd name="connsiteY47-1806" fmla="*/ 216407 h 11313837"/>
              <a:gd name="connsiteX48-1807" fmla="*/ 8030874 w 13468146"/>
              <a:gd name="connsiteY48-1808" fmla="*/ 1977096 h 11313837"/>
              <a:gd name="connsiteX49-1809" fmla="*/ 8184799 w 13468146"/>
              <a:gd name="connsiteY49-1810" fmla="*/ 2292444 h 11313837"/>
              <a:gd name="connsiteX50-1811" fmla="*/ 9449987 w 13468146"/>
              <a:gd name="connsiteY50-1812" fmla="*/ 4586220 h 11313837"/>
              <a:gd name="connsiteX51-1813" fmla="*/ 6731897 w 13468146"/>
              <a:gd name="connsiteY51-1814" fmla="*/ 7304212 h 11313837"/>
              <a:gd name="connsiteX52-1815" fmla="*/ 4017563 w 13468146"/>
              <a:gd name="connsiteY52-1816" fmla="*/ 4586220 h 11313837"/>
              <a:gd name="connsiteX53-1817" fmla="*/ 5278997 w 13468146"/>
              <a:gd name="connsiteY53-1818" fmla="*/ 2292444 h 11313837"/>
              <a:gd name="connsiteX54-1819" fmla="*/ 5436677 w 13468146"/>
              <a:gd name="connsiteY54-1820" fmla="*/ 1977096 h 11313837"/>
              <a:gd name="connsiteX55-1821" fmla="*/ 5436677 w 13468146"/>
              <a:gd name="connsiteY55-1822" fmla="*/ 216407 h 11313837"/>
              <a:gd name="connsiteX56-1823" fmla="*/ 6731897 w 13468146"/>
              <a:gd name="connsiteY56-1824" fmla="*/ 28700 h 11313837"/>
              <a:gd name="connsiteX0-1825" fmla="*/ 6394050 w 13468146"/>
              <a:gd name="connsiteY0-1826" fmla="*/ 8159874 h 11313837"/>
              <a:gd name="connsiteX1-1827" fmla="*/ 7073500 w 13468146"/>
              <a:gd name="connsiteY1-1828" fmla="*/ 8159874 h 11313837"/>
              <a:gd name="connsiteX2-1829" fmla="*/ 7073500 w 13468146"/>
              <a:gd name="connsiteY2-1830" fmla="*/ 10963399 h 11313837"/>
              <a:gd name="connsiteX3-1831" fmla="*/ 6394050 w 13468146"/>
              <a:gd name="connsiteY3-1832" fmla="*/ 10963399 h 11313837"/>
              <a:gd name="connsiteX4-1833" fmla="*/ 6394050 w 13468146"/>
              <a:gd name="connsiteY4-1834" fmla="*/ 8159874 h 11313837"/>
              <a:gd name="connsiteX5-1835" fmla="*/ 8814988 w 13468146"/>
              <a:gd name="connsiteY5-1836" fmla="*/ 7510587 h 11313837"/>
              <a:gd name="connsiteX6-1837" fmla="*/ 10218338 w 13468146"/>
              <a:gd name="connsiteY6-1838" fmla="*/ 9939462 h 11313837"/>
              <a:gd name="connsiteX7-1839" fmla="*/ 9629376 w 13468146"/>
              <a:gd name="connsiteY7-1840" fmla="*/ 10276012 h 11313837"/>
              <a:gd name="connsiteX8-1841" fmla="*/ 8226025 w 13468146"/>
              <a:gd name="connsiteY8-1842" fmla="*/ 7848725 h 11313837"/>
              <a:gd name="connsiteX9-1843" fmla="*/ 8814988 w 13468146"/>
              <a:gd name="connsiteY9-1844" fmla="*/ 7510587 h 11313837"/>
              <a:gd name="connsiteX10-1845" fmla="*/ 4647801 w 13468146"/>
              <a:gd name="connsiteY10-1846" fmla="*/ 7510587 h 11313837"/>
              <a:gd name="connsiteX11-1847" fmla="*/ 5238351 w 13468146"/>
              <a:gd name="connsiteY11-1848" fmla="*/ 7848725 h 11313837"/>
              <a:gd name="connsiteX12-1849" fmla="*/ 3833413 w 13468146"/>
              <a:gd name="connsiteY12-1850" fmla="*/ 10276012 h 11313837"/>
              <a:gd name="connsiteX13-1851" fmla="*/ 3244450 w 13468146"/>
              <a:gd name="connsiteY13-1852" fmla="*/ 9939462 h 11313837"/>
              <a:gd name="connsiteX14-1853" fmla="*/ 4647801 w 13468146"/>
              <a:gd name="connsiteY14-1854" fmla="*/ 7510587 h 11313837"/>
              <a:gd name="connsiteX15-1855" fmla="*/ 10000850 w 13468146"/>
              <a:gd name="connsiteY15-1856" fmla="*/ 6072312 h 11313837"/>
              <a:gd name="connsiteX16-1857" fmla="*/ 12429725 w 13468146"/>
              <a:gd name="connsiteY16-1858" fmla="*/ 7475662 h 11313837"/>
              <a:gd name="connsiteX17-1859" fmla="*/ 12091588 w 13468146"/>
              <a:gd name="connsiteY17-1860" fmla="*/ 8066212 h 11313837"/>
              <a:gd name="connsiteX18-1861" fmla="*/ 9659537 w 13468146"/>
              <a:gd name="connsiteY18-1862" fmla="*/ 6666037 h 11313837"/>
              <a:gd name="connsiteX19-1863" fmla="*/ 10000850 w 13468146"/>
              <a:gd name="connsiteY19-1864" fmla="*/ 6072312 h 11313837"/>
              <a:gd name="connsiteX20-1865" fmla="*/ 3461938 w 13468146"/>
              <a:gd name="connsiteY20-1866" fmla="*/ 6072312 h 11313837"/>
              <a:gd name="connsiteX21-1867" fmla="*/ 3803250 w 13468146"/>
              <a:gd name="connsiteY21-1868" fmla="*/ 6661275 h 11313837"/>
              <a:gd name="connsiteX22-1869" fmla="*/ 1375962 w 13468146"/>
              <a:gd name="connsiteY22-1870" fmla="*/ 8066212 h 11313837"/>
              <a:gd name="connsiteX23-1871" fmla="*/ 1033062 w 13468146"/>
              <a:gd name="connsiteY23-1872" fmla="*/ 7475662 h 11313837"/>
              <a:gd name="connsiteX24-1873" fmla="*/ 3461938 w 13468146"/>
              <a:gd name="connsiteY24-1874" fmla="*/ 6072312 h 11313837"/>
              <a:gd name="connsiteX25-1875" fmla="*/ 10308825 w 13468146"/>
              <a:gd name="connsiteY25-1876" fmla="*/ 4240338 h 11313837"/>
              <a:gd name="connsiteX26-1877" fmla="*/ 13117113 w 13468146"/>
              <a:gd name="connsiteY26-1878" fmla="*/ 4240338 h 11313837"/>
              <a:gd name="connsiteX27-1879" fmla="*/ 13117113 w 13468146"/>
              <a:gd name="connsiteY27-1880" fmla="*/ 4919788 h 11313837"/>
              <a:gd name="connsiteX28-1881" fmla="*/ 10308825 w 13468146"/>
              <a:gd name="connsiteY28-1882" fmla="*/ 4919788 h 11313837"/>
              <a:gd name="connsiteX29-1883" fmla="*/ 10308825 w 13468146"/>
              <a:gd name="connsiteY29-1884" fmla="*/ 4240338 h 11313837"/>
              <a:gd name="connsiteX30-1885" fmla="*/ 350437 w 13468146"/>
              <a:gd name="connsiteY30-1886" fmla="*/ 4240337 h 11313837"/>
              <a:gd name="connsiteX31-1887" fmla="*/ 3153962 w 13468146"/>
              <a:gd name="connsiteY31-1888" fmla="*/ 4240337 h 11313837"/>
              <a:gd name="connsiteX32-1889" fmla="*/ 3153962 w 13468146"/>
              <a:gd name="connsiteY32-1890" fmla="*/ 4919787 h 11313837"/>
              <a:gd name="connsiteX33-1891" fmla="*/ 350437 w 13468146"/>
              <a:gd name="connsiteY33-1892" fmla="*/ 4919787 h 11313837"/>
              <a:gd name="connsiteX34-1893" fmla="*/ 350437 w 13468146"/>
              <a:gd name="connsiteY34-1894" fmla="*/ 4240337 h 11313837"/>
              <a:gd name="connsiteX35-1895" fmla="*/ 6731897 w 13468146"/>
              <a:gd name="connsiteY35-1896" fmla="*/ 1215007 h 11313837"/>
              <a:gd name="connsiteX36-1897" fmla="*/ 6116199 w 13468146"/>
              <a:gd name="connsiteY36-1898" fmla="*/ 1275073 h 11313837"/>
              <a:gd name="connsiteX37-1899" fmla="*/ 6116199 w 13468146"/>
              <a:gd name="connsiteY37-1900" fmla="*/ 1977096 h 11313837"/>
              <a:gd name="connsiteX38-1901" fmla="*/ 5624390 w 13468146"/>
              <a:gd name="connsiteY38-1902" fmla="*/ 2878089 h 11313837"/>
              <a:gd name="connsiteX39-1903" fmla="*/ 4697086 w 13468146"/>
              <a:gd name="connsiteY39-1904" fmla="*/ 4586220 h 11313837"/>
              <a:gd name="connsiteX40-1905" fmla="*/ 6731897 w 13468146"/>
              <a:gd name="connsiteY40-1906" fmla="*/ 6620960 h 11313837"/>
              <a:gd name="connsiteX41-1907" fmla="*/ 8766711 w 13468146"/>
              <a:gd name="connsiteY41-1908" fmla="*/ 4586220 h 11313837"/>
              <a:gd name="connsiteX42-1909" fmla="*/ 7843161 w 13468146"/>
              <a:gd name="connsiteY42-1910" fmla="*/ 2878089 h 11313837"/>
              <a:gd name="connsiteX43-1911" fmla="*/ 7351352 w 13468146"/>
              <a:gd name="connsiteY43-1912" fmla="*/ 1977096 h 11313837"/>
              <a:gd name="connsiteX44-1913" fmla="*/ 7351352 w 13468146"/>
              <a:gd name="connsiteY44-1914" fmla="*/ 1275073 h 11313837"/>
              <a:gd name="connsiteX45-1915" fmla="*/ 6731897 w 13468146"/>
              <a:gd name="connsiteY45-1916" fmla="*/ 1215007 h 11313837"/>
              <a:gd name="connsiteX46-1917" fmla="*/ 6731897 w 13468146"/>
              <a:gd name="connsiteY46-1918" fmla="*/ 28700 h 11313837"/>
              <a:gd name="connsiteX47-1919" fmla="*/ 8030874 w 13468146"/>
              <a:gd name="connsiteY47-1920" fmla="*/ 216407 h 11313837"/>
              <a:gd name="connsiteX48-1921" fmla="*/ 8030874 w 13468146"/>
              <a:gd name="connsiteY48-1922" fmla="*/ 1977096 h 11313837"/>
              <a:gd name="connsiteX49-1923" fmla="*/ 8184799 w 13468146"/>
              <a:gd name="connsiteY49-1924" fmla="*/ 2292444 h 11313837"/>
              <a:gd name="connsiteX50-1925" fmla="*/ 9449987 w 13468146"/>
              <a:gd name="connsiteY50-1926" fmla="*/ 4586220 h 11313837"/>
              <a:gd name="connsiteX51-1927" fmla="*/ 6731897 w 13468146"/>
              <a:gd name="connsiteY51-1928" fmla="*/ 7304212 h 11313837"/>
              <a:gd name="connsiteX52-1929" fmla="*/ 4017563 w 13468146"/>
              <a:gd name="connsiteY52-1930" fmla="*/ 4586220 h 11313837"/>
              <a:gd name="connsiteX53-1931" fmla="*/ 5278997 w 13468146"/>
              <a:gd name="connsiteY53-1932" fmla="*/ 2292444 h 11313837"/>
              <a:gd name="connsiteX54-1933" fmla="*/ 5436677 w 13468146"/>
              <a:gd name="connsiteY54-1934" fmla="*/ 1977096 h 11313837"/>
              <a:gd name="connsiteX55-1935" fmla="*/ 5436677 w 13468146"/>
              <a:gd name="connsiteY55-1936" fmla="*/ 216407 h 11313837"/>
              <a:gd name="connsiteX56-1937" fmla="*/ 6731897 w 13468146"/>
              <a:gd name="connsiteY56-1938" fmla="*/ 28700 h 11313837"/>
              <a:gd name="connsiteX0-1939" fmla="*/ 6394050 w 13468146"/>
              <a:gd name="connsiteY0-1940" fmla="*/ 8159874 h 11313837"/>
              <a:gd name="connsiteX1-1941" fmla="*/ 7073500 w 13468146"/>
              <a:gd name="connsiteY1-1942" fmla="*/ 8159874 h 11313837"/>
              <a:gd name="connsiteX2-1943" fmla="*/ 7073500 w 13468146"/>
              <a:gd name="connsiteY2-1944" fmla="*/ 10963399 h 11313837"/>
              <a:gd name="connsiteX3-1945" fmla="*/ 6394050 w 13468146"/>
              <a:gd name="connsiteY3-1946" fmla="*/ 10963399 h 11313837"/>
              <a:gd name="connsiteX4-1947" fmla="*/ 6394050 w 13468146"/>
              <a:gd name="connsiteY4-1948" fmla="*/ 8159874 h 11313837"/>
              <a:gd name="connsiteX5-1949" fmla="*/ 8814988 w 13468146"/>
              <a:gd name="connsiteY5-1950" fmla="*/ 7510587 h 11313837"/>
              <a:gd name="connsiteX6-1951" fmla="*/ 10218338 w 13468146"/>
              <a:gd name="connsiteY6-1952" fmla="*/ 9939462 h 11313837"/>
              <a:gd name="connsiteX7-1953" fmla="*/ 9629376 w 13468146"/>
              <a:gd name="connsiteY7-1954" fmla="*/ 10276012 h 11313837"/>
              <a:gd name="connsiteX8-1955" fmla="*/ 8226025 w 13468146"/>
              <a:gd name="connsiteY8-1956" fmla="*/ 7848725 h 11313837"/>
              <a:gd name="connsiteX9-1957" fmla="*/ 8814988 w 13468146"/>
              <a:gd name="connsiteY9-1958" fmla="*/ 7510587 h 11313837"/>
              <a:gd name="connsiteX10-1959" fmla="*/ 4647801 w 13468146"/>
              <a:gd name="connsiteY10-1960" fmla="*/ 7510587 h 11313837"/>
              <a:gd name="connsiteX11-1961" fmla="*/ 5238351 w 13468146"/>
              <a:gd name="connsiteY11-1962" fmla="*/ 7848725 h 11313837"/>
              <a:gd name="connsiteX12-1963" fmla="*/ 3833413 w 13468146"/>
              <a:gd name="connsiteY12-1964" fmla="*/ 10276012 h 11313837"/>
              <a:gd name="connsiteX13-1965" fmla="*/ 3244450 w 13468146"/>
              <a:gd name="connsiteY13-1966" fmla="*/ 9939462 h 11313837"/>
              <a:gd name="connsiteX14-1967" fmla="*/ 4647801 w 13468146"/>
              <a:gd name="connsiteY14-1968" fmla="*/ 7510587 h 11313837"/>
              <a:gd name="connsiteX15-1969" fmla="*/ 10000850 w 13468146"/>
              <a:gd name="connsiteY15-1970" fmla="*/ 6072312 h 11313837"/>
              <a:gd name="connsiteX16-1971" fmla="*/ 12429725 w 13468146"/>
              <a:gd name="connsiteY16-1972" fmla="*/ 7475662 h 11313837"/>
              <a:gd name="connsiteX17-1973" fmla="*/ 12091588 w 13468146"/>
              <a:gd name="connsiteY17-1974" fmla="*/ 8066212 h 11313837"/>
              <a:gd name="connsiteX18-1975" fmla="*/ 9659537 w 13468146"/>
              <a:gd name="connsiteY18-1976" fmla="*/ 6666037 h 11313837"/>
              <a:gd name="connsiteX19-1977" fmla="*/ 10000850 w 13468146"/>
              <a:gd name="connsiteY19-1978" fmla="*/ 6072312 h 11313837"/>
              <a:gd name="connsiteX20-1979" fmla="*/ 3461938 w 13468146"/>
              <a:gd name="connsiteY20-1980" fmla="*/ 6072312 h 11313837"/>
              <a:gd name="connsiteX21-1981" fmla="*/ 3803250 w 13468146"/>
              <a:gd name="connsiteY21-1982" fmla="*/ 6661275 h 11313837"/>
              <a:gd name="connsiteX22-1983" fmla="*/ 1375962 w 13468146"/>
              <a:gd name="connsiteY22-1984" fmla="*/ 8066212 h 11313837"/>
              <a:gd name="connsiteX23-1985" fmla="*/ 1033062 w 13468146"/>
              <a:gd name="connsiteY23-1986" fmla="*/ 7475662 h 11313837"/>
              <a:gd name="connsiteX24-1987" fmla="*/ 3461938 w 13468146"/>
              <a:gd name="connsiteY24-1988" fmla="*/ 6072312 h 11313837"/>
              <a:gd name="connsiteX25-1989" fmla="*/ 10308825 w 13468146"/>
              <a:gd name="connsiteY25-1990" fmla="*/ 4240338 h 11313837"/>
              <a:gd name="connsiteX26-1991" fmla="*/ 13117113 w 13468146"/>
              <a:gd name="connsiteY26-1992" fmla="*/ 4240338 h 11313837"/>
              <a:gd name="connsiteX27-1993" fmla="*/ 13117113 w 13468146"/>
              <a:gd name="connsiteY27-1994" fmla="*/ 4919788 h 11313837"/>
              <a:gd name="connsiteX28-1995" fmla="*/ 10308825 w 13468146"/>
              <a:gd name="connsiteY28-1996" fmla="*/ 4919788 h 11313837"/>
              <a:gd name="connsiteX29-1997" fmla="*/ 10308825 w 13468146"/>
              <a:gd name="connsiteY29-1998" fmla="*/ 4240338 h 11313837"/>
              <a:gd name="connsiteX30-1999" fmla="*/ 350437 w 13468146"/>
              <a:gd name="connsiteY30-2000" fmla="*/ 4240337 h 11313837"/>
              <a:gd name="connsiteX31-2001" fmla="*/ 3153962 w 13468146"/>
              <a:gd name="connsiteY31-2002" fmla="*/ 4240337 h 11313837"/>
              <a:gd name="connsiteX32-2003" fmla="*/ 3153962 w 13468146"/>
              <a:gd name="connsiteY32-2004" fmla="*/ 4919787 h 11313837"/>
              <a:gd name="connsiteX33-2005" fmla="*/ 350437 w 13468146"/>
              <a:gd name="connsiteY33-2006" fmla="*/ 4919787 h 11313837"/>
              <a:gd name="connsiteX34-2007" fmla="*/ 350437 w 13468146"/>
              <a:gd name="connsiteY34-2008" fmla="*/ 4240337 h 11313837"/>
              <a:gd name="connsiteX35-2009" fmla="*/ 6731897 w 13468146"/>
              <a:gd name="connsiteY35-2010" fmla="*/ 1215007 h 11313837"/>
              <a:gd name="connsiteX36-2011" fmla="*/ 6116199 w 13468146"/>
              <a:gd name="connsiteY36-2012" fmla="*/ 1275073 h 11313837"/>
              <a:gd name="connsiteX37-2013" fmla="*/ 6116199 w 13468146"/>
              <a:gd name="connsiteY37-2014" fmla="*/ 1977096 h 11313837"/>
              <a:gd name="connsiteX38-2015" fmla="*/ 5624390 w 13468146"/>
              <a:gd name="connsiteY38-2016" fmla="*/ 2878089 h 11313837"/>
              <a:gd name="connsiteX39-2017" fmla="*/ 4697086 w 13468146"/>
              <a:gd name="connsiteY39-2018" fmla="*/ 4586220 h 11313837"/>
              <a:gd name="connsiteX40-2019" fmla="*/ 6731897 w 13468146"/>
              <a:gd name="connsiteY40-2020" fmla="*/ 6620960 h 11313837"/>
              <a:gd name="connsiteX41-2021" fmla="*/ 8766711 w 13468146"/>
              <a:gd name="connsiteY41-2022" fmla="*/ 4586220 h 11313837"/>
              <a:gd name="connsiteX42-2023" fmla="*/ 7843161 w 13468146"/>
              <a:gd name="connsiteY42-2024" fmla="*/ 2878089 h 11313837"/>
              <a:gd name="connsiteX43-2025" fmla="*/ 7351352 w 13468146"/>
              <a:gd name="connsiteY43-2026" fmla="*/ 1977096 h 11313837"/>
              <a:gd name="connsiteX44-2027" fmla="*/ 7351352 w 13468146"/>
              <a:gd name="connsiteY44-2028" fmla="*/ 1275073 h 11313837"/>
              <a:gd name="connsiteX45-2029" fmla="*/ 6731897 w 13468146"/>
              <a:gd name="connsiteY45-2030" fmla="*/ 1215007 h 11313837"/>
              <a:gd name="connsiteX46-2031" fmla="*/ 6731897 w 13468146"/>
              <a:gd name="connsiteY46-2032" fmla="*/ 28700 h 11313837"/>
              <a:gd name="connsiteX47-2033" fmla="*/ 8030874 w 13468146"/>
              <a:gd name="connsiteY47-2034" fmla="*/ 216407 h 11313837"/>
              <a:gd name="connsiteX48-2035" fmla="*/ 8030874 w 13468146"/>
              <a:gd name="connsiteY48-2036" fmla="*/ 1977096 h 11313837"/>
              <a:gd name="connsiteX49-2037" fmla="*/ 8184799 w 13468146"/>
              <a:gd name="connsiteY49-2038" fmla="*/ 2292444 h 11313837"/>
              <a:gd name="connsiteX50-2039" fmla="*/ 9449987 w 13468146"/>
              <a:gd name="connsiteY50-2040" fmla="*/ 4586220 h 11313837"/>
              <a:gd name="connsiteX51-2041" fmla="*/ 6731897 w 13468146"/>
              <a:gd name="connsiteY51-2042" fmla="*/ 7304212 h 11313837"/>
              <a:gd name="connsiteX52-2043" fmla="*/ 4017563 w 13468146"/>
              <a:gd name="connsiteY52-2044" fmla="*/ 4586220 h 11313837"/>
              <a:gd name="connsiteX53-2045" fmla="*/ 5278997 w 13468146"/>
              <a:gd name="connsiteY53-2046" fmla="*/ 2292444 h 11313837"/>
              <a:gd name="connsiteX54-2047" fmla="*/ 5436677 w 13468146"/>
              <a:gd name="connsiteY54-2048" fmla="*/ 1977096 h 11313837"/>
              <a:gd name="connsiteX55-2049" fmla="*/ 5436677 w 13468146"/>
              <a:gd name="connsiteY55-2050" fmla="*/ 216407 h 11313837"/>
              <a:gd name="connsiteX56-2051" fmla="*/ 6731897 w 13468146"/>
              <a:gd name="connsiteY56-2052" fmla="*/ 28700 h 11313837"/>
              <a:gd name="connsiteX0-2053" fmla="*/ 6394050 w 13468146"/>
              <a:gd name="connsiteY0-2054" fmla="*/ 8159874 h 11313837"/>
              <a:gd name="connsiteX1-2055" fmla="*/ 7073500 w 13468146"/>
              <a:gd name="connsiteY1-2056" fmla="*/ 8159874 h 11313837"/>
              <a:gd name="connsiteX2-2057" fmla="*/ 7073500 w 13468146"/>
              <a:gd name="connsiteY2-2058" fmla="*/ 10963399 h 11313837"/>
              <a:gd name="connsiteX3-2059" fmla="*/ 6394050 w 13468146"/>
              <a:gd name="connsiteY3-2060" fmla="*/ 10963399 h 11313837"/>
              <a:gd name="connsiteX4-2061" fmla="*/ 6394050 w 13468146"/>
              <a:gd name="connsiteY4-2062" fmla="*/ 8159874 h 11313837"/>
              <a:gd name="connsiteX5-2063" fmla="*/ 8814988 w 13468146"/>
              <a:gd name="connsiteY5-2064" fmla="*/ 7510587 h 11313837"/>
              <a:gd name="connsiteX6-2065" fmla="*/ 10218338 w 13468146"/>
              <a:gd name="connsiteY6-2066" fmla="*/ 9939462 h 11313837"/>
              <a:gd name="connsiteX7-2067" fmla="*/ 9629376 w 13468146"/>
              <a:gd name="connsiteY7-2068" fmla="*/ 10276012 h 11313837"/>
              <a:gd name="connsiteX8-2069" fmla="*/ 8226025 w 13468146"/>
              <a:gd name="connsiteY8-2070" fmla="*/ 7848725 h 11313837"/>
              <a:gd name="connsiteX9-2071" fmla="*/ 8814988 w 13468146"/>
              <a:gd name="connsiteY9-2072" fmla="*/ 7510587 h 11313837"/>
              <a:gd name="connsiteX10-2073" fmla="*/ 4647801 w 13468146"/>
              <a:gd name="connsiteY10-2074" fmla="*/ 7510587 h 11313837"/>
              <a:gd name="connsiteX11-2075" fmla="*/ 5238351 w 13468146"/>
              <a:gd name="connsiteY11-2076" fmla="*/ 7848725 h 11313837"/>
              <a:gd name="connsiteX12-2077" fmla="*/ 3833413 w 13468146"/>
              <a:gd name="connsiteY12-2078" fmla="*/ 10276012 h 11313837"/>
              <a:gd name="connsiteX13-2079" fmla="*/ 3244450 w 13468146"/>
              <a:gd name="connsiteY13-2080" fmla="*/ 9939462 h 11313837"/>
              <a:gd name="connsiteX14-2081" fmla="*/ 4647801 w 13468146"/>
              <a:gd name="connsiteY14-2082" fmla="*/ 7510587 h 11313837"/>
              <a:gd name="connsiteX15-2083" fmla="*/ 10000850 w 13468146"/>
              <a:gd name="connsiteY15-2084" fmla="*/ 6072312 h 11313837"/>
              <a:gd name="connsiteX16-2085" fmla="*/ 12429725 w 13468146"/>
              <a:gd name="connsiteY16-2086" fmla="*/ 7475662 h 11313837"/>
              <a:gd name="connsiteX17-2087" fmla="*/ 12091588 w 13468146"/>
              <a:gd name="connsiteY17-2088" fmla="*/ 8066212 h 11313837"/>
              <a:gd name="connsiteX18-2089" fmla="*/ 9659537 w 13468146"/>
              <a:gd name="connsiteY18-2090" fmla="*/ 6666037 h 11313837"/>
              <a:gd name="connsiteX19-2091" fmla="*/ 10000850 w 13468146"/>
              <a:gd name="connsiteY19-2092" fmla="*/ 6072312 h 11313837"/>
              <a:gd name="connsiteX20-2093" fmla="*/ 3461938 w 13468146"/>
              <a:gd name="connsiteY20-2094" fmla="*/ 6072312 h 11313837"/>
              <a:gd name="connsiteX21-2095" fmla="*/ 3803250 w 13468146"/>
              <a:gd name="connsiteY21-2096" fmla="*/ 6661275 h 11313837"/>
              <a:gd name="connsiteX22-2097" fmla="*/ 1375962 w 13468146"/>
              <a:gd name="connsiteY22-2098" fmla="*/ 8066212 h 11313837"/>
              <a:gd name="connsiteX23-2099" fmla="*/ 1033062 w 13468146"/>
              <a:gd name="connsiteY23-2100" fmla="*/ 7475662 h 11313837"/>
              <a:gd name="connsiteX24-2101" fmla="*/ 3461938 w 13468146"/>
              <a:gd name="connsiteY24-2102" fmla="*/ 6072312 h 11313837"/>
              <a:gd name="connsiteX25-2103" fmla="*/ 10308825 w 13468146"/>
              <a:gd name="connsiteY25-2104" fmla="*/ 4240338 h 11313837"/>
              <a:gd name="connsiteX26-2105" fmla="*/ 13117113 w 13468146"/>
              <a:gd name="connsiteY26-2106" fmla="*/ 4240338 h 11313837"/>
              <a:gd name="connsiteX27-2107" fmla="*/ 13117113 w 13468146"/>
              <a:gd name="connsiteY27-2108" fmla="*/ 4919788 h 11313837"/>
              <a:gd name="connsiteX28-2109" fmla="*/ 10308825 w 13468146"/>
              <a:gd name="connsiteY28-2110" fmla="*/ 4919788 h 11313837"/>
              <a:gd name="connsiteX29-2111" fmla="*/ 10308825 w 13468146"/>
              <a:gd name="connsiteY29-2112" fmla="*/ 4240338 h 11313837"/>
              <a:gd name="connsiteX30-2113" fmla="*/ 350437 w 13468146"/>
              <a:gd name="connsiteY30-2114" fmla="*/ 4240337 h 11313837"/>
              <a:gd name="connsiteX31-2115" fmla="*/ 3153962 w 13468146"/>
              <a:gd name="connsiteY31-2116" fmla="*/ 4240337 h 11313837"/>
              <a:gd name="connsiteX32-2117" fmla="*/ 3153962 w 13468146"/>
              <a:gd name="connsiteY32-2118" fmla="*/ 4919787 h 11313837"/>
              <a:gd name="connsiteX33-2119" fmla="*/ 350437 w 13468146"/>
              <a:gd name="connsiteY33-2120" fmla="*/ 4919787 h 11313837"/>
              <a:gd name="connsiteX34-2121" fmla="*/ 350437 w 13468146"/>
              <a:gd name="connsiteY34-2122" fmla="*/ 4240337 h 11313837"/>
              <a:gd name="connsiteX35-2123" fmla="*/ 6731897 w 13468146"/>
              <a:gd name="connsiteY35-2124" fmla="*/ 1215007 h 11313837"/>
              <a:gd name="connsiteX36-2125" fmla="*/ 6116199 w 13468146"/>
              <a:gd name="connsiteY36-2126" fmla="*/ 1275073 h 11313837"/>
              <a:gd name="connsiteX37-2127" fmla="*/ 6116199 w 13468146"/>
              <a:gd name="connsiteY37-2128" fmla="*/ 1977096 h 11313837"/>
              <a:gd name="connsiteX38-2129" fmla="*/ 5624390 w 13468146"/>
              <a:gd name="connsiteY38-2130" fmla="*/ 2878089 h 11313837"/>
              <a:gd name="connsiteX39-2131" fmla="*/ 4697086 w 13468146"/>
              <a:gd name="connsiteY39-2132" fmla="*/ 4586220 h 11313837"/>
              <a:gd name="connsiteX40-2133" fmla="*/ 6731897 w 13468146"/>
              <a:gd name="connsiteY40-2134" fmla="*/ 6620960 h 11313837"/>
              <a:gd name="connsiteX41-2135" fmla="*/ 8766711 w 13468146"/>
              <a:gd name="connsiteY41-2136" fmla="*/ 4586220 h 11313837"/>
              <a:gd name="connsiteX42-2137" fmla="*/ 7843161 w 13468146"/>
              <a:gd name="connsiteY42-2138" fmla="*/ 2878089 h 11313837"/>
              <a:gd name="connsiteX43-2139" fmla="*/ 7351352 w 13468146"/>
              <a:gd name="connsiteY43-2140" fmla="*/ 1977096 h 11313837"/>
              <a:gd name="connsiteX44-2141" fmla="*/ 7351352 w 13468146"/>
              <a:gd name="connsiteY44-2142" fmla="*/ 1275073 h 11313837"/>
              <a:gd name="connsiteX45-2143" fmla="*/ 6731897 w 13468146"/>
              <a:gd name="connsiteY45-2144" fmla="*/ 1215007 h 11313837"/>
              <a:gd name="connsiteX46-2145" fmla="*/ 6731897 w 13468146"/>
              <a:gd name="connsiteY46-2146" fmla="*/ 28700 h 11313837"/>
              <a:gd name="connsiteX47-2147" fmla="*/ 8030874 w 13468146"/>
              <a:gd name="connsiteY47-2148" fmla="*/ 216407 h 11313837"/>
              <a:gd name="connsiteX48-2149" fmla="*/ 8030874 w 13468146"/>
              <a:gd name="connsiteY48-2150" fmla="*/ 1977096 h 11313837"/>
              <a:gd name="connsiteX49-2151" fmla="*/ 8184799 w 13468146"/>
              <a:gd name="connsiteY49-2152" fmla="*/ 2292444 h 11313837"/>
              <a:gd name="connsiteX50-2153" fmla="*/ 9449987 w 13468146"/>
              <a:gd name="connsiteY50-2154" fmla="*/ 4586220 h 11313837"/>
              <a:gd name="connsiteX51-2155" fmla="*/ 6731897 w 13468146"/>
              <a:gd name="connsiteY51-2156" fmla="*/ 7304212 h 11313837"/>
              <a:gd name="connsiteX52-2157" fmla="*/ 4017563 w 13468146"/>
              <a:gd name="connsiteY52-2158" fmla="*/ 4586220 h 11313837"/>
              <a:gd name="connsiteX53-2159" fmla="*/ 5278997 w 13468146"/>
              <a:gd name="connsiteY53-2160" fmla="*/ 2292444 h 11313837"/>
              <a:gd name="connsiteX54-2161" fmla="*/ 5436677 w 13468146"/>
              <a:gd name="connsiteY54-2162" fmla="*/ 1977096 h 11313837"/>
              <a:gd name="connsiteX55-2163" fmla="*/ 5436677 w 13468146"/>
              <a:gd name="connsiteY55-2164" fmla="*/ 216407 h 11313837"/>
              <a:gd name="connsiteX56-2165" fmla="*/ 6731897 w 13468146"/>
              <a:gd name="connsiteY56-2166" fmla="*/ 28700 h 11313837"/>
              <a:gd name="connsiteX0-2167" fmla="*/ 6394050 w 13468146"/>
              <a:gd name="connsiteY0-2168" fmla="*/ 8159874 h 11313837"/>
              <a:gd name="connsiteX1-2169" fmla="*/ 7073500 w 13468146"/>
              <a:gd name="connsiteY1-2170" fmla="*/ 8159874 h 11313837"/>
              <a:gd name="connsiteX2-2171" fmla="*/ 7073500 w 13468146"/>
              <a:gd name="connsiteY2-2172" fmla="*/ 10963399 h 11313837"/>
              <a:gd name="connsiteX3-2173" fmla="*/ 6394050 w 13468146"/>
              <a:gd name="connsiteY3-2174" fmla="*/ 10963399 h 11313837"/>
              <a:gd name="connsiteX4-2175" fmla="*/ 6394050 w 13468146"/>
              <a:gd name="connsiteY4-2176" fmla="*/ 8159874 h 11313837"/>
              <a:gd name="connsiteX5-2177" fmla="*/ 8814988 w 13468146"/>
              <a:gd name="connsiteY5-2178" fmla="*/ 7510587 h 11313837"/>
              <a:gd name="connsiteX6-2179" fmla="*/ 10218338 w 13468146"/>
              <a:gd name="connsiteY6-2180" fmla="*/ 9939462 h 11313837"/>
              <a:gd name="connsiteX7-2181" fmla="*/ 9629376 w 13468146"/>
              <a:gd name="connsiteY7-2182" fmla="*/ 10276012 h 11313837"/>
              <a:gd name="connsiteX8-2183" fmla="*/ 8226025 w 13468146"/>
              <a:gd name="connsiteY8-2184" fmla="*/ 7848725 h 11313837"/>
              <a:gd name="connsiteX9-2185" fmla="*/ 8814988 w 13468146"/>
              <a:gd name="connsiteY9-2186" fmla="*/ 7510587 h 11313837"/>
              <a:gd name="connsiteX10-2187" fmla="*/ 4647801 w 13468146"/>
              <a:gd name="connsiteY10-2188" fmla="*/ 7510587 h 11313837"/>
              <a:gd name="connsiteX11-2189" fmla="*/ 5238351 w 13468146"/>
              <a:gd name="connsiteY11-2190" fmla="*/ 7848725 h 11313837"/>
              <a:gd name="connsiteX12-2191" fmla="*/ 3833413 w 13468146"/>
              <a:gd name="connsiteY12-2192" fmla="*/ 10276012 h 11313837"/>
              <a:gd name="connsiteX13-2193" fmla="*/ 3244450 w 13468146"/>
              <a:gd name="connsiteY13-2194" fmla="*/ 9939462 h 11313837"/>
              <a:gd name="connsiteX14-2195" fmla="*/ 4647801 w 13468146"/>
              <a:gd name="connsiteY14-2196" fmla="*/ 7510587 h 11313837"/>
              <a:gd name="connsiteX15-2197" fmla="*/ 10000850 w 13468146"/>
              <a:gd name="connsiteY15-2198" fmla="*/ 6072312 h 11313837"/>
              <a:gd name="connsiteX16-2199" fmla="*/ 12429725 w 13468146"/>
              <a:gd name="connsiteY16-2200" fmla="*/ 7475662 h 11313837"/>
              <a:gd name="connsiteX17-2201" fmla="*/ 12091588 w 13468146"/>
              <a:gd name="connsiteY17-2202" fmla="*/ 8066212 h 11313837"/>
              <a:gd name="connsiteX18-2203" fmla="*/ 9659537 w 13468146"/>
              <a:gd name="connsiteY18-2204" fmla="*/ 6666037 h 11313837"/>
              <a:gd name="connsiteX19-2205" fmla="*/ 10000850 w 13468146"/>
              <a:gd name="connsiteY19-2206" fmla="*/ 6072312 h 11313837"/>
              <a:gd name="connsiteX20-2207" fmla="*/ 3461938 w 13468146"/>
              <a:gd name="connsiteY20-2208" fmla="*/ 6072312 h 11313837"/>
              <a:gd name="connsiteX21-2209" fmla="*/ 3803250 w 13468146"/>
              <a:gd name="connsiteY21-2210" fmla="*/ 6661275 h 11313837"/>
              <a:gd name="connsiteX22-2211" fmla="*/ 1375962 w 13468146"/>
              <a:gd name="connsiteY22-2212" fmla="*/ 8066212 h 11313837"/>
              <a:gd name="connsiteX23-2213" fmla="*/ 1033062 w 13468146"/>
              <a:gd name="connsiteY23-2214" fmla="*/ 7475662 h 11313837"/>
              <a:gd name="connsiteX24-2215" fmla="*/ 3461938 w 13468146"/>
              <a:gd name="connsiteY24-2216" fmla="*/ 6072312 h 11313837"/>
              <a:gd name="connsiteX25-2217" fmla="*/ 10308825 w 13468146"/>
              <a:gd name="connsiteY25-2218" fmla="*/ 4240338 h 11313837"/>
              <a:gd name="connsiteX26-2219" fmla="*/ 13117113 w 13468146"/>
              <a:gd name="connsiteY26-2220" fmla="*/ 4240338 h 11313837"/>
              <a:gd name="connsiteX27-2221" fmla="*/ 13117113 w 13468146"/>
              <a:gd name="connsiteY27-2222" fmla="*/ 4919788 h 11313837"/>
              <a:gd name="connsiteX28-2223" fmla="*/ 10308825 w 13468146"/>
              <a:gd name="connsiteY28-2224" fmla="*/ 4919788 h 11313837"/>
              <a:gd name="connsiteX29-2225" fmla="*/ 10308825 w 13468146"/>
              <a:gd name="connsiteY29-2226" fmla="*/ 4240338 h 11313837"/>
              <a:gd name="connsiteX30-2227" fmla="*/ 350437 w 13468146"/>
              <a:gd name="connsiteY30-2228" fmla="*/ 4240337 h 11313837"/>
              <a:gd name="connsiteX31-2229" fmla="*/ 3153962 w 13468146"/>
              <a:gd name="connsiteY31-2230" fmla="*/ 4240337 h 11313837"/>
              <a:gd name="connsiteX32-2231" fmla="*/ 3153962 w 13468146"/>
              <a:gd name="connsiteY32-2232" fmla="*/ 4919787 h 11313837"/>
              <a:gd name="connsiteX33-2233" fmla="*/ 350437 w 13468146"/>
              <a:gd name="connsiteY33-2234" fmla="*/ 4919787 h 11313837"/>
              <a:gd name="connsiteX34-2235" fmla="*/ 350437 w 13468146"/>
              <a:gd name="connsiteY34-2236" fmla="*/ 4240337 h 11313837"/>
              <a:gd name="connsiteX35-2237" fmla="*/ 6731897 w 13468146"/>
              <a:gd name="connsiteY35-2238" fmla="*/ 1215007 h 11313837"/>
              <a:gd name="connsiteX36-2239" fmla="*/ 6116199 w 13468146"/>
              <a:gd name="connsiteY36-2240" fmla="*/ 1275073 h 11313837"/>
              <a:gd name="connsiteX37-2241" fmla="*/ 6116199 w 13468146"/>
              <a:gd name="connsiteY37-2242" fmla="*/ 1977096 h 11313837"/>
              <a:gd name="connsiteX38-2243" fmla="*/ 5624390 w 13468146"/>
              <a:gd name="connsiteY38-2244" fmla="*/ 2878089 h 11313837"/>
              <a:gd name="connsiteX39-2245" fmla="*/ 4697086 w 13468146"/>
              <a:gd name="connsiteY39-2246" fmla="*/ 4586220 h 11313837"/>
              <a:gd name="connsiteX40-2247" fmla="*/ 6731897 w 13468146"/>
              <a:gd name="connsiteY40-2248" fmla="*/ 6620960 h 11313837"/>
              <a:gd name="connsiteX41-2249" fmla="*/ 8766711 w 13468146"/>
              <a:gd name="connsiteY41-2250" fmla="*/ 4586220 h 11313837"/>
              <a:gd name="connsiteX42-2251" fmla="*/ 7843161 w 13468146"/>
              <a:gd name="connsiteY42-2252" fmla="*/ 2878089 h 11313837"/>
              <a:gd name="connsiteX43-2253" fmla="*/ 7351352 w 13468146"/>
              <a:gd name="connsiteY43-2254" fmla="*/ 1977096 h 11313837"/>
              <a:gd name="connsiteX44-2255" fmla="*/ 7351352 w 13468146"/>
              <a:gd name="connsiteY44-2256" fmla="*/ 1275073 h 11313837"/>
              <a:gd name="connsiteX45-2257" fmla="*/ 6731897 w 13468146"/>
              <a:gd name="connsiteY45-2258" fmla="*/ 1215007 h 11313837"/>
              <a:gd name="connsiteX46-2259" fmla="*/ 6731897 w 13468146"/>
              <a:gd name="connsiteY46-2260" fmla="*/ 28700 h 11313837"/>
              <a:gd name="connsiteX47-2261" fmla="*/ 8030874 w 13468146"/>
              <a:gd name="connsiteY47-2262" fmla="*/ 216407 h 11313837"/>
              <a:gd name="connsiteX48-2263" fmla="*/ 8030874 w 13468146"/>
              <a:gd name="connsiteY48-2264" fmla="*/ 1977096 h 11313837"/>
              <a:gd name="connsiteX49-2265" fmla="*/ 8184799 w 13468146"/>
              <a:gd name="connsiteY49-2266" fmla="*/ 2292444 h 11313837"/>
              <a:gd name="connsiteX50-2267" fmla="*/ 9449987 w 13468146"/>
              <a:gd name="connsiteY50-2268" fmla="*/ 4586220 h 11313837"/>
              <a:gd name="connsiteX51-2269" fmla="*/ 6731897 w 13468146"/>
              <a:gd name="connsiteY51-2270" fmla="*/ 7304212 h 11313837"/>
              <a:gd name="connsiteX52-2271" fmla="*/ 4017563 w 13468146"/>
              <a:gd name="connsiteY52-2272" fmla="*/ 4586220 h 11313837"/>
              <a:gd name="connsiteX53-2273" fmla="*/ 5278997 w 13468146"/>
              <a:gd name="connsiteY53-2274" fmla="*/ 2292444 h 11313837"/>
              <a:gd name="connsiteX54-2275" fmla="*/ 5436677 w 13468146"/>
              <a:gd name="connsiteY54-2276" fmla="*/ 1977096 h 11313837"/>
              <a:gd name="connsiteX55-2277" fmla="*/ 5436677 w 13468146"/>
              <a:gd name="connsiteY55-2278" fmla="*/ 216407 h 11313837"/>
              <a:gd name="connsiteX56-2279" fmla="*/ 6731897 w 13468146"/>
              <a:gd name="connsiteY56-2280" fmla="*/ 28700 h 11313837"/>
              <a:gd name="connsiteX0-2281" fmla="*/ 6394050 w 13468146"/>
              <a:gd name="connsiteY0-2282" fmla="*/ 8159874 h 11313837"/>
              <a:gd name="connsiteX1-2283" fmla="*/ 7073500 w 13468146"/>
              <a:gd name="connsiteY1-2284" fmla="*/ 8159874 h 11313837"/>
              <a:gd name="connsiteX2-2285" fmla="*/ 7073500 w 13468146"/>
              <a:gd name="connsiteY2-2286" fmla="*/ 10963399 h 11313837"/>
              <a:gd name="connsiteX3-2287" fmla="*/ 6394050 w 13468146"/>
              <a:gd name="connsiteY3-2288" fmla="*/ 10963399 h 11313837"/>
              <a:gd name="connsiteX4-2289" fmla="*/ 6394050 w 13468146"/>
              <a:gd name="connsiteY4-2290" fmla="*/ 8159874 h 11313837"/>
              <a:gd name="connsiteX5-2291" fmla="*/ 8814988 w 13468146"/>
              <a:gd name="connsiteY5-2292" fmla="*/ 7510587 h 11313837"/>
              <a:gd name="connsiteX6-2293" fmla="*/ 10218338 w 13468146"/>
              <a:gd name="connsiteY6-2294" fmla="*/ 9939462 h 11313837"/>
              <a:gd name="connsiteX7-2295" fmla="*/ 9629376 w 13468146"/>
              <a:gd name="connsiteY7-2296" fmla="*/ 10276012 h 11313837"/>
              <a:gd name="connsiteX8-2297" fmla="*/ 8226025 w 13468146"/>
              <a:gd name="connsiteY8-2298" fmla="*/ 7848725 h 11313837"/>
              <a:gd name="connsiteX9-2299" fmla="*/ 8814988 w 13468146"/>
              <a:gd name="connsiteY9-2300" fmla="*/ 7510587 h 11313837"/>
              <a:gd name="connsiteX10-2301" fmla="*/ 4647801 w 13468146"/>
              <a:gd name="connsiteY10-2302" fmla="*/ 7510587 h 11313837"/>
              <a:gd name="connsiteX11-2303" fmla="*/ 5238351 w 13468146"/>
              <a:gd name="connsiteY11-2304" fmla="*/ 7848725 h 11313837"/>
              <a:gd name="connsiteX12-2305" fmla="*/ 3833413 w 13468146"/>
              <a:gd name="connsiteY12-2306" fmla="*/ 10276012 h 11313837"/>
              <a:gd name="connsiteX13-2307" fmla="*/ 3244450 w 13468146"/>
              <a:gd name="connsiteY13-2308" fmla="*/ 9939462 h 11313837"/>
              <a:gd name="connsiteX14-2309" fmla="*/ 4647801 w 13468146"/>
              <a:gd name="connsiteY14-2310" fmla="*/ 7510587 h 11313837"/>
              <a:gd name="connsiteX15-2311" fmla="*/ 10000850 w 13468146"/>
              <a:gd name="connsiteY15-2312" fmla="*/ 6072312 h 11313837"/>
              <a:gd name="connsiteX16-2313" fmla="*/ 12429725 w 13468146"/>
              <a:gd name="connsiteY16-2314" fmla="*/ 7475662 h 11313837"/>
              <a:gd name="connsiteX17-2315" fmla="*/ 12091588 w 13468146"/>
              <a:gd name="connsiteY17-2316" fmla="*/ 8066212 h 11313837"/>
              <a:gd name="connsiteX18-2317" fmla="*/ 9659537 w 13468146"/>
              <a:gd name="connsiteY18-2318" fmla="*/ 6666037 h 11313837"/>
              <a:gd name="connsiteX19-2319" fmla="*/ 10000850 w 13468146"/>
              <a:gd name="connsiteY19-2320" fmla="*/ 6072312 h 11313837"/>
              <a:gd name="connsiteX20-2321" fmla="*/ 3461938 w 13468146"/>
              <a:gd name="connsiteY20-2322" fmla="*/ 6072312 h 11313837"/>
              <a:gd name="connsiteX21-2323" fmla="*/ 3803250 w 13468146"/>
              <a:gd name="connsiteY21-2324" fmla="*/ 6661275 h 11313837"/>
              <a:gd name="connsiteX22-2325" fmla="*/ 1375962 w 13468146"/>
              <a:gd name="connsiteY22-2326" fmla="*/ 8066212 h 11313837"/>
              <a:gd name="connsiteX23-2327" fmla="*/ 1033062 w 13468146"/>
              <a:gd name="connsiteY23-2328" fmla="*/ 7475662 h 11313837"/>
              <a:gd name="connsiteX24-2329" fmla="*/ 3461938 w 13468146"/>
              <a:gd name="connsiteY24-2330" fmla="*/ 6072312 h 11313837"/>
              <a:gd name="connsiteX25-2331" fmla="*/ 10308825 w 13468146"/>
              <a:gd name="connsiteY25-2332" fmla="*/ 4240338 h 11313837"/>
              <a:gd name="connsiteX26-2333" fmla="*/ 13117113 w 13468146"/>
              <a:gd name="connsiteY26-2334" fmla="*/ 4240338 h 11313837"/>
              <a:gd name="connsiteX27-2335" fmla="*/ 13117113 w 13468146"/>
              <a:gd name="connsiteY27-2336" fmla="*/ 4919788 h 11313837"/>
              <a:gd name="connsiteX28-2337" fmla="*/ 10308825 w 13468146"/>
              <a:gd name="connsiteY28-2338" fmla="*/ 4919788 h 11313837"/>
              <a:gd name="connsiteX29-2339" fmla="*/ 10308825 w 13468146"/>
              <a:gd name="connsiteY29-2340" fmla="*/ 4240338 h 11313837"/>
              <a:gd name="connsiteX30-2341" fmla="*/ 350437 w 13468146"/>
              <a:gd name="connsiteY30-2342" fmla="*/ 4240337 h 11313837"/>
              <a:gd name="connsiteX31-2343" fmla="*/ 3153962 w 13468146"/>
              <a:gd name="connsiteY31-2344" fmla="*/ 4240337 h 11313837"/>
              <a:gd name="connsiteX32-2345" fmla="*/ 3153962 w 13468146"/>
              <a:gd name="connsiteY32-2346" fmla="*/ 4919787 h 11313837"/>
              <a:gd name="connsiteX33-2347" fmla="*/ 350437 w 13468146"/>
              <a:gd name="connsiteY33-2348" fmla="*/ 4919787 h 11313837"/>
              <a:gd name="connsiteX34-2349" fmla="*/ 350437 w 13468146"/>
              <a:gd name="connsiteY34-2350" fmla="*/ 4240337 h 11313837"/>
              <a:gd name="connsiteX35-2351" fmla="*/ 6731897 w 13468146"/>
              <a:gd name="connsiteY35-2352" fmla="*/ 1215007 h 11313837"/>
              <a:gd name="connsiteX36-2353" fmla="*/ 6116199 w 13468146"/>
              <a:gd name="connsiteY36-2354" fmla="*/ 1275073 h 11313837"/>
              <a:gd name="connsiteX37-2355" fmla="*/ 6116199 w 13468146"/>
              <a:gd name="connsiteY37-2356" fmla="*/ 1977096 h 11313837"/>
              <a:gd name="connsiteX38-2357" fmla="*/ 5624390 w 13468146"/>
              <a:gd name="connsiteY38-2358" fmla="*/ 2878089 h 11313837"/>
              <a:gd name="connsiteX39-2359" fmla="*/ 4697086 w 13468146"/>
              <a:gd name="connsiteY39-2360" fmla="*/ 4586220 h 11313837"/>
              <a:gd name="connsiteX40-2361" fmla="*/ 6731897 w 13468146"/>
              <a:gd name="connsiteY40-2362" fmla="*/ 6620960 h 11313837"/>
              <a:gd name="connsiteX41-2363" fmla="*/ 8766711 w 13468146"/>
              <a:gd name="connsiteY41-2364" fmla="*/ 4586220 h 11313837"/>
              <a:gd name="connsiteX42-2365" fmla="*/ 7843161 w 13468146"/>
              <a:gd name="connsiteY42-2366" fmla="*/ 2878089 h 11313837"/>
              <a:gd name="connsiteX43-2367" fmla="*/ 7351352 w 13468146"/>
              <a:gd name="connsiteY43-2368" fmla="*/ 1977096 h 11313837"/>
              <a:gd name="connsiteX44-2369" fmla="*/ 7351352 w 13468146"/>
              <a:gd name="connsiteY44-2370" fmla="*/ 1275073 h 11313837"/>
              <a:gd name="connsiteX45-2371" fmla="*/ 6731897 w 13468146"/>
              <a:gd name="connsiteY45-2372" fmla="*/ 1215007 h 11313837"/>
              <a:gd name="connsiteX46-2373" fmla="*/ 6731897 w 13468146"/>
              <a:gd name="connsiteY46-2374" fmla="*/ 28700 h 11313837"/>
              <a:gd name="connsiteX47-2375" fmla="*/ 8030874 w 13468146"/>
              <a:gd name="connsiteY47-2376" fmla="*/ 216407 h 11313837"/>
              <a:gd name="connsiteX48-2377" fmla="*/ 8030874 w 13468146"/>
              <a:gd name="connsiteY48-2378" fmla="*/ 1977096 h 11313837"/>
              <a:gd name="connsiteX49-2379" fmla="*/ 8184799 w 13468146"/>
              <a:gd name="connsiteY49-2380" fmla="*/ 2292444 h 11313837"/>
              <a:gd name="connsiteX50-2381" fmla="*/ 9449987 w 13468146"/>
              <a:gd name="connsiteY50-2382" fmla="*/ 4586220 h 11313837"/>
              <a:gd name="connsiteX51-2383" fmla="*/ 6731897 w 13468146"/>
              <a:gd name="connsiteY51-2384" fmla="*/ 7304212 h 11313837"/>
              <a:gd name="connsiteX52-2385" fmla="*/ 4017563 w 13468146"/>
              <a:gd name="connsiteY52-2386" fmla="*/ 4586220 h 11313837"/>
              <a:gd name="connsiteX53-2387" fmla="*/ 5278997 w 13468146"/>
              <a:gd name="connsiteY53-2388" fmla="*/ 2292444 h 11313837"/>
              <a:gd name="connsiteX54-2389" fmla="*/ 5436677 w 13468146"/>
              <a:gd name="connsiteY54-2390" fmla="*/ 1977096 h 11313837"/>
              <a:gd name="connsiteX55-2391" fmla="*/ 5436677 w 13468146"/>
              <a:gd name="connsiteY55-2392" fmla="*/ 216407 h 11313837"/>
              <a:gd name="connsiteX56-2393" fmla="*/ 6731897 w 13468146"/>
              <a:gd name="connsiteY56-2394" fmla="*/ 28700 h 11313837"/>
              <a:gd name="connsiteX0-2395" fmla="*/ 6394050 w 13468146"/>
              <a:gd name="connsiteY0-2396" fmla="*/ 8159874 h 11313837"/>
              <a:gd name="connsiteX1-2397" fmla="*/ 7073500 w 13468146"/>
              <a:gd name="connsiteY1-2398" fmla="*/ 8159874 h 11313837"/>
              <a:gd name="connsiteX2-2399" fmla="*/ 7073500 w 13468146"/>
              <a:gd name="connsiteY2-2400" fmla="*/ 10963399 h 11313837"/>
              <a:gd name="connsiteX3-2401" fmla="*/ 6394050 w 13468146"/>
              <a:gd name="connsiteY3-2402" fmla="*/ 10963399 h 11313837"/>
              <a:gd name="connsiteX4-2403" fmla="*/ 6394050 w 13468146"/>
              <a:gd name="connsiteY4-2404" fmla="*/ 8159874 h 11313837"/>
              <a:gd name="connsiteX5-2405" fmla="*/ 8814988 w 13468146"/>
              <a:gd name="connsiteY5-2406" fmla="*/ 7510587 h 11313837"/>
              <a:gd name="connsiteX6-2407" fmla="*/ 10218338 w 13468146"/>
              <a:gd name="connsiteY6-2408" fmla="*/ 9939462 h 11313837"/>
              <a:gd name="connsiteX7-2409" fmla="*/ 9629376 w 13468146"/>
              <a:gd name="connsiteY7-2410" fmla="*/ 10276012 h 11313837"/>
              <a:gd name="connsiteX8-2411" fmla="*/ 8226025 w 13468146"/>
              <a:gd name="connsiteY8-2412" fmla="*/ 7848725 h 11313837"/>
              <a:gd name="connsiteX9-2413" fmla="*/ 8814988 w 13468146"/>
              <a:gd name="connsiteY9-2414" fmla="*/ 7510587 h 11313837"/>
              <a:gd name="connsiteX10-2415" fmla="*/ 4647801 w 13468146"/>
              <a:gd name="connsiteY10-2416" fmla="*/ 7510587 h 11313837"/>
              <a:gd name="connsiteX11-2417" fmla="*/ 5238351 w 13468146"/>
              <a:gd name="connsiteY11-2418" fmla="*/ 7848725 h 11313837"/>
              <a:gd name="connsiteX12-2419" fmla="*/ 3833413 w 13468146"/>
              <a:gd name="connsiteY12-2420" fmla="*/ 10276012 h 11313837"/>
              <a:gd name="connsiteX13-2421" fmla="*/ 3244450 w 13468146"/>
              <a:gd name="connsiteY13-2422" fmla="*/ 9939462 h 11313837"/>
              <a:gd name="connsiteX14-2423" fmla="*/ 4647801 w 13468146"/>
              <a:gd name="connsiteY14-2424" fmla="*/ 7510587 h 11313837"/>
              <a:gd name="connsiteX15-2425" fmla="*/ 10000850 w 13468146"/>
              <a:gd name="connsiteY15-2426" fmla="*/ 6072312 h 11313837"/>
              <a:gd name="connsiteX16-2427" fmla="*/ 12429725 w 13468146"/>
              <a:gd name="connsiteY16-2428" fmla="*/ 7475662 h 11313837"/>
              <a:gd name="connsiteX17-2429" fmla="*/ 12091588 w 13468146"/>
              <a:gd name="connsiteY17-2430" fmla="*/ 8066212 h 11313837"/>
              <a:gd name="connsiteX18-2431" fmla="*/ 9659537 w 13468146"/>
              <a:gd name="connsiteY18-2432" fmla="*/ 6666037 h 11313837"/>
              <a:gd name="connsiteX19-2433" fmla="*/ 10000850 w 13468146"/>
              <a:gd name="connsiteY19-2434" fmla="*/ 6072312 h 11313837"/>
              <a:gd name="connsiteX20-2435" fmla="*/ 3461938 w 13468146"/>
              <a:gd name="connsiteY20-2436" fmla="*/ 6072312 h 11313837"/>
              <a:gd name="connsiteX21-2437" fmla="*/ 3803250 w 13468146"/>
              <a:gd name="connsiteY21-2438" fmla="*/ 6661275 h 11313837"/>
              <a:gd name="connsiteX22-2439" fmla="*/ 1375962 w 13468146"/>
              <a:gd name="connsiteY22-2440" fmla="*/ 8066212 h 11313837"/>
              <a:gd name="connsiteX23-2441" fmla="*/ 1033062 w 13468146"/>
              <a:gd name="connsiteY23-2442" fmla="*/ 7475662 h 11313837"/>
              <a:gd name="connsiteX24-2443" fmla="*/ 3461938 w 13468146"/>
              <a:gd name="connsiteY24-2444" fmla="*/ 6072312 h 11313837"/>
              <a:gd name="connsiteX25-2445" fmla="*/ 10308825 w 13468146"/>
              <a:gd name="connsiteY25-2446" fmla="*/ 4240338 h 11313837"/>
              <a:gd name="connsiteX26-2447" fmla="*/ 13117113 w 13468146"/>
              <a:gd name="connsiteY26-2448" fmla="*/ 4240338 h 11313837"/>
              <a:gd name="connsiteX27-2449" fmla="*/ 13117113 w 13468146"/>
              <a:gd name="connsiteY27-2450" fmla="*/ 4919788 h 11313837"/>
              <a:gd name="connsiteX28-2451" fmla="*/ 10308825 w 13468146"/>
              <a:gd name="connsiteY28-2452" fmla="*/ 4919788 h 11313837"/>
              <a:gd name="connsiteX29-2453" fmla="*/ 10308825 w 13468146"/>
              <a:gd name="connsiteY29-2454" fmla="*/ 4240338 h 11313837"/>
              <a:gd name="connsiteX30-2455" fmla="*/ 350437 w 13468146"/>
              <a:gd name="connsiteY30-2456" fmla="*/ 4240337 h 11313837"/>
              <a:gd name="connsiteX31-2457" fmla="*/ 3153962 w 13468146"/>
              <a:gd name="connsiteY31-2458" fmla="*/ 4240337 h 11313837"/>
              <a:gd name="connsiteX32-2459" fmla="*/ 3153962 w 13468146"/>
              <a:gd name="connsiteY32-2460" fmla="*/ 4919787 h 11313837"/>
              <a:gd name="connsiteX33-2461" fmla="*/ 350437 w 13468146"/>
              <a:gd name="connsiteY33-2462" fmla="*/ 4919787 h 11313837"/>
              <a:gd name="connsiteX34-2463" fmla="*/ 350437 w 13468146"/>
              <a:gd name="connsiteY34-2464" fmla="*/ 4240337 h 11313837"/>
              <a:gd name="connsiteX35-2465" fmla="*/ 6731897 w 13468146"/>
              <a:gd name="connsiteY35-2466" fmla="*/ 1215007 h 11313837"/>
              <a:gd name="connsiteX36-2467" fmla="*/ 6116199 w 13468146"/>
              <a:gd name="connsiteY36-2468" fmla="*/ 1275073 h 11313837"/>
              <a:gd name="connsiteX37-2469" fmla="*/ 6116199 w 13468146"/>
              <a:gd name="connsiteY37-2470" fmla="*/ 1977096 h 11313837"/>
              <a:gd name="connsiteX38-2471" fmla="*/ 5624390 w 13468146"/>
              <a:gd name="connsiteY38-2472" fmla="*/ 2878089 h 11313837"/>
              <a:gd name="connsiteX39-2473" fmla="*/ 4697086 w 13468146"/>
              <a:gd name="connsiteY39-2474" fmla="*/ 4586220 h 11313837"/>
              <a:gd name="connsiteX40-2475" fmla="*/ 6731897 w 13468146"/>
              <a:gd name="connsiteY40-2476" fmla="*/ 6620960 h 11313837"/>
              <a:gd name="connsiteX41-2477" fmla="*/ 8766711 w 13468146"/>
              <a:gd name="connsiteY41-2478" fmla="*/ 4586220 h 11313837"/>
              <a:gd name="connsiteX42-2479" fmla="*/ 7843161 w 13468146"/>
              <a:gd name="connsiteY42-2480" fmla="*/ 2878089 h 11313837"/>
              <a:gd name="connsiteX43-2481" fmla="*/ 7351352 w 13468146"/>
              <a:gd name="connsiteY43-2482" fmla="*/ 1977096 h 11313837"/>
              <a:gd name="connsiteX44-2483" fmla="*/ 7351352 w 13468146"/>
              <a:gd name="connsiteY44-2484" fmla="*/ 1275073 h 11313837"/>
              <a:gd name="connsiteX45-2485" fmla="*/ 6731897 w 13468146"/>
              <a:gd name="connsiteY45-2486" fmla="*/ 1215007 h 11313837"/>
              <a:gd name="connsiteX46-2487" fmla="*/ 6731897 w 13468146"/>
              <a:gd name="connsiteY46-2488" fmla="*/ 28700 h 11313837"/>
              <a:gd name="connsiteX47-2489" fmla="*/ 8030874 w 13468146"/>
              <a:gd name="connsiteY47-2490" fmla="*/ 216407 h 11313837"/>
              <a:gd name="connsiteX48-2491" fmla="*/ 8030874 w 13468146"/>
              <a:gd name="connsiteY48-2492" fmla="*/ 1977096 h 11313837"/>
              <a:gd name="connsiteX49-2493" fmla="*/ 8184799 w 13468146"/>
              <a:gd name="connsiteY49-2494" fmla="*/ 2292444 h 11313837"/>
              <a:gd name="connsiteX50-2495" fmla="*/ 9449987 w 13468146"/>
              <a:gd name="connsiteY50-2496" fmla="*/ 4586220 h 11313837"/>
              <a:gd name="connsiteX51-2497" fmla="*/ 6731897 w 13468146"/>
              <a:gd name="connsiteY51-2498" fmla="*/ 7304212 h 11313837"/>
              <a:gd name="connsiteX52-2499" fmla="*/ 4017563 w 13468146"/>
              <a:gd name="connsiteY52-2500" fmla="*/ 4586220 h 11313837"/>
              <a:gd name="connsiteX53-2501" fmla="*/ 5278997 w 13468146"/>
              <a:gd name="connsiteY53-2502" fmla="*/ 2292444 h 11313837"/>
              <a:gd name="connsiteX54-2503" fmla="*/ 5436677 w 13468146"/>
              <a:gd name="connsiteY54-2504" fmla="*/ 1977096 h 11313837"/>
              <a:gd name="connsiteX55-2505" fmla="*/ 5436677 w 13468146"/>
              <a:gd name="connsiteY55-2506" fmla="*/ 216407 h 11313837"/>
              <a:gd name="connsiteX56-2507" fmla="*/ 6731897 w 13468146"/>
              <a:gd name="connsiteY56-2508" fmla="*/ 28700 h 11313837"/>
              <a:gd name="connsiteX0-2509" fmla="*/ 6394050 w 13468146"/>
              <a:gd name="connsiteY0-2510" fmla="*/ 8159874 h 11313837"/>
              <a:gd name="connsiteX1-2511" fmla="*/ 7073500 w 13468146"/>
              <a:gd name="connsiteY1-2512" fmla="*/ 8159874 h 11313837"/>
              <a:gd name="connsiteX2-2513" fmla="*/ 7073500 w 13468146"/>
              <a:gd name="connsiteY2-2514" fmla="*/ 10963399 h 11313837"/>
              <a:gd name="connsiteX3-2515" fmla="*/ 6394050 w 13468146"/>
              <a:gd name="connsiteY3-2516" fmla="*/ 10963399 h 11313837"/>
              <a:gd name="connsiteX4-2517" fmla="*/ 6394050 w 13468146"/>
              <a:gd name="connsiteY4-2518" fmla="*/ 8159874 h 11313837"/>
              <a:gd name="connsiteX5-2519" fmla="*/ 8814988 w 13468146"/>
              <a:gd name="connsiteY5-2520" fmla="*/ 7510587 h 11313837"/>
              <a:gd name="connsiteX6-2521" fmla="*/ 10218338 w 13468146"/>
              <a:gd name="connsiteY6-2522" fmla="*/ 9939462 h 11313837"/>
              <a:gd name="connsiteX7-2523" fmla="*/ 9629376 w 13468146"/>
              <a:gd name="connsiteY7-2524" fmla="*/ 10276012 h 11313837"/>
              <a:gd name="connsiteX8-2525" fmla="*/ 8226025 w 13468146"/>
              <a:gd name="connsiteY8-2526" fmla="*/ 7848725 h 11313837"/>
              <a:gd name="connsiteX9-2527" fmla="*/ 8814988 w 13468146"/>
              <a:gd name="connsiteY9-2528" fmla="*/ 7510587 h 11313837"/>
              <a:gd name="connsiteX10-2529" fmla="*/ 4647801 w 13468146"/>
              <a:gd name="connsiteY10-2530" fmla="*/ 7510587 h 11313837"/>
              <a:gd name="connsiteX11-2531" fmla="*/ 5238351 w 13468146"/>
              <a:gd name="connsiteY11-2532" fmla="*/ 7848725 h 11313837"/>
              <a:gd name="connsiteX12-2533" fmla="*/ 3833413 w 13468146"/>
              <a:gd name="connsiteY12-2534" fmla="*/ 10276012 h 11313837"/>
              <a:gd name="connsiteX13-2535" fmla="*/ 3244450 w 13468146"/>
              <a:gd name="connsiteY13-2536" fmla="*/ 9939462 h 11313837"/>
              <a:gd name="connsiteX14-2537" fmla="*/ 4647801 w 13468146"/>
              <a:gd name="connsiteY14-2538" fmla="*/ 7510587 h 11313837"/>
              <a:gd name="connsiteX15-2539" fmla="*/ 10000850 w 13468146"/>
              <a:gd name="connsiteY15-2540" fmla="*/ 6072312 h 11313837"/>
              <a:gd name="connsiteX16-2541" fmla="*/ 12429725 w 13468146"/>
              <a:gd name="connsiteY16-2542" fmla="*/ 7475662 h 11313837"/>
              <a:gd name="connsiteX17-2543" fmla="*/ 12091588 w 13468146"/>
              <a:gd name="connsiteY17-2544" fmla="*/ 8066212 h 11313837"/>
              <a:gd name="connsiteX18-2545" fmla="*/ 9659537 w 13468146"/>
              <a:gd name="connsiteY18-2546" fmla="*/ 6666037 h 11313837"/>
              <a:gd name="connsiteX19-2547" fmla="*/ 10000850 w 13468146"/>
              <a:gd name="connsiteY19-2548" fmla="*/ 6072312 h 11313837"/>
              <a:gd name="connsiteX20-2549" fmla="*/ 3461938 w 13468146"/>
              <a:gd name="connsiteY20-2550" fmla="*/ 6072312 h 11313837"/>
              <a:gd name="connsiteX21-2551" fmla="*/ 3803250 w 13468146"/>
              <a:gd name="connsiteY21-2552" fmla="*/ 6661275 h 11313837"/>
              <a:gd name="connsiteX22-2553" fmla="*/ 1375962 w 13468146"/>
              <a:gd name="connsiteY22-2554" fmla="*/ 8066212 h 11313837"/>
              <a:gd name="connsiteX23-2555" fmla="*/ 1033062 w 13468146"/>
              <a:gd name="connsiteY23-2556" fmla="*/ 7475662 h 11313837"/>
              <a:gd name="connsiteX24-2557" fmla="*/ 3461938 w 13468146"/>
              <a:gd name="connsiteY24-2558" fmla="*/ 6072312 h 11313837"/>
              <a:gd name="connsiteX25-2559" fmla="*/ 10308825 w 13468146"/>
              <a:gd name="connsiteY25-2560" fmla="*/ 4240338 h 11313837"/>
              <a:gd name="connsiteX26-2561" fmla="*/ 13117113 w 13468146"/>
              <a:gd name="connsiteY26-2562" fmla="*/ 4240338 h 11313837"/>
              <a:gd name="connsiteX27-2563" fmla="*/ 13117113 w 13468146"/>
              <a:gd name="connsiteY27-2564" fmla="*/ 4919788 h 11313837"/>
              <a:gd name="connsiteX28-2565" fmla="*/ 10308825 w 13468146"/>
              <a:gd name="connsiteY28-2566" fmla="*/ 4919788 h 11313837"/>
              <a:gd name="connsiteX29-2567" fmla="*/ 10308825 w 13468146"/>
              <a:gd name="connsiteY29-2568" fmla="*/ 4240338 h 11313837"/>
              <a:gd name="connsiteX30-2569" fmla="*/ 350437 w 13468146"/>
              <a:gd name="connsiteY30-2570" fmla="*/ 4240337 h 11313837"/>
              <a:gd name="connsiteX31-2571" fmla="*/ 3153962 w 13468146"/>
              <a:gd name="connsiteY31-2572" fmla="*/ 4240337 h 11313837"/>
              <a:gd name="connsiteX32-2573" fmla="*/ 3153962 w 13468146"/>
              <a:gd name="connsiteY32-2574" fmla="*/ 4919787 h 11313837"/>
              <a:gd name="connsiteX33-2575" fmla="*/ 350437 w 13468146"/>
              <a:gd name="connsiteY33-2576" fmla="*/ 4919787 h 11313837"/>
              <a:gd name="connsiteX34-2577" fmla="*/ 350437 w 13468146"/>
              <a:gd name="connsiteY34-2578" fmla="*/ 4240337 h 11313837"/>
              <a:gd name="connsiteX35-2579" fmla="*/ 6731897 w 13468146"/>
              <a:gd name="connsiteY35-2580" fmla="*/ 1215007 h 11313837"/>
              <a:gd name="connsiteX36-2581" fmla="*/ 6116199 w 13468146"/>
              <a:gd name="connsiteY36-2582" fmla="*/ 1275073 h 11313837"/>
              <a:gd name="connsiteX37-2583" fmla="*/ 6116199 w 13468146"/>
              <a:gd name="connsiteY37-2584" fmla="*/ 1977096 h 11313837"/>
              <a:gd name="connsiteX38-2585" fmla="*/ 5624390 w 13468146"/>
              <a:gd name="connsiteY38-2586" fmla="*/ 2878089 h 11313837"/>
              <a:gd name="connsiteX39-2587" fmla="*/ 4697086 w 13468146"/>
              <a:gd name="connsiteY39-2588" fmla="*/ 4586220 h 11313837"/>
              <a:gd name="connsiteX40-2589" fmla="*/ 6731897 w 13468146"/>
              <a:gd name="connsiteY40-2590" fmla="*/ 6620960 h 11313837"/>
              <a:gd name="connsiteX41-2591" fmla="*/ 8766711 w 13468146"/>
              <a:gd name="connsiteY41-2592" fmla="*/ 4586220 h 11313837"/>
              <a:gd name="connsiteX42-2593" fmla="*/ 7843161 w 13468146"/>
              <a:gd name="connsiteY42-2594" fmla="*/ 2878089 h 11313837"/>
              <a:gd name="connsiteX43-2595" fmla="*/ 7351352 w 13468146"/>
              <a:gd name="connsiteY43-2596" fmla="*/ 1977096 h 11313837"/>
              <a:gd name="connsiteX44-2597" fmla="*/ 7351352 w 13468146"/>
              <a:gd name="connsiteY44-2598" fmla="*/ 1275073 h 11313837"/>
              <a:gd name="connsiteX45-2599" fmla="*/ 6731897 w 13468146"/>
              <a:gd name="connsiteY45-2600" fmla="*/ 1215007 h 11313837"/>
              <a:gd name="connsiteX46-2601" fmla="*/ 6731897 w 13468146"/>
              <a:gd name="connsiteY46-2602" fmla="*/ 28700 h 11313837"/>
              <a:gd name="connsiteX47-2603" fmla="*/ 8030874 w 13468146"/>
              <a:gd name="connsiteY47-2604" fmla="*/ 216407 h 11313837"/>
              <a:gd name="connsiteX48-2605" fmla="*/ 8030874 w 13468146"/>
              <a:gd name="connsiteY48-2606" fmla="*/ 1977096 h 11313837"/>
              <a:gd name="connsiteX49-2607" fmla="*/ 8184799 w 13468146"/>
              <a:gd name="connsiteY49-2608" fmla="*/ 2292444 h 11313837"/>
              <a:gd name="connsiteX50-2609" fmla="*/ 9449987 w 13468146"/>
              <a:gd name="connsiteY50-2610" fmla="*/ 4586220 h 11313837"/>
              <a:gd name="connsiteX51-2611" fmla="*/ 6731897 w 13468146"/>
              <a:gd name="connsiteY51-2612" fmla="*/ 7304212 h 11313837"/>
              <a:gd name="connsiteX52-2613" fmla="*/ 4017563 w 13468146"/>
              <a:gd name="connsiteY52-2614" fmla="*/ 4586220 h 11313837"/>
              <a:gd name="connsiteX53-2615" fmla="*/ 5278997 w 13468146"/>
              <a:gd name="connsiteY53-2616" fmla="*/ 2292444 h 11313837"/>
              <a:gd name="connsiteX54-2617" fmla="*/ 5436677 w 13468146"/>
              <a:gd name="connsiteY54-2618" fmla="*/ 1977096 h 11313837"/>
              <a:gd name="connsiteX55-2619" fmla="*/ 5436677 w 13468146"/>
              <a:gd name="connsiteY55-2620" fmla="*/ 216407 h 11313837"/>
              <a:gd name="connsiteX56-2621" fmla="*/ 6731897 w 13468146"/>
              <a:gd name="connsiteY56-2622" fmla="*/ 28700 h 11313837"/>
              <a:gd name="connsiteX0-2623" fmla="*/ 6394050 w 13468146"/>
              <a:gd name="connsiteY0-2624" fmla="*/ 8159874 h 11313837"/>
              <a:gd name="connsiteX1-2625" fmla="*/ 7073500 w 13468146"/>
              <a:gd name="connsiteY1-2626" fmla="*/ 8159874 h 11313837"/>
              <a:gd name="connsiteX2-2627" fmla="*/ 7073500 w 13468146"/>
              <a:gd name="connsiteY2-2628" fmla="*/ 10963399 h 11313837"/>
              <a:gd name="connsiteX3-2629" fmla="*/ 6394050 w 13468146"/>
              <a:gd name="connsiteY3-2630" fmla="*/ 10963399 h 11313837"/>
              <a:gd name="connsiteX4-2631" fmla="*/ 6394050 w 13468146"/>
              <a:gd name="connsiteY4-2632" fmla="*/ 8159874 h 11313837"/>
              <a:gd name="connsiteX5-2633" fmla="*/ 8814988 w 13468146"/>
              <a:gd name="connsiteY5-2634" fmla="*/ 7510587 h 11313837"/>
              <a:gd name="connsiteX6-2635" fmla="*/ 10218338 w 13468146"/>
              <a:gd name="connsiteY6-2636" fmla="*/ 9939462 h 11313837"/>
              <a:gd name="connsiteX7-2637" fmla="*/ 9629376 w 13468146"/>
              <a:gd name="connsiteY7-2638" fmla="*/ 10276012 h 11313837"/>
              <a:gd name="connsiteX8-2639" fmla="*/ 8226025 w 13468146"/>
              <a:gd name="connsiteY8-2640" fmla="*/ 7848725 h 11313837"/>
              <a:gd name="connsiteX9-2641" fmla="*/ 8814988 w 13468146"/>
              <a:gd name="connsiteY9-2642" fmla="*/ 7510587 h 11313837"/>
              <a:gd name="connsiteX10-2643" fmla="*/ 4647801 w 13468146"/>
              <a:gd name="connsiteY10-2644" fmla="*/ 7510587 h 11313837"/>
              <a:gd name="connsiteX11-2645" fmla="*/ 5238351 w 13468146"/>
              <a:gd name="connsiteY11-2646" fmla="*/ 7848725 h 11313837"/>
              <a:gd name="connsiteX12-2647" fmla="*/ 3833413 w 13468146"/>
              <a:gd name="connsiteY12-2648" fmla="*/ 10276012 h 11313837"/>
              <a:gd name="connsiteX13-2649" fmla="*/ 3244450 w 13468146"/>
              <a:gd name="connsiteY13-2650" fmla="*/ 9939462 h 11313837"/>
              <a:gd name="connsiteX14-2651" fmla="*/ 4647801 w 13468146"/>
              <a:gd name="connsiteY14-2652" fmla="*/ 7510587 h 11313837"/>
              <a:gd name="connsiteX15-2653" fmla="*/ 10000850 w 13468146"/>
              <a:gd name="connsiteY15-2654" fmla="*/ 6072312 h 11313837"/>
              <a:gd name="connsiteX16-2655" fmla="*/ 12429725 w 13468146"/>
              <a:gd name="connsiteY16-2656" fmla="*/ 7475662 h 11313837"/>
              <a:gd name="connsiteX17-2657" fmla="*/ 12091588 w 13468146"/>
              <a:gd name="connsiteY17-2658" fmla="*/ 8066212 h 11313837"/>
              <a:gd name="connsiteX18-2659" fmla="*/ 9659537 w 13468146"/>
              <a:gd name="connsiteY18-2660" fmla="*/ 6666037 h 11313837"/>
              <a:gd name="connsiteX19-2661" fmla="*/ 10000850 w 13468146"/>
              <a:gd name="connsiteY19-2662" fmla="*/ 6072312 h 11313837"/>
              <a:gd name="connsiteX20-2663" fmla="*/ 3461938 w 13468146"/>
              <a:gd name="connsiteY20-2664" fmla="*/ 6072312 h 11313837"/>
              <a:gd name="connsiteX21-2665" fmla="*/ 3803250 w 13468146"/>
              <a:gd name="connsiteY21-2666" fmla="*/ 6661275 h 11313837"/>
              <a:gd name="connsiteX22-2667" fmla="*/ 1375962 w 13468146"/>
              <a:gd name="connsiteY22-2668" fmla="*/ 8066212 h 11313837"/>
              <a:gd name="connsiteX23-2669" fmla="*/ 1033062 w 13468146"/>
              <a:gd name="connsiteY23-2670" fmla="*/ 7475662 h 11313837"/>
              <a:gd name="connsiteX24-2671" fmla="*/ 3461938 w 13468146"/>
              <a:gd name="connsiteY24-2672" fmla="*/ 6072312 h 11313837"/>
              <a:gd name="connsiteX25-2673" fmla="*/ 10308825 w 13468146"/>
              <a:gd name="connsiteY25-2674" fmla="*/ 4240338 h 11313837"/>
              <a:gd name="connsiteX26-2675" fmla="*/ 13117113 w 13468146"/>
              <a:gd name="connsiteY26-2676" fmla="*/ 4240338 h 11313837"/>
              <a:gd name="connsiteX27-2677" fmla="*/ 13117113 w 13468146"/>
              <a:gd name="connsiteY27-2678" fmla="*/ 4919788 h 11313837"/>
              <a:gd name="connsiteX28-2679" fmla="*/ 10308825 w 13468146"/>
              <a:gd name="connsiteY28-2680" fmla="*/ 4919788 h 11313837"/>
              <a:gd name="connsiteX29-2681" fmla="*/ 10308825 w 13468146"/>
              <a:gd name="connsiteY29-2682" fmla="*/ 4240338 h 11313837"/>
              <a:gd name="connsiteX30-2683" fmla="*/ 350437 w 13468146"/>
              <a:gd name="connsiteY30-2684" fmla="*/ 4240337 h 11313837"/>
              <a:gd name="connsiteX31-2685" fmla="*/ 3153962 w 13468146"/>
              <a:gd name="connsiteY31-2686" fmla="*/ 4240337 h 11313837"/>
              <a:gd name="connsiteX32-2687" fmla="*/ 3153962 w 13468146"/>
              <a:gd name="connsiteY32-2688" fmla="*/ 4919787 h 11313837"/>
              <a:gd name="connsiteX33-2689" fmla="*/ 350437 w 13468146"/>
              <a:gd name="connsiteY33-2690" fmla="*/ 4919787 h 11313837"/>
              <a:gd name="connsiteX34-2691" fmla="*/ 350437 w 13468146"/>
              <a:gd name="connsiteY34-2692" fmla="*/ 4240337 h 11313837"/>
              <a:gd name="connsiteX35-2693" fmla="*/ 6731897 w 13468146"/>
              <a:gd name="connsiteY35-2694" fmla="*/ 1215007 h 11313837"/>
              <a:gd name="connsiteX36-2695" fmla="*/ 6116199 w 13468146"/>
              <a:gd name="connsiteY36-2696" fmla="*/ 1275073 h 11313837"/>
              <a:gd name="connsiteX37-2697" fmla="*/ 6116199 w 13468146"/>
              <a:gd name="connsiteY37-2698" fmla="*/ 1977096 h 11313837"/>
              <a:gd name="connsiteX38-2699" fmla="*/ 5624390 w 13468146"/>
              <a:gd name="connsiteY38-2700" fmla="*/ 2878089 h 11313837"/>
              <a:gd name="connsiteX39-2701" fmla="*/ 4697086 w 13468146"/>
              <a:gd name="connsiteY39-2702" fmla="*/ 4586220 h 11313837"/>
              <a:gd name="connsiteX40-2703" fmla="*/ 6731897 w 13468146"/>
              <a:gd name="connsiteY40-2704" fmla="*/ 6620960 h 11313837"/>
              <a:gd name="connsiteX41-2705" fmla="*/ 8766711 w 13468146"/>
              <a:gd name="connsiteY41-2706" fmla="*/ 4586220 h 11313837"/>
              <a:gd name="connsiteX42-2707" fmla="*/ 7843161 w 13468146"/>
              <a:gd name="connsiteY42-2708" fmla="*/ 2878089 h 11313837"/>
              <a:gd name="connsiteX43-2709" fmla="*/ 7351352 w 13468146"/>
              <a:gd name="connsiteY43-2710" fmla="*/ 1977096 h 11313837"/>
              <a:gd name="connsiteX44-2711" fmla="*/ 7351352 w 13468146"/>
              <a:gd name="connsiteY44-2712" fmla="*/ 1275073 h 11313837"/>
              <a:gd name="connsiteX45-2713" fmla="*/ 6731897 w 13468146"/>
              <a:gd name="connsiteY45-2714" fmla="*/ 1215007 h 11313837"/>
              <a:gd name="connsiteX46-2715" fmla="*/ 6731897 w 13468146"/>
              <a:gd name="connsiteY46-2716" fmla="*/ 28700 h 11313837"/>
              <a:gd name="connsiteX47-2717" fmla="*/ 8030874 w 13468146"/>
              <a:gd name="connsiteY47-2718" fmla="*/ 216407 h 11313837"/>
              <a:gd name="connsiteX48-2719" fmla="*/ 8030874 w 13468146"/>
              <a:gd name="connsiteY48-2720" fmla="*/ 1977096 h 11313837"/>
              <a:gd name="connsiteX49-2721" fmla="*/ 8184799 w 13468146"/>
              <a:gd name="connsiteY49-2722" fmla="*/ 2292444 h 11313837"/>
              <a:gd name="connsiteX50-2723" fmla="*/ 9449987 w 13468146"/>
              <a:gd name="connsiteY50-2724" fmla="*/ 4586220 h 11313837"/>
              <a:gd name="connsiteX51-2725" fmla="*/ 6731897 w 13468146"/>
              <a:gd name="connsiteY51-2726" fmla="*/ 7304212 h 11313837"/>
              <a:gd name="connsiteX52-2727" fmla="*/ 4017563 w 13468146"/>
              <a:gd name="connsiteY52-2728" fmla="*/ 4586220 h 11313837"/>
              <a:gd name="connsiteX53-2729" fmla="*/ 5278997 w 13468146"/>
              <a:gd name="connsiteY53-2730" fmla="*/ 2292444 h 11313837"/>
              <a:gd name="connsiteX54-2731" fmla="*/ 5436677 w 13468146"/>
              <a:gd name="connsiteY54-2732" fmla="*/ 1977096 h 11313837"/>
              <a:gd name="connsiteX55-2733" fmla="*/ 5436677 w 13468146"/>
              <a:gd name="connsiteY55-2734" fmla="*/ 216407 h 11313837"/>
              <a:gd name="connsiteX56-2735" fmla="*/ 6731897 w 13468146"/>
              <a:gd name="connsiteY56-2736" fmla="*/ 28700 h 11313837"/>
              <a:gd name="connsiteX0-2737" fmla="*/ 6394050 w 13468146"/>
              <a:gd name="connsiteY0-2738" fmla="*/ 8263768 h 11417731"/>
              <a:gd name="connsiteX1-2739" fmla="*/ 7073500 w 13468146"/>
              <a:gd name="connsiteY1-2740" fmla="*/ 8263768 h 11417731"/>
              <a:gd name="connsiteX2-2741" fmla="*/ 7073500 w 13468146"/>
              <a:gd name="connsiteY2-2742" fmla="*/ 11067293 h 11417731"/>
              <a:gd name="connsiteX3-2743" fmla="*/ 6394050 w 13468146"/>
              <a:gd name="connsiteY3-2744" fmla="*/ 11067293 h 11417731"/>
              <a:gd name="connsiteX4-2745" fmla="*/ 6394050 w 13468146"/>
              <a:gd name="connsiteY4-2746" fmla="*/ 8263768 h 11417731"/>
              <a:gd name="connsiteX5-2747" fmla="*/ 8814988 w 13468146"/>
              <a:gd name="connsiteY5-2748" fmla="*/ 7614481 h 11417731"/>
              <a:gd name="connsiteX6-2749" fmla="*/ 10218338 w 13468146"/>
              <a:gd name="connsiteY6-2750" fmla="*/ 10043356 h 11417731"/>
              <a:gd name="connsiteX7-2751" fmla="*/ 9629376 w 13468146"/>
              <a:gd name="connsiteY7-2752" fmla="*/ 10379906 h 11417731"/>
              <a:gd name="connsiteX8-2753" fmla="*/ 8226025 w 13468146"/>
              <a:gd name="connsiteY8-2754" fmla="*/ 7952619 h 11417731"/>
              <a:gd name="connsiteX9-2755" fmla="*/ 8814988 w 13468146"/>
              <a:gd name="connsiteY9-2756" fmla="*/ 7614481 h 11417731"/>
              <a:gd name="connsiteX10-2757" fmla="*/ 4647801 w 13468146"/>
              <a:gd name="connsiteY10-2758" fmla="*/ 7614481 h 11417731"/>
              <a:gd name="connsiteX11-2759" fmla="*/ 5238351 w 13468146"/>
              <a:gd name="connsiteY11-2760" fmla="*/ 7952619 h 11417731"/>
              <a:gd name="connsiteX12-2761" fmla="*/ 3833413 w 13468146"/>
              <a:gd name="connsiteY12-2762" fmla="*/ 10379906 h 11417731"/>
              <a:gd name="connsiteX13-2763" fmla="*/ 3244450 w 13468146"/>
              <a:gd name="connsiteY13-2764" fmla="*/ 10043356 h 11417731"/>
              <a:gd name="connsiteX14-2765" fmla="*/ 4647801 w 13468146"/>
              <a:gd name="connsiteY14-2766" fmla="*/ 7614481 h 11417731"/>
              <a:gd name="connsiteX15-2767" fmla="*/ 10000850 w 13468146"/>
              <a:gd name="connsiteY15-2768" fmla="*/ 6176206 h 11417731"/>
              <a:gd name="connsiteX16-2769" fmla="*/ 12429725 w 13468146"/>
              <a:gd name="connsiteY16-2770" fmla="*/ 7579556 h 11417731"/>
              <a:gd name="connsiteX17-2771" fmla="*/ 12091588 w 13468146"/>
              <a:gd name="connsiteY17-2772" fmla="*/ 8170106 h 11417731"/>
              <a:gd name="connsiteX18-2773" fmla="*/ 9659537 w 13468146"/>
              <a:gd name="connsiteY18-2774" fmla="*/ 6769931 h 11417731"/>
              <a:gd name="connsiteX19-2775" fmla="*/ 10000850 w 13468146"/>
              <a:gd name="connsiteY19-2776" fmla="*/ 6176206 h 11417731"/>
              <a:gd name="connsiteX20-2777" fmla="*/ 3461938 w 13468146"/>
              <a:gd name="connsiteY20-2778" fmla="*/ 6176206 h 11417731"/>
              <a:gd name="connsiteX21-2779" fmla="*/ 3803250 w 13468146"/>
              <a:gd name="connsiteY21-2780" fmla="*/ 6765169 h 11417731"/>
              <a:gd name="connsiteX22-2781" fmla="*/ 1375962 w 13468146"/>
              <a:gd name="connsiteY22-2782" fmla="*/ 8170106 h 11417731"/>
              <a:gd name="connsiteX23-2783" fmla="*/ 1033062 w 13468146"/>
              <a:gd name="connsiteY23-2784" fmla="*/ 7579556 h 11417731"/>
              <a:gd name="connsiteX24-2785" fmla="*/ 3461938 w 13468146"/>
              <a:gd name="connsiteY24-2786" fmla="*/ 6176206 h 11417731"/>
              <a:gd name="connsiteX25-2787" fmla="*/ 10308825 w 13468146"/>
              <a:gd name="connsiteY25-2788" fmla="*/ 4344232 h 11417731"/>
              <a:gd name="connsiteX26-2789" fmla="*/ 13117113 w 13468146"/>
              <a:gd name="connsiteY26-2790" fmla="*/ 4344232 h 11417731"/>
              <a:gd name="connsiteX27-2791" fmla="*/ 13117113 w 13468146"/>
              <a:gd name="connsiteY27-2792" fmla="*/ 5023682 h 11417731"/>
              <a:gd name="connsiteX28-2793" fmla="*/ 10308825 w 13468146"/>
              <a:gd name="connsiteY28-2794" fmla="*/ 5023682 h 11417731"/>
              <a:gd name="connsiteX29-2795" fmla="*/ 10308825 w 13468146"/>
              <a:gd name="connsiteY29-2796" fmla="*/ 4344232 h 11417731"/>
              <a:gd name="connsiteX30-2797" fmla="*/ 350437 w 13468146"/>
              <a:gd name="connsiteY30-2798" fmla="*/ 4344231 h 11417731"/>
              <a:gd name="connsiteX31-2799" fmla="*/ 3153962 w 13468146"/>
              <a:gd name="connsiteY31-2800" fmla="*/ 4344231 h 11417731"/>
              <a:gd name="connsiteX32-2801" fmla="*/ 3153962 w 13468146"/>
              <a:gd name="connsiteY32-2802" fmla="*/ 5023681 h 11417731"/>
              <a:gd name="connsiteX33-2803" fmla="*/ 350437 w 13468146"/>
              <a:gd name="connsiteY33-2804" fmla="*/ 5023681 h 11417731"/>
              <a:gd name="connsiteX34-2805" fmla="*/ 350437 w 13468146"/>
              <a:gd name="connsiteY34-2806" fmla="*/ 4344231 h 11417731"/>
              <a:gd name="connsiteX35-2807" fmla="*/ 6731897 w 13468146"/>
              <a:gd name="connsiteY35-2808" fmla="*/ 1318901 h 11417731"/>
              <a:gd name="connsiteX36-2809" fmla="*/ 6116199 w 13468146"/>
              <a:gd name="connsiteY36-2810" fmla="*/ 1378967 h 11417731"/>
              <a:gd name="connsiteX37-2811" fmla="*/ 6116199 w 13468146"/>
              <a:gd name="connsiteY37-2812" fmla="*/ 2080990 h 11417731"/>
              <a:gd name="connsiteX38-2813" fmla="*/ 5624390 w 13468146"/>
              <a:gd name="connsiteY38-2814" fmla="*/ 2981983 h 11417731"/>
              <a:gd name="connsiteX39-2815" fmla="*/ 4697086 w 13468146"/>
              <a:gd name="connsiteY39-2816" fmla="*/ 4690114 h 11417731"/>
              <a:gd name="connsiteX40-2817" fmla="*/ 6731897 w 13468146"/>
              <a:gd name="connsiteY40-2818" fmla="*/ 6724854 h 11417731"/>
              <a:gd name="connsiteX41-2819" fmla="*/ 8766711 w 13468146"/>
              <a:gd name="connsiteY41-2820" fmla="*/ 4690114 h 11417731"/>
              <a:gd name="connsiteX42-2821" fmla="*/ 7843161 w 13468146"/>
              <a:gd name="connsiteY42-2822" fmla="*/ 2981983 h 11417731"/>
              <a:gd name="connsiteX43-2823" fmla="*/ 7351352 w 13468146"/>
              <a:gd name="connsiteY43-2824" fmla="*/ 2080990 h 11417731"/>
              <a:gd name="connsiteX44-2825" fmla="*/ 7351352 w 13468146"/>
              <a:gd name="connsiteY44-2826" fmla="*/ 1378967 h 11417731"/>
              <a:gd name="connsiteX45-2827" fmla="*/ 6731897 w 13468146"/>
              <a:gd name="connsiteY45-2828" fmla="*/ 1318901 h 11417731"/>
              <a:gd name="connsiteX46-2829" fmla="*/ 6731897 w 13468146"/>
              <a:gd name="connsiteY46-2830" fmla="*/ 132594 h 11417731"/>
              <a:gd name="connsiteX47-2831" fmla="*/ 8030874 w 13468146"/>
              <a:gd name="connsiteY47-2832" fmla="*/ 320301 h 11417731"/>
              <a:gd name="connsiteX48-2833" fmla="*/ 8030874 w 13468146"/>
              <a:gd name="connsiteY48-2834" fmla="*/ 2080990 h 11417731"/>
              <a:gd name="connsiteX49-2835" fmla="*/ 8184799 w 13468146"/>
              <a:gd name="connsiteY49-2836" fmla="*/ 2396338 h 11417731"/>
              <a:gd name="connsiteX50-2837" fmla="*/ 9449987 w 13468146"/>
              <a:gd name="connsiteY50-2838" fmla="*/ 4690114 h 11417731"/>
              <a:gd name="connsiteX51-2839" fmla="*/ 6731897 w 13468146"/>
              <a:gd name="connsiteY51-2840" fmla="*/ 7408106 h 11417731"/>
              <a:gd name="connsiteX52-2841" fmla="*/ 4017563 w 13468146"/>
              <a:gd name="connsiteY52-2842" fmla="*/ 4690114 h 11417731"/>
              <a:gd name="connsiteX53-2843" fmla="*/ 5278997 w 13468146"/>
              <a:gd name="connsiteY53-2844" fmla="*/ 2396338 h 11417731"/>
              <a:gd name="connsiteX54-2845" fmla="*/ 5436677 w 13468146"/>
              <a:gd name="connsiteY54-2846" fmla="*/ 2080990 h 11417731"/>
              <a:gd name="connsiteX55-2847" fmla="*/ 5436677 w 13468146"/>
              <a:gd name="connsiteY55-2848" fmla="*/ 320301 h 11417731"/>
              <a:gd name="connsiteX56-2849" fmla="*/ 6731897 w 13468146"/>
              <a:gd name="connsiteY56-2850" fmla="*/ 132594 h 11417731"/>
              <a:gd name="connsiteX0-2851" fmla="*/ 6394050 w 13468146"/>
              <a:gd name="connsiteY0-2852" fmla="*/ 8263768 h 11417731"/>
              <a:gd name="connsiteX1-2853" fmla="*/ 7073500 w 13468146"/>
              <a:gd name="connsiteY1-2854" fmla="*/ 8263768 h 11417731"/>
              <a:gd name="connsiteX2-2855" fmla="*/ 7073500 w 13468146"/>
              <a:gd name="connsiteY2-2856" fmla="*/ 11067293 h 11417731"/>
              <a:gd name="connsiteX3-2857" fmla="*/ 6394050 w 13468146"/>
              <a:gd name="connsiteY3-2858" fmla="*/ 11067293 h 11417731"/>
              <a:gd name="connsiteX4-2859" fmla="*/ 6394050 w 13468146"/>
              <a:gd name="connsiteY4-2860" fmla="*/ 8263768 h 11417731"/>
              <a:gd name="connsiteX5-2861" fmla="*/ 8814988 w 13468146"/>
              <a:gd name="connsiteY5-2862" fmla="*/ 7614481 h 11417731"/>
              <a:gd name="connsiteX6-2863" fmla="*/ 10218338 w 13468146"/>
              <a:gd name="connsiteY6-2864" fmla="*/ 10043356 h 11417731"/>
              <a:gd name="connsiteX7-2865" fmla="*/ 9629376 w 13468146"/>
              <a:gd name="connsiteY7-2866" fmla="*/ 10379906 h 11417731"/>
              <a:gd name="connsiteX8-2867" fmla="*/ 8226025 w 13468146"/>
              <a:gd name="connsiteY8-2868" fmla="*/ 7952619 h 11417731"/>
              <a:gd name="connsiteX9-2869" fmla="*/ 8814988 w 13468146"/>
              <a:gd name="connsiteY9-2870" fmla="*/ 7614481 h 11417731"/>
              <a:gd name="connsiteX10-2871" fmla="*/ 4647801 w 13468146"/>
              <a:gd name="connsiteY10-2872" fmla="*/ 7614481 h 11417731"/>
              <a:gd name="connsiteX11-2873" fmla="*/ 5238351 w 13468146"/>
              <a:gd name="connsiteY11-2874" fmla="*/ 7952619 h 11417731"/>
              <a:gd name="connsiteX12-2875" fmla="*/ 3833413 w 13468146"/>
              <a:gd name="connsiteY12-2876" fmla="*/ 10379906 h 11417731"/>
              <a:gd name="connsiteX13-2877" fmla="*/ 3244450 w 13468146"/>
              <a:gd name="connsiteY13-2878" fmla="*/ 10043356 h 11417731"/>
              <a:gd name="connsiteX14-2879" fmla="*/ 4647801 w 13468146"/>
              <a:gd name="connsiteY14-2880" fmla="*/ 7614481 h 11417731"/>
              <a:gd name="connsiteX15-2881" fmla="*/ 10000850 w 13468146"/>
              <a:gd name="connsiteY15-2882" fmla="*/ 6176206 h 11417731"/>
              <a:gd name="connsiteX16-2883" fmla="*/ 12429725 w 13468146"/>
              <a:gd name="connsiteY16-2884" fmla="*/ 7579556 h 11417731"/>
              <a:gd name="connsiteX17-2885" fmla="*/ 12091588 w 13468146"/>
              <a:gd name="connsiteY17-2886" fmla="*/ 8170106 h 11417731"/>
              <a:gd name="connsiteX18-2887" fmla="*/ 9659537 w 13468146"/>
              <a:gd name="connsiteY18-2888" fmla="*/ 6769931 h 11417731"/>
              <a:gd name="connsiteX19-2889" fmla="*/ 10000850 w 13468146"/>
              <a:gd name="connsiteY19-2890" fmla="*/ 6176206 h 11417731"/>
              <a:gd name="connsiteX20-2891" fmla="*/ 3461938 w 13468146"/>
              <a:gd name="connsiteY20-2892" fmla="*/ 6176206 h 11417731"/>
              <a:gd name="connsiteX21-2893" fmla="*/ 3803250 w 13468146"/>
              <a:gd name="connsiteY21-2894" fmla="*/ 6765169 h 11417731"/>
              <a:gd name="connsiteX22-2895" fmla="*/ 1375962 w 13468146"/>
              <a:gd name="connsiteY22-2896" fmla="*/ 8170106 h 11417731"/>
              <a:gd name="connsiteX23-2897" fmla="*/ 1033062 w 13468146"/>
              <a:gd name="connsiteY23-2898" fmla="*/ 7579556 h 11417731"/>
              <a:gd name="connsiteX24-2899" fmla="*/ 3461938 w 13468146"/>
              <a:gd name="connsiteY24-2900" fmla="*/ 6176206 h 11417731"/>
              <a:gd name="connsiteX25-2901" fmla="*/ 10308825 w 13468146"/>
              <a:gd name="connsiteY25-2902" fmla="*/ 4344232 h 11417731"/>
              <a:gd name="connsiteX26-2903" fmla="*/ 13117113 w 13468146"/>
              <a:gd name="connsiteY26-2904" fmla="*/ 4344232 h 11417731"/>
              <a:gd name="connsiteX27-2905" fmla="*/ 13117113 w 13468146"/>
              <a:gd name="connsiteY27-2906" fmla="*/ 5023682 h 11417731"/>
              <a:gd name="connsiteX28-2907" fmla="*/ 10308825 w 13468146"/>
              <a:gd name="connsiteY28-2908" fmla="*/ 5023682 h 11417731"/>
              <a:gd name="connsiteX29-2909" fmla="*/ 10308825 w 13468146"/>
              <a:gd name="connsiteY29-2910" fmla="*/ 4344232 h 11417731"/>
              <a:gd name="connsiteX30-2911" fmla="*/ 350437 w 13468146"/>
              <a:gd name="connsiteY30-2912" fmla="*/ 4344231 h 11417731"/>
              <a:gd name="connsiteX31-2913" fmla="*/ 3153962 w 13468146"/>
              <a:gd name="connsiteY31-2914" fmla="*/ 4344231 h 11417731"/>
              <a:gd name="connsiteX32-2915" fmla="*/ 3153962 w 13468146"/>
              <a:gd name="connsiteY32-2916" fmla="*/ 5023681 h 11417731"/>
              <a:gd name="connsiteX33-2917" fmla="*/ 350437 w 13468146"/>
              <a:gd name="connsiteY33-2918" fmla="*/ 5023681 h 11417731"/>
              <a:gd name="connsiteX34-2919" fmla="*/ 350437 w 13468146"/>
              <a:gd name="connsiteY34-2920" fmla="*/ 4344231 h 11417731"/>
              <a:gd name="connsiteX35-2921" fmla="*/ 6731897 w 13468146"/>
              <a:gd name="connsiteY35-2922" fmla="*/ 1318901 h 11417731"/>
              <a:gd name="connsiteX36-2923" fmla="*/ 6116199 w 13468146"/>
              <a:gd name="connsiteY36-2924" fmla="*/ 1378967 h 11417731"/>
              <a:gd name="connsiteX37-2925" fmla="*/ 6116199 w 13468146"/>
              <a:gd name="connsiteY37-2926" fmla="*/ 2080990 h 11417731"/>
              <a:gd name="connsiteX38-2927" fmla="*/ 5624390 w 13468146"/>
              <a:gd name="connsiteY38-2928" fmla="*/ 2981983 h 11417731"/>
              <a:gd name="connsiteX39-2929" fmla="*/ 4697086 w 13468146"/>
              <a:gd name="connsiteY39-2930" fmla="*/ 4690114 h 11417731"/>
              <a:gd name="connsiteX40-2931" fmla="*/ 6731897 w 13468146"/>
              <a:gd name="connsiteY40-2932" fmla="*/ 6724854 h 11417731"/>
              <a:gd name="connsiteX41-2933" fmla="*/ 8766711 w 13468146"/>
              <a:gd name="connsiteY41-2934" fmla="*/ 4690114 h 11417731"/>
              <a:gd name="connsiteX42-2935" fmla="*/ 7843161 w 13468146"/>
              <a:gd name="connsiteY42-2936" fmla="*/ 2981983 h 11417731"/>
              <a:gd name="connsiteX43-2937" fmla="*/ 7351352 w 13468146"/>
              <a:gd name="connsiteY43-2938" fmla="*/ 2080990 h 11417731"/>
              <a:gd name="connsiteX44-2939" fmla="*/ 7351352 w 13468146"/>
              <a:gd name="connsiteY44-2940" fmla="*/ 1378967 h 11417731"/>
              <a:gd name="connsiteX45-2941" fmla="*/ 6731897 w 13468146"/>
              <a:gd name="connsiteY45-2942" fmla="*/ 1318901 h 11417731"/>
              <a:gd name="connsiteX46-2943" fmla="*/ 6731897 w 13468146"/>
              <a:gd name="connsiteY46-2944" fmla="*/ 132594 h 11417731"/>
              <a:gd name="connsiteX47-2945" fmla="*/ 8030874 w 13468146"/>
              <a:gd name="connsiteY47-2946" fmla="*/ 320301 h 11417731"/>
              <a:gd name="connsiteX48-2947" fmla="*/ 8030874 w 13468146"/>
              <a:gd name="connsiteY48-2948" fmla="*/ 2080990 h 11417731"/>
              <a:gd name="connsiteX49-2949" fmla="*/ 8184799 w 13468146"/>
              <a:gd name="connsiteY49-2950" fmla="*/ 2396338 h 11417731"/>
              <a:gd name="connsiteX50-2951" fmla="*/ 9449987 w 13468146"/>
              <a:gd name="connsiteY50-2952" fmla="*/ 4690114 h 11417731"/>
              <a:gd name="connsiteX51-2953" fmla="*/ 6731897 w 13468146"/>
              <a:gd name="connsiteY51-2954" fmla="*/ 7408106 h 11417731"/>
              <a:gd name="connsiteX52-2955" fmla="*/ 4017563 w 13468146"/>
              <a:gd name="connsiteY52-2956" fmla="*/ 4690114 h 11417731"/>
              <a:gd name="connsiteX53-2957" fmla="*/ 5278997 w 13468146"/>
              <a:gd name="connsiteY53-2958" fmla="*/ 2396338 h 11417731"/>
              <a:gd name="connsiteX54-2959" fmla="*/ 5436677 w 13468146"/>
              <a:gd name="connsiteY54-2960" fmla="*/ 2080990 h 11417731"/>
              <a:gd name="connsiteX55-2961" fmla="*/ 5436677 w 13468146"/>
              <a:gd name="connsiteY55-2962" fmla="*/ 320301 h 11417731"/>
              <a:gd name="connsiteX56-2963" fmla="*/ 6731897 w 13468146"/>
              <a:gd name="connsiteY56-2964" fmla="*/ 132594 h 11417731"/>
              <a:gd name="connsiteX0-2965" fmla="*/ 6394050 w 13468146"/>
              <a:gd name="connsiteY0-2966" fmla="*/ 8263768 h 11417731"/>
              <a:gd name="connsiteX1-2967" fmla="*/ 7073500 w 13468146"/>
              <a:gd name="connsiteY1-2968" fmla="*/ 8263768 h 11417731"/>
              <a:gd name="connsiteX2-2969" fmla="*/ 7073500 w 13468146"/>
              <a:gd name="connsiteY2-2970" fmla="*/ 11067293 h 11417731"/>
              <a:gd name="connsiteX3-2971" fmla="*/ 6394050 w 13468146"/>
              <a:gd name="connsiteY3-2972" fmla="*/ 11067293 h 11417731"/>
              <a:gd name="connsiteX4-2973" fmla="*/ 6394050 w 13468146"/>
              <a:gd name="connsiteY4-2974" fmla="*/ 8263768 h 11417731"/>
              <a:gd name="connsiteX5-2975" fmla="*/ 8814988 w 13468146"/>
              <a:gd name="connsiteY5-2976" fmla="*/ 7614481 h 11417731"/>
              <a:gd name="connsiteX6-2977" fmla="*/ 10218338 w 13468146"/>
              <a:gd name="connsiteY6-2978" fmla="*/ 10043356 h 11417731"/>
              <a:gd name="connsiteX7-2979" fmla="*/ 9629376 w 13468146"/>
              <a:gd name="connsiteY7-2980" fmla="*/ 10379906 h 11417731"/>
              <a:gd name="connsiteX8-2981" fmla="*/ 8226025 w 13468146"/>
              <a:gd name="connsiteY8-2982" fmla="*/ 7952619 h 11417731"/>
              <a:gd name="connsiteX9-2983" fmla="*/ 8814988 w 13468146"/>
              <a:gd name="connsiteY9-2984" fmla="*/ 7614481 h 11417731"/>
              <a:gd name="connsiteX10-2985" fmla="*/ 4647801 w 13468146"/>
              <a:gd name="connsiteY10-2986" fmla="*/ 7614481 h 11417731"/>
              <a:gd name="connsiteX11-2987" fmla="*/ 5238351 w 13468146"/>
              <a:gd name="connsiteY11-2988" fmla="*/ 7952619 h 11417731"/>
              <a:gd name="connsiteX12-2989" fmla="*/ 3833413 w 13468146"/>
              <a:gd name="connsiteY12-2990" fmla="*/ 10379906 h 11417731"/>
              <a:gd name="connsiteX13-2991" fmla="*/ 3244450 w 13468146"/>
              <a:gd name="connsiteY13-2992" fmla="*/ 10043356 h 11417731"/>
              <a:gd name="connsiteX14-2993" fmla="*/ 4647801 w 13468146"/>
              <a:gd name="connsiteY14-2994" fmla="*/ 7614481 h 11417731"/>
              <a:gd name="connsiteX15-2995" fmla="*/ 10000850 w 13468146"/>
              <a:gd name="connsiteY15-2996" fmla="*/ 6176206 h 11417731"/>
              <a:gd name="connsiteX16-2997" fmla="*/ 12429725 w 13468146"/>
              <a:gd name="connsiteY16-2998" fmla="*/ 7579556 h 11417731"/>
              <a:gd name="connsiteX17-2999" fmla="*/ 12091588 w 13468146"/>
              <a:gd name="connsiteY17-3000" fmla="*/ 8170106 h 11417731"/>
              <a:gd name="connsiteX18-3001" fmla="*/ 9659537 w 13468146"/>
              <a:gd name="connsiteY18-3002" fmla="*/ 6769931 h 11417731"/>
              <a:gd name="connsiteX19-3003" fmla="*/ 10000850 w 13468146"/>
              <a:gd name="connsiteY19-3004" fmla="*/ 6176206 h 11417731"/>
              <a:gd name="connsiteX20-3005" fmla="*/ 3461938 w 13468146"/>
              <a:gd name="connsiteY20-3006" fmla="*/ 6176206 h 11417731"/>
              <a:gd name="connsiteX21-3007" fmla="*/ 3803250 w 13468146"/>
              <a:gd name="connsiteY21-3008" fmla="*/ 6765169 h 11417731"/>
              <a:gd name="connsiteX22-3009" fmla="*/ 1375962 w 13468146"/>
              <a:gd name="connsiteY22-3010" fmla="*/ 8170106 h 11417731"/>
              <a:gd name="connsiteX23-3011" fmla="*/ 1033062 w 13468146"/>
              <a:gd name="connsiteY23-3012" fmla="*/ 7579556 h 11417731"/>
              <a:gd name="connsiteX24-3013" fmla="*/ 3461938 w 13468146"/>
              <a:gd name="connsiteY24-3014" fmla="*/ 6176206 h 11417731"/>
              <a:gd name="connsiteX25-3015" fmla="*/ 10308825 w 13468146"/>
              <a:gd name="connsiteY25-3016" fmla="*/ 4344232 h 11417731"/>
              <a:gd name="connsiteX26-3017" fmla="*/ 13117113 w 13468146"/>
              <a:gd name="connsiteY26-3018" fmla="*/ 4344232 h 11417731"/>
              <a:gd name="connsiteX27-3019" fmla="*/ 13117113 w 13468146"/>
              <a:gd name="connsiteY27-3020" fmla="*/ 5023682 h 11417731"/>
              <a:gd name="connsiteX28-3021" fmla="*/ 10308825 w 13468146"/>
              <a:gd name="connsiteY28-3022" fmla="*/ 5023682 h 11417731"/>
              <a:gd name="connsiteX29-3023" fmla="*/ 10308825 w 13468146"/>
              <a:gd name="connsiteY29-3024" fmla="*/ 4344232 h 11417731"/>
              <a:gd name="connsiteX30-3025" fmla="*/ 350437 w 13468146"/>
              <a:gd name="connsiteY30-3026" fmla="*/ 4344231 h 11417731"/>
              <a:gd name="connsiteX31-3027" fmla="*/ 3153962 w 13468146"/>
              <a:gd name="connsiteY31-3028" fmla="*/ 4344231 h 11417731"/>
              <a:gd name="connsiteX32-3029" fmla="*/ 3153962 w 13468146"/>
              <a:gd name="connsiteY32-3030" fmla="*/ 5023681 h 11417731"/>
              <a:gd name="connsiteX33-3031" fmla="*/ 350437 w 13468146"/>
              <a:gd name="connsiteY33-3032" fmla="*/ 5023681 h 11417731"/>
              <a:gd name="connsiteX34-3033" fmla="*/ 350437 w 13468146"/>
              <a:gd name="connsiteY34-3034" fmla="*/ 4344231 h 11417731"/>
              <a:gd name="connsiteX35-3035" fmla="*/ 6731897 w 13468146"/>
              <a:gd name="connsiteY35-3036" fmla="*/ 1318901 h 11417731"/>
              <a:gd name="connsiteX36-3037" fmla="*/ 6116199 w 13468146"/>
              <a:gd name="connsiteY36-3038" fmla="*/ 1378967 h 11417731"/>
              <a:gd name="connsiteX37-3039" fmla="*/ 6116199 w 13468146"/>
              <a:gd name="connsiteY37-3040" fmla="*/ 2080990 h 11417731"/>
              <a:gd name="connsiteX38-3041" fmla="*/ 5624390 w 13468146"/>
              <a:gd name="connsiteY38-3042" fmla="*/ 2981983 h 11417731"/>
              <a:gd name="connsiteX39-3043" fmla="*/ 4697086 w 13468146"/>
              <a:gd name="connsiteY39-3044" fmla="*/ 4690114 h 11417731"/>
              <a:gd name="connsiteX40-3045" fmla="*/ 6731897 w 13468146"/>
              <a:gd name="connsiteY40-3046" fmla="*/ 6724854 h 11417731"/>
              <a:gd name="connsiteX41-3047" fmla="*/ 8766711 w 13468146"/>
              <a:gd name="connsiteY41-3048" fmla="*/ 4690114 h 11417731"/>
              <a:gd name="connsiteX42-3049" fmla="*/ 7843161 w 13468146"/>
              <a:gd name="connsiteY42-3050" fmla="*/ 2981983 h 11417731"/>
              <a:gd name="connsiteX43-3051" fmla="*/ 7351352 w 13468146"/>
              <a:gd name="connsiteY43-3052" fmla="*/ 2080990 h 11417731"/>
              <a:gd name="connsiteX44-3053" fmla="*/ 7351352 w 13468146"/>
              <a:gd name="connsiteY44-3054" fmla="*/ 1378967 h 11417731"/>
              <a:gd name="connsiteX45-3055" fmla="*/ 6731897 w 13468146"/>
              <a:gd name="connsiteY45-3056" fmla="*/ 1318901 h 11417731"/>
              <a:gd name="connsiteX46-3057" fmla="*/ 6731897 w 13468146"/>
              <a:gd name="connsiteY46-3058" fmla="*/ 132594 h 11417731"/>
              <a:gd name="connsiteX47-3059" fmla="*/ 8030874 w 13468146"/>
              <a:gd name="connsiteY47-3060" fmla="*/ 320301 h 11417731"/>
              <a:gd name="connsiteX48-3061" fmla="*/ 8030874 w 13468146"/>
              <a:gd name="connsiteY48-3062" fmla="*/ 2080990 h 11417731"/>
              <a:gd name="connsiteX49-3063" fmla="*/ 8184799 w 13468146"/>
              <a:gd name="connsiteY49-3064" fmla="*/ 2396338 h 11417731"/>
              <a:gd name="connsiteX50-3065" fmla="*/ 9449987 w 13468146"/>
              <a:gd name="connsiteY50-3066" fmla="*/ 4690114 h 11417731"/>
              <a:gd name="connsiteX51-3067" fmla="*/ 6731897 w 13468146"/>
              <a:gd name="connsiteY51-3068" fmla="*/ 7408106 h 11417731"/>
              <a:gd name="connsiteX52-3069" fmla="*/ 4017563 w 13468146"/>
              <a:gd name="connsiteY52-3070" fmla="*/ 4690114 h 11417731"/>
              <a:gd name="connsiteX53-3071" fmla="*/ 5278997 w 13468146"/>
              <a:gd name="connsiteY53-3072" fmla="*/ 2396338 h 11417731"/>
              <a:gd name="connsiteX54-3073" fmla="*/ 5436677 w 13468146"/>
              <a:gd name="connsiteY54-3074" fmla="*/ 2080990 h 11417731"/>
              <a:gd name="connsiteX55-3075" fmla="*/ 5436677 w 13468146"/>
              <a:gd name="connsiteY55-3076" fmla="*/ 320301 h 11417731"/>
              <a:gd name="connsiteX56-3077" fmla="*/ 6731897 w 13468146"/>
              <a:gd name="connsiteY56-3078" fmla="*/ 132594 h 11417731"/>
              <a:gd name="connsiteX0-3079" fmla="*/ 6394050 w 13468146"/>
              <a:gd name="connsiteY0-3080" fmla="*/ 8263768 h 11417731"/>
              <a:gd name="connsiteX1-3081" fmla="*/ 7073500 w 13468146"/>
              <a:gd name="connsiteY1-3082" fmla="*/ 8263768 h 11417731"/>
              <a:gd name="connsiteX2-3083" fmla="*/ 7073500 w 13468146"/>
              <a:gd name="connsiteY2-3084" fmla="*/ 11067293 h 11417731"/>
              <a:gd name="connsiteX3-3085" fmla="*/ 6394050 w 13468146"/>
              <a:gd name="connsiteY3-3086" fmla="*/ 11067293 h 11417731"/>
              <a:gd name="connsiteX4-3087" fmla="*/ 6394050 w 13468146"/>
              <a:gd name="connsiteY4-3088" fmla="*/ 8263768 h 11417731"/>
              <a:gd name="connsiteX5-3089" fmla="*/ 8814988 w 13468146"/>
              <a:gd name="connsiteY5-3090" fmla="*/ 7614481 h 11417731"/>
              <a:gd name="connsiteX6-3091" fmla="*/ 10218338 w 13468146"/>
              <a:gd name="connsiteY6-3092" fmla="*/ 10043356 h 11417731"/>
              <a:gd name="connsiteX7-3093" fmla="*/ 9629376 w 13468146"/>
              <a:gd name="connsiteY7-3094" fmla="*/ 10379906 h 11417731"/>
              <a:gd name="connsiteX8-3095" fmla="*/ 8226025 w 13468146"/>
              <a:gd name="connsiteY8-3096" fmla="*/ 7952619 h 11417731"/>
              <a:gd name="connsiteX9-3097" fmla="*/ 8814988 w 13468146"/>
              <a:gd name="connsiteY9-3098" fmla="*/ 7614481 h 11417731"/>
              <a:gd name="connsiteX10-3099" fmla="*/ 4647801 w 13468146"/>
              <a:gd name="connsiteY10-3100" fmla="*/ 7614481 h 11417731"/>
              <a:gd name="connsiteX11-3101" fmla="*/ 5238351 w 13468146"/>
              <a:gd name="connsiteY11-3102" fmla="*/ 7952619 h 11417731"/>
              <a:gd name="connsiteX12-3103" fmla="*/ 3833413 w 13468146"/>
              <a:gd name="connsiteY12-3104" fmla="*/ 10379906 h 11417731"/>
              <a:gd name="connsiteX13-3105" fmla="*/ 3244450 w 13468146"/>
              <a:gd name="connsiteY13-3106" fmla="*/ 10043356 h 11417731"/>
              <a:gd name="connsiteX14-3107" fmla="*/ 4647801 w 13468146"/>
              <a:gd name="connsiteY14-3108" fmla="*/ 7614481 h 11417731"/>
              <a:gd name="connsiteX15-3109" fmla="*/ 10000850 w 13468146"/>
              <a:gd name="connsiteY15-3110" fmla="*/ 6176206 h 11417731"/>
              <a:gd name="connsiteX16-3111" fmla="*/ 12429725 w 13468146"/>
              <a:gd name="connsiteY16-3112" fmla="*/ 7579556 h 11417731"/>
              <a:gd name="connsiteX17-3113" fmla="*/ 12091588 w 13468146"/>
              <a:gd name="connsiteY17-3114" fmla="*/ 8170106 h 11417731"/>
              <a:gd name="connsiteX18-3115" fmla="*/ 9659537 w 13468146"/>
              <a:gd name="connsiteY18-3116" fmla="*/ 6769931 h 11417731"/>
              <a:gd name="connsiteX19-3117" fmla="*/ 10000850 w 13468146"/>
              <a:gd name="connsiteY19-3118" fmla="*/ 6176206 h 11417731"/>
              <a:gd name="connsiteX20-3119" fmla="*/ 3461938 w 13468146"/>
              <a:gd name="connsiteY20-3120" fmla="*/ 6176206 h 11417731"/>
              <a:gd name="connsiteX21-3121" fmla="*/ 3803250 w 13468146"/>
              <a:gd name="connsiteY21-3122" fmla="*/ 6765169 h 11417731"/>
              <a:gd name="connsiteX22-3123" fmla="*/ 1375962 w 13468146"/>
              <a:gd name="connsiteY22-3124" fmla="*/ 8170106 h 11417731"/>
              <a:gd name="connsiteX23-3125" fmla="*/ 1033062 w 13468146"/>
              <a:gd name="connsiteY23-3126" fmla="*/ 7579556 h 11417731"/>
              <a:gd name="connsiteX24-3127" fmla="*/ 3461938 w 13468146"/>
              <a:gd name="connsiteY24-3128" fmla="*/ 6176206 h 11417731"/>
              <a:gd name="connsiteX25-3129" fmla="*/ 10308825 w 13468146"/>
              <a:gd name="connsiteY25-3130" fmla="*/ 4344232 h 11417731"/>
              <a:gd name="connsiteX26-3131" fmla="*/ 13117113 w 13468146"/>
              <a:gd name="connsiteY26-3132" fmla="*/ 4344232 h 11417731"/>
              <a:gd name="connsiteX27-3133" fmla="*/ 13117113 w 13468146"/>
              <a:gd name="connsiteY27-3134" fmla="*/ 5023682 h 11417731"/>
              <a:gd name="connsiteX28-3135" fmla="*/ 10308825 w 13468146"/>
              <a:gd name="connsiteY28-3136" fmla="*/ 5023682 h 11417731"/>
              <a:gd name="connsiteX29-3137" fmla="*/ 10308825 w 13468146"/>
              <a:gd name="connsiteY29-3138" fmla="*/ 4344232 h 11417731"/>
              <a:gd name="connsiteX30-3139" fmla="*/ 350437 w 13468146"/>
              <a:gd name="connsiteY30-3140" fmla="*/ 4344231 h 11417731"/>
              <a:gd name="connsiteX31-3141" fmla="*/ 3153962 w 13468146"/>
              <a:gd name="connsiteY31-3142" fmla="*/ 4344231 h 11417731"/>
              <a:gd name="connsiteX32-3143" fmla="*/ 3153962 w 13468146"/>
              <a:gd name="connsiteY32-3144" fmla="*/ 5023681 h 11417731"/>
              <a:gd name="connsiteX33-3145" fmla="*/ 350437 w 13468146"/>
              <a:gd name="connsiteY33-3146" fmla="*/ 5023681 h 11417731"/>
              <a:gd name="connsiteX34-3147" fmla="*/ 350437 w 13468146"/>
              <a:gd name="connsiteY34-3148" fmla="*/ 4344231 h 11417731"/>
              <a:gd name="connsiteX35-3149" fmla="*/ 6731897 w 13468146"/>
              <a:gd name="connsiteY35-3150" fmla="*/ 1318901 h 11417731"/>
              <a:gd name="connsiteX36-3151" fmla="*/ 6116199 w 13468146"/>
              <a:gd name="connsiteY36-3152" fmla="*/ 1378967 h 11417731"/>
              <a:gd name="connsiteX37-3153" fmla="*/ 6116199 w 13468146"/>
              <a:gd name="connsiteY37-3154" fmla="*/ 2080990 h 11417731"/>
              <a:gd name="connsiteX38-3155" fmla="*/ 5624390 w 13468146"/>
              <a:gd name="connsiteY38-3156" fmla="*/ 2981983 h 11417731"/>
              <a:gd name="connsiteX39-3157" fmla="*/ 4697086 w 13468146"/>
              <a:gd name="connsiteY39-3158" fmla="*/ 4690114 h 11417731"/>
              <a:gd name="connsiteX40-3159" fmla="*/ 6731897 w 13468146"/>
              <a:gd name="connsiteY40-3160" fmla="*/ 6724854 h 11417731"/>
              <a:gd name="connsiteX41-3161" fmla="*/ 8766711 w 13468146"/>
              <a:gd name="connsiteY41-3162" fmla="*/ 4690114 h 11417731"/>
              <a:gd name="connsiteX42-3163" fmla="*/ 7843161 w 13468146"/>
              <a:gd name="connsiteY42-3164" fmla="*/ 2981983 h 11417731"/>
              <a:gd name="connsiteX43-3165" fmla="*/ 7351352 w 13468146"/>
              <a:gd name="connsiteY43-3166" fmla="*/ 2080990 h 11417731"/>
              <a:gd name="connsiteX44-3167" fmla="*/ 7351352 w 13468146"/>
              <a:gd name="connsiteY44-3168" fmla="*/ 1378967 h 11417731"/>
              <a:gd name="connsiteX45-3169" fmla="*/ 6731897 w 13468146"/>
              <a:gd name="connsiteY45-3170" fmla="*/ 1318901 h 11417731"/>
              <a:gd name="connsiteX46-3171" fmla="*/ 6731897 w 13468146"/>
              <a:gd name="connsiteY46-3172" fmla="*/ 132594 h 11417731"/>
              <a:gd name="connsiteX47-3173" fmla="*/ 8030874 w 13468146"/>
              <a:gd name="connsiteY47-3174" fmla="*/ 320301 h 11417731"/>
              <a:gd name="connsiteX48-3175" fmla="*/ 8030874 w 13468146"/>
              <a:gd name="connsiteY48-3176" fmla="*/ 2080990 h 11417731"/>
              <a:gd name="connsiteX49-3177" fmla="*/ 8184799 w 13468146"/>
              <a:gd name="connsiteY49-3178" fmla="*/ 2396338 h 11417731"/>
              <a:gd name="connsiteX50-3179" fmla="*/ 9449987 w 13468146"/>
              <a:gd name="connsiteY50-3180" fmla="*/ 4690114 h 11417731"/>
              <a:gd name="connsiteX51-3181" fmla="*/ 6731897 w 13468146"/>
              <a:gd name="connsiteY51-3182" fmla="*/ 7408106 h 11417731"/>
              <a:gd name="connsiteX52-3183" fmla="*/ 5044022 w 13468146"/>
              <a:gd name="connsiteY52-3184" fmla="*/ 6587344 h 11417731"/>
              <a:gd name="connsiteX53-3185" fmla="*/ 4017563 w 13468146"/>
              <a:gd name="connsiteY53-3186" fmla="*/ 4690114 h 11417731"/>
              <a:gd name="connsiteX54-3187" fmla="*/ 5278997 w 13468146"/>
              <a:gd name="connsiteY54-3188" fmla="*/ 2396338 h 11417731"/>
              <a:gd name="connsiteX55-3189" fmla="*/ 5436677 w 13468146"/>
              <a:gd name="connsiteY55-3190" fmla="*/ 2080990 h 11417731"/>
              <a:gd name="connsiteX56-3191" fmla="*/ 5436677 w 13468146"/>
              <a:gd name="connsiteY56-3192" fmla="*/ 320301 h 11417731"/>
              <a:gd name="connsiteX57" fmla="*/ 6731897 w 13468146"/>
              <a:gd name="connsiteY57" fmla="*/ 132594 h 11417731"/>
              <a:gd name="connsiteX0-3193" fmla="*/ 6394050 w 13468146"/>
              <a:gd name="connsiteY0-3194" fmla="*/ 8263768 h 11417731"/>
              <a:gd name="connsiteX1-3195" fmla="*/ 7073500 w 13468146"/>
              <a:gd name="connsiteY1-3196" fmla="*/ 8263768 h 11417731"/>
              <a:gd name="connsiteX2-3197" fmla="*/ 7073500 w 13468146"/>
              <a:gd name="connsiteY2-3198" fmla="*/ 11067293 h 11417731"/>
              <a:gd name="connsiteX3-3199" fmla="*/ 6394050 w 13468146"/>
              <a:gd name="connsiteY3-3200" fmla="*/ 11067293 h 11417731"/>
              <a:gd name="connsiteX4-3201" fmla="*/ 6394050 w 13468146"/>
              <a:gd name="connsiteY4-3202" fmla="*/ 8263768 h 11417731"/>
              <a:gd name="connsiteX5-3203" fmla="*/ 8814988 w 13468146"/>
              <a:gd name="connsiteY5-3204" fmla="*/ 7614481 h 11417731"/>
              <a:gd name="connsiteX6-3205" fmla="*/ 10218338 w 13468146"/>
              <a:gd name="connsiteY6-3206" fmla="*/ 10043356 h 11417731"/>
              <a:gd name="connsiteX7-3207" fmla="*/ 9629376 w 13468146"/>
              <a:gd name="connsiteY7-3208" fmla="*/ 10379906 h 11417731"/>
              <a:gd name="connsiteX8-3209" fmla="*/ 8226025 w 13468146"/>
              <a:gd name="connsiteY8-3210" fmla="*/ 7952619 h 11417731"/>
              <a:gd name="connsiteX9-3211" fmla="*/ 8814988 w 13468146"/>
              <a:gd name="connsiteY9-3212" fmla="*/ 7614481 h 11417731"/>
              <a:gd name="connsiteX10-3213" fmla="*/ 4647801 w 13468146"/>
              <a:gd name="connsiteY10-3214" fmla="*/ 7614481 h 11417731"/>
              <a:gd name="connsiteX11-3215" fmla="*/ 5238351 w 13468146"/>
              <a:gd name="connsiteY11-3216" fmla="*/ 7952619 h 11417731"/>
              <a:gd name="connsiteX12-3217" fmla="*/ 3833413 w 13468146"/>
              <a:gd name="connsiteY12-3218" fmla="*/ 10379906 h 11417731"/>
              <a:gd name="connsiteX13-3219" fmla="*/ 3244450 w 13468146"/>
              <a:gd name="connsiteY13-3220" fmla="*/ 10043356 h 11417731"/>
              <a:gd name="connsiteX14-3221" fmla="*/ 4647801 w 13468146"/>
              <a:gd name="connsiteY14-3222" fmla="*/ 7614481 h 11417731"/>
              <a:gd name="connsiteX15-3223" fmla="*/ 10000850 w 13468146"/>
              <a:gd name="connsiteY15-3224" fmla="*/ 6176206 h 11417731"/>
              <a:gd name="connsiteX16-3225" fmla="*/ 12429725 w 13468146"/>
              <a:gd name="connsiteY16-3226" fmla="*/ 7579556 h 11417731"/>
              <a:gd name="connsiteX17-3227" fmla="*/ 12091588 w 13468146"/>
              <a:gd name="connsiteY17-3228" fmla="*/ 8170106 h 11417731"/>
              <a:gd name="connsiteX18-3229" fmla="*/ 9659537 w 13468146"/>
              <a:gd name="connsiteY18-3230" fmla="*/ 6769931 h 11417731"/>
              <a:gd name="connsiteX19-3231" fmla="*/ 10000850 w 13468146"/>
              <a:gd name="connsiteY19-3232" fmla="*/ 6176206 h 11417731"/>
              <a:gd name="connsiteX20-3233" fmla="*/ 3461938 w 13468146"/>
              <a:gd name="connsiteY20-3234" fmla="*/ 6176206 h 11417731"/>
              <a:gd name="connsiteX21-3235" fmla="*/ 3803250 w 13468146"/>
              <a:gd name="connsiteY21-3236" fmla="*/ 6765169 h 11417731"/>
              <a:gd name="connsiteX22-3237" fmla="*/ 1375962 w 13468146"/>
              <a:gd name="connsiteY22-3238" fmla="*/ 8170106 h 11417731"/>
              <a:gd name="connsiteX23-3239" fmla="*/ 1033062 w 13468146"/>
              <a:gd name="connsiteY23-3240" fmla="*/ 7579556 h 11417731"/>
              <a:gd name="connsiteX24-3241" fmla="*/ 3461938 w 13468146"/>
              <a:gd name="connsiteY24-3242" fmla="*/ 6176206 h 11417731"/>
              <a:gd name="connsiteX25-3243" fmla="*/ 10308825 w 13468146"/>
              <a:gd name="connsiteY25-3244" fmla="*/ 4344232 h 11417731"/>
              <a:gd name="connsiteX26-3245" fmla="*/ 13117113 w 13468146"/>
              <a:gd name="connsiteY26-3246" fmla="*/ 4344232 h 11417731"/>
              <a:gd name="connsiteX27-3247" fmla="*/ 13117113 w 13468146"/>
              <a:gd name="connsiteY27-3248" fmla="*/ 5023682 h 11417731"/>
              <a:gd name="connsiteX28-3249" fmla="*/ 10308825 w 13468146"/>
              <a:gd name="connsiteY28-3250" fmla="*/ 5023682 h 11417731"/>
              <a:gd name="connsiteX29-3251" fmla="*/ 10308825 w 13468146"/>
              <a:gd name="connsiteY29-3252" fmla="*/ 4344232 h 11417731"/>
              <a:gd name="connsiteX30-3253" fmla="*/ 350437 w 13468146"/>
              <a:gd name="connsiteY30-3254" fmla="*/ 4344231 h 11417731"/>
              <a:gd name="connsiteX31-3255" fmla="*/ 3153962 w 13468146"/>
              <a:gd name="connsiteY31-3256" fmla="*/ 4344231 h 11417731"/>
              <a:gd name="connsiteX32-3257" fmla="*/ 3153962 w 13468146"/>
              <a:gd name="connsiteY32-3258" fmla="*/ 5023681 h 11417731"/>
              <a:gd name="connsiteX33-3259" fmla="*/ 350437 w 13468146"/>
              <a:gd name="connsiteY33-3260" fmla="*/ 5023681 h 11417731"/>
              <a:gd name="connsiteX34-3261" fmla="*/ 350437 w 13468146"/>
              <a:gd name="connsiteY34-3262" fmla="*/ 4344231 h 11417731"/>
              <a:gd name="connsiteX35-3263" fmla="*/ 6731897 w 13468146"/>
              <a:gd name="connsiteY35-3264" fmla="*/ 1318901 h 11417731"/>
              <a:gd name="connsiteX36-3265" fmla="*/ 6116199 w 13468146"/>
              <a:gd name="connsiteY36-3266" fmla="*/ 1378967 h 11417731"/>
              <a:gd name="connsiteX37-3267" fmla="*/ 6116199 w 13468146"/>
              <a:gd name="connsiteY37-3268" fmla="*/ 2080990 h 11417731"/>
              <a:gd name="connsiteX38-3269" fmla="*/ 5624390 w 13468146"/>
              <a:gd name="connsiteY38-3270" fmla="*/ 2981983 h 11417731"/>
              <a:gd name="connsiteX39-3271" fmla="*/ 4697086 w 13468146"/>
              <a:gd name="connsiteY39-3272" fmla="*/ 4690114 h 11417731"/>
              <a:gd name="connsiteX40-3273" fmla="*/ 6731897 w 13468146"/>
              <a:gd name="connsiteY40-3274" fmla="*/ 6724854 h 11417731"/>
              <a:gd name="connsiteX41-3275" fmla="*/ 8766711 w 13468146"/>
              <a:gd name="connsiteY41-3276" fmla="*/ 4690114 h 11417731"/>
              <a:gd name="connsiteX42-3277" fmla="*/ 7843161 w 13468146"/>
              <a:gd name="connsiteY42-3278" fmla="*/ 2981983 h 11417731"/>
              <a:gd name="connsiteX43-3279" fmla="*/ 7351352 w 13468146"/>
              <a:gd name="connsiteY43-3280" fmla="*/ 2080990 h 11417731"/>
              <a:gd name="connsiteX44-3281" fmla="*/ 7351352 w 13468146"/>
              <a:gd name="connsiteY44-3282" fmla="*/ 1378967 h 11417731"/>
              <a:gd name="connsiteX45-3283" fmla="*/ 6731897 w 13468146"/>
              <a:gd name="connsiteY45-3284" fmla="*/ 1318901 h 11417731"/>
              <a:gd name="connsiteX46-3285" fmla="*/ 6731897 w 13468146"/>
              <a:gd name="connsiteY46-3286" fmla="*/ 132594 h 11417731"/>
              <a:gd name="connsiteX47-3287" fmla="*/ 8030874 w 13468146"/>
              <a:gd name="connsiteY47-3288" fmla="*/ 320301 h 11417731"/>
              <a:gd name="connsiteX48-3289" fmla="*/ 8030874 w 13468146"/>
              <a:gd name="connsiteY48-3290" fmla="*/ 2080990 h 11417731"/>
              <a:gd name="connsiteX49-3291" fmla="*/ 8184799 w 13468146"/>
              <a:gd name="connsiteY49-3292" fmla="*/ 2396338 h 11417731"/>
              <a:gd name="connsiteX50-3293" fmla="*/ 9449987 w 13468146"/>
              <a:gd name="connsiteY50-3294" fmla="*/ 4690114 h 11417731"/>
              <a:gd name="connsiteX51-3295" fmla="*/ 6731897 w 13468146"/>
              <a:gd name="connsiteY51-3296" fmla="*/ 7408106 h 11417731"/>
              <a:gd name="connsiteX52-3297" fmla="*/ 5044022 w 13468146"/>
              <a:gd name="connsiteY52-3298" fmla="*/ 6587344 h 11417731"/>
              <a:gd name="connsiteX53-3299" fmla="*/ 4017563 w 13468146"/>
              <a:gd name="connsiteY53-3300" fmla="*/ 4690114 h 11417731"/>
              <a:gd name="connsiteX54-3301" fmla="*/ 5278997 w 13468146"/>
              <a:gd name="connsiteY54-3302" fmla="*/ 2396338 h 11417731"/>
              <a:gd name="connsiteX55-3303" fmla="*/ 5436677 w 13468146"/>
              <a:gd name="connsiteY55-3304" fmla="*/ 2080990 h 11417731"/>
              <a:gd name="connsiteX56-3305" fmla="*/ 5436677 w 13468146"/>
              <a:gd name="connsiteY56-3306" fmla="*/ 320301 h 11417731"/>
              <a:gd name="connsiteX57-3307" fmla="*/ 6731897 w 13468146"/>
              <a:gd name="connsiteY57-3308" fmla="*/ 132594 h 11417731"/>
              <a:gd name="connsiteX0-3309" fmla="*/ 6394050 w 13468146"/>
              <a:gd name="connsiteY0-3310" fmla="*/ 8263768 h 11417731"/>
              <a:gd name="connsiteX1-3311" fmla="*/ 7073500 w 13468146"/>
              <a:gd name="connsiteY1-3312" fmla="*/ 8263768 h 11417731"/>
              <a:gd name="connsiteX2-3313" fmla="*/ 7073500 w 13468146"/>
              <a:gd name="connsiteY2-3314" fmla="*/ 11067293 h 11417731"/>
              <a:gd name="connsiteX3-3315" fmla="*/ 6394050 w 13468146"/>
              <a:gd name="connsiteY3-3316" fmla="*/ 11067293 h 11417731"/>
              <a:gd name="connsiteX4-3317" fmla="*/ 6394050 w 13468146"/>
              <a:gd name="connsiteY4-3318" fmla="*/ 8263768 h 11417731"/>
              <a:gd name="connsiteX5-3319" fmla="*/ 8814988 w 13468146"/>
              <a:gd name="connsiteY5-3320" fmla="*/ 7614481 h 11417731"/>
              <a:gd name="connsiteX6-3321" fmla="*/ 10218338 w 13468146"/>
              <a:gd name="connsiteY6-3322" fmla="*/ 10043356 h 11417731"/>
              <a:gd name="connsiteX7-3323" fmla="*/ 9629376 w 13468146"/>
              <a:gd name="connsiteY7-3324" fmla="*/ 10379906 h 11417731"/>
              <a:gd name="connsiteX8-3325" fmla="*/ 8226025 w 13468146"/>
              <a:gd name="connsiteY8-3326" fmla="*/ 7952619 h 11417731"/>
              <a:gd name="connsiteX9-3327" fmla="*/ 8814988 w 13468146"/>
              <a:gd name="connsiteY9-3328" fmla="*/ 7614481 h 11417731"/>
              <a:gd name="connsiteX10-3329" fmla="*/ 4647801 w 13468146"/>
              <a:gd name="connsiteY10-3330" fmla="*/ 7614481 h 11417731"/>
              <a:gd name="connsiteX11-3331" fmla="*/ 5238351 w 13468146"/>
              <a:gd name="connsiteY11-3332" fmla="*/ 7952619 h 11417731"/>
              <a:gd name="connsiteX12-3333" fmla="*/ 3833413 w 13468146"/>
              <a:gd name="connsiteY12-3334" fmla="*/ 10379906 h 11417731"/>
              <a:gd name="connsiteX13-3335" fmla="*/ 3244450 w 13468146"/>
              <a:gd name="connsiteY13-3336" fmla="*/ 10043356 h 11417731"/>
              <a:gd name="connsiteX14-3337" fmla="*/ 4647801 w 13468146"/>
              <a:gd name="connsiteY14-3338" fmla="*/ 7614481 h 11417731"/>
              <a:gd name="connsiteX15-3339" fmla="*/ 10000850 w 13468146"/>
              <a:gd name="connsiteY15-3340" fmla="*/ 6176206 h 11417731"/>
              <a:gd name="connsiteX16-3341" fmla="*/ 12429725 w 13468146"/>
              <a:gd name="connsiteY16-3342" fmla="*/ 7579556 h 11417731"/>
              <a:gd name="connsiteX17-3343" fmla="*/ 12091588 w 13468146"/>
              <a:gd name="connsiteY17-3344" fmla="*/ 8170106 h 11417731"/>
              <a:gd name="connsiteX18-3345" fmla="*/ 9659537 w 13468146"/>
              <a:gd name="connsiteY18-3346" fmla="*/ 6769931 h 11417731"/>
              <a:gd name="connsiteX19-3347" fmla="*/ 10000850 w 13468146"/>
              <a:gd name="connsiteY19-3348" fmla="*/ 6176206 h 11417731"/>
              <a:gd name="connsiteX20-3349" fmla="*/ 3461938 w 13468146"/>
              <a:gd name="connsiteY20-3350" fmla="*/ 6176206 h 11417731"/>
              <a:gd name="connsiteX21-3351" fmla="*/ 3803250 w 13468146"/>
              <a:gd name="connsiteY21-3352" fmla="*/ 6765169 h 11417731"/>
              <a:gd name="connsiteX22-3353" fmla="*/ 1375962 w 13468146"/>
              <a:gd name="connsiteY22-3354" fmla="*/ 8170106 h 11417731"/>
              <a:gd name="connsiteX23-3355" fmla="*/ 1033062 w 13468146"/>
              <a:gd name="connsiteY23-3356" fmla="*/ 7579556 h 11417731"/>
              <a:gd name="connsiteX24-3357" fmla="*/ 3461938 w 13468146"/>
              <a:gd name="connsiteY24-3358" fmla="*/ 6176206 h 11417731"/>
              <a:gd name="connsiteX25-3359" fmla="*/ 10308825 w 13468146"/>
              <a:gd name="connsiteY25-3360" fmla="*/ 4344232 h 11417731"/>
              <a:gd name="connsiteX26-3361" fmla="*/ 13117113 w 13468146"/>
              <a:gd name="connsiteY26-3362" fmla="*/ 4344232 h 11417731"/>
              <a:gd name="connsiteX27-3363" fmla="*/ 13117113 w 13468146"/>
              <a:gd name="connsiteY27-3364" fmla="*/ 5023682 h 11417731"/>
              <a:gd name="connsiteX28-3365" fmla="*/ 10308825 w 13468146"/>
              <a:gd name="connsiteY28-3366" fmla="*/ 5023682 h 11417731"/>
              <a:gd name="connsiteX29-3367" fmla="*/ 10308825 w 13468146"/>
              <a:gd name="connsiteY29-3368" fmla="*/ 4344232 h 11417731"/>
              <a:gd name="connsiteX30-3369" fmla="*/ 350437 w 13468146"/>
              <a:gd name="connsiteY30-3370" fmla="*/ 4344231 h 11417731"/>
              <a:gd name="connsiteX31-3371" fmla="*/ 3153962 w 13468146"/>
              <a:gd name="connsiteY31-3372" fmla="*/ 4344231 h 11417731"/>
              <a:gd name="connsiteX32-3373" fmla="*/ 3153962 w 13468146"/>
              <a:gd name="connsiteY32-3374" fmla="*/ 5023681 h 11417731"/>
              <a:gd name="connsiteX33-3375" fmla="*/ 350437 w 13468146"/>
              <a:gd name="connsiteY33-3376" fmla="*/ 5023681 h 11417731"/>
              <a:gd name="connsiteX34-3377" fmla="*/ 350437 w 13468146"/>
              <a:gd name="connsiteY34-3378" fmla="*/ 4344231 h 11417731"/>
              <a:gd name="connsiteX35-3379" fmla="*/ 6731897 w 13468146"/>
              <a:gd name="connsiteY35-3380" fmla="*/ 1318901 h 11417731"/>
              <a:gd name="connsiteX36-3381" fmla="*/ 6116199 w 13468146"/>
              <a:gd name="connsiteY36-3382" fmla="*/ 1378967 h 11417731"/>
              <a:gd name="connsiteX37-3383" fmla="*/ 6116199 w 13468146"/>
              <a:gd name="connsiteY37-3384" fmla="*/ 2080990 h 11417731"/>
              <a:gd name="connsiteX38-3385" fmla="*/ 5624390 w 13468146"/>
              <a:gd name="connsiteY38-3386" fmla="*/ 2981983 h 11417731"/>
              <a:gd name="connsiteX39-3387" fmla="*/ 4697086 w 13468146"/>
              <a:gd name="connsiteY39-3388" fmla="*/ 4690114 h 11417731"/>
              <a:gd name="connsiteX40-3389" fmla="*/ 6731897 w 13468146"/>
              <a:gd name="connsiteY40-3390" fmla="*/ 6724854 h 11417731"/>
              <a:gd name="connsiteX41-3391" fmla="*/ 8766711 w 13468146"/>
              <a:gd name="connsiteY41-3392" fmla="*/ 4690114 h 11417731"/>
              <a:gd name="connsiteX42-3393" fmla="*/ 7843161 w 13468146"/>
              <a:gd name="connsiteY42-3394" fmla="*/ 2981983 h 11417731"/>
              <a:gd name="connsiteX43-3395" fmla="*/ 7351352 w 13468146"/>
              <a:gd name="connsiteY43-3396" fmla="*/ 2080990 h 11417731"/>
              <a:gd name="connsiteX44-3397" fmla="*/ 7351352 w 13468146"/>
              <a:gd name="connsiteY44-3398" fmla="*/ 1378967 h 11417731"/>
              <a:gd name="connsiteX45-3399" fmla="*/ 6731897 w 13468146"/>
              <a:gd name="connsiteY45-3400" fmla="*/ 1318901 h 11417731"/>
              <a:gd name="connsiteX46-3401" fmla="*/ 6731897 w 13468146"/>
              <a:gd name="connsiteY46-3402" fmla="*/ 132594 h 11417731"/>
              <a:gd name="connsiteX47-3403" fmla="*/ 8030874 w 13468146"/>
              <a:gd name="connsiteY47-3404" fmla="*/ 320301 h 11417731"/>
              <a:gd name="connsiteX48-3405" fmla="*/ 8030874 w 13468146"/>
              <a:gd name="connsiteY48-3406" fmla="*/ 2080990 h 11417731"/>
              <a:gd name="connsiteX49-3407" fmla="*/ 8184799 w 13468146"/>
              <a:gd name="connsiteY49-3408" fmla="*/ 2396338 h 11417731"/>
              <a:gd name="connsiteX50-3409" fmla="*/ 9449987 w 13468146"/>
              <a:gd name="connsiteY50-3410" fmla="*/ 4690114 h 11417731"/>
              <a:gd name="connsiteX51-3411" fmla="*/ 8511515 w 13468146"/>
              <a:gd name="connsiteY51-3412" fmla="*/ 6452348 h 11417731"/>
              <a:gd name="connsiteX52-3413" fmla="*/ 6731897 w 13468146"/>
              <a:gd name="connsiteY52-3414" fmla="*/ 7408106 h 11417731"/>
              <a:gd name="connsiteX53-3415" fmla="*/ 5044022 w 13468146"/>
              <a:gd name="connsiteY53-3416" fmla="*/ 6587344 h 11417731"/>
              <a:gd name="connsiteX54-3417" fmla="*/ 4017563 w 13468146"/>
              <a:gd name="connsiteY54-3418" fmla="*/ 4690114 h 11417731"/>
              <a:gd name="connsiteX55-3419" fmla="*/ 5278997 w 13468146"/>
              <a:gd name="connsiteY55-3420" fmla="*/ 2396338 h 11417731"/>
              <a:gd name="connsiteX56-3421" fmla="*/ 5436677 w 13468146"/>
              <a:gd name="connsiteY56-3422" fmla="*/ 2080990 h 11417731"/>
              <a:gd name="connsiteX57-3423" fmla="*/ 5436677 w 13468146"/>
              <a:gd name="connsiteY57-3424" fmla="*/ 320301 h 11417731"/>
              <a:gd name="connsiteX58" fmla="*/ 6731897 w 13468146"/>
              <a:gd name="connsiteY58" fmla="*/ 132594 h 11417731"/>
              <a:gd name="connsiteX0-3425" fmla="*/ 6394050 w 13468146"/>
              <a:gd name="connsiteY0-3426" fmla="*/ 8263768 h 11417731"/>
              <a:gd name="connsiteX1-3427" fmla="*/ 7073500 w 13468146"/>
              <a:gd name="connsiteY1-3428" fmla="*/ 8263768 h 11417731"/>
              <a:gd name="connsiteX2-3429" fmla="*/ 7073500 w 13468146"/>
              <a:gd name="connsiteY2-3430" fmla="*/ 11067293 h 11417731"/>
              <a:gd name="connsiteX3-3431" fmla="*/ 6394050 w 13468146"/>
              <a:gd name="connsiteY3-3432" fmla="*/ 11067293 h 11417731"/>
              <a:gd name="connsiteX4-3433" fmla="*/ 6394050 w 13468146"/>
              <a:gd name="connsiteY4-3434" fmla="*/ 8263768 h 11417731"/>
              <a:gd name="connsiteX5-3435" fmla="*/ 8814988 w 13468146"/>
              <a:gd name="connsiteY5-3436" fmla="*/ 7614481 h 11417731"/>
              <a:gd name="connsiteX6-3437" fmla="*/ 10218338 w 13468146"/>
              <a:gd name="connsiteY6-3438" fmla="*/ 10043356 h 11417731"/>
              <a:gd name="connsiteX7-3439" fmla="*/ 9629376 w 13468146"/>
              <a:gd name="connsiteY7-3440" fmla="*/ 10379906 h 11417731"/>
              <a:gd name="connsiteX8-3441" fmla="*/ 8226025 w 13468146"/>
              <a:gd name="connsiteY8-3442" fmla="*/ 7952619 h 11417731"/>
              <a:gd name="connsiteX9-3443" fmla="*/ 8814988 w 13468146"/>
              <a:gd name="connsiteY9-3444" fmla="*/ 7614481 h 11417731"/>
              <a:gd name="connsiteX10-3445" fmla="*/ 4647801 w 13468146"/>
              <a:gd name="connsiteY10-3446" fmla="*/ 7614481 h 11417731"/>
              <a:gd name="connsiteX11-3447" fmla="*/ 5238351 w 13468146"/>
              <a:gd name="connsiteY11-3448" fmla="*/ 7952619 h 11417731"/>
              <a:gd name="connsiteX12-3449" fmla="*/ 3833413 w 13468146"/>
              <a:gd name="connsiteY12-3450" fmla="*/ 10379906 h 11417731"/>
              <a:gd name="connsiteX13-3451" fmla="*/ 3244450 w 13468146"/>
              <a:gd name="connsiteY13-3452" fmla="*/ 10043356 h 11417731"/>
              <a:gd name="connsiteX14-3453" fmla="*/ 4647801 w 13468146"/>
              <a:gd name="connsiteY14-3454" fmla="*/ 7614481 h 11417731"/>
              <a:gd name="connsiteX15-3455" fmla="*/ 10000850 w 13468146"/>
              <a:gd name="connsiteY15-3456" fmla="*/ 6176206 h 11417731"/>
              <a:gd name="connsiteX16-3457" fmla="*/ 12429725 w 13468146"/>
              <a:gd name="connsiteY16-3458" fmla="*/ 7579556 h 11417731"/>
              <a:gd name="connsiteX17-3459" fmla="*/ 12091588 w 13468146"/>
              <a:gd name="connsiteY17-3460" fmla="*/ 8170106 h 11417731"/>
              <a:gd name="connsiteX18-3461" fmla="*/ 9659537 w 13468146"/>
              <a:gd name="connsiteY18-3462" fmla="*/ 6769931 h 11417731"/>
              <a:gd name="connsiteX19-3463" fmla="*/ 10000850 w 13468146"/>
              <a:gd name="connsiteY19-3464" fmla="*/ 6176206 h 11417731"/>
              <a:gd name="connsiteX20-3465" fmla="*/ 3461938 w 13468146"/>
              <a:gd name="connsiteY20-3466" fmla="*/ 6176206 h 11417731"/>
              <a:gd name="connsiteX21-3467" fmla="*/ 3803250 w 13468146"/>
              <a:gd name="connsiteY21-3468" fmla="*/ 6765169 h 11417731"/>
              <a:gd name="connsiteX22-3469" fmla="*/ 1375962 w 13468146"/>
              <a:gd name="connsiteY22-3470" fmla="*/ 8170106 h 11417731"/>
              <a:gd name="connsiteX23-3471" fmla="*/ 1033062 w 13468146"/>
              <a:gd name="connsiteY23-3472" fmla="*/ 7579556 h 11417731"/>
              <a:gd name="connsiteX24-3473" fmla="*/ 3461938 w 13468146"/>
              <a:gd name="connsiteY24-3474" fmla="*/ 6176206 h 11417731"/>
              <a:gd name="connsiteX25-3475" fmla="*/ 10308825 w 13468146"/>
              <a:gd name="connsiteY25-3476" fmla="*/ 4344232 h 11417731"/>
              <a:gd name="connsiteX26-3477" fmla="*/ 13117113 w 13468146"/>
              <a:gd name="connsiteY26-3478" fmla="*/ 4344232 h 11417731"/>
              <a:gd name="connsiteX27-3479" fmla="*/ 13117113 w 13468146"/>
              <a:gd name="connsiteY27-3480" fmla="*/ 5023682 h 11417731"/>
              <a:gd name="connsiteX28-3481" fmla="*/ 10308825 w 13468146"/>
              <a:gd name="connsiteY28-3482" fmla="*/ 5023682 h 11417731"/>
              <a:gd name="connsiteX29-3483" fmla="*/ 10308825 w 13468146"/>
              <a:gd name="connsiteY29-3484" fmla="*/ 4344232 h 11417731"/>
              <a:gd name="connsiteX30-3485" fmla="*/ 350437 w 13468146"/>
              <a:gd name="connsiteY30-3486" fmla="*/ 4344231 h 11417731"/>
              <a:gd name="connsiteX31-3487" fmla="*/ 3153962 w 13468146"/>
              <a:gd name="connsiteY31-3488" fmla="*/ 4344231 h 11417731"/>
              <a:gd name="connsiteX32-3489" fmla="*/ 3153962 w 13468146"/>
              <a:gd name="connsiteY32-3490" fmla="*/ 5023681 h 11417731"/>
              <a:gd name="connsiteX33-3491" fmla="*/ 350437 w 13468146"/>
              <a:gd name="connsiteY33-3492" fmla="*/ 5023681 h 11417731"/>
              <a:gd name="connsiteX34-3493" fmla="*/ 350437 w 13468146"/>
              <a:gd name="connsiteY34-3494" fmla="*/ 4344231 h 11417731"/>
              <a:gd name="connsiteX35-3495" fmla="*/ 6731897 w 13468146"/>
              <a:gd name="connsiteY35-3496" fmla="*/ 1318901 h 11417731"/>
              <a:gd name="connsiteX36-3497" fmla="*/ 6116199 w 13468146"/>
              <a:gd name="connsiteY36-3498" fmla="*/ 1378967 h 11417731"/>
              <a:gd name="connsiteX37-3499" fmla="*/ 6116199 w 13468146"/>
              <a:gd name="connsiteY37-3500" fmla="*/ 2080990 h 11417731"/>
              <a:gd name="connsiteX38-3501" fmla="*/ 5624390 w 13468146"/>
              <a:gd name="connsiteY38-3502" fmla="*/ 2981983 h 11417731"/>
              <a:gd name="connsiteX39-3503" fmla="*/ 4697086 w 13468146"/>
              <a:gd name="connsiteY39-3504" fmla="*/ 4690114 h 11417731"/>
              <a:gd name="connsiteX40-3505" fmla="*/ 6731897 w 13468146"/>
              <a:gd name="connsiteY40-3506" fmla="*/ 6724854 h 11417731"/>
              <a:gd name="connsiteX41-3507" fmla="*/ 8766711 w 13468146"/>
              <a:gd name="connsiteY41-3508" fmla="*/ 4690114 h 11417731"/>
              <a:gd name="connsiteX42-3509" fmla="*/ 7843161 w 13468146"/>
              <a:gd name="connsiteY42-3510" fmla="*/ 2981983 h 11417731"/>
              <a:gd name="connsiteX43-3511" fmla="*/ 7351352 w 13468146"/>
              <a:gd name="connsiteY43-3512" fmla="*/ 2080990 h 11417731"/>
              <a:gd name="connsiteX44-3513" fmla="*/ 7351352 w 13468146"/>
              <a:gd name="connsiteY44-3514" fmla="*/ 1378967 h 11417731"/>
              <a:gd name="connsiteX45-3515" fmla="*/ 6731897 w 13468146"/>
              <a:gd name="connsiteY45-3516" fmla="*/ 1318901 h 11417731"/>
              <a:gd name="connsiteX46-3517" fmla="*/ 6731897 w 13468146"/>
              <a:gd name="connsiteY46-3518" fmla="*/ 132594 h 11417731"/>
              <a:gd name="connsiteX47-3519" fmla="*/ 8030874 w 13468146"/>
              <a:gd name="connsiteY47-3520" fmla="*/ 320301 h 11417731"/>
              <a:gd name="connsiteX48-3521" fmla="*/ 8030874 w 13468146"/>
              <a:gd name="connsiteY48-3522" fmla="*/ 2080990 h 11417731"/>
              <a:gd name="connsiteX49-3523" fmla="*/ 8184799 w 13468146"/>
              <a:gd name="connsiteY49-3524" fmla="*/ 2396338 h 11417731"/>
              <a:gd name="connsiteX50-3525" fmla="*/ 9449987 w 13468146"/>
              <a:gd name="connsiteY50-3526" fmla="*/ 4690114 h 11417731"/>
              <a:gd name="connsiteX51-3527" fmla="*/ 8511515 w 13468146"/>
              <a:gd name="connsiteY51-3528" fmla="*/ 6452348 h 11417731"/>
              <a:gd name="connsiteX52-3529" fmla="*/ 6731897 w 13468146"/>
              <a:gd name="connsiteY52-3530" fmla="*/ 7408106 h 11417731"/>
              <a:gd name="connsiteX53-3531" fmla="*/ 5044022 w 13468146"/>
              <a:gd name="connsiteY53-3532" fmla="*/ 6587344 h 11417731"/>
              <a:gd name="connsiteX54-3533" fmla="*/ 4017563 w 13468146"/>
              <a:gd name="connsiteY54-3534" fmla="*/ 4690114 h 11417731"/>
              <a:gd name="connsiteX55-3535" fmla="*/ 5278997 w 13468146"/>
              <a:gd name="connsiteY55-3536" fmla="*/ 2396338 h 11417731"/>
              <a:gd name="connsiteX56-3537" fmla="*/ 5436677 w 13468146"/>
              <a:gd name="connsiteY56-3538" fmla="*/ 2080990 h 11417731"/>
              <a:gd name="connsiteX57-3539" fmla="*/ 5436677 w 13468146"/>
              <a:gd name="connsiteY57-3540" fmla="*/ 320301 h 11417731"/>
              <a:gd name="connsiteX58-3541" fmla="*/ 6731897 w 13468146"/>
              <a:gd name="connsiteY58-3542" fmla="*/ 132594 h 1141773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71" y="connsiteY35-72"/>
              </a:cxn>
              <a:cxn ang="0">
                <a:pos x="connsiteX36-73" y="connsiteY36-74"/>
              </a:cxn>
              <a:cxn ang="0">
                <a:pos x="connsiteX37-75" y="connsiteY37-76"/>
              </a:cxn>
              <a:cxn ang="0">
                <a:pos x="connsiteX38-77" y="connsiteY38-78"/>
              </a:cxn>
              <a:cxn ang="0">
                <a:pos x="connsiteX39-79" y="connsiteY39-80"/>
              </a:cxn>
              <a:cxn ang="0">
                <a:pos x="connsiteX40-81" y="connsiteY40-82"/>
              </a:cxn>
              <a:cxn ang="0">
                <a:pos x="connsiteX41-83" y="connsiteY41-84"/>
              </a:cxn>
              <a:cxn ang="0">
                <a:pos x="connsiteX42-85" y="connsiteY42-86"/>
              </a:cxn>
              <a:cxn ang="0">
                <a:pos x="connsiteX43-87" y="connsiteY43-88"/>
              </a:cxn>
              <a:cxn ang="0">
                <a:pos x="connsiteX44-89" y="connsiteY44-90"/>
              </a:cxn>
              <a:cxn ang="0">
                <a:pos x="connsiteX45-91" y="connsiteY45-92"/>
              </a:cxn>
              <a:cxn ang="0">
                <a:pos x="connsiteX46-93" y="connsiteY46-94"/>
              </a:cxn>
              <a:cxn ang="0">
                <a:pos x="connsiteX47-95" y="connsiteY47-96"/>
              </a:cxn>
              <a:cxn ang="0">
                <a:pos x="connsiteX48-97" y="connsiteY48-98"/>
              </a:cxn>
              <a:cxn ang="0">
                <a:pos x="connsiteX49-99" y="connsiteY49-100"/>
              </a:cxn>
              <a:cxn ang="0">
                <a:pos x="connsiteX50-101" y="connsiteY50-102"/>
              </a:cxn>
              <a:cxn ang="0">
                <a:pos x="connsiteX51-103" y="connsiteY51-104"/>
              </a:cxn>
              <a:cxn ang="0">
                <a:pos x="connsiteX52-105" y="connsiteY52-106"/>
              </a:cxn>
              <a:cxn ang="0">
                <a:pos x="connsiteX53-107" y="connsiteY53-108"/>
              </a:cxn>
              <a:cxn ang="0">
                <a:pos x="connsiteX54-109" y="connsiteY54-110"/>
              </a:cxn>
              <a:cxn ang="0">
                <a:pos x="connsiteX55-111" y="connsiteY55-112"/>
              </a:cxn>
              <a:cxn ang="0">
                <a:pos x="connsiteX56-113" y="connsiteY56-114"/>
              </a:cxn>
              <a:cxn ang="0">
                <a:pos x="connsiteX57-3307" y="connsiteY57-3308"/>
              </a:cxn>
              <a:cxn ang="0">
                <a:pos x="connsiteX58-3541" y="connsiteY58-3542"/>
              </a:cxn>
            </a:cxnLst>
            <a:rect l="l" t="t" r="r" b="b"/>
            <a:pathLst>
              <a:path w="13468146" h="11417731">
                <a:moveTo>
                  <a:pt x="6394050" y="8263768"/>
                </a:moveTo>
                <a:lnTo>
                  <a:pt x="7073500" y="8263768"/>
                </a:lnTo>
                <a:cubicBezTo>
                  <a:pt x="7299983" y="8263768"/>
                  <a:pt x="7186742" y="10600039"/>
                  <a:pt x="7073500" y="11067293"/>
                </a:cubicBezTo>
                <a:cubicBezTo>
                  <a:pt x="6960258" y="11534547"/>
                  <a:pt x="6507292" y="11534547"/>
                  <a:pt x="6394050" y="11067293"/>
                </a:cubicBezTo>
                <a:cubicBezTo>
                  <a:pt x="6280808" y="10600039"/>
                  <a:pt x="6280808" y="8731022"/>
                  <a:pt x="6394050" y="8263768"/>
                </a:cubicBezTo>
                <a:close/>
                <a:moveTo>
                  <a:pt x="8814988" y="7614481"/>
                </a:moveTo>
                <a:cubicBezTo>
                  <a:pt x="9011309" y="7501768"/>
                  <a:pt x="10082607" y="9582452"/>
                  <a:pt x="10218338" y="10043356"/>
                </a:cubicBezTo>
                <a:cubicBezTo>
                  <a:pt x="10354069" y="10504260"/>
                  <a:pt x="9961428" y="10728362"/>
                  <a:pt x="9629376" y="10379906"/>
                </a:cubicBezTo>
                <a:cubicBezTo>
                  <a:pt x="9297324" y="10031450"/>
                  <a:pt x="8029704" y="8065332"/>
                  <a:pt x="8226025" y="7952619"/>
                </a:cubicBezTo>
                <a:lnTo>
                  <a:pt x="8814988" y="7614481"/>
                </a:lnTo>
                <a:close/>
                <a:moveTo>
                  <a:pt x="4647801" y="7614481"/>
                </a:moveTo>
                <a:cubicBezTo>
                  <a:pt x="4980118" y="7266025"/>
                  <a:pt x="5374082" y="7491715"/>
                  <a:pt x="5238351" y="7952619"/>
                </a:cubicBezTo>
                <a:cubicBezTo>
                  <a:pt x="5102620" y="8413523"/>
                  <a:pt x="4165730" y="10031450"/>
                  <a:pt x="3833413" y="10379906"/>
                </a:cubicBezTo>
                <a:cubicBezTo>
                  <a:pt x="3501096" y="10728362"/>
                  <a:pt x="3108719" y="10504260"/>
                  <a:pt x="3244450" y="10043356"/>
                </a:cubicBezTo>
                <a:cubicBezTo>
                  <a:pt x="3380181" y="9582452"/>
                  <a:pt x="4315484" y="7962937"/>
                  <a:pt x="4647801" y="7614481"/>
                </a:cubicBezTo>
                <a:close/>
                <a:moveTo>
                  <a:pt x="10000850" y="6176206"/>
                </a:moveTo>
                <a:cubicBezTo>
                  <a:pt x="10114621" y="5978298"/>
                  <a:pt x="12081269" y="7247239"/>
                  <a:pt x="12429725" y="7579556"/>
                </a:cubicBezTo>
                <a:cubicBezTo>
                  <a:pt x="12778181" y="7911873"/>
                  <a:pt x="12553286" y="8305044"/>
                  <a:pt x="12091588" y="8170106"/>
                </a:cubicBezTo>
                <a:cubicBezTo>
                  <a:pt x="11629890" y="8035169"/>
                  <a:pt x="10007993" y="7102248"/>
                  <a:pt x="9659537" y="6769931"/>
                </a:cubicBezTo>
                <a:lnTo>
                  <a:pt x="10000850" y="6176206"/>
                </a:lnTo>
                <a:close/>
                <a:moveTo>
                  <a:pt x="3461938" y="6176206"/>
                </a:moveTo>
                <a:cubicBezTo>
                  <a:pt x="3923636" y="6040475"/>
                  <a:pt x="4150913" y="6432852"/>
                  <a:pt x="3803250" y="6765169"/>
                </a:cubicBezTo>
                <a:lnTo>
                  <a:pt x="1375962" y="8170106"/>
                </a:lnTo>
                <a:cubicBezTo>
                  <a:pt x="914264" y="8305837"/>
                  <a:pt x="685399" y="7911873"/>
                  <a:pt x="1033062" y="7579556"/>
                </a:cubicBezTo>
                <a:cubicBezTo>
                  <a:pt x="1380725" y="7247239"/>
                  <a:pt x="3000240" y="6311937"/>
                  <a:pt x="3461938" y="6176206"/>
                </a:cubicBezTo>
                <a:close/>
                <a:moveTo>
                  <a:pt x="10308825" y="4344232"/>
                </a:moveTo>
                <a:cubicBezTo>
                  <a:pt x="10776873" y="4230990"/>
                  <a:pt x="12649065" y="4230990"/>
                  <a:pt x="13117113" y="4344232"/>
                </a:cubicBezTo>
                <a:cubicBezTo>
                  <a:pt x="13585161" y="4457474"/>
                  <a:pt x="13585161" y="4910440"/>
                  <a:pt x="13117113" y="5023682"/>
                </a:cubicBezTo>
                <a:cubicBezTo>
                  <a:pt x="12649065" y="5136924"/>
                  <a:pt x="10308825" y="5250165"/>
                  <a:pt x="10308825" y="5023682"/>
                </a:cubicBezTo>
                <a:lnTo>
                  <a:pt x="10308825" y="4344232"/>
                </a:lnTo>
                <a:close/>
                <a:moveTo>
                  <a:pt x="350437" y="4344231"/>
                </a:moveTo>
                <a:lnTo>
                  <a:pt x="3153962" y="4344231"/>
                </a:lnTo>
                <a:cubicBezTo>
                  <a:pt x="3621216" y="4457473"/>
                  <a:pt x="3621216" y="4910439"/>
                  <a:pt x="3153962" y="5023681"/>
                </a:cubicBezTo>
                <a:cubicBezTo>
                  <a:pt x="2686708" y="5136923"/>
                  <a:pt x="817691" y="5136923"/>
                  <a:pt x="350437" y="5023681"/>
                </a:cubicBezTo>
                <a:cubicBezTo>
                  <a:pt x="-116817" y="4910439"/>
                  <a:pt x="-116817" y="4457473"/>
                  <a:pt x="350437" y="4344231"/>
                </a:cubicBezTo>
                <a:close/>
                <a:moveTo>
                  <a:pt x="6731897" y="1318901"/>
                </a:moveTo>
                <a:cubicBezTo>
                  <a:pt x="6521659" y="1318901"/>
                  <a:pt x="6315175" y="1341426"/>
                  <a:pt x="6116199" y="1378967"/>
                </a:cubicBezTo>
                <a:lnTo>
                  <a:pt x="6116199" y="2080990"/>
                </a:lnTo>
                <a:cubicBezTo>
                  <a:pt x="6116199" y="2314998"/>
                  <a:pt x="5860909" y="2547129"/>
                  <a:pt x="5624390" y="2981983"/>
                </a:cubicBezTo>
                <a:cubicBezTo>
                  <a:pt x="5053741" y="3319855"/>
                  <a:pt x="4697086" y="3567629"/>
                  <a:pt x="4697086" y="4690114"/>
                </a:cubicBezTo>
                <a:cubicBezTo>
                  <a:pt x="4697086" y="5812599"/>
                  <a:pt x="5609371" y="6724854"/>
                  <a:pt x="6731897" y="6724854"/>
                </a:cubicBezTo>
                <a:cubicBezTo>
                  <a:pt x="7854423" y="6724854"/>
                  <a:pt x="8766711" y="5407154"/>
                  <a:pt x="8766711" y="4690114"/>
                </a:cubicBezTo>
                <a:cubicBezTo>
                  <a:pt x="8766711" y="3973074"/>
                  <a:pt x="8413809" y="3319855"/>
                  <a:pt x="7843161" y="2981983"/>
                </a:cubicBezTo>
                <a:cubicBezTo>
                  <a:pt x="7659202" y="2876867"/>
                  <a:pt x="7351352" y="2614077"/>
                  <a:pt x="7351352" y="2080990"/>
                </a:cubicBezTo>
                <a:lnTo>
                  <a:pt x="7351352" y="1378967"/>
                </a:lnTo>
                <a:cubicBezTo>
                  <a:pt x="7351352" y="1144959"/>
                  <a:pt x="6937756" y="1318901"/>
                  <a:pt x="6731897" y="1318901"/>
                </a:cubicBezTo>
                <a:close/>
                <a:moveTo>
                  <a:pt x="6731897" y="132594"/>
                </a:moveTo>
                <a:cubicBezTo>
                  <a:pt x="7186164" y="132594"/>
                  <a:pt x="7621659" y="196415"/>
                  <a:pt x="8030874" y="320301"/>
                </a:cubicBezTo>
                <a:lnTo>
                  <a:pt x="8030874" y="2080990"/>
                </a:lnTo>
                <a:cubicBezTo>
                  <a:pt x="8030874" y="2667886"/>
                  <a:pt x="7948280" y="1961484"/>
                  <a:pt x="8184799" y="2396338"/>
                </a:cubicBezTo>
                <a:cubicBezTo>
                  <a:pt x="8961932" y="2850588"/>
                  <a:pt x="9449987" y="3192216"/>
                  <a:pt x="9449987" y="4690114"/>
                </a:cubicBezTo>
                <a:cubicBezTo>
                  <a:pt x="9504440" y="5366116"/>
                  <a:pt x="8964530" y="5999349"/>
                  <a:pt x="8511515" y="6452348"/>
                </a:cubicBezTo>
                <a:cubicBezTo>
                  <a:pt x="8058500" y="6905347"/>
                  <a:pt x="7309813" y="7385607"/>
                  <a:pt x="6731897" y="7408106"/>
                </a:cubicBezTo>
                <a:cubicBezTo>
                  <a:pt x="6153981" y="7430605"/>
                  <a:pt x="5496411" y="7040343"/>
                  <a:pt x="5044022" y="6587344"/>
                </a:cubicBezTo>
                <a:cubicBezTo>
                  <a:pt x="4591633" y="6134345"/>
                  <a:pt x="3978401" y="5388615"/>
                  <a:pt x="4017563" y="4690114"/>
                </a:cubicBezTo>
                <a:cubicBezTo>
                  <a:pt x="4056725" y="3991613"/>
                  <a:pt x="5155106" y="2467667"/>
                  <a:pt x="5278997" y="2396338"/>
                </a:cubicBezTo>
                <a:cubicBezTo>
                  <a:pt x="5402888" y="2325009"/>
                  <a:pt x="5436677" y="2212385"/>
                  <a:pt x="5436677" y="2080990"/>
                </a:cubicBezTo>
                <a:lnTo>
                  <a:pt x="5436677" y="320301"/>
                </a:lnTo>
                <a:cubicBezTo>
                  <a:pt x="5436677" y="-266595"/>
                  <a:pt x="6299531" y="132594"/>
                  <a:pt x="6731897" y="132594"/>
                </a:cubicBezTo>
                <a:close/>
              </a:path>
            </a:pathLst>
          </a:custGeom>
          <a:blipFill>
            <a:blip r:embed="rId5"/>
            <a:stretch>
              <a:fillRect/>
            </a:stretch>
          </a:blip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55" name="文本框 54"/>
          <p:cNvSpPr txBox="1"/>
          <p:nvPr/>
        </p:nvSpPr>
        <p:spPr>
          <a:xfrm>
            <a:off x="5334381" y="2453824"/>
            <a:ext cx="173829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4000" b="1" dirty="0">
                <a:blipFill>
                  <a:blip r:embed="rId3"/>
                  <a:stretch>
                    <a:fillRect/>
                  </a:stretch>
                </a:blipFill>
                <a:latin typeface="方正硬笔楷书简体" panose="03000509000000000000" pitchFamily="65" charset="-122"/>
                <a:ea typeface="方正硬笔楷书简体" panose="03000509000000000000" pitchFamily="65" charset="-122"/>
              </a:rPr>
              <a:t>创新点</a:t>
            </a:r>
            <a:endParaRPr lang="zh-HK" altLang="en-US" sz="4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14" name="任意多边形 13"/>
          <p:cNvSpPr/>
          <p:nvPr/>
        </p:nvSpPr>
        <p:spPr>
          <a:xfrm>
            <a:off x="6084667" y="2418875"/>
            <a:ext cx="1591582" cy="2621505"/>
          </a:xfrm>
          <a:custGeom>
            <a:avLst/>
            <a:gdLst>
              <a:gd name="connsiteX0" fmla="*/ 0 w 1582057"/>
              <a:gd name="connsiteY0" fmla="*/ 2206172 h 2569029"/>
              <a:gd name="connsiteX1" fmla="*/ 14514 w 1582057"/>
              <a:gd name="connsiteY1" fmla="*/ 2569029 h 2569029"/>
              <a:gd name="connsiteX2" fmla="*/ 1103085 w 1582057"/>
              <a:gd name="connsiteY2" fmla="*/ 2554514 h 2569029"/>
              <a:gd name="connsiteX3" fmla="*/ 1103085 w 1582057"/>
              <a:gd name="connsiteY3" fmla="*/ 0 h 2569029"/>
              <a:gd name="connsiteX4" fmla="*/ 1582057 w 1582057"/>
              <a:gd name="connsiteY4" fmla="*/ 14514 h 2569029"/>
              <a:gd name="connsiteX0-1" fmla="*/ 0 w 1582057"/>
              <a:gd name="connsiteY0-2" fmla="*/ 2206172 h 2762689"/>
              <a:gd name="connsiteX1-3" fmla="*/ 14514 w 1582057"/>
              <a:gd name="connsiteY1-4" fmla="*/ 2569029 h 2762689"/>
              <a:gd name="connsiteX2-5" fmla="*/ 1103085 w 1582057"/>
              <a:gd name="connsiteY2-6" fmla="*/ 2554514 h 2762689"/>
              <a:gd name="connsiteX3-7" fmla="*/ 1103085 w 1582057"/>
              <a:gd name="connsiteY3-8" fmla="*/ 0 h 2762689"/>
              <a:gd name="connsiteX4-9" fmla="*/ 1582057 w 1582057"/>
              <a:gd name="connsiteY4-10" fmla="*/ 14514 h 2762689"/>
              <a:gd name="connsiteX0-11" fmla="*/ 0 w 1582057"/>
              <a:gd name="connsiteY0-12" fmla="*/ 2206172 h 2762689"/>
              <a:gd name="connsiteX1-13" fmla="*/ 14514 w 1582057"/>
              <a:gd name="connsiteY1-14" fmla="*/ 2569029 h 2762689"/>
              <a:gd name="connsiteX2-15" fmla="*/ 1103085 w 1582057"/>
              <a:gd name="connsiteY2-16" fmla="*/ 2554514 h 2762689"/>
              <a:gd name="connsiteX3-17" fmla="*/ 1103085 w 1582057"/>
              <a:gd name="connsiteY3-18" fmla="*/ 0 h 2762689"/>
              <a:gd name="connsiteX4-19" fmla="*/ 1582057 w 1582057"/>
              <a:gd name="connsiteY4-20" fmla="*/ 14514 h 2762689"/>
              <a:gd name="connsiteX0-21" fmla="*/ 0 w 1582057"/>
              <a:gd name="connsiteY0-22" fmla="*/ 2206180 h 2762697"/>
              <a:gd name="connsiteX1-23" fmla="*/ 14514 w 1582057"/>
              <a:gd name="connsiteY1-24" fmla="*/ 2569037 h 2762697"/>
              <a:gd name="connsiteX2-25" fmla="*/ 1103085 w 1582057"/>
              <a:gd name="connsiteY2-26" fmla="*/ 2554522 h 2762697"/>
              <a:gd name="connsiteX3-27" fmla="*/ 1103085 w 1582057"/>
              <a:gd name="connsiteY3-28" fmla="*/ 8 h 2762697"/>
              <a:gd name="connsiteX4-29" fmla="*/ 1582057 w 1582057"/>
              <a:gd name="connsiteY4-30" fmla="*/ 14522 h 2762697"/>
              <a:gd name="connsiteX0-31" fmla="*/ 69982 w 1652039"/>
              <a:gd name="connsiteY0-32" fmla="*/ 2206180 h 2762697"/>
              <a:gd name="connsiteX1-33" fmla="*/ 84496 w 1652039"/>
              <a:gd name="connsiteY1-34" fmla="*/ 2569037 h 2762697"/>
              <a:gd name="connsiteX2-35" fmla="*/ 1173067 w 1652039"/>
              <a:gd name="connsiteY2-36" fmla="*/ 2554522 h 2762697"/>
              <a:gd name="connsiteX3-37" fmla="*/ 1173067 w 1652039"/>
              <a:gd name="connsiteY3-38" fmla="*/ 8 h 2762697"/>
              <a:gd name="connsiteX4-39" fmla="*/ 1652039 w 1652039"/>
              <a:gd name="connsiteY4-40" fmla="*/ 14522 h 2762697"/>
              <a:gd name="connsiteX0-41" fmla="*/ 69982 w 1652039"/>
              <a:gd name="connsiteY0-42" fmla="*/ 2206180 h 2826763"/>
              <a:gd name="connsiteX1-43" fmla="*/ 84496 w 1652039"/>
              <a:gd name="connsiteY1-44" fmla="*/ 2569037 h 2826763"/>
              <a:gd name="connsiteX2-45" fmla="*/ 760771 w 1652039"/>
              <a:gd name="connsiteY2-46" fmla="*/ 2755001 h 2826763"/>
              <a:gd name="connsiteX3-47" fmla="*/ 1173067 w 1652039"/>
              <a:gd name="connsiteY3-48" fmla="*/ 2554522 h 2826763"/>
              <a:gd name="connsiteX4-49" fmla="*/ 1173067 w 1652039"/>
              <a:gd name="connsiteY4-50" fmla="*/ 8 h 2826763"/>
              <a:gd name="connsiteX5" fmla="*/ 1652039 w 1652039"/>
              <a:gd name="connsiteY5" fmla="*/ 14522 h 2826763"/>
              <a:gd name="connsiteX0-51" fmla="*/ 69982 w 1652039"/>
              <a:gd name="connsiteY0-52" fmla="*/ 2206180 h 2826763"/>
              <a:gd name="connsiteX1-53" fmla="*/ 84496 w 1652039"/>
              <a:gd name="connsiteY1-54" fmla="*/ 2569037 h 2826763"/>
              <a:gd name="connsiteX2-55" fmla="*/ 760771 w 1652039"/>
              <a:gd name="connsiteY2-56" fmla="*/ 2755001 h 2826763"/>
              <a:gd name="connsiteX3-57" fmla="*/ 1173067 w 1652039"/>
              <a:gd name="connsiteY3-58" fmla="*/ 2554522 h 2826763"/>
              <a:gd name="connsiteX4-59" fmla="*/ 1173067 w 1652039"/>
              <a:gd name="connsiteY4-60" fmla="*/ 8 h 2826763"/>
              <a:gd name="connsiteX5-61" fmla="*/ 1652039 w 1652039"/>
              <a:gd name="connsiteY5-62" fmla="*/ 14522 h 2826763"/>
              <a:gd name="connsiteX0-63" fmla="*/ 44430 w 1626487"/>
              <a:gd name="connsiteY0-64" fmla="*/ 2206180 h 2737151"/>
              <a:gd name="connsiteX1-65" fmla="*/ 58944 w 1626487"/>
              <a:gd name="connsiteY1-66" fmla="*/ 2569037 h 2737151"/>
              <a:gd name="connsiteX2-67" fmla="*/ 801894 w 1626487"/>
              <a:gd name="connsiteY2-68" fmla="*/ 2535926 h 2737151"/>
              <a:gd name="connsiteX3-69" fmla="*/ 1147515 w 1626487"/>
              <a:gd name="connsiteY3-70" fmla="*/ 2554522 h 2737151"/>
              <a:gd name="connsiteX4-71" fmla="*/ 1147515 w 1626487"/>
              <a:gd name="connsiteY4-72" fmla="*/ 8 h 2737151"/>
              <a:gd name="connsiteX5-73" fmla="*/ 1626487 w 1626487"/>
              <a:gd name="connsiteY5-74" fmla="*/ 14522 h 2737151"/>
              <a:gd name="connsiteX0-75" fmla="*/ 0 w 1582057"/>
              <a:gd name="connsiteY0-76" fmla="*/ 2206180 h 2736146"/>
              <a:gd name="connsiteX1-77" fmla="*/ 109764 w 1582057"/>
              <a:gd name="connsiteY1-78" fmla="*/ 2597612 h 2736146"/>
              <a:gd name="connsiteX2-79" fmla="*/ 757464 w 1582057"/>
              <a:gd name="connsiteY2-80" fmla="*/ 2535926 h 2736146"/>
              <a:gd name="connsiteX3-81" fmla="*/ 1103085 w 1582057"/>
              <a:gd name="connsiteY3-82" fmla="*/ 2554522 h 2736146"/>
              <a:gd name="connsiteX4-83" fmla="*/ 1103085 w 1582057"/>
              <a:gd name="connsiteY4-84" fmla="*/ 8 h 2736146"/>
              <a:gd name="connsiteX5-85" fmla="*/ 1582057 w 1582057"/>
              <a:gd name="connsiteY5-86" fmla="*/ 14522 h 2736146"/>
              <a:gd name="connsiteX0-87" fmla="*/ 0 w 1582057"/>
              <a:gd name="connsiteY0-88" fmla="*/ 2356404 h 2775524"/>
              <a:gd name="connsiteX1-89" fmla="*/ 109764 w 1582057"/>
              <a:gd name="connsiteY1-90" fmla="*/ 2747836 h 2775524"/>
              <a:gd name="connsiteX2-91" fmla="*/ 757464 w 1582057"/>
              <a:gd name="connsiteY2-92" fmla="*/ 2686150 h 2775524"/>
              <a:gd name="connsiteX3-93" fmla="*/ 1036410 w 1582057"/>
              <a:gd name="connsiteY3-94" fmla="*/ 2228496 h 2775524"/>
              <a:gd name="connsiteX4-95" fmla="*/ 1103085 w 1582057"/>
              <a:gd name="connsiteY4-96" fmla="*/ 150232 h 2775524"/>
              <a:gd name="connsiteX5-97" fmla="*/ 1582057 w 1582057"/>
              <a:gd name="connsiteY5-98" fmla="*/ 164746 h 2775524"/>
              <a:gd name="connsiteX0-99" fmla="*/ 0 w 1591582"/>
              <a:gd name="connsiteY0-100" fmla="*/ 2511120 h 2930240"/>
              <a:gd name="connsiteX1-101" fmla="*/ 109764 w 1591582"/>
              <a:gd name="connsiteY1-102" fmla="*/ 2902552 h 2930240"/>
              <a:gd name="connsiteX2-103" fmla="*/ 757464 w 1591582"/>
              <a:gd name="connsiteY2-104" fmla="*/ 2840866 h 2930240"/>
              <a:gd name="connsiteX3-105" fmla="*/ 1036410 w 1591582"/>
              <a:gd name="connsiteY3-106" fmla="*/ 2383212 h 2930240"/>
              <a:gd name="connsiteX4-107" fmla="*/ 1103085 w 1591582"/>
              <a:gd name="connsiteY4-108" fmla="*/ 304948 h 2930240"/>
              <a:gd name="connsiteX5-109" fmla="*/ 1591582 w 1591582"/>
              <a:gd name="connsiteY5-110" fmla="*/ 14662 h 293024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61" y="connsiteY5-62"/>
              </a:cxn>
            </a:cxnLst>
            <a:rect l="l" t="t" r="r" b="b"/>
            <a:pathLst>
              <a:path w="1591582" h="2930240">
                <a:moveTo>
                  <a:pt x="0" y="2511120"/>
                </a:moveTo>
                <a:cubicBezTo>
                  <a:pt x="4838" y="2632072"/>
                  <a:pt x="-16480" y="2847594"/>
                  <a:pt x="109764" y="2902552"/>
                </a:cubicBezTo>
                <a:cubicBezTo>
                  <a:pt x="236008" y="2957510"/>
                  <a:pt x="603023" y="2927423"/>
                  <a:pt x="757464" y="2840866"/>
                </a:cubicBezTo>
                <a:cubicBezTo>
                  <a:pt x="911905" y="2754309"/>
                  <a:pt x="978807" y="2805865"/>
                  <a:pt x="1036410" y="2383212"/>
                </a:cubicBezTo>
                <a:cubicBezTo>
                  <a:pt x="1094013" y="1960559"/>
                  <a:pt x="1010556" y="699706"/>
                  <a:pt x="1103085" y="304948"/>
                </a:cubicBezTo>
                <a:cubicBezTo>
                  <a:pt x="1195614" y="-89810"/>
                  <a:pt x="1431925" y="9824"/>
                  <a:pt x="1591582" y="14662"/>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flipH="1">
            <a:off x="4507598" y="2442351"/>
            <a:ext cx="1591582" cy="2598030"/>
          </a:xfrm>
          <a:custGeom>
            <a:avLst/>
            <a:gdLst>
              <a:gd name="connsiteX0" fmla="*/ 0 w 1582057"/>
              <a:gd name="connsiteY0" fmla="*/ 2206172 h 2569029"/>
              <a:gd name="connsiteX1" fmla="*/ 14514 w 1582057"/>
              <a:gd name="connsiteY1" fmla="*/ 2569029 h 2569029"/>
              <a:gd name="connsiteX2" fmla="*/ 1103085 w 1582057"/>
              <a:gd name="connsiteY2" fmla="*/ 2554514 h 2569029"/>
              <a:gd name="connsiteX3" fmla="*/ 1103085 w 1582057"/>
              <a:gd name="connsiteY3" fmla="*/ 0 h 2569029"/>
              <a:gd name="connsiteX4" fmla="*/ 1582057 w 1582057"/>
              <a:gd name="connsiteY4" fmla="*/ 14514 h 2569029"/>
              <a:gd name="connsiteX0-1" fmla="*/ 0 w 1582057"/>
              <a:gd name="connsiteY0-2" fmla="*/ 2206172 h 2762689"/>
              <a:gd name="connsiteX1-3" fmla="*/ 14514 w 1582057"/>
              <a:gd name="connsiteY1-4" fmla="*/ 2569029 h 2762689"/>
              <a:gd name="connsiteX2-5" fmla="*/ 1103085 w 1582057"/>
              <a:gd name="connsiteY2-6" fmla="*/ 2554514 h 2762689"/>
              <a:gd name="connsiteX3-7" fmla="*/ 1103085 w 1582057"/>
              <a:gd name="connsiteY3-8" fmla="*/ 0 h 2762689"/>
              <a:gd name="connsiteX4-9" fmla="*/ 1582057 w 1582057"/>
              <a:gd name="connsiteY4-10" fmla="*/ 14514 h 2762689"/>
              <a:gd name="connsiteX0-11" fmla="*/ 0 w 1582057"/>
              <a:gd name="connsiteY0-12" fmla="*/ 2206172 h 2762689"/>
              <a:gd name="connsiteX1-13" fmla="*/ 14514 w 1582057"/>
              <a:gd name="connsiteY1-14" fmla="*/ 2569029 h 2762689"/>
              <a:gd name="connsiteX2-15" fmla="*/ 1103085 w 1582057"/>
              <a:gd name="connsiteY2-16" fmla="*/ 2554514 h 2762689"/>
              <a:gd name="connsiteX3-17" fmla="*/ 1103085 w 1582057"/>
              <a:gd name="connsiteY3-18" fmla="*/ 0 h 2762689"/>
              <a:gd name="connsiteX4-19" fmla="*/ 1582057 w 1582057"/>
              <a:gd name="connsiteY4-20" fmla="*/ 14514 h 2762689"/>
              <a:gd name="connsiteX0-21" fmla="*/ 0 w 1582057"/>
              <a:gd name="connsiteY0-22" fmla="*/ 2206180 h 2762697"/>
              <a:gd name="connsiteX1-23" fmla="*/ 14514 w 1582057"/>
              <a:gd name="connsiteY1-24" fmla="*/ 2569037 h 2762697"/>
              <a:gd name="connsiteX2-25" fmla="*/ 1103085 w 1582057"/>
              <a:gd name="connsiteY2-26" fmla="*/ 2554522 h 2762697"/>
              <a:gd name="connsiteX3-27" fmla="*/ 1103085 w 1582057"/>
              <a:gd name="connsiteY3-28" fmla="*/ 8 h 2762697"/>
              <a:gd name="connsiteX4-29" fmla="*/ 1582057 w 1582057"/>
              <a:gd name="connsiteY4-30" fmla="*/ 14522 h 2762697"/>
              <a:gd name="connsiteX0-31" fmla="*/ 69982 w 1652039"/>
              <a:gd name="connsiteY0-32" fmla="*/ 2206180 h 2762697"/>
              <a:gd name="connsiteX1-33" fmla="*/ 84496 w 1652039"/>
              <a:gd name="connsiteY1-34" fmla="*/ 2569037 h 2762697"/>
              <a:gd name="connsiteX2-35" fmla="*/ 1173067 w 1652039"/>
              <a:gd name="connsiteY2-36" fmla="*/ 2554522 h 2762697"/>
              <a:gd name="connsiteX3-37" fmla="*/ 1173067 w 1652039"/>
              <a:gd name="connsiteY3-38" fmla="*/ 8 h 2762697"/>
              <a:gd name="connsiteX4-39" fmla="*/ 1652039 w 1652039"/>
              <a:gd name="connsiteY4-40" fmla="*/ 14522 h 2762697"/>
              <a:gd name="connsiteX0-41" fmla="*/ 69982 w 1652039"/>
              <a:gd name="connsiteY0-42" fmla="*/ 2206180 h 2826763"/>
              <a:gd name="connsiteX1-43" fmla="*/ 84496 w 1652039"/>
              <a:gd name="connsiteY1-44" fmla="*/ 2569037 h 2826763"/>
              <a:gd name="connsiteX2-45" fmla="*/ 760771 w 1652039"/>
              <a:gd name="connsiteY2-46" fmla="*/ 2755001 h 2826763"/>
              <a:gd name="connsiteX3-47" fmla="*/ 1173067 w 1652039"/>
              <a:gd name="connsiteY3-48" fmla="*/ 2554522 h 2826763"/>
              <a:gd name="connsiteX4-49" fmla="*/ 1173067 w 1652039"/>
              <a:gd name="connsiteY4-50" fmla="*/ 8 h 2826763"/>
              <a:gd name="connsiteX5" fmla="*/ 1652039 w 1652039"/>
              <a:gd name="connsiteY5" fmla="*/ 14522 h 2826763"/>
              <a:gd name="connsiteX0-51" fmla="*/ 69982 w 1652039"/>
              <a:gd name="connsiteY0-52" fmla="*/ 2206180 h 2826763"/>
              <a:gd name="connsiteX1-53" fmla="*/ 84496 w 1652039"/>
              <a:gd name="connsiteY1-54" fmla="*/ 2569037 h 2826763"/>
              <a:gd name="connsiteX2-55" fmla="*/ 760771 w 1652039"/>
              <a:gd name="connsiteY2-56" fmla="*/ 2755001 h 2826763"/>
              <a:gd name="connsiteX3-57" fmla="*/ 1173067 w 1652039"/>
              <a:gd name="connsiteY3-58" fmla="*/ 2554522 h 2826763"/>
              <a:gd name="connsiteX4-59" fmla="*/ 1173067 w 1652039"/>
              <a:gd name="connsiteY4-60" fmla="*/ 8 h 2826763"/>
              <a:gd name="connsiteX5-61" fmla="*/ 1652039 w 1652039"/>
              <a:gd name="connsiteY5-62" fmla="*/ 14522 h 2826763"/>
              <a:gd name="connsiteX0-63" fmla="*/ 44430 w 1626487"/>
              <a:gd name="connsiteY0-64" fmla="*/ 2206180 h 2737151"/>
              <a:gd name="connsiteX1-65" fmla="*/ 58944 w 1626487"/>
              <a:gd name="connsiteY1-66" fmla="*/ 2569037 h 2737151"/>
              <a:gd name="connsiteX2-67" fmla="*/ 801894 w 1626487"/>
              <a:gd name="connsiteY2-68" fmla="*/ 2535926 h 2737151"/>
              <a:gd name="connsiteX3-69" fmla="*/ 1147515 w 1626487"/>
              <a:gd name="connsiteY3-70" fmla="*/ 2554522 h 2737151"/>
              <a:gd name="connsiteX4-71" fmla="*/ 1147515 w 1626487"/>
              <a:gd name="connsiteY4-72" fmla="*/ 8 h 2737151"/>
              <a:gd name="connsiteX5-73" fmla="*/ 1626487 w 1626487"/>
              <a:gd name="connsiteY5-74" fmla="*/ 14522 h 2737151"/>
              <a:gd name="connsiteX0-75" fmla="*/ 0 w 1582057"/>
              <a:gd name="connsiteY0-76" fmla="*/ 2206180 h 2736146"/>
              <a:gd name="connsiteX1-77" fmla="*/ 109764 w 1582057"/>
              <a:gd name="connsiteY1-78" fmla="*/ 2597612 h 2736146"/>
              <a:gd name="connsiteX2-79" fmla="*/ 757464 w 1582057"/>
              <a:gd name="connsiteY2-80" fmla="*/ 2535926 h 2736146"/>
              <a:gd name="connsiteX3-81" fmla="*/ 1103085 w 1582057"/>
              <a:gd name="connsiteY3-82" fmla="*/ 2554522 h 2736146"/>
              <a:gd name="connsiteX4-83" fmla="*/ 1103085 w 1582057"/>
              <a:gd name="connsiteY4-84" fmla="*/ 8 h 2736146"/>
              <a:gd name="connsiteX5-85" fmla="*/ 1582057 w 1582057"/>
              <a:gd name="connsiteY5-86" fmla="*/ 14522 h 2736146"/>
              <a:gd name="connsiteX0-87" fmla="*/ 0 w 1582057"/>
              <a:gd name="connsiteY0-88" fmla="*/ 2356404 h 2775524"/>
              <a:gd name="connsiteX1-89" fmla="*/ 109764 w 1582057"/>
              <a:gd name="connsiteY1-90" fmla="*/ 2747836 h 2775524"/>
              <a:gd name="connsiteX2-91" fmla="*/ 757464 w 1582057"/>
              <a:gd name="connsiteY2-92" fmla="*/ 2686150 h 2775524"/>
              <a:gd name="connsiteX3-93" fmla="*/ 1036410 w 1582057"/>
              <a:gd name="connsiteY3-94" fmla="*/ 2228496 h 2775524"/>
              <a:gd name="connsiteX4-95" fmla="*/ 1103085 w 1582057"/>
              <a:gd name="connsiteY4-96" fmla="*/ 150232 h 2775524"/>
              <a:gd name="connsiteX5-97" fmla="*/ 1582057 w 1582057"/>
              <a:gd name="connsiteY5-98" fmla="*/ 164746 h 2775524"/>
              <a:gd name="connsiteX0-99" fmla="*/ 0 w 1591582"/>
              <a:gd name="connsiteY0-100" fmla="*/ 2511120 h 2930240"/>
              <a:gd name="connsiteX1-101" fmla="*/ 109764 w 1591582"/>
              <a:gd name="connsiteY1-102" fmla="*/ 2902552 h 2930240"/>
              <a:gd name="connsiteX2-103" fmla="*/ 757464 w 1591582"/>
              <a:gd name="connsiteY2-104" fmla="*/ 2840866 h 2930240"/>
              <a:gd name="connsiteX3-105" fmla="*/ 1036410 w 1591582"/>
              <a:gd name="connsiteY3-106" fmla="*/ 2383212 h 2930240"/>
              <a:gd name="connsiteX4-107" fmla="*/ 1103085 w 1591582"/>
              <a:gd name="connsiteY4-108" fmla="*/ 304948 h 2930240"/>
              <a:gd name="connsiteX5-109" fmla="*/ 1591582 w 1591582"/>
              <a:gd name="connsiteY5-110" fmla="*/ 14662 h 293024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61" y="connsiteY5-62"/>
              </a:cxn>
            </a:cxnLst>
            <a:rect l="l" t="t" r="r" b="b"/>
            <a:pathLst>
              <a:path w="1591582" h="2930240">
                <a:moveTo>
                  <a:pt x="0" y="2511120"/>
                </a:moveTo>
                <a:cubicBezTo>
                  <a:pt x="4838" y="2632072"/>
                  <a:pt x="-16480" y="2847594"/>
                  <a:pt x="109764" y="2902552"/>
                </a:cubicBezTo>
                <a:cubicBezTo>
                  <a:pt x="236008" y="2957510"/>
                  <a:pt x="603023" y="2927423"/>
                  <a:pt x="757464" y="2840866"/>
                </a:cubicBezTo>
                <a:cubicBezTo>
                  <a:pt x="911905" y="2754309"/>
                  <a:pt x="978807" y="2805865"/>
                  <a:pt x="1036410" y="2383212"/>
                </a:cubicBezTo>
                <a:cubicBezTo>
                  <a:pt x="1094013" y="1960559"/>
                  <a:pt x="1010556" y="699706"/>
                  <a:pt x="1103085" y="304948"/>
                </a:cubicBezTo>
                <a:cubicBezTo>
                  <a:pt x="1195614" y="-89810"/>
                  <a:pt x="1431925" y="9824"/>
                  <a:pt x="1591582" y="14662"/>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4232280" y="3764837"/>
            <a:ext cx="1885248" cy="1761351"/>
          </a:xfrm>
          <a:custGeom>
            <a:avLst/>
            <a:gdLst>
              <a:gd name="connsiteX0" fmla="*/ 1930400 w 1930400"/>
              <a:gd name="connsiteY0" fmla="*/ 1358900 h 2222500"/>
              <a:gd name="connsiteX1" fmla="*/ 1930400 w 1930400"/>
              <a:gd name="connsiteY1" fmla="*/ 2222500 h 2222500"/>
              <a:gd name="connsiteX2" fmla="*/ 482600 w 1930400"/>
              <a:gd name="connsiteY2" fmla="*/ 2197100 h 2222500"/>
              <a:gd name="connsiteX3" fmla="*/ 469900 w 1930400"/>
              <a:gd name="connsiteY3" fmla="*/ 0 h 2222500"/>
              <a:gd name="connsiteX4" fmla="*/ 0 w 1930400"/>
              <a:gd name="connsiteY4" fmla="*/ 0 h 2222500"/>
              <a:gd name="connsiteX0-1" fmla="*/ 1930400 w 1930400"/>
              <a:gd name="connsiteY0-2" fmla="*/ 1358900 h 2406663"/>
              <a:gd name="connsiteX1-3" fmla="*/ 1930400 w 1930400"/>
              <a:gd name="connsiteY1-4" fmla="*/ 2222500 h 2406663"/>
              <a:gd name="connsiteX2-5" fmla="*/ 482600 w 1930400"/>
              <a:gd name="connsiteY2-6" fmla="*/ 2197100 h 2406663"/>
              <a:gd name="connsiteX3-7" fmla="*/ 469900 w 1930400"/>
              <a:gd name="connsiteY3-8" fmla="*/ 0 h 2406663"/>
              <a:gd name="connsiteX4-9" fmla="*/ 0 w 1930400"/>
              <a:gd name="connsiteY4-10" fmla="*/ 0 h 2406663"/>
              <a:gd name="connsiteX0-11" fmla="*/ 1930400 w 1930400"/>
              <a:gd name="connsiteY0-12" fmla="*/ 1358900 h 2406663"/>
              <a:gd name="connsiteX1-13" fmla="*/ 1930400 w 1930400"/>
              <a:gd name="connsiteY1-14" fmla="*/ 2222500 h 2406663"/>
              <a:gd name="connsiteX2-15" fmla="*/ 482600 w 1930400"/>
              <a:gd name="connsiteY2-16" fmla="*/ 2197100 h 2406663"/>
              <a:gd name="connsiteX3-17" fmla="*/ 469900 w 1930400"/>
              <a:gd name="connsiteY3-18" fmla="*/ 0 h 2406663"/>
              <a:gd name="connsiteX4-19" fmla="*/ 0 w 1930400"/>
              <a:gd name="connsiteY4-20" fmla="*/ 0 h 2406663"/>
              <a:gd name="connsiteX0-21" fmla="*/ 1930400 w 1930400"/>
              <a:gd name="connsiteY0-22" fmla="*/ 1358900 h 2406663"/>
              <a:gd name="connsiteX1-23" fmla="*/ 1930400 w 1930400"/>
              <a:gd name="connsiteY1-24" fmla="*/ 2222500 h 2406663"/>
              <a:gd name="connsiteX2-25" fmla="*/ 482600 w 1930400"/>
              <a:gd name="connsiteY2-26" fmla="*/ 2197100 h 2406663"/>
              <a:gd name="connsiteX3-27" fmla="*/ 469900 w 1930400"/>
              <a:gd name="connsiteY3-28" fmla="*/ 0 h 2406663"/>
              <a:gd name="connsiteX4-29" fmla="*/ 0 w 1930400"/>
              <a:gd name="connsiteY4-30" fmla="*/ 0 h 2406663"/>
              <a:gd name="connsiteX0-31" fmla="*/ 1930400 w 2037644"/>
              <a:gd name="connsiteY0-32" fmla="*/ 1358900 h 2406663"/>
              <a:gd name="connsiteX1-33" fmla="*/ 1930400 w 2037644"/>
              <a:gd name="connsiteY1-34" fmla="*/ 2222500 h 2406663"/>
              <a:gd name="connsiteX2-35" fmla="*/ 482600 w 2037644"/>
              <a:gd name="connsiteY2-36" fmla="*/ 2197100 h 2406663"/>
              <a:gd name="connsiteX3-37" fmla="*/ 469900 w 2037644"/>
              <a:gd name="connsiteY3-38" fmla="*/ 0 h 2406663"/>
              <a:gd name="connsiteX4-39" fmla="*/ 0 w 2037644"/>
              <a:gd name="connsiteY4-40" fmla="*/ 0 h 2406663"/>
              <a:gd name="connsiteX0-41" fmla="*/ 1930400 w 2016948"/>
              <a:gd name="connsiteY0-42" fmla="*/ 1513181 h 2491250"/>
              <a:gd name="connsiteX1-43" fmla="*/ 1930400 w 2016948"/>
              <a:gd name="connsiteY1-44" fmla="*/ 2376781 h 2491250"/>
              <a:gd name="connsiteX2-45" fmla="*/ 762000 w 2016948"/>
              <a:gd name="connsiteY2-46" fmla="*/ 2237081 h 2491250"/>
              <a:gd name="connsiteX3-47" fmla="*/ 469900 w 2016948"/>
              <a:gd name="connsiteY3-48" fmla="*/ 154281 h 2491250"/>
              <a:gd name="connsiteX4-49" fmla="*/ 0 w 2016948"/>
              <a:gd name="connsiteY4-50" fmla="*/ 154281 h 2491250"/>
              <a:gd name="connsiteX0-51" fmla="*/ 1930400 w 1952659"/>
              <a:gd name="connsiteY0-52" fmla="*/ 1513181 h 2491250"/>
              <a:gd name="connsiteX1-53" fmla="*/ 1828800 w 1952659"/>
              <a:gd name="connsiteY1-54" fmla="*/ 2376781 h 2491250"/>
              <a:gd name="connsiteX2-55" fmla="*/ 762000 w 1952659"/>
              <a:gd name="connsiteY2-56" fmla="*/ 2237081 h 2491250"/>
              <a:gd name="connsiteX3-57" fmla="*/ 469900 w 1952659"/>
              <a:gd name="connsiteY3-58" fmla="*/ 154281 h 2491250"/>
              <a:gd name="connsiteX4-59" fmla="*/ 0 w 1952659"/>
              <a:gd name="connsiteY4-60" fmla="*/ 154281 h 2491250"/>
              <a:gd name="connsiteX0-61" fmla="*/ 1930400 w 1961448"/>
              <a:gd name="connsiteY0-62" fmla="*/ 1497189 h 2393046"/>
              <a:gd name="connsiteX1-63" fmla="*/ 1828800 w 1961448"/>
              <a:gd name="connsiteY1-64" fmla="*/ 2360789 h 2393046"/>
              <a:gd name="connsiteX2-65" fmla="*/ 622300 w 1961448"/>
              <a:gd name="connsiteY2-66" fmla="*/ 2005189 h 2393046"/>
              <a:gd name="connsiteX3-67" fmla="*/ 469900 w 1961448"/>
              <a:gd name="connsiteY3-68" fmla="*/ 138289 h 2393046"/>
              <a:gd name="connsiteX4-69" fmla="*/ 0 w 1961448"/>
              <a:gd name="connsiteY4-70" fmla="*/ 138289 h 2393046"/>
              <a:gd name="connsiteX0-71" fmla="*/ 1854200 w 1885248"/>
              <a:gd name="connsiteY0-72" fmla="*/ 1702173 h 2598030"/>
              <a:gd name="connsiteX1-73" fmla="*/ 1752600 w 1885248"/>
              <a:gd name="connsiteY1-74" fmla="*/ 2565773 h 2598030"/>
              <a:gd name="connsiteX2-75" fmla="*/ 546100 w 1885248"/>
              <a:gd name="connsiteY2-76" fmla="*/ 2210173 h 2598030"/>
              <a:gd name="connsiteX3-77" fmla="*/ 393700 w 1885248"/>
              <a:gd name="connsiteY3-78" fmla="*/ 343273 h 2598030"/>
              <a:gd name="connsiteX4-79" fmla="*/ 0 w 1885248"/>
              <a:gd name="connsiteY4-80" fmla="*/ 373 h 259803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85248" h="2598030">
                <a:moveTo>
                  <a:pt x="1854200" y="1702173"/>
                </a:moveTo>
                <a:cubicBezTo>
                  <a:pt x="1854200" y="1990040"/>
                  <a:pt x="1970617" y="2481106"/>
                  <a:pt x="1752600" y="2565773"/>
                </a:cubicBezTo>
                <a:cubicBezTo>
                  <a:pt x="1534583" y="2650440"/>
                  <a:pt x="772583" y="2580590"/>
                  <a:pt x="546100" y="2210173"/>
                </a:cubicBezTo>
                <a:cubicBezTo>
                  <a:pt x="319617" y="1839756"/>
                  <a:pt x="484717" y="711573"/>
                  <a:pt x="393700" y="343273"/>
                </a:cubicBezTo>
                <a:cubicBezTo>
                  <a:pt x="302683" y="-25027"/>
                  <a:pt x="156633" y="373"/>
                  <a:pt x="0" y="373"/>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任意多边形 57"/>
          <p:cNvSpPr/>
          <p:nvPr/>
        </p:nvSpPr>
        <p:spPr>
          <a:xfrm flipH="1">
            <a:off x="6084628" y="3764838"/>
            <a:ext cx="1885248" cy="1737875"/>
          </a:xfrm>
          <a:custGeom>
            <a:avLst/>
            <a:gdLst>
              <a:gd name="connsiteX0" fmla="*/ 1930400 w 1930400"/>
              <a:gd name="connsiteY0" fmla="*/ 1358900 h 2222500"/>
              <a:gd name="connsiteX1" fmla="*/ 1930400 w 1930400"/>
              <a:gd name="connsiteY1" fmla="*/ 2222500 h 2222500"/>
              <a:gd name="connsiteX2" fmla="*/ 482600 w 1930400"/>
              <a:gd name="connsiteY2" fmla="*/ 2197100 h 2222500"/>
              <a:gd name="connsiteX3" fmla="*/ 469900 w 1930400"/>
              <a:gd name="connsiteY3" fmla="*/ 0 h 2222500"/>
              <a:gd name="connsiteX4" fmla="*/ 0 w 1930400"/>
              <a:gd name="connsiteY4" fmla="*/ 0 h 2222500"/>
              <a:gd name="connsiteX0-1" fmla="*/ 1930400 w 1930400"/>
              <a:gd name="connsiteY0-2" fmla="*/ 1358900 h 2406663"/>
              <a:gd name="connsiteX1-3" fmla="*/ 1930400 w 1930400"/>
              <a:gd name="connsiteY1-4" fmla="*/ 2222500 h 2406663"/>
              <a:gd name="connsiteX2-5" fmla="*/ 482600 w 1930400"/>
              <a:gd name="connsiteY2-6" fmla="*/ 2197100 h 2406663"/>
              <a:gd name="connsiteX3-7" fmla="*/ 469900 w 1930400"/>
              <a:gd name="connsiteY3-8" fmla="*/ 0 h 2406663"/>
              <a:gd name="connsiteX4-9" fmla="*/ 0 w 1930400"/>
              <a:gd name="connsiteY4-10" fmla="*/ 0 h 2406663"/>
              <a:gd name="connsiteX0-11" fmla="*/ 1930400 w 1930400"/>
              <a:gd name="connsiteY0-12" fmla="*/ 1358900 h 2406663"/>
              <a:gd name="connsiteX1-13" fmla="*/ 1930400 w 1930400"/>
              <a:gd name="connsiteY1-14" fmla="*/ 2222500 h 2406663"/>
              <a:gd name="connsiteX2-15" fmla="*/ 482600 w 1930400"/>
              <a:gd name="connsiteY2-16" fmla="*/ 2197100 h 2406663"/>
              <a:gd name="connsiteX3-17" fmla="*/ 469900 w 1930400"/>
              <a:gd name="connsiteY3-18" fmla="*/ 0 h 2406663"/>
              <a:gd name="connsiteX4-19" fmla="*/ 0 w 1930400"/>
              <a:gd name="connsiteY4-20" fmla="*/ 0 h 2406663"/>
              <a:gd name="connsiteX0-21" fmla="*/ 1930400 w 1930400"/>
              <a:gd name="connsiteY0-22" fmla="*/ 1358900 h 2406663"/>
              <a:gd name="connsiteX1-23" fmla="*/ 1930400 w 1930400"/>
              <a:gd name="connsiteY1-24" fmla="*/ 2222500 h 2406663"/>
              <a:gd name="connsiteX2-25" fmla="*/ 482600 w 1930400"/>
              <a:gd name="connsiteY2-26" fmla="*/ 2197100 h 2406663"/>
              <a:gd name="connsiteX3-27" fmla="*/ 469900 w 1930400"/>
              <a:gd name="connsiteY3-28" fmla="*/ 0 h 2406663"/>
              <a:gd name="connsiteX4-29" fmla="*/ 0 w 1930400"/>
              <a:gd name="connsiteY4-30" fmla="*/ 0 h 2406663"/>
              <a:gd name="connsiteX0-31" fmla="*/ 1930400 w 2037644"/>
              <a:gd name="connsiteY0-32" fmla="*/ 1358900 h 2406663"/>
              <a:gd name="connsiteX1-33" fmla="*/ 1930400 w 2037644"/>
              <a:gd name="connsiteY1-34" fmla="*/ 2222500 h 2406663"/>
              <a:gd name="connsiteX2-35" fmla="*/ 482600 w 2037644"/>
              <a:gd name="connsiteY2-36" fmla="*/ 2197100 h 2406663"/>
              <a:gd name="connsiteX3-37" fmla="*/ 469900 w 2037644"/>
              <a:gd name="connsiteY3-38" fmla="*/ 0 h 2406663"/>
              <a:gd name="connsiteX4-39" fmla="*/ 0 w 2037644"/>
              <a:gd name="connsiteY4-40" fmla="*/ 0 h 2406663"/>
              <a:gd name="connsiteX0-41" fmla="*/ 1930400 w 2016948"/>
              <a:gd name="connsiteY0-42" fmla="*/ 1513181 h 2491250"/>
              <a:gd name="connsiteX1-43" fmla="*/ 1930400 w 2016948"/>
              <a:gd name="connsiteY1-44" fmla="*/ 2376781 h 2491250"/>
              <a:gd name="connsiteX2-45" fmla="*/ 762000 w 2016948"/>
              <a:gd name="connsiteY2-46" fmla="*/ 2237081 h 2491250"/>
              <a:gd name="connsiteX3-47" fmla="*/ 469900 w 2016948"/>
              <a:gd name="connsiteY3-48" fmla="*/ 154281 h 2491250"/>
              <a:gd name="connsiteX4-49" fmla="*/ 0 w 2016948"/>
              <a:gd name="connsiteY4-50" fmla="*/ 154281 h 2491250"/>
              <a:gd name="connsiteX0-51" fmla="*/ 1930400 w 1952659"/>
              <a:gd name="connsiteY0-52" fmla="*/ 1513181 h 2491250"/>
              <a:gd name="connsiteX1-53" fmla="*/ 1828800 w 1952659"/>
              <a:gd name="connsiteY1-54" fmla="*/ 2376781 h 2491250"/>
              <a:gd name="connsiteX2-55" fmla="*/ 762000 w 1952659"/>
              <a:gd name="connsiteY2-56" fmla="*/ 2237081 h 2491250"/>
              <a:gd name="connsiteX3-57" fmla="*/ 469900 w 1952659"/>
              <a:gd name="connsiteY3-58" fmla="*/ 154281 h 2491250"/>
              <a:gd name="connsiteX4-59" fmla="*/ 0 w 1952659"/>
              <a:gd name="connsiteY4-60" fmla="*/ 154281 h 2491250"/>
              <a:gd name="connsiteX0-61" fmla="*/ 1930400 w 1961448"/>
              <a:gd name="connsiteY0-62" fmla="*/ 1497189 h 2393046"/>
              <a:gd name="connsiteX1-63" fmla="*/ 1828800 w 1961448"/>
              <a:gd name="connsiteY1-64" fmla="*/ 2360789 h 2393046"/>
              <a:gd name="connsiteX2-65" fmla="*/ 622300 w 1961448"/>
              <a:gd name="connsiteY2-66" fmla="*/ 2005189 h 2393046"/>
              <a:gd name="connsiteX3-67" fmla="*/ 469900 w 1961448"/>
              <a:gd name="connsiteY3-68" fmla="*/ 138289 h 2393046"/>
              <a:gd name="connsiteX4-69" fmla="*/ 0 w 1961448"/>
              <a:gd name="connsiteY4-70" fmla="*/ 138289 h 2393046"/>
              <a:gd name="connsiteX0-71" fmla="*/ 1854200 w 1885248"/>
              <a:gd name="connsiteY0-72" fmla="*/ 1702173 h 2598030"/>
              <a:gd name="connsiteX1-73" fmla="*/ 1752600 w 1885248"/>
              <a:gd name="connsiteY1-74" fmla="*/ 2565773 h 2598030"/>
              <a:gd name="connsiteX2-75" fmla="*/ 546100 w 1885248"/>
              <a:gd name="connsiteY2-76" fmla="*/ 2210173 h 2598030"/>
              <a:gd name="connsiteX3-77" fmla="*/ 393700 w 1885248"/>
              <a:gd name="connsiteY3-78" fmla="*/ 343273 h 2598030"/>
              <a:gd name="connsiteX4-79" fmla="*/ 0 w 1885248"/>
              <a:gd name="connsiteY4-80" fmla="*/ 373 h 259803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885248" h="2598030">
                <a:moveTo>
                  <a:pt x="1854200" y="1702173"/>
                </a:moveTo>
                <a:cubicBezTo>
                  <a:pt x="1854200" y="1990040"/>
                  <a:pt x="1970617" y="2481106"/>
                  <a:pt x="1752600" y="2565773"/>
                </a:cubicBezTo>
                <a:cubicBezTo>
                  <a:pt x="1534583" y="2650440"/>
                  <a:pt x="772583" y="2580590"/>
                  <a:pt x="546100" y="2210173"/>
                </a:cubicBezTo>
                <a:cubicBezTo>
                  <a:pt x="319617" y="1839756"/>
                  <a:pt x="484717" y="711573"/>
                  <a:pt x="393700" y="343273"/>
                </a:cubicBezTo>
                <a:cubicBezTo>
                  <a:pt x="302683" y="-25027"/>
                  <a:pt x="156633" y="373"/>
                  <a:pt x="0" y="373"/>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3673478" y="4783106"/>
            <a:ext cx="2430976" cy="1264578"/>
          </a:xfrm>
          <a:custGeom>
            <a:avLst/>
            <a:gdLst>
              <a:gd name="connsiteX0" fmla="*/ 2628900 w 2628900"/>
              <a:gd name="connsiteY0" fmla="*/ 381000 h 1803400"/>
              <a:gd name="connsiteX1" fmla="*/ 2603500 w 2628900"/>
              <a:gd name="connsiteY1" fmla="*/ 1803400 h 1803400"/>
              <a:gd name="connsiteX2" fmla="*/ 584200 w 2628900"/>
              <a:gd name="connsiteY2" fmla="*/ 1790700 h 1803400"/>
              <a:gd name="connsiteX3" fmla="*/ 635000 w 2628900"/>
              <a:gd name="connsiteY3" fmla="*/ 0 h 1803400"/>
              <a:gd name="connsiteX4" fmla="*/ 0 w 2628900"/>
              <a:gd name="connsiteY4" fmla="*/ 0 h 1803400"/>
              <a:gd name="connsiteX0-1" fmla="*/ 2628900 w 2759826"/>
              <a:gd name="connsiteY0-2" fmla="*/ 381000 h 1998150"/>
              <a:gd name="connsiteX1-3" fmla="*/ 2603500 w 2759826"/>
              <a:gd name="connsiteY1-4" fmla="*/ 1803400 h 1998150"/>
              <a:gd name="connsiteX2-5" fmla="*/ 584200 w 2759826"/>
              <a:gd name="connsiteY2-6" fmla="*/ 1790700 h 1998150"/>
              <a:gd name="connsiteX3-7" fmla="*/ 635000 w 2759826"/>
              <a:gd name="connsiteY3-8" fmla="*/ 0 h 1998150"/>
              <a:gd name="connsiteX4-9" fmla="*/ 0 w 2759826"/>
              <a:gd name="connsiteY4-10" fmla="*/ 0 h 1998150"/>
              <a:gd name="connsiteX0-11" fmla="*/ 2628900 w 2759826"/>
              <a:gd name="connsiteY0-12" fmla="*/ 381000 h 2120831"/>
              <a:gd name="connsiteX1-13" fmla="*/ 2603500 w 2759826"/>
              <a:gd name="connsiteY1-14" fmla="*/ 1803400 h 2120831"/>
              <a:gd name="connsiteX2-15" fmla="*/ 584200 w 2759826"/>
              <a:gd name="connsiteY2-16" fmla="*/ 1790700 h 2120831"/>
              <a:gd name="connsiteX3-17" fmla="*/ 635000 w 2759826"/>
              <a:gd name="connsiteY3-18" fmla="*/ 0 h 2120831"/>
              <a:gd name="connsiteX4-19" fmla="*/ 0 w 2759826"/>
              <a:gd name="connsiteY4-20" fmla="*/ 0 h 2120831"/>
              <a:gd name="connsiteX0-21" fmla="*/ 2628900 w 2759826"/>
              <a:gd name="connsiteY0-22" fmla="*/ 646288 h 2386119"/>
              <a:gd name="connsiteX1-23" fmla="*/ 2603500 w 2759826"/>
              <a:gd name="connsiteY1-24" fmla="*/ 2068688 h 2386119"/>
              <a:gd name="connsiteX2-25" fmla="*/ 584200 w 2759826"/>
              <a:gd name="connsiteY2-26" fmla="*/ 2055988 h 2386119"/>
              <a:gd name="connsiteX3-27" fmla="*/ 635000 w 2759826"/>
              <a:gd name="connsiteY3-28" fmla="*/ 265288 h 2386119"/>
              <a:gd name="connsiteX4-29" fmla="*/ 0 w 2759826"/>
              <a:gd name="connsiteY4-30" fmla="*/ 265288 h 2386119"/>
              <a:gd name="connsiteX0-31" fmla="*/ 2628900 w 2664629"/>
              <a:gd name="connsiteY0-32" fmla="*/ 646288 h 2349524"/>
              <a:gd name="connsiteX1-33" fmla="*/ 2451100 w 2664629"/>
              <a:gd name="connsiteY1-34" fmla="*/ 2208388 h 2349524"/>
              <a:gd name="connsiteX2-35" fmla="*/ 584200 w 2664629"/>
              <a:gd name="connsiteY2-36" fmla="*/ 2055988 h 2349524"/>
              <a:gd name="connsiteX3-37" fmla="*/ 635000 w 2664629"/>
              <a:gd name="connsiteY3-38" fmla="*/ 265288 h 2349524"/>
              <a:gd name="connsiteX4-39" fmla="*/ 0 w 2664629"/>
              <a:gd name="connsiteY4-40" fmla="*/ 265288 h 2349524"/>
              <a:gd name="connsiteX0-41" fmla="*/ 2628900 w 2644682"/>
              <a:gd name="connsiteY0-42" fmla="*/ 496712 h 2127915"/>
              <a:gd name="connsiteX1-43" fmla="*/ 2451100 w 2644682"/>
              <a:gd name="connsiteY1-44" fmla="*/ 2058812 h 2127915"/>
              <a:gd name="connsiteX2-45" fmla="*/ 927100 w 2644682"/>
              <a:gd name="connsiteY2-46" fmla="*/ 1677812 h 2127915"/>
              <a:gd name="connsiteX3-47" fmla="*/ 635000 w 2644682"/>
              <a:gd name="connsiteY3-48" fmla="*/ 115712 h 2127915"/>
              <a:gd name="connsiteX4-49" fmla="*/ 0 w 2644682"/>
              <a:gd name="connsiteY4-50" fmla="*/ 115712 h 2127915"/>
              <a:gd name="connsiteX0-51" fmla="*/ 2628900 w 2639873"/>
              <a:gd name="connsiteY0-52" fmla="*/ 496712 h 1962359"/>
              <a:gd name="connsiteX1-53" fmla="*/ 2438400 w 2639873"/>
              <a:gd name="connsiteY1-54" fmla="*/ 1855612 h 1962359"/>
              <a:gd name="connsiteX2-55" fmla="*/ 927100 w 2639873"/>
              <a:gd name="connsiteY2-56" fmla="*/ 1677812 h 1962359"/>
              <a:gd name="connsiteX3-57" fmla="*/ 635000 w 2639873"/>
              <a:gd name="connsiteY3-58" fmla="*/ 115712 h 1962359"/>
              <a:gd name="connsiteX4-59" fmla="*/ 0 w 2639873"/>
              <a:gd name="connsiteY4-60" fmla="*/ 115712 h 1962359"/>
              <a:gd name="connsiteX0-61" fmla="*/ 2628900 w 2634176"/>
              <a:gd name="connsiteY0-62" fmla="*/ 484482 h 1902113"/>
              <a:gd name="connsiteX1-63" fmla="*/ 2438400 w 2634176"/>
              <a:gd name="connsiteY1-64" fmla="*/ 1843382 h 1902113"/>
              <a:gd name="connsiteX2-65" fmla="*/ 1054100 w 2634176"/>
              <a:gd name="connsiteY2-66" fmla="*/ 1500482 h 1902113"/>
              <a:gd name="connsiteX3-67" fmla="*/ 635000 w 2634176"/>
              <a:gd name="connsiteY3-68" fmla="*/ 103482 h 1902113"/>
              <a:gd name="connsiteX4-69" fmla="*/ 0 w 2634176"/>
              <a:gd name="connsiteY4-70" fmla="*/ 103482 h 1902113"/>
              <a:gd name="connsiteX0-71" fmla="*/ 2628900 w 2634176"/>
              <a:gd name="connsiteY0-72" fmla="*/ 475180 h 1892534"/>
              <a:gd name="connsiteX1-73" fmla="*/ 2438400 w 2634176"/>
              <a:gd name="connsiteY1-74" fmla="*/ 1834080 h 1892534"/>
              <a:gd name="connsiteX2-75" fmla="*/ 1054100 w 2634176"/>
              <a:gd name="connsiteY2-76" fmla="*/ 1491180 h 1892534"/>
              <a:gd name="connsiteX3-77" fmla="*/ 825500 w 2634176"/>
              <a:gd name="connsiteY3-78" fmla="*/ 106880 h 1892534"/>
              <a:gd name="connsiteX4-79" fmla="*/ 0 w 2634176"/>
              <a:gd name="connsiteY4-80" fmla="*/ 94180 h 1892534"/>
              <a:gd name="connsiteX0-81" fmla="*/ 2425700 w 2430976"/>
              <a:gd name="connsiteY0-82" fmla="*/ 519275 h 1936629"/>
              <a:gd name="connsiteX1-83" fmla="*/ 2235200 w 2430976"/>
              <a:gd name="connsiteY1-84" fmla="*/ 1878175 h 1936629"/>
              <a:gd name="connsiteX2-85" fmla="*/ 850900 w 2430976"/>
              <a:gd name="connsiteY2-86" fmla="*/ 1535275 h 1936629"/>
              <a:gd name="connsiteX3-87" fmla="*/ 622300 w 2430976"/>
              <a:gd name="connsiteY3-88" fmla="*/ 150975 h 1936629"/>
              <a:gd name="connsiteX4-89" fmla="*/ 0 w 2430976"/>
              <a:gd name="connsiteY4-90" fmla="*/ 36675 h 193662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430976" h="1936629">
                <a:moveTo>
                  <a:pt x="2425700" y="519275"/>
                </a:moveTo>
                <a:cubicBezTo>
                  <a:pt x="2417233" y="993408"/>
                  <a:pt x="2497667" y="1708842"/>
                  <a:pt x="2235200" y="1878175"/>
                </a:cubicBezTo>
                <a:cubicBezTo>
                  <a:pt x="1972733" y="2047508"/>
                  <a:pt x="1119717" y="1823142"/>
                  <a:pt x="850900" y="1535275"/>
                </a:cubicBezTo>
                <a:cubicBezTo>
                  <a:pt x="582083" y="1247408"/>
                  <a:pt x="764117" y="400741"/>
                  <a:pt x="622300" y="150975"/>
                </a:cubicBezTo>
                <a:cubicBezTo>
                  <a:pt x="480483" y="-98791"/>
                  <a:pt x="211667" y="36675"/>
                  <a:pt x="0" y="36675"/>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任意多边形 58"/>
          <p:cNvSpPr/>
          <p:nvPr/>
        </p:nvSpPr>
        <p:spPr>
          <a:xfrm flipH="1">
            <a:off x="6084628" y="4904973"/>
            <a:ext cx="2430976" cy="1142711"/>
          </a:xfrm>
          <a:custGeom>
            <a:avLst/>
            <a:gdLst>
              <a:gd name="connsiteX0" fmla="*/ 2628900 w 2628900"/>
              <a:gd name="connsiteY0" fmla="*/ 381000 h 1803400"/>
              <a:gd name="connsiteX1" fmla="*/ 2603500 w 2628900"/>
              <a:gd name="connsiteY1" fmla="*/ 1803400 h 1803400"/>
              <a:gd name="connsiteX2" fmla="*/ 584200 w 2628900"/>
              <a:gd name="connsiteY2" fmla="*/ 1790700 h 1803400"/>
              <a:gd name="connsiteX3" fmla="*/ 635000 w 2628900"/>
              <a:gd name="connsiteY3" fmla="*/ 0 h 1803400"/>
              <a:gd name="connsiteX4" fmla="*/ 0 w 2628900"/>
              <a:gd name="connsiteY4" fmla="*/ 0 h 1803400"/>
              <a:gd name="connsiteX0-1" fmla="*/ 2628900 w 2759826"/>
              <a:gd name="connsiteY0-2" fmla="*/ 381000 h 1998150"/>
              <a:gd name="connsiteX1-3" fmla="*/ 2603500 w 2759826"/>
              <a:gd name="connsiteY1-4" fmla="*/ 1803400 h 1998150"/>
              <a:gd name="connsiteX2-5" fmla="*/ 584200 w 2759826"/>
              <a:gd name="connsiteY2-6" fmla="*/ 1790700 h 1998150"/>
              <a:gd name="connsiteX3-7" fmla="*/ 635000 w 2759826"/>
              <a:gd name="connsiteY3-8" fmla="*/ 0 h 1998150"/>
              <a:gd name="connsiteX4-9" fmla="*/ 0 w 2759826"/>
              <a:gd name="connsiteY4-10" fmla="*/ 0 h 1998150"/>
              <a:gd name="connsiteX0-11" fmla="*/ 2628900 w 2759826"/>
              <a:gd name="connsiteY0-12" fmla="*/ 381000 h 2120831"/>
              <a:gd name="connsiteX1-13" fmla="*/ 2603500 w 2759826"/>
              <a:gd name="connsiteY1-14" fmla="*/ 1803400 h 2120831"/>
              <a:gd name="connsiteX2-15" fmla="*/ 584200 w 2759826"/>
              <a:gd name="connsiteY2-16" fmla="*/ 1790700 h 2120831"/>
              <a:gd name="connsiteX3-17" fmla="*/ 635000 w 2759826"/>
              <a:gd name="connsiteY3-18" fmla="*/ 0 h 2120831"/>
              <a:gd name="connsiteX4-19" fmla="*/ 0 w 2759826"/>
              <a:gd name="connsiteY4-20" fmla="*/ 0 h 2120831"/>
              <a:gd name="connsiteX0-21" fmla="*/ 2628900 w 2759826"/>
              <a:gd name="connsiteY0-22" fmla="*/ 646288 h 2386119"/>
              <a:gd name="connsiteX1-23" fmla="*/ 2603500 w 2759826"/>
              <a:gd name="connsiteY1-24" fmla="*/ 2068688 h 2386119"/>
              <a:gd name="connsiteX2-25" fmla="*/ 584200 w 2759826"/>
              <a:gd name="connsiteY2-26" fmla="*/ 2055988 h 2386119"/>
              <a:gd name="connsiteX3-27" fmla="*/ 635000 w 2759826"/>
              <a:gd name="connsiteY3-28" fmla="*/ 265288 h 2386119"/>
              <a:gd name="connsiteX4-29" fmla="*/ 0 w 2759826"/>
              <a:gd name="connsiteY4-30" fmla="*/ 265288 h 2386119"/>
              <a:gd name="connsiteX0-31" fmla="*/ 2628900 w 2664629"/>
              <a:gd name="connsiteY0-32" fmla="*/ 646288 h 2349524"/>
              <a:gd name="connsiteX1-33" fmla="*/ 2451100 w 2664629"/>
              <a:gd name="connsiteY1-34" fmla="*/ 2208388 h 2349524"/>
              <a:gd name="connsiteX2-35" fmla="*/ 584200 w 2664629"/>
              <a:gd name="connsiteY2-36" fmla="*/ 2055988 h 2349524"/>
              <a:gd name="connsiteX3-37" fmla="*/ 635000 w 2664629"/>
              <a:gd name="connsiteY3-38" fmla="*/ 265288 h 2349524"/>
              <a:gd name="connsiteX4-39" fmla="*/ 0 w 2664629"/>
              <a:gd name="connsiteY4-40" fmla="*/ 265288 h 2349524"/>
              <a:gd name="connsiteX0-41" fmla="*/ 2628900 w 2644682"/>
              <a:gd name="connsiteY0-42" fmla="*/ 496712 h 2127915"/>
              <a:gd name="connsiteX1-43" fmla="*/ 2451100 w 2644682"/>
              <a:gd name="connsiteY1-44" fmla="*/ 2058812 h 2127915"/>
              <a:gd name="connsiteX2-45" fmla="*/ 927100 w 2644682"/>
              <a:gd name="connsiteY2-46" fmla="*/ 1677812 h 2127915"/>
              <a:gd name="connsiteX3-47" fmla="*/ 635000 w 2644682"/>
              <a:gd name="connsiteY3-48" fmla="*/ 115712 h 2127915"/>
              <a:gd name="connsiteX4-49" fmla="*/ 0 w 2644682"/>
              <a:gd name="connsiteY4-50" fmla="*/ 115712 h 2127915"/>
              <a:gd name="connsiteX0-51" fmla="*/ 2628900 w 2639873"/>
              <a:gd name="connsiteY0-52" fmla="*/ 496712 h 1962359"/>
              <a:gd name="connsiteX1-53" fmla="*/ 2438400 w 2639873"/>
              <a:gd name="connsiteY1-54" fmla="*/ 1855612 h 1962359"/>
              <a:gd name="connsiteX2-55" fmla="*/ 927100 w 2639873"/>
              <a:gd name="connsiteY2-56" fmla="*/ 1677812 h 1962359"/>
              <a:gd name="connsiteX3-57" fmla="*/ 635000 w 2639873"/>
              <a:gd name="connsiteY3-58" fmla="*/ 115712 h 1962359"/>
              <a:gd name="connsiteX4-59" fmla="*/ 0 w 2639873"/>
              <a:gd name="connsiteY4-60" fmla="*/ 115712 h 1962359"/>
              <a:gd name="connsiteX0-61" fmla="*/ 2628900 w 2634176"/>
              <a:gd name="connsiteY0-62" fmla="*/ 484482 h 1902113"/>
              <a:gd name="connsiteX1-63" fmla="*/ 2438400 w 2634176"/>
              <a:gd name="connsiteY1-64" fmla="*/ 1843382 h 1902113"/>
              <a:gd name="connsiteX2-65" fmla="*/ 1054100 w 2634176"/>
              <a:gd name="connsiteY2-66" fmla="*/ 1500482 h 1902113"/>
              <a:gd name="connsiteX3-67" fmla="*/ 635000 w 2634176"/>
              <a:gd name="connsiteY3-68" fmla="*/ 103482 h 1902113"/>
              <a:gd name="connsiteX4-69" fmla="*/ 0 w 2634176"/>
              <a:gd name="connsiteY4-70" fmla="*/ 103482 h 1902113"/>
              <a:gd name="connsiteX0-71" fmla="*/ 2628900 w 2634176"/>
              <a:gd name="connsiteY0-72" fmla="*/ 475180 h 1892534"/>
              <a:gd name="connsiteX1-73" fmla="*/ 2438400 w 2634176"/>
              <a:gd name="connsiteY1-74" fmla="*/ 1834080 h 1892534"/>
              <a:gd name="connsiteX2-75" fmla="*/ 1054100 w 2634176"/>
              <a:gd name="connsiteY2-76" fmla="*/ 1491180 h 1892534"/>
              <a:gd name="connsiteX3-77" fmla="*/ 825500 w 2634176"/>
              <a:gd name="connsiteY3-78" fmla="*/ 106880 h 1892534"/>
              <a:gd name="connsiteX4-79" fmla="*/ 0 w 2634176"/>
              <a:gd name="connsiteY4-80" fmla="*/ 94180 h 1892534"/>
              <a:gd name="connsiteX0-81" fmla="*/ 2425700 w 2430976"/>
              <a:gd name="connsiteY0-82" fmla="*/ 519275 h 1936629"/>
              <a:gd name="connsiteX1-83" fmla="*/ 2235200 w 2430976"/>
              <a:gd name="connsiteY1-84" fmla="*/ 1878175 h 1936629"/>
              <a:gd name="connsiteX2-85" fmla="*/ 850900 w 2430976"/>
              <a:gd name="connsiteY2-86" fmla="*/ 1535275 h 1936629"/>
              <a:gd name="connsiteX3-87" fmla="*/ 622300 w 2430976"/>
              <a:gd name="connsiteY3-88" fmla="*/ 150975 h 1936629"/>
              <a:gd name="connsiteX4-89" fmla="*/ 0 w 2430976"/>
              <a:gd name="connsiteY4-90" fmla="*/ 36675 h 193662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430976" h="1936629">
                <a:moveTo>
                  <a:pt x="2425700" y="519275"/>
                </a:moveTo>
                <a:cubicBezTo>
                  <a:pt x="2417233" y="993408"/>
                  <a:pt x="2497667" y="1708842"/>
                  <a:pt x="2235200" y="1878175"/>
                </a:cubicBezTo>
                <a:cubicBezTo>
                  <a:pt x="1972733" y="2047508"/>
                  <a:pt x="1119717" y="1823142"/>
                  <a:pt x="850900" y="1535275"/>
                </a:cubicBezTo>
                <a:cubicBezTo>
                  <a:pt x="582083" y="1247408"/>
                  <a:pt x="764117" y="400741"/>
                  <a:pt x="622300" y="150975"/>
                </a:cubicBezTo>
                <a:cubicBezTo>
                  <a:pt x="480483" y="-98791"/>
                  <a:pt x="211667" y="36675"/>
                  <a:pt x="0" y="36675"/>
                </a:cubicBezTo>
              </a:path>
            </a:pathLst>
          </a:cu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文本框 65"/>
          <p:cNvSpPr txBox="1"/>
          <p:nvPr/>
        </p:nvSpPr>
        <p:spPr>
          <a:xfrm>
            <a:off x="1364050" y="1958693"/>
            <a:ext cx="3005889" cy="1015661"/>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67" name="文本框 66"/>
          <p:cNvSpPr txBox="1"/>
          <p:nvPr/>
        </p:nvSpPr>
        <p:spPr>
          <a:xfrm>
            <a:off x="1071093" y="3240960"/>
            <a:ext cx="2997541" cy="1015661"/>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69" name="文本框 68"/>
          <p:cNvSpPr txBox="1"/>
          <p:nvPr/>
        </p:nvSpPr>
        <p:spPr>
          <a:xfrm>
            <a:off x="593245" y="4523227"/>
            <a:ext cx="3043024" cy="1015661"/>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71" name="文本框 70"/>
          <p:cNvSpPr txBox="1"/>
          <p:nvPr/>
        </p:nvSpPr>
        <p:spPr>
          <a:xfrm>
            <a:off x="7676249" y="1958693"/>
            <a:ext cx="3005889" cy="1015661"/>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72" name="文本框 71"/>
          <p:cNvSpPr txBox="1"/>
          <p:nvPr/>
        </p:nvSpPr>
        <p:spPr>
          <a:xfrm>
            <a:off x="8048135" y="3240959"/>
            <a:ext cx="2997541" cy="1015661"/>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73" name="文本框 72"/>
          <p:cNvSpPr txBox="1"/>
          <p:nvPr/>
        </p:nvSpPr>
        <p:spPr>
          <a:xfrm>
            <a:off x="8555731" y="4523225"/>
            <a:ext cx="3043024" cy="1015661"/>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54" name="文本框 353"/>
          <p:cNvSpPr txBox="1"/>
          <p:nvPr/>
        </p:nvSpPr>
        <p:spPr>
          <a:xfrm>
            <a:off x="310971" y="331211"/>
            <a:ext cx="1821150" cy="58420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3200" b="1" dirty="0">
                <a:blipFill>
                  <a:blip r:embed="rId3"/>
                  <a:stretch>
                    <a:fillRect/>
                  </a:stretch>
                </a:blipFill>
                <a:latin typeface="方正硬笔楷书简体" panose="03000509000000000000" pitchFamily="65" charset="-122"/>
                <a:ea typeface="方正硬笔楷书简体" panose="03000509000000000000" pitchFamily="65" charset="-122"/>
              </a:rPr>
              <a:t>研究背景</a:t>
            </a:r>
            <a:endParaRPr lang="zh-HK" altLang="en-US" sz="32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nvGrpSpPr>
          <p:cNvPr id="13" name="组合 12"/>
          <p:cNvGrpSpPr/>
          <p:nvPr/>
        </p:nvGrpSpPr>
        <p:grpSpPr>
          <a:xfrm>
            <a:off x="321512" y="915411"/>
            <a:ext cx="1800068" cy="93512"/>
            <a:chOff x="2804139" y="4450981"/>
            <a:chExt cx="7078926" cy="223552"/>
          </a:xfrm>
        </p:grpSpPr>
        <p:sp>
          <p:nvSpPr>
            <p:cNvPr id="14"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p>
          </p:txBody>
        </p:sp>
        <p:sp>
          <p:nvSpPr>
            <p:cNvPr id="15"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p>
          </p:txBody>
        </p:sp>
      </p:grpSp>
      <p:pic>
        <p:nvPicPr>
          <p:cNvPr id="16" name="图片 15"/>
          <p:cNvPicPr>
            <a:picLocks noChangeAspect="1"/>
          </p:cNvPicPr>
          <p:nvPr/>
        </p:nvPicPr>
        <p:blipFill>
          <a:blip r:embed="rId4"/>
          <a:stretch>
            <a:fillRect/>
          </a:stretch>
        </p:blipFill>
        <p:spPr>
          <a:xfrm rot="2249058" flipV="1">
            <a:off x="2177155" y="408994"/>
            <a:ext cx="240208" cy="587495"/>
          </a:xfrm>
          <a:prstGeom prst="rect">
            <a:avLst/>
          </a:prstGeom>
        </p:spPr>
      </p:pic>
      <p:grpSp>
        <p:nvGrpSpPr>
          <p:cNvPr id="4" name="组合 3"/>
          <p:cNvGrpSpPr/>
          <p:nvPr/>
        </p:nvGrpSpPr>
        <p:grpSpPr>
          <a:xfrm>
            <a:off x="1791400" y="1668427"/>
            <a:ext cx="2359210" cy="1027419"/>
            <a:chOff x="1117654" y="1499611"/>
            <a:chExt cx="2359210" cy="1027419"/>
          </a:xfrm>
        </p:grpSpPr>
        <p:sp>
          <p:nvSpPr>
            <p:cNvPr id="24" name="云形 23"/>
            <p:cNvSpPr/>
            <p:nvPr/>
          </p:nvSpPr>
          <p:spPr>
            <a:xfrm>
              <a:off x="1117654" y="1499611"/>
              <a:ext cx="2359210" cy="1027419"/>
            </a:xfrm>
            <a:prstGeom prst="cloud">
              <a:avLst/>
            </a:prstGeom>
            <a:blipFill>
              <a:blip r:embed="rId5">
                <a:duotone>
                  <a:prstClr val="black"/>
                  <a:srgbClr val="FBAA67">
                    <a:tint val="45000"/>
                    <a:satMod val="400000"/>
                  </a:srgbClr>
                </a:duotone>
              </a:blip>
              <a:stretch>
                <a:fillRect/>
              </a:stretch>
            </a:blipFill>
            <a:ln w="28575">
              <a:solidFill>
                <a:srgbClr val="FBAA6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1369532" y="1720933"/>
              <a:ext cx="1855454" cy="584773"/>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3200" b="1" dirty="0">
                  <a:blipFill>
                    <a:blip r:embed="rId3"/>
                    <a:stretch>
                      <a:fillRect/>
                    </a:stretch>
                  </a:blipFill>
                  <a:latin typeface="方正硬笔楷书简体" panose="03000509000000000000" pitchFamily="65" charset="-122"/>
                  <a:ea typeface="方正硬笔楷书简体" panose="03000509000000000000" pitchFamily="65" charset="-122"/>
                </a:rPr>
                <a:t>相关背景</a:t>
              </a:r>
              <a:endParaRPr lang="zh-HK" altLang="en-US" sz="32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grpSp>
        <p:nvGrpSpPr>
          <p:cNvPr id="27" name="组合 26"/>
          <p:cNvGrpSpPr/>
          <p:nvPr/>
        </p:nvGrpSpPr>
        <p:grpSpPr>
          <a:xfrm>
            <a:off x="7469792" y="1668427"/>
            <a:ext cx="2359210" cy="1027419"/>
            <a:chOff x="1117654" y="1499611"/>
            <a:chExt cx="2359210" cy="1027419"/>
          </a:xfrm>
        </p:grpSpPr>
        <p:sp>
          <p:nvSpPr>
            <p:cNvPr id="29" name="云形 28"/>
            <p:cNvSpPr/>
            <p:nvPr/>
          </p:nvSpPr>
          <p:spPr>
            <a:xfrm>
              <a:off x="1117654" y="1499611"/>
              <a:ext cx="2359210" cy="1027419"/>
            </a:xfrm>
            <a:prstGeom prst="cloud">
              <a:avLst/>
            </a:prstGeom>
            <a:blipFill>
              <a:blip r:embed="rId5">
                <a:duotone>
                  <a:prstClr val="black"/>
                  <a:srgbClr val="FC838C">
                    <a:tint val="45000"/>
                    <a:satMod val="400000"/>
                  </a:srgbClr>
                </a:duotone>
              </a:blip>
              <a:stretch>
                <a:fillRect/>
              </a:stretch>
            </a:blipFill>
            <a:ln w="28575">
              <a:solidFill>
                <a:srgbClr val="FC838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1369532" y="1720933"/>
              <a:ext cx="1855454" cy="584773"/>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3200" b="1" dirty="0">
                  <a:blipFill>
                    <a:blip r:embed="rId3"/>
                    <a:stretch>
                      <a:fillRect/>
                    </a:stretch>
                  </a:blipFill>
                  <a:latin typeface="方正硬笔楷书简体" panose="03000509000000000000" pitchFamily="65" charset="-122"/>
                  <a:ea typeface="方正硬笔楷书简体" panose="03000509000000000000" pitchFamily="65" charset="-122"/>
                </a:rPr>
                <a:t>研究意义</a:t>
              </a:r>
              <a:endParaRPr lang="zh-HK" altLang="en-US" sz="32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sp>
        <p:nvSpPr>
          <p:cNvPr id="31" name="文本框 30"/>
          <p:cNvSpPr txBox="1"/>
          <p:nvPr/>
        </p:nvSpPr>
        <p:spPr>
          <a:xfrm>
            <a:off x="1468060" y="3200600"/>
            <a:ext cx="3005889" cy="286232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pPr algn="just">
              <a:lnSpc>
                <a:spcPts val="2400"/>
              </a:lnSpc>
            </a:pPr>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此页所有文字及形状均可修改与编辑此页所有文字及形状均可修改与编辑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32" name="文本框 31"/>
          <p:cNvSpPr txBox="1"/>
          <p:nvPr/>
        </p:nvSpPr>
        <p:spPr>
          <a:xfrm>
            <a:off x="6387651" y="3200600"/>
            <a:ext cx="429407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33" name="文本框 32"/>
          <p:cNvSpPr txBox="1"/>
          <p:nvPr/>
        </p:nvSpPr>
        <p:spPr>
          <a:xfrm>
            <a:off x="6387651" y="4120301"/>
            <a:ext cx="429407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34" name="文本框 33"/>
          <p:cNvSpPr txBox="1"/>
          <p:nvPr/>
        </p:nvSpPr>
        <p:spPr>
          <a:xfrm>
            <a:off x="6387650" y="5038957"/>
            <a:ext cx="429407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nvGrpSpPr>
          <p:cNvPr id="35" name="组合 34"/>
          <p:cNvGrpSpPr/>
          <p:nvPr/>
        </p:nvGrpSpPr>
        <p:grpSpPr>
          <a:xfrm>
            <a:off x="6345437" y="3991010"/>
            <a:ext cx="4378503" cy="45719"/>
            <a:chOff x="2804139" y="4450981"/>
            <a:chExt cx="7078926" cy="223552"/>
          </a:xfrm>
        </p:grpSpPr>
        <p:sp>
          <p:nvSpPr>
            <p:cNvPr id="36"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p>
          </p:txBody>
        </p:sp>
        <p:sp>
          <p:nvSpPr>
            <p:cNvPr id="37"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p>
          </p:txBody>
        </p:sp>
      </p:grpSp>
      <p:grpSp>
        <p:nvGrpSpPr>
          <p:cNvPr id="38" name="组合 37"/>
          <p:cNvGrpSpPr/>
          <p:nvPr/>
        </p:nvGrpSpPr>
        <p:grpSpPr>
          <a:xfrm>
            <a:off x="6345437" y="4910711"/>
            <a:ext cx="4378503" cy="45719"/>
            <a:chOff x="2804139" y="4450981"/>
            <a:chExt cx="7078926" cy="223552"/>
          </a:xfrm>
        </p:grpSpPr>
        <p:sp>
          <p:nvSpPr>
            <p:cNvPr id="39"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p>
          </p:txBody>
        </p:sp>
        <p:sp>
          <p:nvSpPr>
            <p:cNvPr id="40"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p>
          </p:txBody>
        </p:sp>
      </p:gr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54" name="文本框 353"/>
          <p:cNvSpPr txBox="1"/>
          <p:nvPr/>
        </p:nvSpPr>
        <p:spPr>
          <a:xfrm>
            <a:off x="310971" y="331211"/>
            <a:ext cx="1821150" cy="58420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3200" b="1" dirty="0">
                <a:blipFill>
                  <a:blip r:embed="rId3"/>
                  <a:stretch>
                    <a:fillRect/>
                  </a:stretch>
                </a:blipFill>
                <a:latin typeface="方正硬笔楷书简体" panose="03000509000000000000" pitchFamily="65" charset="-122"/>
                <a:ea typeface="方正硬笔楷书简体" panose="03000509000000000000" pitchFamily="65" charset="-122"/>
              </a:rPr>
              <a:t>研究方法</a:t>
            </a:r>
            <a:endParaRPr lang="zh-HK" altLang="en-US" sz="32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nvGrpSpPr>
          <p:cNvPr id="13" name="组合 12"/>
          <p:cNvGrpSpPr/>
          <p:nvPr/>
        </p:nvGrpSpPr>
        <p:grpSpPr>
          <a:xfrm>
            <a:off x="321512" y="915411"/>
            <a:ext cx="1800068" cy="93512"/>
            <a:chOff x="2804139" y="4450981"/>
            <a:chExt cx="7078926" cy="223552"/>
          </a:xfrm>
        </p:grpSpPr>
        <p:sp>
          <p:nvSpPr>
            <p:cNvPr id="14"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p>
          </p:txBody>
        </p:sp>
        <p:sp>
          <p:nvSpPr>
            <p:cNvPr id="15"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p>
          </p:txBody>
        </p:sp>
      </p:grpSp>
      <p:pic>
        <p:nvPicPr>
          <p:cNvPr id="16" name="图片 15"/>
          <p:cNvPicPr>
            <a:picLocks noChangeAspect="1"/>
          </p:cNvPicPr>
          <p:nvPr/>
        </p:nvPicPr>
        <p:blipFill>
          <a:blip r:embed="rId4"/>
          <a:stretch>
            <a:fillRect/>
          </a:stretch>
        </p:blipFill>
        <p:spPr>
          <a:xfrm rot="2249058" flipV="1">
            <a:off x="2177155" y="408994"/>
            <a:ext cx="240208" cy="587495"/>
          </a:xfrm>
          <a:prstGeom prst="rect">
            <a:avLst/>
          </a:prstGeom>
        </p:spPr>
      </p:pic>
      <p:grpSp>
        <p:nvGrpSpPr>
          <p:cNvPr id="4" name="组合 3"/>
          <p:cNvGrpSpPr/>
          <p:nvPr/>
        </p:nvGrpSpPr>
        <p:grpSpPr>
          <a:xfrm>
            <a:off x="4588351" y="2692116"/>
            <a:ext cx="2997767" cy="2997769"/>
            <a:chOff x="3775794" y="2533050"/>
            <a:chExt cx="2997767" cy="2997769"/>
          </a:xfrm>
        </p:grpSpPr>
        <p:sp>
          <p:nvSpPr>
            <p:cNvPr id="3" name="泪滴形 2"/>
            <p:cNvSpPr/>
            <p:nvPr/>
          </p:nvSpPr>
          <p:spPr>
            <a:xfrm>
              <a:off x="3775794" y="3829050"/>
              <a:ext cx="1296000" cy="1296000"/>
            </a:xfrm>
            <a:custGeom>
              <a:avLst/>
              <a:gdLst>
                <a:gd name="connsiteX0" fmla="*/ 0 w 1656000"/>
                <a:gd name="connsiteY0" fmla="*/ 828000 h 1656000"/>
                <a:gd name="connsiteX1" fmla="*/ 828000 w 1656000"/>
                <a:gd name="connsiteY1" fmla="*/ 0 h 1656000"/>
                <a:gd name="connsiteX2" fmla="*/ 1656000 w 1656000"/>
                <a:gd name="connsiteY2" fmla="*/ 0 h 1656000"/>
                <a:gd name="connsiteX3" fmla="*/ 1656000 w 1656000"/>
                <a:gd name="connsiteY3" fmla="*/ 828000 h 1656000"/>
                <a:gd name="connsiteX4" fmla="*/ 828000 w 1656000"/>
                <a:gd name="connsiteY4" fmla="*/ 1656000 h 1656000"/>
                <a:gd name="connsiteX5" fmla="*/ 0 w 1656000"/>
                <a:gd name="connsiteY5" fmla="*/ 828000 h 1656000"/>
                <a:gd name="connsiteX0-1" fmla="*/ 0 w 1656000"/>
                <a:gd name="connsiteY0-2" fmla="*/ 828000 h 1656000"/>
                <a:gd name="connsiteX1-3" fmla="*/ 828000 w 1656000"/>
                <a:gd name="connsiteY1-4" fmla="*/ 0 h 1656000"/>
                <a:gd name="connsiteX2-5" fmla="*/ 1656000 w 1656000"/>
                <a:gd name="connsiteY2-6" fmla="*/ 0 h 1656000"/>
                <a:gd name="connsiteX3-7" fmla="*/ 1656000 w 1656000"/>
                <a:gd name="connsiteY3-8" fmla="*/ 828000 h 1656000"/>
                <a:gd name="connsiteX4-9" fmla="*/ 828000 w 1656000"/>
                <a:gd name="connsiteY4-10" fmla="*/ 1656000 h 1656000"/>
                <a:gd name="connsiteX5-11" fmla="*/ 0 w 1656000"/>
                <a:gd name="connsiteY5-12" fmla="*/ 828000 h 1656000"/>
                <a:gd name="connsiteX0-13" fmla="*/ 0 w 1656000"/>
                <a:gd name="connsiteY0-14" fmla="*/ 828000 h 1656000"/>
                <a:gd name="connsiteX1-15" fmla="*/ 828000 w 1656000"/>
                <a:gd name="connsiteY1-16" fmla="*/ 0 h 1656000"/>
                <a:gd name="connsiteX2-17" fmla="*/ 1656000 w 1656000"/>
                <a:gd name="connsiteY2-18" fmla="*/ 0 h 1656000"/>
                <a:gd name="connsiteX3-19" fmla="*/ 1656000 w 1656000"/>
                <a:gd name="connsiteY3-20" fmla="*/ 828000 h 1656000"/>
                <a:gd name="connsiteX4-21" fmla="*/ 828000 w 1656000"/>
                <a:gd name="connsiteY4-22" fmla="*/ 1656000 h 1656000"/>
                <a:gd name="connsiteX5-23" fmla="*/ 0 w 1656000"/>
                <a:gd name="connsiteY5-24" fmla="*/ 828000 h 1656000"/>
                <a:gd name="connsiteX0-25" fmla="*/ 0 w 1656000"/>
                <a:gd name="connsiteY0-26" fmla="*/ 828000 h 1656000"/>
                <a:gd name="connsiteX1-27" fmla="*/ 828000 w 1656000"/>
                <a:gd name="connsiteY1-28" fmla="*/ 0 h 1656000"/>
                <a:gd name="connsiteX2-29" fmla="*/ 1656000 w 1656000"/>
                <a:gd name="connsiteY2-30" fmla="*/ 0 h 1656000"/>
                <a:gd name="connsiteX3-31" fmla="*/ 1656000 w 1656000"/>
                <a:gd name="connsiteY3-32" fmla="*/ 828000 h 1656000"/>
                <a:gd name="connsiteX4-33" fmla="*/ 828000 w 1656000"/>
                <a:gd name="connsiteY4-34" fmla="*/ 1656000 h 1656000"/>
                <a:gd name="connsiteX5-35" fmla="*/ 0 w 1656000"/>
                <a:gd name="connsiteY5-36" fmla="*/ 828000 h 1656000"/>
                <a:gd name="connsiteX0-37" fmla="*/ 0 w 1656000"/>
                <a:gd name="connsiteY0-38" fmla="*/ 828000 h 1669884"/>
                <a:gd name="connsiteX1-39" fmla="*/ 828000 w 1656000"/>
                <a:gd name="connsiteY1-40" fmla="*/ 0 h 1669884"/>
                <a:gd name="connsiteX2-41" fmla="*/ 1656000 w 1656000"/>
                <a:gd name="connsiteY2-42" fmla="*/ 0 h 1669884"/>
                <a:gd name="connsiteX3-43" fmla="*/ 1656000 w 1656000"/>
                <a:gd name="connsiteY3-44" fmla="*/ 828000 h 1669884"/>
                <a:gd name="connsiteX4-45" fmla="*/ 1379764 w 1656000"/>
                <a:gd name="connsiteY4-46" fmla="*/ 1309914 h 1669884"/>
                <a:gd name="connsiteX5-47" fmla="*/ 828000 w 1656000"/>
                <a:gd name="connsiteY5-48" fmla="*/ 1656000 h 1669884"/>
                <a:gd name="connsiteX6" fmla="*/ 0 w 1656000"/>
                <a:gd name="connsiteY6" fmla="*/ 828000 h 1669884"/>
                <a:gd name="connsiteX0-49" fmla="*/ 0 w 1656000"/>
                <a:gd name="connsiteY0-50" fmla="*/ 828000 h 1677437"/>
                <a:gd name="connsiteX1-51" fmla="*/ 828000 w 1656000"/>
                <a:gd name="connsiteY1-52" fmla="*/ 0 h 1677437"/>
                <a:gd name="connsiteX2-53" fmla="*/ 1656000 w 1656000"/>
                <a:gd name="connsiteY2-54" fmla="*/ 0 h 1677437"/>
                <a:gd name="connsiteX3-55" fmla="*/ 1656000 w 1656000"/>
                <a:gd name="connsiteY3-56" fmla="*/ 828000 h 1677437"/>
                <a:gd name="connsiteX4-57" fmla="*/ 1423307 w 1656000"/>
                <a:gd name="connsiteY4-58" fmla="*/ 1382485 h 1677437"/>
                <a:gd name="connsiteX5-59" fmla="*/ 828000 w 1656000"/>
                <a:gd name="connsiteY5-60" fmla="*/ 1656000 h 1677437"/>
                <a:gd name="connsiteX6-61" fmla="*/ 0 w 1656000"/>
                <a:gd name="connsiteY6-62" fmla="*/ 828000 h 1677437"/>
                <a:gd name="connsiteX0-63" fmla="*/ 16245 w 1672245"/>
                <a:gd name="connsiteY0-64" fmla="*/ 828000 h 1656031"/>
                <a:gd name="connsiteX1-65" fmla="*/ 844245 w 1672245"/>
                <a:gd name="connsiteY1-66" fmla="*/ 0 h 1656031"/>
                <a:gd name="connsiteX2-67" fmla="*/ 1672245 w 1672245"/>
                <a:gd name="connsiteY2-68" fmla="*/ 0 h 1656031"/>
                <a:gd name="connsiteX3-69" fmla="*/ 1672245 w 1672245"/>
                <a:gd name="connsiteY3-70" fmla="*/ 828000 h 1656031"/>
                <a:gd name="connsiteX4-71" fmla="*/ 1439552 w 1672245"/>
                <a:gd name="connsiteY4-72" fmla="*/ 1382485 h 1656031"/>
                <a:gd name="connsiteX5-73" fmla="*/ 844245 w 1672245"/>
                <a:gd name="connsiteY5-74" fmla="*/ 1656000 h 1656031"/>
                <a:gd name="connsiteX6-75" fmla="*/ 336466 w 1672245"/>
                <a:gd name="connsiteY6-76" fmla="*/ 1367971 h 1656031"/>
                <a:gd name="connsiteX7" fmla="*/ 16245 w 1672245"/>
                <a:gd name="connsiteY7" fmla="*/ 828000 h 1656031"/>
                <a:gd name="connsiteX0-77" fmla="*/ 29516 w 1685516"/>
                <a:gd name="connsiteY0-78" fmla="*/ 828000 h 1657267"/>
                <a:gd name="connsiteX1-79" fmla="*/ 857516 w 1685516"/>
                <a:gd name="connsiteY1-80" fmla="*/ 0 h 1657267"/>
                <a:gd name="connsiteX2-81" fmla="*/ 1685516 w 1685516"/>
                <a:gd name="connsiteY2-82" fmla="*/ 0 h 1657267"/>
                <a:gd name="connsiteX3-83" fmla="*/ 1685516 w 1685516"/>
                <a:gd name="connsiteY3-84" fmla="*/ 828000 h 1657267"/>
                <a:gd name="connsiteX4-85" fmla="*/ 1452823 w 1685516"/>
                <a:gd name="connsiteY4-86" fmla="*/ 1382485 h 1657267"/>
                <a:gd name="connsiteX5-87" fmla="*/ 857516 w 1685516"/>
                <a:gd name="connsiteY5-88" fmla="*/ 1656000 h 1657267"/>
                <a:gd name="connsiteX6-89" fmla="*/ 248137 w 1685516"/>
                <a:gd name="connsiteY6-90" fmla="*/ 1455056 h 1657267"/>
                <a:gd name="connsiteX7-91" fmla="*/ 29516 w 1685516"/>
                <a:gd name="connsiteY7-92" fmla="*/ 828000 h 1657267"/>
                <a:gd name="connsiteX0-93" fmla="*/ 29516 w 1685516"/>
                <a:gd name="connsiteY0-94" fmla="*/ 828000 h 1657267"/>
                <a:gd name="connsiteX1-95" fmla="*/ 306196 w 1685516"/>
                <a:gd name="connsiteY1-96" fmla="*/ 337457 h 1657267"/>
                <a:gd name="connsiteX2-97" fmla="*/ 857516 w 1685516"/>
                <a:gd name="connsiteY2-98" fmla="*/ 0 h 1657267"/>
                <a:gd name="connsiteX3-99" fmla="*/ 1685516 w 1685516"/>
                <a:gd name="connsiteY3-100" fmla="*/ 0 h 1657267"/>
                <a:gd name="connsiteX4-101" fmla="*/ 1685516 w 1685516"/>
                <a:gd name="connsiteY4-102" fmla="*/ 828000 h 1657267"/>
                <a:gd name="connsiteX5-103" fmla="*/ 1452823 w 1685516"/>
                <a:gd name="connsiteY5-104" fmla="*/ 1382485 h 1657267"/>
                <a:gd name="connsiteX6-105" fmla="*/ 857516 w 1685516"/>
                <a:gd name="connsiteY6-106" fmla="*/ 1656000 h 1657267"/>
                <a:gd name="connsiteX7-107" fmla="*/ 248137 w 1685516"/>
                <a:gd name="connsiteY7-108" fmla="*/ 1455056 h 1657267"/>
                <a:gd name="connsiteX8" fmla="*/ 29516 w 1685516"/>
                <a:gd name="connsiteY8" fmla="*/ 828000 h 1657267"/>
                <a:gd name="connsiteX0-109" fmla="*/ 62 w 1656062"/>
                <a:gd name="connsiteY0-110" fmla="*/ 850846 h 1680113"/>
                <a:gd name="connsiteX1-111" fmla="*/ 204171 w 1656062"/>
                <a:gd name="connsiteY1-112" fmla="*/ 331275 h 1680113"/>
                <a:gd name="connsiteX2-113" fmla="*/ 828062 w 1656062"/>
                <a:gd name="connsiteY2-114" fmla="*/ 22846 h 1680113"/>
                <a:gd name="connsiteX3-115" fmla="*/ 1656062 w 1656062"/>
                <a:gd name="connsiteY3-116" fmla="*/ 22846 h 1680113"/>
                <a:gd name="connsiteX4-117" fmla="*/ 1656062 w 1656062"/>
                <a:gd name="connsiteY4-118" fmla="*/ 850846 h 1680113"/>
                <a:gd name="connsiteX5-119" fmla="*/ 1423369 w 1656062"/>
                <a:gd name="connsiteY5-120" fmla="*/ 1405331 h 1680113"/>
                <a:gd name="connsiteX6-121" fmla="*/ 828062 w 1656062"/>
                <a:gd name="connsiteY6-122" fmla="*/ 1678846 h 1680113"/>
                <a:gd name="connsiteX7-123" fmla="*/ 218683 w 1656062"/>
                <a:gd name="connsiteY7-124" fmla="*/ 1477902 h 1680113"/>
                <a:gd name="connsiteX8-125" fmla="*/ 62 w 1656062"/>
                <a:gd name="connsiteY8-126" fmla="*/ 850846 h 168011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61" y="connsiteY6-62"/>
                </a:cxn>
                <a:cxn ang="0">
                  <a:pos x="connsiteX7-91" y="connsiteY7-92"/>
                </a:cxn>
                <a:cxn ang="0">
                  <a:pos x="connsiteX8-125" y="connsiteY8-126"/>
                </a:cxn>
              </a:cxnLst>
              <a:rect l="l" t="t" r="r" b="b"/>
              <a:pathLst>
                <a:path w="1656062" h="1680113">
                  <a:moveTo>
                    <a:pt x="62" y="850846"/>
                  </a:moveTo>
                  <a:cubicBezTo>
                    <a:pt x="-2357" y="659742"/>
                    <a:pt x="66171" y="469275"/>
                    <a:pt x="204171" y="331275"/>
                  </a:cubicBezTo>
                  <a:cubicBezTo>
                    <a:pt x="342171" y="193275"/>
                    <a:pt x="586080" y="74251"/>
                    <a:pt x="828062" y="22846"/>
                  </a:cubicBezTo>
                  <a:cubicBezTo>
                    <a:pt x="1070044" y="-28559"/>
                    <a:pt x="1380062" y="22846"/>
                    <a:pt x="1656062" y="22846"/>
                  </a:cubicBezTo>
                  <a:lnTo>
                    <a:pt x="1656062" y="850846"/>
                  </a:lnTo>
                  <a:cubicBezTo>
                    <a:pt x="1610023" y="1069165"/>
                    <a:pt x="1561369" y="1267331"/>
                    <a:pt x="1423369" y="1405331"/>
                  </a:cubicBezTo>
                  <a:cubicBezTo>
                    <a:pt x="1285369" y="1543331"/>
                    <a:pt x="1028843" y="1666751"/>
                    <a:pt x="828062" y="1678846"/>
                  </a:cubicBezTo>
                  <a:cubicBezTo>
                    <a:pt x="627281" y="1690941"/>
                    <a:pt x="356683" y="1615902"/>
                    <a:pt x="218683" y="1477902"/>
                  </a:cubicBezTo>
                  <a:cubicBezTo>
                    <a:pt x="80683" y="1339902"/>
                    <a:pt x="2481" y="1041951"/>
                    <a:pt x="62" y="850846"/>
                  </a:cubicBezTo>
                  <a:close/>
                </a:path>
              </a:pathLst>
            </a:custGeom>
            <a:blipFill>
              <a:blip r:embed="rId5"/>
              <a:stretch>
                <a:fillRect/>
              </a:stretch>
            </a:blip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泪滴形 2"/>
            <p:cNvSpPr/>
            <p:nvPr/>
          </p:nvSpPr>
          <p:spPr>
            <a:xfrm rot="5400000">
              <a:off x="3775794" y="2533050"/>
              <a:ext cx="1296000" cy="1296000"/>
            </a:xfrm>
            <a:custGeom>
              <a:avLst/>
              <a:gdLst>
                <a:gd name="connsiteX0" fmla="*/ 0 w 1656000"/>
                <a:gd name="connsiteY0" fmla="*/ 828000 h 1656000"/>
                <a:gd name="connsiteX1" fmla="*/ 828000 w 1656000"/>
                <a:gd name="connsiteY1" fmla="*/ 0 h 1656000"/>
                <a:gd name="connsiteX2" fmla="*/ 1656000 w 1656000"/>
                <a:gd name="connsiteY2" fmla="*/ 0 h 1656000"/>
                <a:gd name="connsiteX3" fmla="*/ 1656000 w 1656000"/>
                <a:gd name="connsiteY3" fmla="*/ 828000 h 1656000"/>
                <a:gd name="connsiteX4" fmla="*/ 828000 w 1656000"/>
                <a:gd name="connsiteY4" fmla="*/ 1656000 h 1656000"/>
                <a:gd name="connsiteX5" fmla="*/ 0 w 1656000"/>
                <a:gd name="connsiteY5" fmla="*/ 828000 h 1656000"/>
                <a:gd name="connsiteX0-1" fmla="*/ 0 w 1656000"/>
                <a:gd name="connsiteY0-2" fmla="*/ 828000 h 1656000"/>
                <a:gd name="connsiteX1-3" fmla="*/ 828000 w 1656000"/>
                <a:gd name="connsiteY1-4" fmla="*/ 0 h 1656000"/>
                <a:gd name="connsiteX2-5" fmla="*/ 1656000 w 1656000"/>
                <a:gd name="connsiteY2-6" fmla="*/ 0 h 1656000"/>
                <a:gd name="connsiteX3-7" fmla="*/ 1656000 w 1656000"/>
                <a:gd name="connsiteY3-8" fmla="*/ 828000 h 1656000"/>
                <a:gd name="connsiteX4-9" fmla="*/ 828000 w 1656000"/>
                <a:gd name="connsiteY4-10" fmla="*/ 1656000 h 1656000"/>
                <a:gd name="connsiteX5-11" fmla="*/ 0 w 1656000"/>
                <a:gd name="connsiteY5-12" fmla="*/ 828000 h 1656000"/>
                <a:gd name="connsiteX0-13" fmla="*/ 0 w 1656000"/>
                <a:gd name="connsiteY0-14" fmla="*/ 828000 h 1656000"/>
                <a:gd name="connsiteX1-15" fmla="*/ 828000 w 1656000"/>
                <a:gd name="connsiteY1-16" fmla="*/ 0 h 1656000"/>
                <a:gd name="connsiteX2-17" fmla="*/ 1656000 w 1656000"/>
                <a:gd name="connsiteY2-18" fmla="*/ 0 h 1656000"/>
                <a:gd name="connsiteX3-19" fmla="*/ 1656000 w 1656000"/>
                <a:gd name="connsiteY3-20" fmla="*/ 828000 h 1656000"/>
                <a:gd name="connsiteX4-21" fmla="*/ 828000 w 1656000"/>
                <a:gd name="connsiteY4-22" fmla="*/ 1656000 h 1656000"/>
                <a:gd name="connsiteX5-23" fmla="*/ 0 w 1656000"/>
                <a:gd name="connsiteY5-24" fmla="*/ 828000 h 1656000"/>
                <a:gd name="connsiteX0-25" fmla="*/ 0 w 1656000"/>
                <a:gd name="connsiteY0-26" fmla="*/ 828000 h 1656000"/>
                <a:gd name="connsiteX1-27" fmla="*/ 828000 w 1656000"/>
                <a:gd name="connsiteY1-28" fmla="*/ 0 h 1656000"/>
                <a:gd name="connsiteX2-29" fmla="*/ 1656000 w 1656000"/>
                <a:gd name="connsiteY2-30" fmla="*/ 0 h 1656000"/>
                <a:gd name="connsiteX3-31" fmla="*/ 1656000 w 1656000"/>
                <a:gd name="connsiteY3-32" fmla="*/ 828000 h 1656000"/>
                <a:gd name="connsiteX4-33" fmla="*/ 828000 w 1656000"/>
                <a:gd name="connsiteY4-34" fmla="*/ 1656000 h 1656000"/>
                <a:gd name="connsiteX5-35" fmla="*/ 0 w 1656000"/>
                <a:gd name="connsiteY5-36" fmla="*/ 828000 h 1656000"/>
                <a:gd name="connsiteX0-37" fmla="*/ 0 w 1656000"/>
                <a:gd name="connsiteY0-38" fmla="*/ 828000 h 1669884"/>
                <a:gd name="connsiteX1-39" fmla="*/ 828000 w 1656000"/>
                <a:gd name="connsiteY1-40" fmla="*/ 0 h 1669884"/>
                <a:gd name="connsiteX2-41" fmla="*/ 1656000 w 1656000"/>
                <a:gd name="connsiteY2-42" fmla="*/ 0 h 1669884"/>
                <a:gd name="connsiteX3-43" fmla="*/ 1656000 w 1656000"/>
                <a:gd name="connsiteY3-44" fmla="*/ 828000 h 1669884"/>
                <a:gd name="connsiteX4-45" fmla="*/ 1379764 w 1656000"/>
                <a:gd name="connsiteY4-46" fmla="*/ 1309914 h 1669884"/>
                <a:gd name="connsiteX5-47" fmla="*/ 828000 w 1656000"/>
                <a:gd name="connsiteY5-48" fmla="*/ 1656000 h 1669884"/>
                <a:gd name="connsiteX6" fmla="*/ 0 w 1656000"/>
                <a:gd name="connsiteY6" fmla="*/ 828000 h 1669884"/>
                <a:gd name="connsiteX0-49" fmla="*/ 0 w 1656000"/>
                <a:gd name="connsiteY0-50" fmla="*/ 828000 h 1677437"/>
                <a:gd name="connsiteX1-51" fmla="*/ 828000 w 1656000"/>
                <a:gd name="connsiteY1-52" fmla="*/ 0 h 1677437"/>
                <a:gd name="connsiteX2-53" fmla="*/ 1656000 w 1656000"/>
                <a:gd name="connsiteY2-54" fmla="*/ 0 h 1677437"/>
                <a:gd name="connsiteX3-55" fmla="*/ 1656000 w 1656000"/>
                <a:gd name="connsiteY3-56" fmla="*/ 828000 h 1677437"/>
                <a:gd name="connsiteX4-57" fmla="*/ 1423307 w 1656000"/>
                <a:gd name="connsiteY4-58" fmla="*/ 1382485 h 1677437"/>
                <a:gd name="connsiteX5-59" fmla="*/ 828000 w 1656000"/>
                <a:gd name="connsiteY5-60" fmla="*/ 1656000 h 1677437"/>
                <a:gd name="connsiteX6-61" fmla="*/ 0 w 1656000"/>
                <a:gd name="connsiteY6-62" fmla="*/ 828000 h 1677437"/>
                <a:gd name="connsiteX0-63" fmla="*/ 16245 w 1672245"/>
                <a:gd name="connsiteY0-64" fmla="*/ 828000 h 1656031"/>
                <a:gd name="connsiteX1-65" fmla="*/ 844245 w 1672245"/>
                <a:gd name="connsiteY1-66" fmla="*/ 0 h 1656031"/>
                <a:gd name="connsiteX2-67" fmla="*/ 1672245 w 1672245"/>
                <a:gd name="connsiteY2-68" fmla="*/ 0 h 1656031"/>
                <a:gd name="connsiteX3-69" fmla="*/ 1672245 w 1672245"/>
                <a:gd name="connsiteY3-70" fmla="*/ 828000 h 1656031"/>
                <a:gd name="connsiteX4-71" fmla="*/ 1439552 w 1672245"/>
                <a:gd name="connsiteY4-72" fmla="*/ 1382485 h 1656031"/>
                <a:gd name="connsiteX5-73" fmla="*/ 844245 w 1672245"/>
                <a:gd name="connsiteY5-74" fmla="*/ 1656000 h 1656031"/>
                <a:gd name="connsiteX6-75" fmla="*/ 336466 w 1672245"/>
                <a:gd name="connsiteY6-76" fmla="*/ 1367971 h 1656031"/>
                <a:gd name="connsiteX7" fmla="*/ 16245 w 1672245"/>
                <a:gd name="connsiteY7" fmla="*/ 828000 h 1656031"/>
                <a:gd name="connsiteX0-77" fmla="*/ 29516 w 1685516"/>
                <a:gd name="connsiteY0-78" fmla="*/ 828000 h 1657267"/>
                <a:gd name="connsiteX1-79" fmla="*/ 857516 w 1685516"/>
                <a:gd name="connsiteY1-80" fmla="*/ 0 h 1657267"/>
                <a:gd name="connsiteX2-81" fmla="*/ 1685516 w 1685516"/>
                <a:gd name="connsiteY2-82" fmla="*/ 0 h 1657267"/>
                <a:gd name="connsiteX3-83" fmla="*/ 1685516 w 1685516"/>
                <a:gd name="connsiteY3-84" fmla="*/ 828000 h 1657267"/>
                <a:gd name="connsiteX4-85" fmla="*/ 1452823 w 1685516"/>
                <a:gd name="connsiteY4-86" fmla="*/ 1382485 h 1657267"/>
                <a:gd name="connsiteX5-87" fmla="*/ 857516 w 1685516"/>
                <a:gd name="connsiteY5-88" fmla="*/ 1656000 h 1657267"/>
                <a:gd name="connsiteX6-89" fmla="*/ 248137 w 1685516"/>
                <a:gd name="connsiteY6-90" fmla="*/ 1455056 h 1657267"/>
                <a:gd name="connsiteX7-91" fmla="*/ 29516 w 1685516"/>
                <a:gd name="connsiteY7-92" fmla="*/ 828000 h 1657267"/>
                <a:gd name="connsiteX0-93" fmla="*/ 29516 w 1685516"/>
                <a:gd name="connsiteY0-94" fmla="*/ 828000 h 1657267"/>
                <a:gd name="connsiteX1-95" fmla="*/ 306196 w 1685516"/>
                <a:gd name="connsiteY1-96" fmla="*/ 337457 h 1657267"/>
                <a:gd name="connsiteX2-97" fmla="*/ 857516 w 1685516"/>
                <a:gd name="connsiteY2-98" fmla="*/ 0 h 1657267"/>
                <a:gd name="connsiteX3-99" fmla="*/ 1685516 w 1685516"/>
                <a:gd name="connsiteY3-100" fmla="*/ 0 h 1657267"/>
                <a:gd name="connsiteX4-101" fmla="*/ 1685516 w 1685516"/>
                <a:gd name="connsiteY4-102" fmla="*/ 828000 h 1657267"/>
                <a:gd name="connsiteX5-103" fmla="*/ 1452823 w 1685516"/>
                <a:gd name="connsiteY5-104" fmla="*/ 1382485 h 1657267"/>
                <a:gd name="connsiteX6-105" fmla="*/ 857516 w 1685516"/>
                <a:gd name="connsiteY6-106" fmla="*/ 1656000 h 1657267"/>
                <a:gd name="connsiteX7-107" fmla="*/ 248137 w 1685516"/>
                <a:gd name="connsiteY7-108" fmla="*/ 1455056 h 1657267"/>
                <a:gd name="connsiteX8" fmla="*/ 29516 w 1685516"/>
                <a:gd name="connsiteY8" fmla="*/ 828000 h 1657267"/>
                <a:gd name="connsiteX0-109" fmla="*/ 62 w 1656062"/>
                <a:gd name="connsiteY0-110" fmla="*/ 850846 h 1680113"/>
                <a:gd name="connsiteX1-111" fmla="*/ 204171 w 1656062"/>
                <a:gd name="connsiteY1-112" fmla="*/ 331275 h 1680113"/>
                <a:gd name="connsiteX2-113" fmla="*/ 828062 w 1656062"/>
                <a:gd name="connsiteY2-114" fmla="*/ 22846 h 1680113"/>
                <a:gd name="connsiteX3-115" fmla="*/ 1656062 w 1656062"/>
                <a:gd name="connsiteY3-116" fmla="*/ 22846 h 1680113"/>
                <a:gd name="connsiteX4-117" fmla="*/ 1656062 w 1656062"/>
                <a:gd name="connsiteY4-118" fmla="*/ 850846 h 1680113"/>
                <a:gd name="connsiteX5-119" fmla="*/ 1423369 w 1656062"/>
                <a:gd name="connsiteY5-120" fmla="*/ 1405331 h 1680113"/>
                <a:gd name="connsiteX6-121" fmla="*/ 828062 w 1656062"/>
                <a:gd name="connsiteY6-122" fmla="*/ 1678846 h 1680113"/>
                <a:gd name="connsiteX7-123" fmla="*/ 218683 w 1656062"/>
                <a:gd name="connsiteY7-124" fmla="*/ 1477902 h 1680113"/>
                <a:gd name="connsiteX8-125" fmla="*/ 62 w 1656062"/>
                <a:gd name="connsiteY8-126" fmla="*/ 850846 h 168011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61" y="connsiteY6-62"/>
                </a:cxn>
                <a:cxn ang="0">
                  <a:pos x="connsiteX7-91" y="connsiteY7-92"/>
                </a:cxn>
                <a:cxn ang="0">
                  <a:pos x="connsiteX8-125" y="connsiteY8-126"/>
                </a:cxn>
              </a:cxnLst>
              <a:rect l="l" t="t" r="r" b="b"/>
              <a:pathLst>
                <a:path w="1656062" h="1680113">
                  <a:moveTo>
                    <a:pt x="62" y="850846"/>
                  </a:moveTo>
                  <a:cubicBezTo>
                    <a:pt x="-2357" y="659742"/>
                    <a:pt x="66171" y="469275"/>
                    <a:pt x="204171" y="331275"/>
                  </a:cubicBezTo>
                  <a:cubicBezTo>
                    <a:pt x="342171" y="193275"/>
                    <a:pt x="586080" y="74251"/>
                    <a:pt x="828062" y="22846"/>
                  </a:cubicBezTo>
                  <a:cubicBezTo>
                    <a:pt x="1070044" y="-28559"/>
                    <a:pt x="1380062" y="22846"/>
                    <a:pt x="1656062" y="22846"/>
                  </a:cubicBezTo>
                  <a:lnTo>
                    <a:pt x="1656062" y="850846"/>
                  </a:lnTo>
                  <a:cubicBezTo>
                    <a:pt x="1610023" y="1069165"/>
                    <a:pt x="1561369" y="1267331"/>
                    <a:pt x="1423369" y="1405331"/>
                  </a:cubicBezTo>
                  <a:cubicBezTo>
                    <a:pt x="1285369" y="1543331"/>
                    <a:pt x="1028843" y="1666751"/>
                    <a:pt x="828062" y="1678846"/>
                  </a:cubicBezTo>
                  <a:cubicBezTo>
                    <a:pt x="627281" y="1690941"/>
                    <a:pt x="356683" y="1615902"/>
                    <a:pt x="218683" y="1477902"/>
                  </a:cubicBezTo>
                  <a:cubicBezTo>
                    <a:pt x="80683" y="1339902"/>
                    <a:pt x="2481" y="1041951"/>
                    <a:pt x="62" y="850846"/>
                  </a:cubicBezTo>
                  <a:close/>
                </a:path>
              </a:pathLst>
            </a:custGeom>
            <a:blipFill>
              <a:blip r:embed="rId6"/>
              <a:stretch>
                <a:fillRect/>
              </a:stretch>
            </a:blip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1" name="泪滴形 2"/>
            <p:cNvSpPr/>
            <p:nvPr/>
          </p:nvSpPr>
          <p:spPr>
            <a:xfrm rot="10800000">
              <a:off x="5071794" y="2533050"/>
              <a:ext cx="1296000" cy="1296000"/>
            </a:xfrm>
            <a:custGeom>
              <a:avLst/>
              <a:gdLst>
                <a:gd name="connsiteX0" fmla="*/ 0 w 1656000"/>
                <a:gd name="connsiteY0" fmla="*/ 828000 h 1656000"/>
                <a:gd name="connsiteX1" fmla="*/ 828000 w 1656000"/>
                <a:gd name="connsiteY1" fmla="*/ 0 h 1656000"/>
                <a:gd name="connsiteX2" fmla="*/ 1656000 w 1656000"/>
                <a:gd name="connsiteY2" fmla="*/ 0 h 1656000"/>
                <a:gd name="connsiteX3" fmla="*/ 1656000 w 1656000"/>
                <a:gd name="connsiteY3" fmla="*/ 828000 h 1656000"/>
                <a:gd name="connsiteX4" fmla="*/ 828000 w 1656000"/>
                <a:gd name="connsiteY4" fmla="*/ 1656000 h 1656000"/>
                <a:gd name="connsiteX5" fmla="*/ 0 w 1656000"/>
                <a:gd name="connsiteY5" fmla="*/ 828000 h 1656000"/>
                <a:gd name="connsiteX0-1" fmla="*/ 0 w 1656000"/>
                <a:gd name="connsiteY0-2" fmla="*/ 828000 h 1656000"/>
                <a:gd name="connsiteX1-3" fmla="*/ 828000 w 1656000"/>
                <a:gd name="connsiteY1-4" fmla="*/ 0 h 1656000"/>
                <a:gd name="connsiteX2-5" fmla="*/ 1656000 w 1656000"/>
                <a:gd name="connsiteY2-6" fmla="*/ 0 h 1656000"/>
                <a:gd name="connsiteX3-7" fmla="*/ 1656000 w 1656000"/>
                <a:gd name="connsiteY3-8" fmla="*/ 828000 h 1656000"/>
                <a:gd name="connsiteX4-9" fmla="*/ 828000 w 1656000"/>
                <a:gd name="connsiteY4-10" fmla="*/ 1656000 h 1656000"/>
                <a:gd name="connsiteX5-11" fmla="*/ 0 w 1656000"/>
                <a:gd name="connsiteY5-12" fmla="*/ 828000 h 1656000"/>
                <a:gd name="connsiteX0-13" fmla="*/ 0 w 1656000"/>
                <a:gd name="connsiteY0-14" fmla="*/ 828000 h 1656000"/>
                <a:gd name="connsiteX1-15" fmla="*/ 828000 w 1656000"/>
                <a:gd name="connsiteY1-16" fmla="*/ 0 h 1656000"/>
                <a:gd name="connsiteX2-17" fmla="*/ 1656000 w 1656000"/>
                <a:gd name="connsiteY2-18" fmla="*/ 0 h 1656000"/>
                <a:gd name="connsiteX3-19" fmla="*/ 1656000 w 1656000"/>
                <a:gd name="connsiteY3-20" fmla="*/ 828000 h 1656000"/>
                <a:gd name="connsiteX4-21" fmla="*/ 828000 w 1656000"/>
                <a:gd name="connsiteY4-22" fmla="*/ 1656000 h 1656000"/>
                <a:gd name="connsiteX5-23" fmla="*/ 0 w 1656000"/>
                <a:gd name="connsiteY5-24" fmla="*/ 828000 h 1656000"/>
                <a:gd name="connsiteX0-25" fmla="*/ 0 w 1656000"/>
                <a:gd name="connsiteY0-26" fmla="*/ 828000 h 1656000"/>
                <a:gd name="connsiteX1-27" fmla="*/ 828000 w 1656000"/>
                <a:gd name="connsiteY1-28" fmla="*/ 0 h 1656000"/>
                <a:gd name="connsiteX2-29" fmla="*/ 1656000 w 1656000"/>
                <a:gd name="connsiteY2-30" fmla="*/ 0 h 1656000"/>
                <a:gd name="connsiteX3-31" fmla="*/ 1656000 w 1656000"/>
                <a:gd name="connsiteY3-32" fmla="*/ 828000 h 1656000"/>
                <a:gd name="connsiteX4-33" fmla="*/ 828000 w 1656000"/>
                <a:gd name="connsiteY4-34" fmla="*/ 1656000 h 1656000"/>
                <a:gd name="connsiteX5-35" fmla="*/ 0 w 1656000"/>
                <a:gd name="connsiteY5-36" fmla="*/ 828000 h 1656000"/>
                <a:gd name="connsiteX0-37" fmla="*/ 0 w 1656000"/>
                <a:gd name="connsiteY0-38" fmla="*/ 828000 h 1669884"/>
                <a:gd name="connsiteX1-39" fmla="*/ 828000 w 1656000"/>
                <a:gd name="connsiteY1-40" fmla="*/ 0 h 1669884"/>
                <a:gd name="connsiteX2-41" fmla="*/ 1656000 w 1656000"/>
                <a:gd name="connsiteY2-42" fmla="*/ 0 h 1669884"/>
                <a:gd name="connsiteX3-43" fmla="*/ 1656000 w 1656000"/>
                <a:gd name="connsiteY3-44" fmla="*/ 828000 h 1669884"/>
                <a:gd name="connsiteX4-45" fmla="*/ 1379764 w 1656000"/>
                <a:gd name="connsiteY4-46" fmla="*/ 1309914 h 1669884"/>
                <a:gd name="connsiteX5-47" fmla="*/ 828000 w 1656000"/>
                <a:gd name="connsiteY5-48" fmla="*/ 1656000 h 1669884"/>
                <a:gd name="connsiteX6" fmla="*/ 0 w 1656000"/>
                <a:gd name="connsiteY6" fmla="*/ 828000 h 1669884"/>
                <a:gd name="connsiteX0-49" fmla="*/ 0 w 1656000"/>
                <a:gd name="connsiteY0-50" fmla="*/ 828000 h 1677437"/>
                <a:gd name="connsiteX1-51" fmla="*/ 828000 w 1656000"/>
                <a:gd name="connsiteY1-52" fmla="*/ 0 h 1677437"/>
                <a:gd name="connsiteX2-53" fmla="*/ 1656000 w 1656000"/>
                <a:gd name="connsiteY2-54" fmla="*/ 0 h 1677437"/>
                <a:gd name="connsiteX3-55" fmla="*/ 1656000 w 1656000"/>
                <a:gd name="connsiteY3-56" fmla="*/ 828000 h 1677437"/>
                <a:gd name="connsiteX4-57" fmla="*/ 1423307 w 1656000"/>
                <a:gd name="connsiteY4-58" fmla="*/ 1382485 h 1677437"/>
                <a:gd name="connsiteX5-59" fmla="*/ 828000 w 1656000"/>
                <a:gd name="connsiteY5-60" fmla="*/ 1656000 h 1677437"/>
                <a:gd name="connsiteX6-61" fmla="*/ 0 w 1656000"/>
                <a:gd name="connsiteY6-62" fmla="*/ 828000 h 1677437"/>
                <a:gd name="connsiteX0-63" fmla="*/ 16245 w 1672245"/>
                <a:gd name="connsiteY0-64" fmla="*/ 828000 h 1656031"/>
                <a:gd name="connsiteX1-65" fmla="*/ 844245 w 1672245"/>
                <a:gd name="connsiteY1-66" fmla="*/ 0 h 1656031"/>
                <a:gd name="connsiteX2-67" fmla="*/ 1672245 w 1672245"/>
                <a:gd name="connsiteY2-68" fmla="*/ 0 h 1656031"/>
                <a:gd name="connsiteX3-69" fmla="*/ 1672245 w 1672245"/>
                <a:gd name="connsiteY3-70" fmla="*/ 828000 h 1656031"/>
                <a:gd name="connsiteX4-71" fmla="*/ 1439552 w 1672245"/>
                <a:gd name="connsiteY4-72" fmla="*/ 1382485 h 1656031"/>
                <a:gd name="connsiteX5-73" fmla="*/ 844245 w 1672245"/>
                <a:gd name="connsiteY5-74" fmla="*/ 1656000 h 1656031"/>
                <a:gd name="connsiteX6-75" fmla="*/ 336466 w 1672245"/>
                <a:gd name="connsiteY6-76" fmla="*/ 1367971 h 1656031"/>
                <a:gd name="connsiteX7" fmla="*/ 16245 w 1672245"/>
                <a:gd name="connsiteY7" fmla="*/ 828000 h 1656031"/>
                <a:gd name="connsiteX0-77" fmla="*/ 29516 w 1685516"/>
                <a:gd name="connsiteY0-78" fmla="*/ 828000 h 1657267"/>
                <a:gd name="connsiteX1-79" fmla="*/ 857516 w 1685516"/>
                <a:gd name="connsiteY1-80" fmla="*/ 0 h 1657267"/>
                <a:gd name="connsiteX2-81" fmla="*/ 1685516 w 1685516"/>
                <a:gd name="connsiteY2-82" fmla="*/ 0 h 1657267"/>
                <a:gd name="connsiteX3-83" fmla="*/ 1685516 w 1685516"/>
                <a:gd name="connsiteY3-84" fmla="*/ 828000 h 1657267"/>
                <a:gd name="connsiteX4-85" fmla="*/ 1452823 w 1685516"/>
                <a:gd name="connsiteY4-86" fmla="*/ 1382485 h 1657267"/>
                <a:gd name="connsiteX5-87" fmla="*/ 857516 w 1685516"/>
                <a:gd name="connsiteY5-88" fmla="*/ 1656000 h 1657267"/>
                <a:gd name="connsiteX6-89" fmla="*/ 248137 w 1685516"/>
                <a:gd name="connsiteY6-90" fmla="*/ 1455056 h 1657267"/>
                <a:gd name="connsiteX7-91" fmla="*/ 29516 w 1685516"/>
                <a:gd name="connsiteY7-92" fmla="*/ 828000 h 1657267"/>
                <a:gd name="connsiteX0-93" fmla="*/ 29516 w 1685516"/>
                <a:gd name="connsiteY0-94" fmla="*/ 828000 h 1657267"/>
                <a:gd name="connsiteX1-95" fmla="*/ 306196 w 1685516"/>
                <a:gd name="connsiteY1-96" fmla="*/ 337457 h 1657267"/>
                <a:gd name="connsiteX2-97" fmla="*/ 857516 w 1685516"/>
                <a:gd name="connsiteY2-98" fmla="*/ 0 h 1657267"/>
                <a:gd name="connsiteX3-99" fmla="*/ 1685516 w 1685516"/>
                <a:gd name="connsiteY3-100" fmla="*/ 0 h 1657267"/>
                <a:gd name="connsiteX4-101" fmla="*/ 1685516 w 1685516"/>
                <a:gd name="connsiteY4-102" fmla="*/ 828000 h 1657267"/>
                <a:gd name="connsiteX5-103" fmla="*/ 1452823 w 1685516"/>
                <a:gd name="connsiteY5-104" fmla="*/ 1382485 h 1657267"/>
                <a:gd name="connsiteX6-105" fmla="*/ 857516 w 1685516"/>
                <a:gd name="connsiteY6-106" fmla="*/ 1656000 h 1657267"/>
                <a:gd name="connsiteX7-107" fmla="*/ 248137 w 1685516"/>
                <a:gd name="connsiteY7-108" fmla="*/ 1455056 h 1657267"/>
                <a:gd name="connsiteX8" fmla="*/ 29516 w 1685516"/>
                <a:gd name="connsiteY8" fmla="*/ 828000 h 1657267"/>
                <a:gd name="connsiteX0-109" fmla="*/ 62 w 1656062"/>
                <a:gd name="connsiteY0-110" fmla="*/ 850846 h 1680113"/>
                <a:gd name="connsiteX1-111" fmla="*/ 204171 w 1656062"/>
                <a:gd name="connsiteY1-112" fmla="*/ 331275 h 1680113"/>
                <a:gd name="connsiteX2-113" fmla="*/ 828062 w 1656062"/>
                <a:gd name="connsiteY2-114" fmla="*/ 22846 h 1680113"/>
                <a:gd name="connsiteX3-115" fmla="*/ 1656062 w 1656062"/>
                <a:gd name="connsiteY3-116" fmla="*/ 22846 h 1680113"/>
                <a:gd name="connsiteX4-117" fmla="*/ 1656062 w 1656062"/>
                <a:gd name="connsiteY4-118" fmla="*/ 850846 h 1680113"/>
                <a:gd name="connsiteX5-119" fmla="*/ 1423369 w 1656062"/>
                <a:gd name="connsiteY5-120" fmla="*/ 1405331 h 1680113"/>
                <a:gd name="connsiteX6-121" fmla="*/ 828062 w 1656062"/>
                <a:gd name="connsiteY6-122" fmla="*/ 1678846 h 1680113"/>
                <a:gd name="connsiteX7-123" fmla="*/ 218683 w 1656062"/>
                <a:gd name="connsiteY7-124" fmla="*/ 1477902 h 1680113"/>
                <a:gd name="connsiteX8-125" fmla="*/ 62 w 1656062"/>
                <a:gd name="connsiteY8-126" fmla="*/ 850846 h 168011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61" y="connsiteY6-62"/>
                </a:cxn>
                <a:cxn ang="0">
                  <a:pos x="connsiteX7-91" y="connsiteY7-92"/>
                </a:cxn>
                <a:cxn ang="0">
                  <a:pos x="connsiteX8-125" y="connsiteY8-126"/>
                </a:cxn>
              </a:cxnLst>
              <a:rect l="l" t="t" r="r" b="b"/>
              <a:pathLst>
                <a:path w="1656062" h="1680113">
                  <a:moveTo>
                    <a:pt x="62" y="850846"/>
                  </a:moveTo>
                  <a:cubicBezTo>
                    <a:pt x="-2357" y="659742"/>
                    <a:pt x="66171" y="469275"/>
                    <a:pt x="204171" y="331275"/>
                  </a:cubicBezTo>
                  <a:cubicBezTo>
                    <a:pt x="342171" y="193275"/>
                    <a:pt x="586080" y="74251"/>
                    <a:pt x="828062" y="22846"/>
                  </a:cubicBezTo>
                  <a:cubicBezTo>
                    <a:pt x="1070044" y="-28559"/>
                    <a:pt x="1380062" y="22846"/>
                    <a:pt x="1656062" y="22846"/>
                  </a:cubicBezTo>
                  <a:lnTo>
                    <a:pt x="1656062" y="850846"/>
                  </a:lnTo>
                  <a:cubicBezTo>
                    <a:pt x="1610023" y="1069165"/>
                    <a:pt x="1561369" y="1267331"/>
                    <a:pt x="1423369" y="1405331"/>
                  </a:cubicBezTo>
                  <a:cubicBezTo>
                    <a:pt x="1285369" y="1543331"/>
                    <a:pt x="1028843" y="1666751"/>
                    <a:pt x="828062" y="1678846"/>
                  </a:cubicBezTo>
                  <a:cubicBezTo>
                    <a:pt x="627281" y="1690941"/>
                    <a:pt x="356683" y="1615902"/>
                    <a:pt x="218683" y="1477902"/>
                  </a:cubicBezTo>
                  <a:cubicBezTo>
                    <a:pt x="80683" y="1339902"/>
                    <a:pt x="2481" y="1041951"/>
                    <a:pt x="62" y="850846"/>
                  </a:cubicBezTo>
                  <a:close/>
                </a:path>
              </a:pathLst>
            </a:custGeom>
            <a:blipFill>
              <a:blip r:embed="rId7"/>
              <a:stretch>
                <a:fillRect/>
              </a:stretch>
            </a:blip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2" name="泪滴形 2"/>
            <p:cNvSpPr/>
            <p:nvPr/>
          </p:nvSpPr>
          <p:spPr>
            <a:xfrm rot="16004302">
              <a:off x="5117561" y="3874819"/>
              <a:ext cx="1656000" cy="1656000"/>
            </a:xfrm>
            <a:custGeom>
              <a:avLst/>
              <a:gdLst>
                <a:gd name="connsiteX0" fmla="*/ 0 w 1656000"/>
                <a:gd name="connsiteY0" fmla="*/ 828000 h 1656000"/>
                <a:gd name="connsiteX1" fmla="*/ 828000 w 1656000"/>
                <a:gd name="connsiteY1" fmla="*/ 0 h 1656000"/>
                <a:gd name="connsiteX2" fmla="*/ 1656000 w 1656000"/>
                <a:gd name="connsiteY2" fmla="*/ 0 h 1656000"/>
                <a:gd name="connsiteX3" fmla="*/ 1656000 w 1656000"/>
                <a:gd name="connsiteY3" fmla="*/ 828000 h 1656000"/>
                <a:gd name="connsiteX4" fmla="*/ 828000 w 1656000"/>
                <a:gd name="connsiteY4" fmla="*/ 1656000 h 1656000"/>
                <a:gd name="connsiteX5" fmla="*/ 0 w 1656000"/>
                <a:gd name="connsiteY5" fmla="*/ 828000 h 1656000"/>
                <a:gd name="connsiteX0-1" fmla="*/ 0 w 1656000"/>
                <a:gd name="connsiteY0-2" fmla="*/ 828000 h 1656000"/>
                <a:gd name="connsiteX1-3" fmla="*/ 828000 w 1656000"/>
                <a:gd name="connsiteY1-4" fmla="*/ 0 h 1656000"/>
                <a:gd name="connsiteX2-5" fmla="*/ 1656000 w 1656000"/>
                <a:gd name="connsiteY2-6" fmla="*/ 0 h 1656000"/>
                <a:gd name="connsiteX3-7" fmla="*/ 1656000 w 1656000"/>
                <a:gd name="connsiteY3-8" fmla="*/ 828000 h 1656000"/>
                <a:gd name="connsiteX4-9" fmla="*/ 828000 w 1656000"/>
                <a:gd name="connsiteY4-10" fmla="*/ 1656000 h 1656000"/>
                <a:gd name="connsiteX5-11" fmla="*/ 0 w 1656000"/>
                <a:gd name="connsiteY5-12" fmla="*/ 828000 h 1656000"/>
                <a:gd name="connsiteX0-13" fmla="*/ 0 w 1656000"/>
                <a:gd name="connsiteY0-14" fmla="*/ 828000 h 1656000"/>
                <a:gd name="connsiteX1-15" fmla="*/ 828000 w 1656000"/>
                <a:gd name="connsiteY1-16" fmla="*/ 0 h 1656000"/>
                <a:gd name="connsiteX2-17" fmla="*/ 1656000 w 1656000"/>
                <a:gd name="connsiteY2-18" fmla="*/ 0 h 1656000"/>
                <a:gd name="connsiteX3-19" fmla="*/ 1656000 w 1656000"/>
                <a:gd name="connsiteY3-20" fmla="*/ 828000 h 1656000"/>
                <a:gd name="connsiteX4-21" fmla="*/ 828000 w 1656000"/>
                <a:gd name="connsiteY4-22" fmla="*/ 1656000 h 1656000"/>
                <a:gd name="connsiteX5-23" fmla="*/ 0 w 1656000"/>
                <a:gd name="connsiteY5-24" fmla="*/ 828000 h 1656000"/>
                <a:gd name="connsiteX0-25" fmla="*/ 0 w 1656000"/>
                <a:gd name="connsiteY0-26" fmla="*/ 828000 h 1656000"/>
                <a:gd name="connsiteX1-27" fmla="*/ 828000 w 1656000"/>
                <a:gd name="connsiteY1-28" fmla="*/ 0 h 1656000"/>
                <a:gd name="connsiteX2-29" fmla="*/ 1656000 w 1656000"/>
                <a:gd name="connsiteY2-30" fmla="*/ 0 h 1656000"/>
                <a:gd name="connsiteX3-31" fmla="*/ 1656000 w 1656000"/>
                <a:gd name="connsiteY3-32" fmla="*/ 828000 h 1656000"/>
                <a:gd name="connsiteX4-33" fmla="*/ 828000 w 1656000"/>
                <a:gd name="connsiteY4-34" fmla="*/ 1656000 h 1656000"/>
                <a:gd name="connsiteX5-35" fmla="*/ 0 w 1656000"/>
                <a:gd name="connsiteY5-36" fmla="*/ 828000 h 1656000"/>
                <a:gd name="connsiteX0-37" fmla="*/ 0 w 1656000"/>
                <a:gd name="connsiteY0-38" fmla="*/ 828000 h 1669884"/>
                <a:gd name="connsiteX1-39" fmla="*/ 828000 w 1656000"/>
                <a:gd name="connsiteY1-40" fmla="*/ 0 h 1669884"/>
                <a:gd name="connsiteX2-41" fmla="*/ 1656000 w 1656000"/>
                <a:gd name="connsiteY2-42" fmla="*/ 0 h 1669884"/>
                <a:gd name="connsiteX3-43" fmla="*/ 1656000 w 1656000"/>
                <a:gd name="connsiteY3-44" fmla="*/ 828000 h 1669884"/>
                <a:gd name="connsiteX4-45" fmla="*/ 1379764 w 1656000"/>
                <a:gd name="connsiteY4-46" fmla="*/ 1309914 h 1669884"/>
                <a:gd name="connsiteX5-47" fmla="*/ 828000 w 1656000"/>
                <a:gd name="connsiteY5-48" fmla="*/ 1656000 h 1669884"/>
                <a:gd name="connsiteX6" fmla="*/ 0 w 1656000"/>
                <a:gd name="connsiteY6" fmla="*/ 828000 h 1669884"/>
                <a:gd name="connsiteX0-49" fmla="*/ 0 w 1656000"/>
                <a:gd name="connsiteY0-50" fmla="*/ 828000 h 1677437"/>
                <a:gd name="connsiteX1-51" fmla="*/ 828000 w 1656000"/>
                <a:gd name="connsiteY1-52" fmla="*/ 0 h 1677437"/>
                <a:gd name="connsiteX2-53" fmla="*/ 1656000 w 1656000"/>
                <a:gd name="connsiteY2-54" fmla="*/ 0 h 1677437"/>
                <a:gd name="connsiteX3-55" fmla="*/ 1656000 w 1656000"/>
                <a:gd name="connsiteY3-56" fmla="*/ 828000 h 1677437"/>
                <a:gd name="connsiteX4-57" fmla="*/ 1423307 w 1656000"/>
                <a:gd name="connsiteY4-58" fmla="*/ 1382485 h 1677437"/>
                <a:gd name="connsiteX5-59" fmla="*/ 828000 w 1656000"/>
                <a:gd name="connsiteY5-60" fmla="*/ 1656000 h 1677437"/>
                <a:gd name="connsiteX6-61" fmla="*/ 0 w 1656000"/>
                <a:gd name="connsiteY6-62" fmla="*/ 828000 h 1677437"/>
                <a:gd name="connsiteX0-63" fmla="*/ 16245 w 1672245"/>
                <a:gd name="connsiteY0-64" fmla="*/ 828000 h 1656031"/>
                <a:gd name="connsiteX1-65" fmla="*/ 844245 w 1672245"/>
                <a:gd name="connsiteY1-66" fmla="*/ 0 h 1656031"/>
                <a:gd name="connsiteX2-67" fmla="*/ 1672245 w 1672245"/>
                <a:gd name="connsiteY2-68" fmla="*/ 0 h 1656031"/>
                <a:gd name="connsiteX3-69" fmla="*/ 1672245 w 1672245"/>
                <a:gd name="connsiteY3-70" fmla="*/ 828000 h 1656031"/>
                <a:gd name="connsiteX4-71" fmla="*/ 1439552 w 1672245"/>
                <a:gd name="connsiteY4-72" fmla="*/ 1382485 h 1656031"/>
                <a:gd name="connsiteX5-73" fmla="*/ 844245 w 1672245"/>
                <a:gd name="connsiteY5-74" fmla="*/ 1656000 h 1656031"/>
                <a:gd name="connsiteX6-75" fmla="*/ 336466 w 1672245"/>
                <a:gd name="connsiteY6-76" fmla="*/ 1367971 h 1656031"/>
                <a:gd name="connsiteX7" fmla="*/ 16245 w 1672245"/>
                <a:gd name="connsiteY7" fmla="*/ 828000 h 1656031"/>
                <a:gd name="connsiteX0-77" fmla="*/ 29516 w 1685516"/>
                <a:gd name="connsiteY0-78" fmla="*/ 828000 h 1657267"/>
                <a:gd name="connsiteX1-79" fmla="*/ 857516 w 1685516"/>
                <a:gd name="connsiteY1-80" fmla="*/ 0 h 1657267"/>
                <a:gd name="connsiteX2-81" fmla="*/ 1685516 w 1685516"/>
                <a:gd name="connsiteY2-82" fmla="*/ 0 h 1657267"/>
                <a:gd name="connsiteX3-83" fmla="*/ 1685516 w 1685516"/>
                <a:gd name="connsiteY3-84" fmla="*/ 828000 h 1657267"/>
                <a:gd name="connsiteX4-85" fmla="*/ 1452823 w 1685516"/>
                <a:gd name="connsiteY4-86" fmla="*/ 1382485 h 1657267"/>
                <a:gd name="connsiteX5-87" fmla="*/ 857516 w 1685516"/>
                <a:gd name="connsiteY5-88" fmla="*/ 1656000 h 1657267"/>
                <a:gd name="connsiteX6-89" fmla="*/ 248137 w 1685516"/>
                <a:gd name="connsiteY6-90" fmla="*/ 1455056 h 1657267"/>
                <a:gd name="connsiteX7-91" fmla="*/ 29516 w 1685516"/>
                <a:gd name="connsiteY7-92" fmla="*/ 828000 h 1657267"/>
                <a:gd name="connsiteX0-93" fmla="*/ 29516 w 1685516"/>
                <a:gd name="connsiteY0-94" fmla="*/ 828000 h 1657267"/>
                <a:gd name="connsiteX1-95" fmla="*/ 306196 w 1685516"/>
                <a:gd name="connsiteY1-96" fmla="*/ 337457 h 1657267"/>
                <a:gd name="connsiteX2-97" fmla="*/ 857516 w 1685516"/>
                <a:gd name="connsiteY2-98" fmla="*/ 0 h 1657267"/>
                <a:gd name="connsiteX3-99" fmla="*/ 1685516 w 1685516"/>
                <a:gd name="connsiteY3-100" fmla="*/ 0 h 1657267"/>
                <a:gd name="connsiteX4-101" fmla="*/ 1685516 w 1685516"/>
                <a:gd name="connsiteY4-102" fmla="*/ 828000 h 1657267"/>
                <a:gd name="connsiteX5-103" fmla="*/ 1452823 w 1685516"/>
                <a:gd name="connsiteY5-104" fmla="*/ 1382485 h 1657267"/>
                <a:gd name="connsiteX6-105" fmla="*/ 857516 w 1685516"/>
                <a:gd name="connsiteY6-106" fmla="*/ 1656000 h 1657267"/>
                <a:gd name="connsiteX7-107" fmla="*/ 248137 w 1685516"/>
                <a:gd name="connsiteY7-108" fmla="*/ 1455056 h 1657267"/>
                <a:gd name="connsiteX8" fmla="*/ 29516 w 1685516"/>
                <a:gd name="connsiteY8" fmla="*/ 828000 h 1657267"/>
                <a:gd name="connsiteX0-109" fmla="*/ 62 w 1656062"/>
                <a:gd name="connsiteY0-110" fmla="*/ 850846 h 1680113"/>
                <a:gd name="connsiteX1-111" fmla="*/ 204171 w 1656062"/>
                <a:gd name="connsiteY1-112" fmla="*/ 331275 h 1680113"/>
                <a:gd name="connsiteX2-113" fmla="*/ 828062 w 1656062"/>
                <a:gd name="connsiteY2-114" fmla="*/ 22846 h 1680113"/>
                <a:gd name="connsiteX3-115" fmla="*/ 1656062 w 1656062"/>
                <a:gd name="connsiteY3-116" fmla="*/ 22846 h 1680113"/>
                <a:gd name="connsiteX4-117" fmla="*/ 1656062 w 1656062"/>
                <a:gd name="connsiteY4-118" fmla="*/ 850846 h 1680113"/>
                <a:gd name="connsiteX5-119" fmla="*/ 1423369 w 1656062"/>
                <a:gd name="connsiteY5-120" fmla="*/ 1405331 h 1680113"/>
                <a:gd name="connsiteX6-121" fmla="*/ 828062 w 1656062"/>
                <a:gd name="connsiteY6-122" fmla="*/ 1678846 h 1680113"/>
                <a:gd name="connsiteX7-123" fmla="*/ 218683 w 1656062"/>
                <a:gd name="connsiteY7-124" fmla="*/ 1477902 h 1680113"/>
                <a:gd name="connsiteX8-125" fmla="*/ 62 w 1656062"/>
                <a:gd name="connsiteY8-126" fmla="*/ 850846 h 168011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61" y="connsiteY6-62"/>
                </a:cxn>
                <a:cxn ang="0">
                  <a:pos x="connsiteX7-91" y="connsiteY7-92"/>
                </a:cxn>
                <a:cxn ang="0">
                  <a:pos x="connsiteX8-125" y="connsiteY8-126"/>
                </a:cxn>
              </a:cxnLst>
              <a:rect l="l" t="t" r="r" b="b"/>
              <a:pathLst>
                <a:path w="1656062" h="1680113">
                  <a:moveTo>
                    <a:pt x="62" y="850846"/>
                  </a:moveTo>
                  <a:cubicBezTo>
                    <a:pt x="-2357" y="659742"/>
                    <a:pt x="66171" y="469275"/>
                    <a:pt x="204171" y="331275"/>
                  </a:cubicBezTo>
                  <a:cubicBezTo>
                    <a:pt x="342171" y="193275"/>
                    <a:pt x="586080" y="74251"/>
                    <a:pt x="828062" y="22846"/>
                  </a:cubicBezTo>
                  <a:cubicBezTo>
                    <a:pt x="1070044" y="-28559"/>
                    <a:pt x="1380062" y="22846"/>
                    <a:pt x="1656062" y="22846"/>
                  </a:cubicBezTo>
                  <a:lnTo>
                    <a:pt x="1656062" y="850846"/>
                  </a:lnTo>
                  <a:cubicBezTo>
                    <a:pt x="1610023" y="1069165"/>
                    <a:pt x="1561369" y="1267331"/>
                    <a:pt x="1423369" y="1405331"/>
                  </a:cubicBezTo>
                  <a:cubicBezTo>
                    <a:pt x="1285369" y="1543331"/>
                    <a:pt x="1028843" y="1666751"/>
                    <a:pt x="828062" y="1678846"/>
                  </a:cubicBezTo>
                  <a:cubicBezTo>
                    <a:pt x="627281" y="1690941"/>
                    <a:pt x="356683" y="1615902"/>
                    <a:pt x="218683" y="1477902"/>
                  </a:cubicBezTo>
                  <a:cubicBezTo>
                    <a:pt x="80683" y="1339902"/>
                    <a:pt x="2481" y="1041951"/>
                    <a:pt x="62" y="850846"/>
                  </a:cubicBezTo>
                  <a:close/>
                </a:path>
              </a:pathLst>
            </a:custGeom>
            <a:blipFill>
              <a:blip r:embed="rId8"/>
              <a:stretch>
                <a:fillRect/>
              </a:stretch>
            </a:blip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文本框 42"/>
          <p:cNvSpPr txBox="1"/>
          <p:nvPr/>
        </p:nvSpPr>
        <p:spPr>
          <a:xfrm>
            <a:off x="557925" y="2278290"/>
            <a:ext cx="429407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44" name="文本框 43"/>
          <p:cNvSpPr txBox="1"/>
          <p:nvPr/>
        </p:nvSpPr>
        <p:spPr>
          <a:xfrm>
            <a:off x="6960058" y="2278290"/>
            <a:ext cx="429407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45" name="文本框 44"/>
          <p:cNvSpPr txBox="1"/>
          <p:nvPr/>
        </p:nvSpPr>
        <p:spPr>
          <a:xfrm>
            <a:off x="312745" y="4507943"/>
            <a:ext cx="429407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46" name="文本框 45"/>
          <p:cNvSpPr txBox="1"/>
          <p:nvPr/>
        </p:nvSpPr>
        <p:spPr>
          <a:xfrm>
            <a:off x="7585177" y="4507943"/>
            <a:ext cx="429407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54" name="文本框 353"/>
          <p:cNvSpPr txBox="1"/>
          <p:nvPr/>
        </p:nvSpPr>
        <p:spPr>
          <a:xfrm>
            <a:off x="310971" y="331211"/>
            <a:ext cx="1821150" cy="584200"/>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3200" b="1" dirty="0">
                <a:blipFill>
                  <a:blip r:embed="rId3"/>
                  <a:stretch>
                    <a:fillRect/>
                  </a:stretch>
                </a:blipFill>
                <a:latin typeface="方正硬笔楷书简体" panose="03000509000000000000" pitchFamily="65" charset="-122"/>
                <a:ea typeface="方正硬笔楷书简体" panose="03000509000000000000" pitchFamily="65" charset="-122"/>
              </a:rPr>
              <a:t>研究方法</a:t>
            </a:r>
            <a:endParaRPr lang="zh-HK" altLang="en-US" sz="32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nvGrpSpPr>
          <p:cNvPr id="13" name="组合 12"/>
          <p:cNvGrpSpPr/>
          <p:nvPr/>
        </p:nvGrpSpPr>
        <p:grpSpPr>
          <a:xfrm>
            <a:off x="321512" y="915411"/>
            <a:ext cx="1800068" cy="93512"/>
            <a:chOff x="2804139" y="4450981"/>
            <a:chExt cx="7078926" cy="223552"/>
          </a:xfrm>
        </p:grpSpPr>
        <p:sp>
          <p:nvSpPr>
            <p:cNvPr id="14"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p>
          </p:txBody>
        </p:sp>
        <p:sp>
          <p:nvSpPr>
            <p:cNvPr id="15"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p>
          </p:txBody>
        </p:sp>
      </p:grpSp>
      <p:pic>
        <p:nvPicPr>
          <p:cNvPr id="16" name="图片 15"/>
          <p:cNvPicPr>
            <a:picLocks noChangeAspect="1"/>
          </p:cNvPicPr>
          <p:nvPr/>
        </p:nvPicPr>
        <p:blipFill>
          <a:blip r:embed="rId4"/>
          <a:stretch>
            <a:fillRect/>
          </a:stretch>
        </p:blipFill>
        <p:spPr>
          <a:xfrm rot="2249058" flipV="1">
            <a:off x="2177155" y="408994"/>
            <a:ext cx="240208" cy="587495"/>
          </a:xfrm>
          <a:prstGeom prst="rect">
            <a:avLst/>
          </a:prstGeom>
        </p:spPr>
      </p:pic>
      <p:grpSp>
        <p:nvGrpSpPr>
          <p:cNvPr id="8" name="组合 7"/>
          <p:cNvGrpSpPr/>
          <p:nvPr/>
        </p:nvGrpSpPr>
        <p:grpSpPr>
          <a:xfrm>
            <a:off x="4866788" y="2346931"/>
            <a:ext cx="2458425" cy="2735638"/>
            <a:chOff x="4851693" y="2177266"/>
            <a:chExt cx="2458425" cy="2735638"/>
          </a:xfrm>
        </p:grpSpPr>
        <p:grpSp>
          <p:nvGrpSpPr>
            <p:cNvPr id="2" name="组合 1"/>
            <p:cNvGrpSpPr/>
            <p:nvPr/>
          </p:nvGrpSpPr>
          <p:grpSpPr>
            <a:xfrm>
              <a:off x="4851693" y="2177266"/>
              <a:ext cx="1080000" cy="1080000"/>
              <a:chOff x="2928640" y="1625160"/>
              <a:chExt cx="1080000" cy="1080000"/>
            </a:xfrm>
          </p:grpSpPr>
          <p:grpSp>
            <p:nvGrpSpPr>
              <p:cNvPr id="23" name="组合 75"/>
              <p:cNvGrpSpPr/>
              <p:nvPr/>
            </p:nvGrpSpPr>
            <p:grpSpPr>
              <a:xfrm>
                <a:off x="3181532" y="1882866"/>
                <a:ext cx="574217" cy="564588"/>
                <a:chOff x="882603" y="2302677"/>
                <a:chExt cx="1093895" cy="955612"/>
              </a:xfrm>
              <a:blipFill>
                <a:blip r:embed="rId5"/>
                <a:stretch>
                  <a:fillRect/>
                </a:stretch>
              </a:blipFill>
            </p:grpSpPr>
            <p:sp>
              <p:nvSpPr>
                <p:cNvPr id="24" name="Freeform 14"/>
                <p:cNvSpPr/>
                <p:nvPr/>
              </p:nvSpPr>
              <p:spPr bwMode="auto">
                <a:xfrm>
                  <a:off x="882603" y="2302677"/>
                  <a:ext cx="820672" cy="955612"/>
                </a:xfrm>
                <a:custGeom>
                  <a:avLst/>
                  <a:gdLst>
                    <a:gd name="T0" fmla="*/ 908 w 1036"/>
                    <a:gd name="T1" fmla="*/ 372 h 1206"/>
                    <a:gd name="T2" fmla="*/ 908 w 1036"/>
                    <a:gd name="T3" fmla="*/ 296 h 1206"/>
                    <a:gd name="T4" fmla="*/ 908 w 1036"/>
                    <a:gd name="T5" fmla="*/ 152 h 1206"/>
                    <a:gd name="T6" fmla="*/ 883 w 1036"/>
                    <a:gd name="T7" fmla="*/ 128 h 1206"/>
                    <a:gd name="T8" fmla="*/ 405 w 1036"/>
                    <a:gd name="T9" fmla="*/ 128 h 1206"/>
                    <a:gd name="T10" fmla="*/ 387 w 1036"/>
                    <a:gd name="T11" fmla="*/ 128 h 1206"/>
                    <a:gd name="T12" fmla="*/ 387 w 1036"/>
                    <a:gd name="T13" fmla="*/ 150 h 1206"/>
                    <a:gd name="T14" fmla="*/ 387 w 1036"/>
                    <a:gd name="T15" fmla="*/ 296 h 1206"/>
                    <a:gd name="T16" fmla="*/ 295 w 1036"/>
                    <a:gd name="T17" fmla="*/ 386 h 1206"/>
                    <a:gd name="T18" fmla="*/ 145 w 1036"/>
                    <a:gd name="T19" fmla="*/ 386 h 1206"/>
                    <a:gd name="T20" fmla="*/ 128 w 1036"/>
                    <a:gd name="T21" fmla="*/ 386 h 1206"/>
                    <a:gd name="T22" fmla="*/ 128 w 1036"/>
                    <a:gd name="T23" fmla="*/ 404 h 1206"/>
                    <a:gd name="T24" fmla="*/ 128 w 1036"/>
                    <a:gd name="T25" fmla="*/ 1052 h 1206"/>
                    <a:gd name="T26" fmla="*/ 153 w 1036"/>
                    <a:gd name="T27" fmla="*/ 1078 h 1206"/>
                    <a:gd name="T28" fmla="*/ 882 w 1036"/>
                    <a:gd name="T29" fmla="*/ 1078 h 1206"/>
                    <a:gd name="T30" fmla="*/ 908 w 1036"/>
                    <a:gd name="T31" fmla="*/ 1052 h 1206"/>
                    <a:gd name="T32" fmla="*/ 908 w 1036"/>
                    <a:gd name="T33" fmla="*/ 869 h 1206"/>
                    <a:gd name="T34" fmla="*/ 914 w 1036"/>
                    <a:gd name="T35" fmla="*/ 851 h 1206"/>
                    <a:gd name="T36" fmla="*/ 1028 w 1036"/>
                    <a:gd name="T37" fmla="*/ 729 h 1206"/>
                    <a:gd name="T38" fmla="*/ 1035 w 1036"/>
                    <a:gd name="T39" fmla="*/ 724 h 1206"/>
                    <a:gd name="T40" fmla="*/ 1036 w 1036"/>
                    <a:gd name="T41" fmla="*/ 738 h 1206"/>
                    <a:gd name="T42" fmla="*/ 1036 w 1036"/>
                    <a:gd name="T43" fmla="*/ 1069 h 1206"/>
                    <a:gd name="T44" fmla="*/ 899 w 1036"/>
                    <a:gd name="T45" fmla="*/ 1206 h 1206"/>
                    <a:gd name="T46" fmla="*/ 133 w 1036"/>
                    <a:gd name="T47" fmla="*/ 1206 h 1206"/>
                    <a:gd name="T48" fmla="*/ 0 w 1036"/>
                    <a:gd name="T49" fmla="*/ 1073 h 1206"/>
                    <a:gd name="T50" fmla="*/ 0 w 1036"/>
                    <a:gd name="T51" fmla="*/ 316 h 1206"/>
                    <a:gd name="T52" fmla="*/ 19 w 1036"/>
                    <a:gd name="T53" fmla="*/ 267 h 1206"/>
                    <a:gd name="T54" fmla="*/ 265 w 1036"/>
                    <a:gd name="T55" fmla="*/ 27 h 1206"/>
                    <a:gd name="T56" fmla="*/ 331 w 1036"/>
                    <a:gd name="T57" fmla="*/ 0 h 1206"/>
                    <a:gd name="T58" fmla="*/ 902 w 1036"/>
                    <a:gd name="T59" fmla="*/ 0 h 1206"/>
                    <a:gd name="T60" fmla="*/ 1036 w 1036"/>
                    <a:gd name="T61" fmla="*/ 129 h 1206"/>
                    <a:gd name="T62" fmla="*/ 1035 w 1036"/>
                    <a:gd name="T63" fmla="*/ 206 h 1206"/>
                    <a:gd name="T64" fmla="*/ 1028 w 1036"/>
                    <a:gd name="T65" fmla="*/ 224 h 1206"/>
                    <a:gd name="T66" fmla="*/ 942 w 1036"/>
                    <a:gd name="T67" fmla="*/ 328 h 1206"/>
                    <a:gd name="T68" fmla="*/ 921 w 1036"/>
                    <a:gd name="T69" fmla="*/ 358 h 1206"/>
                    <a:gd name="T70" fmla="*/ 908 w 1036"/>
                    <a:gd name="T71" fmla="*/ 372 h 1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36" h="1206">
                      <a:moveTo>
                        <a:pt x="908" y="372"/>
                      </a:moveTo>
                      <a:cubicBezTo>
                        <a:pt x="908" y="344"/>
                        <a:pt x="908" y="320"/>
                        <a:pt x="908" y="296"/>
                      </a:cubicBezTo>
                      <a:cubicBezTo>
                        <a:pt x="908" y="248"/>
                        <a:pt x="908" y="200"/>
                        <a:pt x="908" y="152"/>
                      </a:cubicBezTo>
                      <a:cubicBezTo>
                        <a:pt x="908" y="131"/>
                        <a:pt x="905" y="128"/>
                        <a:pt x="883" y="128"/>
                      </a:cubicBezTo>
                      <a:cubicBezTo>
                        <a:pt x="724" y="128"/>
                        <a:pt x="565" y="128"/>
                        <a:pt x="405" y="128"/>
                      </a:cubicBezTo>
                      <a:cubicBezTo>
                        <a:pt x="400" y="128"/>
                        <a:pt x="394" y="128"/>
                        <a:pt x="387" y="128"/>
                      </a:cubicBezTo>
                      <a:cubicBezTo>
                        <a:pt x="387" y="137"/>
                        <a:pt x="387" y="144"/>
                        <a:pt x="387" y="150"/>
                      </a:cubicBezTo>
                      <a:cubicBezTo>
                        <a:pt x="387" y="199"/>
                        <a:pt x="387" y="247"/>
                        <a:pt x="387" y="296"/>
                      </a:cubicBezTo>
                      <a:cubicBezTo>
                        <a:pt x="386" y="352"/>
                        <a:pt x="351" y="386"/>
                        <a:pt x="295" y="386"/>
                      </a:cubicBezTo>
                      <a:cubicBezTo>
                        <a:pt x="245" y="386"/>
                        <a:pt x="195" y="386"/>
                        <a:pt x="145" y="386"/>
                      </a:cubicBezTo>
                      <a:cubicBezTo>
                        <a:pt x="140" y="386"/>
                        <a:pt x="135" y="386"/>
                        <a:pt x="128" y="386"/>
                      </a:cubicBezTo>
                      <a:cubicBezTo>
                        <a:pt x="128" y="394"/>
                        <a:pt x="128" y="399"/>
                        <a:pt x="128" y="404"/>
                      </a:cubicBezTo>
                      <a:cubicBezTo>
                        <a:pt x="128" y="620"/>
                        <a:pt x="128" y="836"/>
                        <a:pt x="128" y="1052"/>
                      </a:cubicBezTo>
                      <a:cubicBezTo>
                        <a:pt x="128" y="1076"/>
                        <a:pt x="130" y="1078"/>
                        <a:pt x="153" y="1078"/>
                      </a:cubicBezTo>
                      <a:cubicBezTo>
                        <a:pt x="396" y="1078"/>
                        <a:pt x="639" y="1078"/>
                        <a:pt x="882" y="1078"/>
                      </a:cubicBezTo>
                      <a:cubicBezTo>
                        <a:pt x="906" y="1078"/>
                        <a:pt x="908" y="1076"/>
                        <a:pt x="908" y="1052"/>
                      </a:cubicBezTo>
                      <a:cubicBezTo>
                        <a:pt x="908" y="991"/>
                        <a:pt x="908" y="930"/>
                        <a:pt x="908" y="869"/>
                      </a:cubicBezTo>
                      <a:cubicBezTo>
                        <a:pt x="908" y="863"/>
                        <a:pt x="910" y="855"/>
                        <a:pt x="914" y="851"/>
                      </a:cubicBezTo>
                      <a:cubicBezTo>
                        <a:pt x="952" y="810"/>
                        <a:pt x="990" y="770"/>
                        <a:pt x="1028" y="729"/>
                      </a:cubicBezTo>
                      <a:cubicBezTo>
                        <a:pt x="1030" y="728"/>
                        <a:pt x="1031" y="727"/>
                        <a:pt x="1035" y="724"/>
                      </a:cubicBezTo>
                      <a:cubicBezTo>
                        <a:pt x="1035" y="730"/>
                        <a:pt x="1036" y="734"/>
                        <a:pt x="1036" y="738"/>
                      </a:cubicBezTo>
                      <a:cubicBezTo>
                        <a:pt x="1036" y="849"/>
                        <a:pt x="1036" y="959"/>
                        <a:pt x="1036" y="1069"/>
                      </a:cubicBezTo>
                      <a:cubicBezTo>
                        <a:pt x="1035" y="1151"/>
                        <a:pt x="981" y="1206"/>
                        <a:pt x="899" y="1206"/>
                      </a:cubicBezTo>
                      <a:cubicBezTo>
                        <a:pt x="643" y="1206"/>
                        <a:pt x="388" y="1206"/>
                        <a:pt x="133" y="1206"/>
                      </a:cubicBezTo>
                      <a:cubicBezTo>
                        <a:pt x="56" y="1206"/>
                        <a:pt x="0" y="1150"/>
                        <a:pt x="0" y="1073"/>
                      </a:cubicBezTo>
                      <a:cubicBezTo>
                        <a:pt x="0" y="821"/>
                        <a:pt x="0" y="568"/>
                        <a:pt x="0" y="316"/>
                      </a:cubicBezTo>
                      <a:cubicBezTo>
                        <a:pt x="0" y="297"/>
                        <a:pt x="6" y="281"/>
                        <a:pt x="19" y="267"/>
                      </a:cubicBezTo>
                      <a:cubicBezTo>
                        <a:pt x="101" y="187"/>
                        <a:pt x="183" y="107"/>
                        <a:pt x="265" y="27"/>
                      </a:cubicBezTo>
                      <a:cubicBezTo>
                        <a:pt x="283" y="9"/>
                        <a:pt x="305" y="0"/>
                        <a:pt x="331" y="0"/>
                      </a:cubicBezTo>
                      <a:cubicBezTo>
                        <a:pt x="521" y="0"/>
                        <a:pt x="712" y="0"/>
                        <a:pt x="902" y="0"/>
                      </a:cubicBezTo>
                      <a:cubicBezTo>
                        <a:pt x="978" y="1"/>
                        <a:pt x="1033" y="53"/>
                        <a:pt x="1036" y="129"/>
                      </a:cubicBezTo>
                      <a:cubicBezTo>
                        <a:pt x="1036" y="155"/>
                        <a:pt x="1036" y="180"/>
                        <a:pt x="1035" y="206"/>
                      </a:cubicBezTo>
                      <a:cubicBezTo>
                        <a:pt x="1035" y="212"/>
                        <a:pt x="1032" y="219"/>
                        <a:pt x="1028" y="224"/>
                      </a:cubicBezTo>
                      <a:cubicBezTo>
                        <a:pt x="999" y="259"/>
                        <a:pt x="970" y="293"/>
                        <a:pt x="942" y="328"/>
                      </a:cubicBezTo>
                      <a:cubicBezTo>
                        <a:pt x="934" y="337"/>
                        <a:pt x="928" y="348"/>
                        <a:pt x="921" y="358"/>
                      </a:cubicBezTo>
                      <a:cubicBezTo>
                        <a:pt x="918" y="362"/>
                        <a:pt x="914" y="365"/>
                        <a:pt x="908" y="372"/>
                      </a:cubicBezTo>
                      <a:close/>
                    </a:path>
                  </a:pathLst>
                </a:custGeom>
                <a:grpFill/>
                <a:ln>
                  <a:noFill/>
                </a:ln>
              </p:spPr>
              <p:txBody>
                <a:bodyPr/>
                <a:lstStyle/>
                <a:p>
                  <a:pPr defTabSz="608965" fontAlgn="auto">
                    <a:spcBef>
                      <a:spcPts val="0"/>
                    </a:spcBef>
                    <a:spcAft>
                      <a:spcPts val="0"/>
                    </a:spcAft>
                    <a:defRPr/>
                  </a:pPr>
                  <a:endParaRPr lang="zh-HK" altLang="en-US">
                    <a:latin typeface="+mn-lt"/>
                    <a:ea typeface="微软雅黑" panose="020B0503020204020204" pitchFamily="34" charset="-122"/>
                  </a:endParaRPr>
                </a:p>
              </p:txBody>
            </p:sp>
            <p:sp>
              <p:nvSpPr>
                <p:cNvPr id="25" name="Freeform 15"/>
                <p:cNvSpPr/>
                <p:nvPr/>
              </p:nvSpPr>
              <p:spPr bwMode="auto">
                <a:xfrm>
                  <a:off x="1362082" y="2640858"/>
                  <a:ext cx="386396" cy="443988"/>
                </a:xfrm>
                <a:custGeom>
                  <a:avLst/>
                  <a:gdLst>
                    <a:gd name="T0" fmla="*/ 351 w 488"/>
                    <a:gd name="T1" fmla="*/ 0 h 560"/>
                    <a:gd name="T2" fmla="*/ 488 w 488"/>
                    <a:gd name="T3" fmla="*/ 114 h 560"/>
                    <a:gd name="T4" fmla="*/ 431 w 488"/>
                    <a:gd name="T5" fmla="*/ 180 h 560"/>
                    <a:gd name="T6" fmla="*/ 127 w 488"/>
                    <a:gd name="T7" fmla="*/ 490 h 560"/>
                    <a:gd name="T8" fmla="*/ 39 w 488"/>
                    <a:gd name="T9" fmla="*/ 554 h 560"/>
                    <a:gd name="T10" fmla="*/ 5 w 488"/>
                    <a:gd name="T11" fmla="*/ 560 h 560"/>
                    <a:gd name="T12" fmla="*/ 4 w 488"/>
                    <a:gd name="T13" fmla="*/ 526 h 560"/>
                    <a:gd name="T14" fmla="*/ 64 w 488"/>
                    <a:gd name="T15" fmla="*/ 404 h 560"/>
                    <a:gd name="T16" fmla="*/ 347 w 488"/>
                    <a:gd name="T17" fmla="*/ 7 h 560"/>
                    <a:gd name="T18" fmla="*/ 351 w 488"/>
                    <a:gd name="T19" fmla="*/ 0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8" h="560">
                      <a:moveTo>
                        <a:pt x="351" y="0"/>
                      </a:moveTo>
                      <a:cubicBezTo>
                        <a:pt x="398" y="39"/>
                        <a:pt x="443" y="76"/>
                        <a:pt x="488" y="114"/>
                      </a:cubicBezTo>
                      <a:cubicBezTo>
                        <a:pt x="469" y="137"/>
                        <a:pt x="450" y="159"/>
                        <a:pt x="431" y="180"/>
                      </a:cubicBezTo>
                      <a:cubicBezTo>
                        <a:pt x="336" y="289"/>
                        <a:pt x="238" y="396"/>
                        <a:pt x="127" y="490"/>
                      </a:cubicBezTo>
                      <a:cubicBezTo>
                        <a:pt x="100" y="514"/>
                        <a:pt x="69" y="534"/>
                        <a:pt x="39" y="554"/>
                      </a:cubicBezTo>
                      <a:cubicBezTo>
                        <a:pt x="30" y="560"/>
                        <a:pt x="17" y="558"/>
                        <a:pt x="5" y="560"/>
                      </a:cubicBezTo>
                      <a:cubicBezTo>
                        <a:pt x="5" y="549"/>
                        <a:pt x="0" y="536"/>
                        <a:pt x="4" y="526"/>
                      </a:cubicBezTo>
                      <a:cubicBezTo>
                        <a:pt x="23" y="485"/>
                        <a:pt x="41" y="443"/>
                        <a:pt x="64" y="404"/>
                      </a:cubicBezTo>
                      <a:cubicBezTo>
                        <a:pt x="147" y="264"/>
                        <a:pt x="245" y="134"/>
                        <a:pt x="347" y="7"/>
                      </a:cubicBezTo>
                      <a:cubicBezTo>
                        <a:pt x="348" y="5"/>
                        <a:pt x="349" y="3"/>
                        <a:pt x="351" y="0"/>
                      </a:cubicBezTo>
                      <a:close/>
                    </a:path>
                  </a:pathLst>
                </a:custGeom>
                <a:grpFill/>
                <a:ln>
                  <a:noFill/>
                </a:ln>
              </p:spPr>
              <p:txBody>
                <a:bodyPr/>
                <a:lstStyle/>
                <a:p>
                  <a:pPr defTabSz="608965" fontAlgn="auto">
                    <a:spcBef>
                      <a:spcPts val="0"/>
                    </a:spcBef>
                    <a:spcAft>
                      <a:spcPts val="0"/>
                    </a:spcAft>
                    <a:defRPr/>
                  </a:pPr>
                  <a:endParaRPr lang="zh-HK" altLang="en-US">
                    <a:latin typeface="+mn-lt"/>
                    <a:ea typeface="微软雅黑" panose="020B0503020204020204" pitchFamily="34" charset="-122"/>
                  </a:endParaRPr>
                </a:p>
              </p:txBody>
            </p:sp>
            <p:sp>
              <p:nvSpPr>
                <p:cNvPr id="26" name="Freeform 16"/>
                <p:cNvSpPr/>
                <p:nvPr/>
              </p:nvSpPr>
              <p:spPr bwMode="auto">
                <a:xfrm>
                  <a:off x="1667783" y="2400113"/>
                  <a:ext cx="273223" cy="299340"/>
                </a:xfrm>
                <a:custGeom>
                  <a:avLst/>
                  <a:gdLst>
                    <a:gd name="T0" fmla="*/ 139 w 345"/>
                    <a:gd name="T1" fmla="*/ 378 h 378"/>
                    <a:gd name="T2" fmla="*/ 0 w 345"/>
                    <a:gd name="T3" fmla="*/ 264 h 378"/>
                    <a:gd name="T4" fmla="*/ 19 w 345"/>
                    <a:gd name="T5" fmla="*/ 240 h 378"/>
                    <a:gd name="T6" fmla="*/ 183 w 345"/>
                    <a:gd name="T7" fmla="*/ 54 h 378"/>
                    <a:gd name="T8" fmla="*/ 231 w 345"/>
                    <a:gd name="T9" fmla="*/ 17 h 378"/>
                    <a:gd name="T10" fmla="*/ 308 w 345"/>
                    <a:gd name="T11" fmla="*/ 26 h 378"/>
                    <a:gd name="T12" fmla="*/ 334 w 345"/>
                    <a:gd name="T13" fmla="*/ 103 h 378"/>
                    <a:gd name="T14" fmla="*/ 312 w 345"/>
                    <a:gd name="T15" fmla="*/ 150 h 378"/>
                    <a:gd name="T16" fmla="*/ 139 w 345"/>
                    <a:gd name="T17" fmla="*/ 378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5" h="378">
                      <a:moveTo>
                        <a:pt x="139" y="378"/>
                      </a:moveTo>
                      <a:cubicBezTo>
                        <a:pt x="90" y="338"/>
                        <a:pt x="46" y="301"/>
                        <a:pt x="0" y="264"/>
                      </a:cubicBezTo>
                      <a:cubicBezTo>
                        <a:pt x="7" y="255"/>
                        <a:pt x="13" y="247"/>
                        <a:pt x="19" y="240"/>
                      </a:cubicBezTo>
                      <a:cubicBezTo>
                        <a:pt x="74" y="178"/>
                        <a:pt x="128" y="115"/>
                        <a:pt x="183" y="54"/>
                      </a:cubicBezTo>
                      <a:cubicBezTo>
                        <a:pt x="196" y="39"/>
                        <a:pt x="214" y="27"/>
                        <a:pt x="231" y="17"/>
                      </a:cubicBezTo>
                      <a:cubicBezTo>
                        <a:pt x="259" y="0"/>
                        <a:pt x="280" y="4"/>
                        <a:pt x="308" y="26"/>
                      </a:cubicBezTo>
                      <a:cubicBezTo>
                        <a:pt x="336" y="50"/>
                        <a:pt x="345" y="73"/>
                        <a:pt x="334" y="103"/>
                      </a:cubicBezTo>
                      <a:cubicBezTo>
                        <a:pt x="328" y="119"/>
                        <a:pt x="322" y="136"/>
                        <a:pt x="312" y="150"/>
                      </a:cubicBezTo>
                      <a:cubicBezTo>
                        <a:pt x="255" y="226"/>
                        <a:pt x="197" y="301"/>
                        <a:pt x="139" y="378"/>
                      </a:cubicBezTo>
                      <a:close/>
                    </a:path>
                  </a:pathLst>
                </a:custGeom>
                <a:grpFill/>
                <a:ln>
                  <a:noFill/>
                </a:ln>
              </p:spPr>
              <p:txBody>
                <a:bodyPr/>
                <a:lstStyle/>
                <a:p>
                  <a:pPr defTabSz="608965" fontAlgn="auto">
                    <a:spcBef>
                      <a:spcPts val="0"/>
                    </a:spcBef>
                    <a:spcAft>
                      <a:spcPts val="0"/>
                    </a:spcAft>
                    <a:defRPr/>
                  </a:pPr>
                  <a:endParaRPr lang="zh-HK" altLang="en-US">
                    <a:latin typeface="+mn-lt"/>
                    <a:ea typeface="微软雅黑" panose="020B0503020204020204" pitchFamily="34" charset="-122"/>
                  </a:endParaRPr>
                </a:p>
              </p:txBody>
            </p:sp>
            <p:sp>
              <p:nvSpPr>
                <p:cNvPr id="27" name="Freeform 17"/>
                <p:cNvSpPr/>
                <p:nvPr/>
              </p:nvSpPr>
              <p:spPr bwMode="auto">
                <a:xfrm>
                  <a:off x="1088524" y="2679029"/>
                  <a:ext cx="408829" cy="66632"/>
                </a:xfrm>
                <a:custGeom>
                  <a:avLst/>
                  <a:gdLst>
                    <a:gd name="T0" fmla="*/ 257 w 516"/>
                    <a:gd name="T1" fmla="*/ 0 h 84"/>
                    <a:gd name="T2" fmla="*/ 496 w 516"/>
                    <a:gd name="T3" fmla="*/ 0 h 84"/>
                    <a:gd name="T4" fmla="*/ 516 w 516"/>
                    <a:gd name="T5" fmla="*/ 19 h 84"/>
                    <a:gd name="T6" fmla="*/ 516 w 516"/>
                    <a:gd name="T7" fmla="*/ 49 h 84"/>
                    <a:gd name="T8" fmla="*/ 481 w 516"/>
                    <a:gd name="T9" fmla="*/ 84 h 84"/>
                    <a:gd name="T10" fmla="*/ 23 w 516"/>
                    <a:gd name="T11" fmla="*/ 84 h 84"/>
                    <a:gd name="T12" fmla="*/ 0 w 516"/>
                    <a:gd name="T13" fmla="*/ 61 h 84"/>
                    <a:gd name="T14" fmla="*/ 0 w 516"/>
                    <a:gd name="T15" fmla="*/ 22 h 84"/>
                    <a:gd name="T16" fmla="*/ 22 w 516"/>
                    <a:gd name="T17" fmla="*/ 0 h 84"/>
                    <a:gd name="T18" fmla="*/ 257 w 516"/>
                    <a:gd name="T19"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6" h="84">
                      <a:moveTo>
                        <a:pt x="257" y="0"/>
                      </a:moveTo>
                      <a:cubicBezTo>
                        <a:pt x="337" y="0"/>
                        <a:pt x="416" y="0"/>
                        <a:pt x="496" y="0"/>
                      </a:cubicBezTo>
                      <a:cubicBezTo>
                        <a:pt x="515" y="0"/>
                        <a:pt x="516" y="1"/>
                        <a:pt x="516" y="19"/>
                      </a:cubicBezTo>
                      <a:cubicBezTo>
                        <a:pt x="516" y="29"/>
                        <a:pt x="516" y="39"/>
                        <a:pt x="516" y="49"/>
                      </a:cubicBezTo>
                      <a:cubicBezTo>
                        <a:pt x="516" y="71"/>
                        <a:pt x="503" y="84"/>
                        <a:pt x="481" y="84"/>
                      </a:cubicBezTo>
                      <a:cubicBezTo>
                        <a:pt x="329" y="84"/>
                        <a:pt x="176" y="84"/>
                        <a:pt x="23" y="84"/>
                      </a:cubicBezTo>
                      <a:cubicBezTo>
                        <a:pt x="0" y="84"/>
                        <a:pt x="0" y="83"/>
                        <a:pt x="0" y="61"/>
                      </a:cubicBezTo>
                      <a:cubicBezTo>
                        <a:pt x="0" y="48"/>
                        <a:pt x="0" y="35"/>
                        <a:pt x="0" y="22"/>
                      </a:cubicBezTo>
                      <a:cubicBezTo>
                        <a:pt x="0" y="0"/>
                        <a:pt x="0" y="0"/>
                        <a:pt x="22" y="0"/>
                      </a:cubicBezTo>
                      <a:cubicBezTo>
                        <a:pt x="100" y="0"/>
                        <a:pt x="179" y="0"/>
                        <a:pt x="257" y="0"/>
                      </a:cubicBezTo>
                      <a:close/>
                    </a:path>
                  </a:pathLst>
                </a:custGeom>
                <a:grpFill/>
                <a:ln>
                  <a:noFill/>
                </a:ln>
              </p:spPr>
              <p:txBody>
                <a:bodyPr/>
                <a:lstStyle/>
                <a:p>
                  <a:pPr defTabSz="608965" fontAlgn="auto">
                    <a:spcBef>
                      <a:spcPts val="0"/>
                    </a:spcBef>
                    <a:spcAft>
                      <a:spcPts val="0"/>
                    </a:spcAft>
                    <a:defRPr/>
                  </a:pPr>
                  <a:endParaRPr lang="zh-HK" altLang="en-US">
                    <a:latin typeface="+mn-lt"/>
                    <a:ea typeface="微软雅黑" panose="020B0503020204020204" pitchFamily="34" charset="-122"/>
                  </a:endParaRPr>
                </a:p>
              </p:txBody>
            </p:sp>
            <p:sp>
              <p:nvSpPr>
                <p:cNvPr id="28" name="Freeform 18"/>
                <p:cNvSpPr/>
                <p:nvPr/>
              </p:nvSpPr>
              <p:spPr bwMode="auto">
                <a:xfrm>
                  <a:off x="1087855" y="2815306"/>
                  <a:ext cx="344542" cy="67301"/>
                </a:xfrm>
                <a:custGeom>
                  <a:avLst/>
                  <a:gdLst>
                    <a:gd name="T0" fmla="*/ 435 w 435"/>
                    <a:gd name="T1" fmla="*/ 0 h 85"/>
                    <a:gd name="T2" fmla="*/ 382 w 435"/>
                    <a:gd name="T3" fmla="*/ 80 h 85"/>
                    <a:gd name="T4" fmla="*/ 371 w 435"/>
                    <a:gd name="T5" fmla="*/ 84 h 85"/>
                    <a:gd name="T6" fmla="*/ 15 w 435"/>
                    <a:gd name="T7" fmla="*/ 85 h 85"/>
                    <a:gd name="T8" fmla="*/ 1 w 435"/>
                    <a:gd name="T9" fmla="*/ 69 h 85"/>
                    <a:gd name="T10" fmla="*/ 0 w 435"/>
                    <a:gd name="T11" fmla="*/ 18 h 85"/>
                    <a:gd name="T12" fmla="*/ 19 w 435"/>
                    <a:gd name="T13" fmla="*/ 0 h 85"/>
                    <a:gd name="T14" fmla="*/ 190 w 435"/>
                    <a:gd name="T15" fmla="*/ 0 h 85"/>
                    <a:gd name="T16" fmla="*/ 415 w 435"/>
                    <a:gd name="T17" fmla="*/ 0 h 85"/>
                    <a:gd name="T18" fmla="*/ 435 w 435"/>
                    <a:gd name="T19"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5" h="85">
                      <a:moveTo>
                        <a:pt x="435" y="0"/>
                      </a:moveTo>
                      <a:cubicBezTo>
                        <a:pt x="417" y="29"/>
                        <a:pt x="400" y="55"/>
                        <a:pt x="382" y="80"/>
                      </a:cubicBezTo>
                      <a:cubicBezTo>
                        <a:pt x="380" y="83"/>
                        <a:pt x="375" y="84"/>
                        <a:pt x="371" y="84"/>
                      </a:cubicBezTo>
                      <a:cubicBezTo>
                        <a:pt x="252" y="85"/>
                        <a:pt x="134" y="84"/>
                        <a:pt x="15" y="85"/>
                      </a:cubicBezTo>
                      <a:cubicBezTo>
                        <a:pt x="4" y="85"/>
                        <a:pt x="0" y="80"/>
                        <a:pt x="1" y="69"/>
                      </a:cubicBezTo>
                      <a:cubicBezTo>
                        <a:pt x="1" y="52"/>
                        <a:pt x="1" y="35"/>
                        <a:pt x="0" y="18"/>
                      </a:cubicBezTo>
                      <a:cubicBezTo>
                        <a:pt x="0" y="4"/>
                        <a:pt x="6" y="0"/>
                        <a:pt x="19" y="0"/>
                      </a:cubicBezTo>
                      <a:cubicBezTo>
                        <a:pt x="76" y="0"/>
                        <a:pt x="133" y="0"/>
                        <a:pt x="190" y="0"/>
                      </a:cubicBezTo>
                      <a:cubicBezTo>
                        <a:pt x="265" y="0"/>
                        <a:pt x="340" y="0"/>
                        <a:pt x="415" y="0"/>
                      </a:cubicBezTo>
                      <a:cubicBezTo>
                        <a:pt x="421" y="0"/>
                        <a:pt x="426" y="0"/>
                        <a:pt x="435" y="0"/>
                      </a:cubicBezTo>
                      <a:close/>
                    </a:path>
                  </a:pathLst>
                </a:custGeom>
                <a:grpFill/>
                <a:ln>
                  <a:noFill/>
                </a:ln>
              </p:spPr>
              <p:txBody>
                <a:bodyPr/>
                <a:lstStyle/>
                <a:p>
                  <a:pPr defTabSz="608965" fontAlgn="auto">
                    <a:spcBef>
                      <a:spcPts val="0"/>
                    </a:spcBef>
                    <a:spcAft>
                      <a:spcPts val="0"/>
                    </a:spcAft>
                    <a:defRPr/>
                  </a:pPr>
                  <a:endParaRPr lang="zh-HK" altLang="en-US">
                    <a:latin typeface="+mn-lt"/>
                    <a:ea typeface="微软雅黑" panose="020B0503020204020204" pitchFamily="34" charset="-122"/>
                  </a:endParaRPr>
                </a:p>
              </p:txBody>
            </p:sp>
            <p:sp>
              <p:nvSpPr>
                <p:cNvPr id="29" name="Freeform 19"/>
                <p:cNvSpPr/>
                <p:nvPr/>
              </p:nvSpPr>
              <p:spPr bwMode="auto">
                <a:xfrm>
                  <a:off x="1082497" y="2945221"/>
                  <a:ext cx="244427" cy="146657"/>
                </a:xfrm>
                <a:custGeom>
                  <a:avLst/>
                  <a:gdLst>
                    <a:gd name="T0" fmla="*/ 286 w 309"/>
                    <a:gd name="T1" fmla="*/ 148 h 185"/>
                    <a:gd name="T2" fmla="*/ 283 w 309"/>
                    <a:gd name="T3" fmla="*/ 148 h 185"/>
                    <a:gd name="T4" fmla="*/ 234 w 309"/>
                    <a:gd name="T5" fmla="*/ 153 h 185"/>
                    <a:gd name="T6" fmla="*/ 214 w 309"/>
                    <a:gd name="T7" fmla="*/ 169 h 185"/>
                    <a:gd name="T8" fmla="*/ 156 w 309"/>
                    <a:gd name="T9" fmla="*/ 164 h 185"/>
                    <a:gd name="T10" fmla="*/ 105 w 309"/>
                    <a:gd name="T11" fmla="*/ 110 h 185"/>
                    <a:gd name="T12" fmla="*/ 80 w 309"/>
                    <a:gd name="T13" fmla="*/ 157 h 185"/>
                    <a:gd name="T14" fmla="*/ 38 w 309"/>
                    <a:gd name="T15" fmla="*/ 178 h 185"/>
                    <a:gd name="T16" fmla="*/ 11 w 309"/>
                    <a:gd name="T17" fmla="*/ 126 h 185"/>
                    <a:gd name="T18" fmla="*/ 64 w 309"/>
                    <a:gd name="T19" fmla="*/ 24 h 185"/>
                    <a:gd name="T20" fmla="*/ 126 w 309"/>
                    <a:gd name="T21" fmla="*/ 21 h 185"/>
                    <a:gd name="T22" fmla="*/ 191 w 309"/>
                    <a:gd name="T23" fmla="*/ 90 h 185"/>
                    <a:gd name="T24" fmla="*/ 230 w 309"/>
                    <a:gd name="T25" fmla="*/ 60 h 185"/>
                    <a:gd name="T26" fmla="*/ 281 w 309"/>
                    <a:gd name="T27" fmla="*/ 58 h 185"/>
                    <a:gd name="T28" fmla="*/ 309 w 309"/>
                    <a:gd name="T29" fmla="*/ 76 h 185"/>
                    <a:gd name="T30" fmla="*/ 286 w 309"/>
                    <a:gd name="T31" fmla="*/ 148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9" h="185">
                      <a:moveTo>
                        <a:pt x="286" y="148"/>
                      </a:moveTo>
                      <a:cubicBezTo>
                        <a:pt x="284" y="148"/>
                        <a:pt x="284" y="148"/>
                        <a:pt x="283" y="148"/>
                      </a:cubicBezTo>
                      <a:cubicBezTo>
                        <a:pt x="265" y="131"/>
                        <a:pt x="249" y="137"/>
                        <a:pt x="234" y="153"/>
                      </a:cubicBezTo>
                      <a:cubicBezTo>
                        <a:pt x="228" y="159"/>
                        <a:pt x="221" y="164"/>
                        <a:pt x="214" y="169"/>
                      </a:cubicBezTo>
                      <a:cubicBezTo>
                        <a:pt x="193" y="185"/>
                        <a:pt x="174" y="183"/>
                        <a:pt x="156" y="164"/>
                      </a:cubicBezTo>
                      <a:cubicBezTo>
                        <a:pt x="139" y="147"/>
                        <a:pt x="123" y="129"/>
                        <a:pt x="105" y="110"/>
                      </a:cubicBezTo>
                      <a:cubicBezTo>
                        <a:pt x="96" y="126"/>
                        <a:pt x="88" y="142"/>
                        <a:pt x="80" y="157"/>
                      </a:cubicBezTo>
                      <a:cubicBezTo>
                        <a:pt x="71" y="174"/>
                        <a:pt x="55" y="181"/>
                        <a:pt x="38" y="178"/>
                      </a:cubicBezTo>
                      <a:cubicBezTo>
                        <a:pt x="14" y="174"/>
                        <a:pt x="0" y="149"/>
                        <a:pt x="11" y="126"/>
                      </a:cubicBezTo>
                      <a:cubicBezTo>
                        <a:pt x="28" y="92"/>
                        <a:pt x="45" y="57"/>
                        <a:pt x="64" y="24"/>
                      </a:cubicBezTo>
                      <a:cubicBezTo>
                        <a:pt x="77" y="0"/>
                        <a:pt x="107" y="0"/>
                        <a:pt x="126" y="21"/>
                      </a:cubicBezTo>
                      <a:cubicBezTo>
                        <a:pt x="148" y="43"/>
                        <a:pt x="169" y="66"/>
                        <a:pt x="191" y="90"/>
                      </a:cubicBezTo>
                      <a:cubicBezTo>
                        <a:pt x="204" y="80"/>
                        <a:pt x="217" y="70"/>
                        <a:pt x="230" y="60"/>
                      </a:cubicBezTo>
                      <a:cubicBezTo>
                        <a:pt x="247" y="47"/>
                        <a:pt x="262" y="46"/>
                        <a:pt x="281" y="58"/>
                      </a:cubicBezTo>
                      <a:cubicBezTo>
                        <a:pt x="291" y="64"/>
                        <a:pt x="300" y="70"/>
                        <a:pt x="309" y="76"/>
                      </a:cubicBezTo>
                      <a:cubicBezTo>
                        <a:pt x="301" y="100"/>
                        <a:pt x="294" y="124"/>
                        <a:pt x="286" y="148"/>
                      </a:cubicBezTo>
                      <a:close/>
                    </a:path>
                  </a:pathLst>
                </a:custGeom>
                <a:grpFill/>
                <a:ln>
                  <a:noFill/>
                </a:ln>
              </p:spPr>
              <p:txBody>
                <a:bodyPr/>
                <a:lstStyle/>
                <a:p>
                  <a:pPr defTabSz="608965" fontAlgn="auto">
                    <a:spcBef>
                      <a:spcPts val="0"/>
                    </a:spcBef>
                    <a:spcAft>
                      <a:spcPts val="0"/>
                    </a:spcAft>
                    <a:defRPr/>
                  </a:pPr>
                  <a:endParaRPr lang="zh-HK" altLang="en-US">
                    <a:latin typeface="+mn-lt"/>
                    <a:ea typeface="微软雅黑" panose="020B0503020204020204" pitchFamily="34" charset="-122"/>
                  </a:endParaRPr>
                </a:p>
              </p:txBody>
            </p:sp>
            <p:sp>
              <p:nvSpPr>
                <p:cNvPr id="30" name="Freeform 20"/>
                <p:cNvSpPr/>
                <p:nvPr/>
              </p:nvSpPr>
              <p:spPr bwMode="auto">
                <a:xfrm>
                  <a:off x="1748478" y="2540408"/>
                  <a:ext cx="228020" cy="273223"/>
                </a:xfrm>
                <a:custGeom>
                  <a:avLst/>
                  <a:gdLst>
                    <a:gd name="T0" fmla="*/ 288 w 288"/>
                    <a:gd name="T1" fmla="*/ 37 h 345"/>
                    <a:gd name="T2" fmla="*/ 280 w 288"/>
                    <a:gd name="T3" fmla="*/ 52 h 345"/>
                    <a:gd name="T4" fmla="*/ 118 w 288"/>
                    <a:gd name="T5" fmla="*/ 260 h 345"/>
                    <a:gd name="T6" fmla="*/ 57 w 288"/>
                    <a:gd name="T7" fmla="*/ 326 h 345"/>
                    <a:gd name="T8" fmla="*/ 24 w 288"/>
                    <a:gd name="T9" fmla="*/ 343 h 345"/>
                    <a:gd name="T10" fmla="*/ 3 w 288"/>
                    <a:gd name="T11" fmla="*/ 338 h 345"/>
                    <a:gd name="T12" fmla="*/ 3 w 288"/>
                    <a:gd name="T13" fmla="*/ 314 h 345"/>
                    <a:gd name="T14" fmla="*/ 44 w 288"/>
                    <a:gd name="T15" fmla="*/ 262 h 345"/>
                    <a:gd name="T16" fmla="*/ 210 w 288"/>
                    <a:gd name="T17" fmla="*/ 53 h 345"/>
                    <a:gd name="T18" fmla="*/ 236 w 288"/>
                    <a:gd name="T19" fmla="*/ 15 h 345"/>
                    <a:gd name="T20" fmla="*/ 263 w 288"/>
                    <a:gd name="T21" fmla="*/ 4 h 345"/>
                    <a:gd name="T22" fmla="*/ 288 w 288"/>
                    <a:gd name="T23" fmla="*/ 37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8" h="345">
                      <a:moveTo>
                        <a:pt x="288" y="37"/>
                      </a:moveTo>
                      <a:cubicBezTo>
                        <a:pt x="286" y="40"/>
                        <a:pt x="284" y="46"/>
                        <a:pt x="280" y="52"/>
                      </a:cubicBezTo>
                      <a:cubicBezTo>
                        <a:pt x="226" y="121"/>
                        <a:pt x="172" y="191"/>
                        <a:pt x="118" y="260"/>
                      </a:cubicBezTo>
                      <a:cubicBezTo>
                        <a:pt x="99" y="283"/>
                        <a:pt x="78" y="305"/>
                        <a:pt x="57" y="326"/>
                      </a:cubicBezTo>
                      <a:cubicBezTo>
                        <a:pt x="48" y="334"/>
                        <a:pt x="36" y="339"/>
                        <a:pt x="24" y="343"/>
                      </a:cubicBezTo>
                      <a:cubicBezTo>
                        <a:pt x="18" y="345"/>
                        <a:pt x="6" y="343"/>
                        <a:pt x="3" y="338"/>
                      </a:cubicBezTo>
                      <a:cubicBezTo>
                        <a:pt x="0" y="332"/>
                        <a:pt x="0" y="320"/>
                        <a:pt x="3" y="314"/>
                      </a:cubicBezTo>
                      <a:cubicBezTo>
                        <a:pt x="15" y="296"/>
                        <a:pt x="30" y="279"/>
                        <a:pt x="44" y="262"/>
                      </a:cubicBezTo>
                      <a:cubicBezTo>
                        <a:pt x="99" y="192"/>
                        <a:pt x="154" y="123"/>
                        <a:pt x="210" y="53"/>
                      </a:cubicBezTo>
                      <a:cubicBezTo>
                        <a:pt x="219" y="41"/>
                        <a:pt x="228" y="28"/>
                        <a:pt x="236" y="15"/>
                      </a:cubicBezTo>
                      <a:cubicBezTo>
                        <a:pt x="243" y="5"/>
                        <a:pt x="251" y="0"/>
                        <a:pt x="263" y="4"/>
                      </a:cubicBezTo>
                      <a:cubicBezTo>
                        <a:pt x="275" y="7"/>
                        <a:pt x="288" y="23"/>
                        <a:pt x="288" y="37"/>
                      </a:cubicBezTo>
                      <a:close/>
                    </a:path>
                  </a:pathLst>
                </a:custGeom>
                <a:grpFill/>
                <a:ln>
                  <a:noFill/>
                </a:ln>
              </p:spPr>
              <p:txBody>
                <a:bodyPr/>
                <a:lstStyle/>
                <a:p>
                  <a:pPr defTabSz="608965" fontAlgn="auto">
                    <a:spcBef>
                      <a:spcPts val="0"/>
                    </a:spcBef>
                    <a:spcAft>
                      <a:spcPts val="0"/>
                    </a:spcAft>
                    <a:defRPr/>
                  </a:pPr>
                  <a:endParaRPr lang="zh-HK" altLang="en-US">
                    <a:latin typeface="+mn-lt"/>
                    <a:ea typeface="微软雅黑" panose="020B0503020204020204" pitchFamily="34" charset="-122"/>
                  </a:endParaRPr>
                </a:p>
              </p:txBody>
            </p:sp>
            <p:sp>
              <p:nvSpPr>
                <p:cNvPr id="31" name="Freeform 21"/>
                <p:cNvSpPr/>
                <p:nvPr/>
              </p:nvSpPr>
              <p:spPr bwMode="auto">
                <a:xfrm>
                  <a:off x="1293107" y="2473776"/>
                  <a:ext cx="204247" cy="66632"/>
                </a:xfrm>
                <a:custGeom>
                  <a:avLst/>
                  <a:gdLst>
                    <a:gd name="T0" fmla="*/ 129 w 258"/>
                    <a:gd name="T1" fmla="*/ 84 h 84"/>
                    <a:gd name="T2" fmla="*/ 18 w 258"/>
                    <a:gd name="T3" fmla="*/ 84 h 84"/>
                    <a:gd name="T4" fmla="*/ 0 w 258"/>
                    <a:gd name="T5" fmla="*/ 66 h 84"/>
                    <a:gd name="T6" fmla="*/ 0 w 258"/>
                    <a:gd name="T7" fmla="*/ 16 h 84"/>
                    <a:gd name="T8" fmla="*/ 15 w 258"/>
                    <a:gd name="T9" fmla="*/ 0 h 84"/>
                    <a:gd name="T10" fmla="*/ 243 w 258"/>
                    <a:gd name="T11" fmla="*/ 0 h 84"/>
                    <a:gd name="T12" fmla="*/ 258 w 258"/>
                    <a:gd name="T13" fmla="*/ 15 h 84"/>
                    <a:gd name="T14" fmla="*/ 258 w 258"/>
                    <a:gd name="T15" fmla="*/ 68 h 84"/>
                    <a:gd name="T16" fmla="*/ 241 w 258"/>
                    <a:gd name="T17" fmla="*/ 84 h 84"/>
                    <a:gd name="T18" fmla="*/ 129 w 258"/>
                    <a:gd name="T19"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8" h="84">
                      <a:moveTo>
                        <a:pt x="129" y="84"/>
                      </a:moveTo>
                      <a:cubicBezTo>
                        <a:pt x="92" y="84"/>
                        <a:pt x="55" y="83"/>
                        <a:pt x="18" y="84"/>
                      </a:cubicBezTo>
                      <a:cubicBezTo>
                        <a:pt x="5" y="84"/>
                        <a:pt x="0" y="79"/>
                        <a:pt x="0" y="66"/>
                      </a:cubicBezTo>
                      <a:cubicBezTo>
                        <a:pt x="1" y="50"/>
                        <a:pt x="1" y="33"/>
                        <a:pt x="0" y="16"/>
                      </a:cubicBezTo>
                      <a:cubicBezTo>
                        <a:pt x="0" y="5"/>
                        <a:pt x="4" y="0"/>
                        <a:pt x="15" y="0"/>
                      </a:cubicBezTo>
                      <a:cubicBezTo>
                        <a:pt x="91" y="0"/>
                        <a:pt x="167" y="0"/>
                        <a:pt x="243" y="0"/>
                      </a:cubicBezTo>
                      <a:cubicBezTo>
                        <a:pt x="254" y="0"/>
                        <a:pt x="258" y="4"/>
                        <a:pt x="258" y="15"/>
                      </a:cubicBezTo>
                      <a:cubicBezTo>
                        <a:pt x="257" y="33"/>
                        <a:pt x="257" y="50"/>
                        <a:pt x="258" y="68"/>
                      </a:cubicBezTo>
                      <a:cubicBezTo>
                        <a:pt x="258" y="80"/>
                        <a:pt x="253" y="84"/>
                        <a:pt x="241" y="84"/>
                      </a:cubicBezTo>
                      <a:cubicBezTo>
                        <a:pt x="203" y="84"/>
                        <a:pt x="166" y="84"/>
                        <a:pt x="129" y="84"/>
                      </a:cubicBezTo>
                      <a:close/>
                    </a:path>
                  </a:pathLst>
                </a:custGeom>
                <a:grpFill/>
                <a:ln>
                  <a:noFill/>
                </a:ln>
              </p:spPr>
              <p:txBody>
                <a:bodyPr/>
                <a:lstStyle/>
                <a:p>
                  <a:pPr defTabSz="608965" fontAlgn="auto">
                    <a:spcBef>
                      <a:spcPts val="0"/>
                    </a:spcBef>
                    <a:spcAft>
                      <a:spcPts val="0"/>
                    </a:spcAft>
                    <a:defRPr/>
                  </a:pPr>
                  <a:endParaRPr lang="zh-HK" altLang="en-US">
                    <a:latin typeface="+mn-lt"/>
                    <a:ea typeface="微软雅黑" panose="020B0503020204020204" pitchFamily="34" charset="-122"/>
                  </a:endParaRPr>
                </a:p>
              </p:txBody>
            </p:sp>
          </p:grpSp>
          <p:sp>
            <p:nvSpPr>
              <p:cNvPr id="58" name="椭圆 5"/>
              <p:cNvSpPr/>
              <p:nvPr/>
            </p:nvSpPr>
            <p:spPr>
              <a:xfrm>
                <a:off x="2928640" y="1625160"/>
                <a:ext cx="1080000" cy="1080000"/>
              </a:xfrm>
              <a:custGeom>
                <a:avLst/>
                <a:gdLst>
                  <a:gd name="connsiteX0" fmla="*/ 0 w 720000"/>
                  <a:gd name="connsiteY0" fmla="*/ 360000 h 720000"/>
                  <a:gd name="connsiteX1" fmla="*/ 360000 w 720000"/>
                  <a:gd name="connsiteY1" fmla="*/ 0 h 720000"/>
                  <a:gd name="connsiteX2" fmla="*/ 720000 w 720000"/>
                  <a:gd name="connsiteY2" fmla="*/ 360000 h 720000"/>
                  <a:gd name="connsiteX3" fmla="*/ 360000 w 720000"/>
                  <a:gd name="connsiteY3" fmla="*/ 720000 h 720000"/>
                  <a:gd name="connsiteX4" fmla="*/ 0 w 720000"/>
                  <a:gd name="connsiteY4" fmla="*/ 360000 h 720000"/>
                  <a:gd name="connsiteX0-1" fmla="*/ 360000 w 720000"/>
                  <a:gd name="connsiteY0-2" fmla="*/ 720000 h 811440"/>
                  <a:gd name="connsiteX1-3" fmla="*/ 0 w 720000"/>
                  <a:gd name="connsiteY1-4" fmla="*/ 360000 h 811440"/>
                  <a:gd name="connsiteX2-5" fmla="*/ 360000 w 720000"/>
                  <a:gd name="connsiteY2-6" fmla="*/ 0 h 811440"/>
                  <a:gd name="connsiteX3-7" fmla="*/ 720000 w 720000"/>
                  <a:gd name="connsiteY3-8" fmla="*/ 360000 h 811440"/>
                  <a:gd name="connsiteX4-9" fmla="*/ 451440 w 720000"/>
                  <a:gd name="connsiteY4-10" fmla="*/ 811440 h 811440"/>
                  <a:gd name="connsiteX0-11" fmla="*/ 360000 w 720000"/>
                  <a:gd name="connsiteY0-12" fmla="*/ 720000 h 798740"/>
                  <a:gd name="connsiteX1-13" fmla="*/ 0 w 720000"/>
                  <a:gd name="connsiteY1-14" fmla="*/ 360000 h 798740"/>
                  <a:gd name="connsiteX2-15" fmla="*/ 360000 w 720000"/>
                  <a:gd name="connsiteY2-16" fmla="*/ 0 h 798740"/>
                  <a:gd name="connsiteX3-17" fmla="*/ 720000 w 720000"/>
                  <a:gd name="connsiteY3-18" fmla="*/ 360000 h 798740"/>
                  <a:gd name="connsiteX4-19" fmla="*/ 435565 w 720000"/>
                  <a:gd name="connsiteY4-20" fmla="*/ 798740 h 798740"/>
                  <a:gd name="connsiteX0-21" fmla="*/ 360000 w 720000"/>
                  <a:gd name="connsiteY0-22" fmla="*/ 720000 h 776515"/>
                  <a:gd name="connsiteX1-23" fmla="*/ 0 w 720000"/>
                  <a:gd name="connsiteY1-24" fmla="*/ 360000 h 776515"/>
                  <a:gd name="connsiteX2-25" fmla="*/ 360000 w 720000"/>
                  <a:gd name="connsiteY2-26" fmla="*/ 0 h 776515"/>
                  <a:gd name="connsiteX3-27" fmla="*/ 720000 w 720000"/>
                  <a:gd name="connsiteY3-28" fmla="*/ 360000 h 776515"/>
                  <a:gd name="connsiteX4-29" fmla="*/ 400640 w 720000"/>
                  <a:gd name="connsiteY4-30" fmla="*/ 776515 h 776515"/>
                  <a:gd name="connsiteX0-31" fmla="*/ 360000 w 720000"/>
                  <a:gd name="connsiteY0-32" fmla="*/ 720000 h 776515"/>
                  <a:gd name="connsiteX1-33" fmla="*/ 0 w 720000"/>
                  <a:gd name="connsiteY1-34" fmla="*/ 360000 h 776515"/>
                  <a:gd name="connsiteX2-35" fmla="*/ 360000 w 720000"/>
                  <a:gd name="connsiteY2-36" fmla="*/ 0 h 776515"/>
                  <a:gd name="connsiteX3-37" fmla="*/ 720000 w 720000"/>
                  <a:gd name="connsiteY3-38" fmla="*/ 360000 h 776515"/>
                  <a:gd name="connsiteX4-39" fmla="*/ 400640 w 720000"/>
                  <a:gd name="connsiteY4-40" fmla="*/ 776515 h 776515"/>
                  <a:gd name="connsiteX0-41" fmla="*/ 360000 w 720000"/>
                  <a:gd name="connsiteY0-42" fmla="*/ 720000 h 776515"/>
                  <a:gd name="connsiteX1-43" fmla="*/ 0 w 720000"/>
                  <a:gd name="connsiteY1-44" fmla="*/ 360000 h 776515"/>
                  <a:gd name="connsiteX2-45" fmla="*/ 360000 w 720000"/>
                  <a:gd name="connsiteY2-46" fmla="*/ 0 h 776515"/>
                  <a:gd name="connsiteX3-47" fmla="*/ 720000 w 720000"/>
                  <a:gd name="connsiteY3-48" fmla="*/ 360000 h 776515"/>
                  <a:gd name="connsiteX4-49" fmla="*/ 400640 w 720000"/>
                  <a:gd name="connsiteY4-50" fmla="*/ 776515 h 776515"/>
                  <a:gd name="connsiteX0-51" fmla="*/ 370801 w 730801"/>
                  <a:gd name="connsiteY0-52" fmla="*/ 732799 h 789314"/>
                  <a:gd name="connsiteX1-53" fmla="*/ 10801 w 730801"/>
                  <a:gd name="connsiteY1-54" fmla="*/ 372799 h 789314"/>
                  <a:gd name="connsiteX2-55" fmla="*/ 118752 w 730801"/>
                  <a:gd name="connsiteY2-56" fmla="*/ 108050 h 789314"/>
                  <a:gd name="connsiteX3-57" fmla="*/ 370801 w 730801"/>
                  <a:gd name="connsiteY3-58" fmla="*/ 12799 h 789314"/>
                  <a:gd name="connsiteX4-59" fmla="*/ 730801 w 730801"/>
                  <a:gd name="connsiteY4-60" fmla="*/ 372799 h 789314"/>
                  <a:gd name="connsiteX5" fmla="*/ 411441 w 730801"/>
                  <a:gd name="connsiteY5" fmla="*/ 789314 h 789314"/>
                  <a:gd name="connsiteX0-61" fmla="*/ 370801 w 734748"/>
                  <a:gd name="connsiteY0-62" fmla="*/ 720131 h 776646"/>
                  <a:gd name="connsiteX1-63" fmla="*/ 10801 w 734748"/>
                  <a:gd name="connsiteY1-64" fmla="*/ 360131 h 776646"/>
                  <a:gd name="connsiteX2-65" fmla="*/ 118752 w 734748"/>
                  <a:gd name="connsiteY2-66" fmla="*/ 95382 h 776646"/>
                  <a:gd name="connsiteX3-67" fmla="*/ 370801 w 734748"/>
                  <a:gd name="connsiteY3-68" fmla="*/ 131 h 776646"/>
                  <a:gd name="connsiteX4-69" fmla="*/ 575953 w 734748"/>
                  <a:gd name="connsiteY4-70" fmla="*/ 111257 h 776646"/>
                  <a:gd name="connsiteX5-71" fmla="*/ 730801 w 734748"/>
                  <a:gd name="connsiteY5-72" fmla="*/ 360131 h 776646"/>
                  <a:gd name="connsiteX6" fmla="*/ 411441 w 734748"/>
                  <a:gd name="connsiteY6" fmla="*/ 776646 h 776646"/>
                  <a:gd name="connsiteX0-73" fmla="*/ 370801 w 734748"/>
                  <a:gd name="connsiteY0-74" fmla="*/ 720131 h 776646"/>
                  <a:gd name="connsiteX1-75" fmla="*/ 10801 w 734748"/>
                  <a:gd name="connsiteY1-76" fmla="*/ 360131 h 776646"/>
                  <a:gd name="connsiteX2-77" fmla="*/ 118752 w 734748"/>
                  <a:gd name="connsiteY2-78" fmla="*/ 95382 h 776646"/>
                  <a:gd name="connsiteX3-79" fmla="*/ 370801 w 734748"/>
                  <a:gd name="connsiteY3-80" fmla="*/ 131 h 776646"/>
                  <a:gd name="connsiteX4-81" fmla="*/ 575953 w 734748"/>
                  <a:gd name="connsiteY4-82" fmla="*/ 111257 h 776646"/>
                  <a:gd name="connsiteX5-83" fmla="*/ 730801 w 734748"/>
                  <a:gd name="connsiteY5-84" fmla="*/ 360131 h 776646"/>
                  <a:gd name="connsiteX6-85" fmla="*/ 411441 w 734748"/>
                  <a:gd name="connsiteY6-86" fmla="*/ 776646 h 776646"/>
                  <a:gd name="connsiteX0-87" fmla="*/ 370801 w 734748"/>
                  <a:gd name="connsiteY0-88" fmla="*/ 720131 h 776646"/>
                  <a:gd name="connsiteX1-89" fmla="*/ 10801 w 734748"/>
                  <a:gd name="connsiteY1-90" fmla="*/ 360131 h 776646"/>
                  <a:gd name="connsiteX2-91" fmla="*/ 118752 w 734748"/>
                  <a:gd name="connsiteY2-92" fmla="*/ 95382 h 776646"/>
                  <a:gd name="connsiteX3-93" fmla="*/ 370801 w 734748"/>
                  <a:gd name="connsiteY3-94" fmla="*/ 131 h 776646"/>
                  <a:gd name="connsiteX4-95" fmla="*/ 575953 w 734748"/>
                  <a:gd name="connsiteY4-96" fmla="*/ 111257 h 776646"/>
                  <a:gd name="connsiteX5-97" fmla="*/ 730801 w 734748"/>
                  <a:gd name="connsiteY5-98" fmla="*/ 360131 h 776646"/>
                  <a:gd name="connsiteX6-99" fmla="*/ 411441 w 734748"/>
                  <a:gd name="connsiteY6-100" fmla="*/ 776646 h 776646"/>
                  <a:gd name="connsiteX0-101" fmla="*/ 370801 w 734748"/>
                  <a:gd name="connsiteY0-102" fmla="*/ 720131 h 776646"/>
                  <a:gd name="connsiteX1-103" fmla="*/ 10801 w 734748"/>
                  <a:gd name="connsiteY1-104" fmla="*/ 360131 h 776646"/>
                  <a:gd name="connsiteX2-105" fmla="*/ 118752 w 734748"/>
                  <a:gd name="connsiteY2-106" fmla="*/ 95382 h 776646"/>
                  <a:gd name="connsiteX3-107" fmla="*/ 370801 w 734748"/>
                  <a:gd name="connsiteY3-108" fmla="*/ 131 h 776646"/>
                  <a:gd name="connsiteX4-109" fmla="*/ 575953 w 734748"/>
                  <a:gd name="connsiteY4-110" fmla="*/ 111257 h 776646"/>
                  <a:gd name="connsiteX5-111" fmla="*/ 730801 w 734748"/>
                  <a:gd name="connsiteY5-112" fmla="*/ 360131 h 776646"/>
                  <a:gd name="connsiteX6-113" fmla="*/ 411441 w 734748"/>
                  <a:gd name="connsiteY6-114" fmla="*/ 776646 h 776646"/>
                  <a:gd name="connsiteX0-115" fmla="*/ 370801 w 734748"/>
                  <a:gd name="connsiteY0-116" fmla="*/ 720131 h 776646"/>
                  <a:gd name="connsiteX1-117" fmla="*/ 10801 w 734748"/>
                  <a:gd name="connsiteY1-118" fmla="*/ 360131 h 776646"/>
                  <a:gd name="connsiteX2-119" fmla="*/ 118752 w 734748"/>
                  <a:gd name="connsiteY2-120" fmla="*/ 95382 h 776646"/>
                  <a:gd name="connsiteX3-121" fmla="*/ 370801 w 734748"/>
                  <a:gd name="connsiteY3-122" fmla="*/ 131 h 776646"/>
                  <a:gd name="connsiteX4-123" fmla="*/ 575953 w 734748"/>
                  <a:gd name="connsiteY4-124" fmla="*/ 111257 h 776646"/>
                  <a:gd name="connsiteX5-125" fmla="*/ 730801 w 734748"/>
                  <a:gd name="connsiteY5-126" fmla="*/ 360131 h 776646"/>
                  <a:gd name="connsiteX6-127" fmla="*/ 411441 w 734748"/>
                  <a:gd name="connsiteY6-128" fmla="*/ 776646 h 776646"/>
                  <a:gd name="connsiteX0-129" fmla="*/ 370801 w 730801"/>
                  <a:gd name="connsiteY0-130" fmla="*/ 720131 h 776646"/>
                  <a:gd name="connsiteX1-131" fmla="*/ 10801 w 730801"/>
                  <a:gd name="connsiteY1-132" fmla="*/ 360131 h 776646"/>
                  <a:gd name="connsiteX2-133" fmla="*/ 118752 w 730801"/>
                  <a:gd name="connsiteY2-134" fmla="*/ 95382 h 776646"/>
                  <a:gd name="connsiteX3-135" fmla="*/ 370801 w 730801"/>
                  <a:gd name="connsiteY3-136" fmla="*/ 131 h 776646"/>
                  <a:gd name="connsiteX4-137" fmla="*/ 575953 w 730801"/>
                  <a:gd name="connsiteY4-138" fmla="*/ 111257 h 776646"/>
                  <a:gd name="connsiteX5-139" fmla="*/ 730801 w 730801"/>
                  <a:gd name="connsiteY5-140" fmla="*/ 360131 h 776646"/>
                  <a:gd name="connsiteX6-141" fmla="*/ 411441 w 730801"/>
                  <a:gd name="connsiteY6-142" fmla="*/ 776646 h 776646"/>
                  <a:gd name="connsiteX0-143" fmla="*/ 370801 w 737107"/>
                  <a:gd name="connsiteY0-144" fmla="*/ 720007 h 776522"/>
                  <a:gd name="connsiteX1-145" fmla="*/ 10801 w 737107"/>
                  <a:gd name="connsiteY1-146" fmla="*/ 360007 h 776522"/>
                  <a:gd name="connsiteX2-147" fmla="*/ 118752 w 737107"/>
                  <a:gd name="connsiteY2-148" fmla="*/ 95258 h 776522"/>
                  <a:gd name="connsiteX3-149" fmla="*/ 370801 w 737107"/>
                  <a:gd name="connsiteY3-150" fmla="*/ 7 h 776522"/>
                  <a:gd name="connsiteX4-151" fmla="*/ 604528 w 737107"/>
                  <a:gd name="connsiteY4-152" fmla="*/ 92083 h 776522"/>
                  <a:gd name="connsiteX5-153" fmla="*/ 730801 w 737107"/>
                  <a:gd name="connsiteY5-154" fmla="*/ 360007 h 776522"/>
                  <a:gd name="connsiteX6-155" fmla="*/ 411441 w 737107"/>
                  <a:gd name="connsiteY6-156" fmla="*/ 776522 h 776522"/>
                  <a:gd name="connsiteX0-157" fmla="*/ 370801 w 730828"/>
                  <a:gd name="connsiteY0-158" fmla="*/ 720007 h 776522"/>
                  <a:gd name="connsiteX1-159" fmla="*/ 10801 w 730828"/>
                  <a:gd name="connsiteY1-160" fmla="*/ 360007 h 776522"/>
                  <a:gd name="connsiteX2-161" fmla="*/ 118752 w 730828"/>
                  <a:gd name="connsiteY2-162" fmla="*/ 95258 h 776522"/>
                  <a:gd name="connsiteX3-163" fmla="*/ 370801 w 730828"/>
                  <a:gd name="connsiteY3-164" fmla="*/ 7 h 776522"/>
                  <a:gd name="connsiteX4-165" fmla="*/ 604528 w 730828"/>
                  <a:gd name="connsiteY4-166" fmla="*/ 92083 h 776522"/>
                  <a:gd name="connsiteX5-167" fmla="*/ 730801 w 730828"/>
                  <a:gd name="connsiteY5-168" fmla="*/ 360007 h 776522"/>
                  <a:gd name="connsiteX6-169" fmla="*/ 595003 w 730828"/>
                  <a:gd name="connsiteY6-170" fmla="*/ 584208 h 776522"/>
                  <a:gd name="connsiteX7" fmla="*/ 411441 w 730828"/>
                  <a:gd name="connsiteY7" fmla="*/ 776522 h 776522"/>
                  <a:gd name="connsiteX0-171" fmla="*/ 370801 w 730828"/>
                  <a:gd name="connsiteY0-172" fmla="*/ 720007 h 776522"/>
                  <a:gd name="connsiteX1-173" fmla="*/ 10801 w 730828"/>
                  <a:gd name="connsiteY1-174" fmla="*/ 360007 h 776522"/>
                  <a:gd name="connsiteX2-175" fmla="*/ 118752 w 730828"/>
                  <a:gd name="connsiteY2-176" fmla="*/ 95258 h 776522"/>
                  <a:gd name="connsiteX3-177" fmla="*/ 370801 w 730828"/>
                  <a:gd name="connsiteY3-178" fmla="*/ 7 h 776522"/>
                  <a:gd name="connsiteX4-179" fmla="*/ 604528 w 730828"/>
                  <a:gd name="connsiteY4-180" fmla="*/ 92083 h 776522"/>
                  <a:gd name="connsiteX5-181" fmla="*/ 730801 w 730828"/>
                  <a:gd name="connsiteY5-182" fmla="*/ 360007 h 776522"/>
                  <a:gd name="connsiteX6-183" fmla="*/ 595003 w 730828"/>
                  <a:gd name="connsiteY6-184" fmla="*/ 584208 h 776522"/>
                  <a:gd name="connsiteX7-185" fmla="*/ 411441 w 730828"/>
                  <a:gd name="connsiteY7-186" fmla="*/ 776522 h 776522"/>
                  <a:gd name="connsiteX0-187" fmla="*/ 370801 w 730927"/>
                  <a:gd name="connsiteY0-188" fmla="*/ 720007 h 776522"/>
                  <a:gd name="connsiteX1-189" fmla="*/ 10801 w 730927"/>
                  <a:gd name="connsiteY1-190" fmla="*/ 360007 h 776522"/>
                  <a:gd name="connsiteX2-191" fmla="*/ 118752 w 730927"/>
                  <a:gd name="connsiteY2-192" fmla="*/ 95258 h 776522"/>
                  <a:gd name="connsiteX3-193" fmla="*/ 370801 w 730927"/>
                  <a:gd name="connsiteY3-194" fmla="*/ 7 h 776522"/>
                  <a:gd name="connsiteX4-195" fmla="*/ 604528 w 730927"/>
                  <a:gd name="connsiteY4-196" fmla="*/ 92083 h 776522"/>
                  <a:gd name="connsiteX5-197" fmla="*/ 730801 w 730927"/>
                  <a:gd name="connsiteY5-198" fmla="*/ 360007 h 776522"/>
                  <a:gd name="connsiteX6-199" fmla="*/ 623578 w 730927"/>
                  <a:gd name="connsiteY6-200" fmla="*/ 615958 h 776522"/>
                  <a:gd name="connsiteX7-201" fmla="*/ 411441 w 730927"/>
                  <a:gd name="connsiteY7-202" fmla="*/ 776522 h 776522"/>
                  <a:gd name="connsiteX0-203" fmla="*/ 360038 w 720164"/>
                  <a:gd name="connsiteY0-204" fmla="*/ 720007 h 776522"/>
                  <a:gd name="connsiteX1-205" fmla="*/ 117515 w 720164"/>
                  <a:gd name="connsiteY1-206" fmla="*/ 574683 h 776522"/>
                  <a:gd name="connsiteX2-207" fmla="*/ 38 w 720164"/>
                  <a:gd name="connsiteY2-208" fmla="*/ 360007 h 776522"/>
                  <a:gd name="connsiteX3-209" fmla="*/ 107989 w 720164"/>
                  <a:gd name="connsiteY3-210" fmla="*/ 95258 h 776522"/>
                  <a:gd name="connsiteX4-211" fmla="*/ 360038 w 720164"/>
                  <a:gd name="connsiteY4-212" fmla="*/ 7 h 776522"/>
                  <a:gd name="connsiteX5-213" fmla="*/ 593765 w 720164"/>
                  <a:gd name="connsiteY5-214" fmla="*/ 92083 h 776522"/>
                  <a:gd name="connsiteX6-215" fmla="*/ 720038 w 720164"/>
                  <a:gd name="connsiteY6-216" fmla="*/ 360007 h 776522"/>
                  <a:gd name="connsiteX7-217" fmla="*/ 612815 w 720164"/>
                  <a:gd name="connsiteY7-218" fmla="*/ 615958 h 776522"/>
                  <a:gd name="connsiteX8" fmla="*/ 400678 w 720164"/>
                  <a:gd name="connsiteY8" fmla="*/ 776522 h 776522"/>
                  <a:gd name="connsiteX0-219" fmla="*/ 360038 w 720164"/>
                  <a:gd name="connsiteY0-220" fmla="*/ 720007 h 776522"/>
                  <a:gd name="connsiteX1-221" fmla="*/ 117515 w 720164"/>
                  <a:gd name="connsiteY1-222" fmla="*/ 574683 h 776522"/>
                  <a:gd name="connsiteX2-223" fmla="*/ 38 w 720164"/>
                  <a:gd name="connsiteY2-224" fmla="*/ 360007 h 776522"/>
                  <a:gd name="connsiteX3-225" fmla="*/ 107989 w 720164"/>
                  <a:gd name="connsiteY3-226" fmla="*/ 95258 h 776522"/>
                  <a:gd name="connsiteX4-227" fmla="*/ 360038 w 720164"/>
                  <a:gd name="connsiteY4-228" fmla="*/ 7 h 776522"/>
                  <a:gd name="connsiteX5-229" fmla="*/ 593765 w 720164"/>
                  <a:gd name="connsiteY5-230" fmla="*/ 92083 h 776522"/>
                  <a:gd name="connsiteX6-231" fmla="*/ 720038 w 720164"/>
                  <a:gd name="connsiteY6-232" fmla="*/ 360007 h 776522"/>
                  <a:gd name="connsiteX7-233" fmla="*/ 612815 w 720164"/>
                  <a:gd name="connsiteY7-234" fmla="*/ 615958 h 776522"/>
                  <a:gd name="connsiteX8-235" fmla="*/ 400678 w 720164"/>
                  <a:gd name="connsiteY8-236" fmla="*/ 776522 h 776522"/>
                  <a:gd name="connsiteX0-237" fmla="*/ 360017 w 720143"/>
                  <a:gd name="connsiteY0-238" fmla="*/ 720007 h 776522"/>
                  <a:gd name="connsiteX1-239" fmla="*/ 114319 w 720143"/>
                  <a:gd name="connsiteY1-240" fmla="*/ 596908 h 776522"/>
                  <a:gd name="connsiteX2-241" fmla="*/ 17 w 720143"/>
                  <a:gd name="connsiteY2-242" fmla="*/ 360007 h 776522"/>
                  <a:gd name="connsiteX3-243" fmla="*/ 107968 w 720143"/>
                  <a:gd name="connsiteY3-244" fmla="*/ 95258 h 776522"/>
                  <a:gd name="connsiteX4-245" fmla="*/ 360017 w 720143"/>
                  <a:gd name="connsiteY4-246" fmla="*/ 7 h 776522"/>
                  <a:gd name="connsiteX5-247" fmla="*/ 593744 w 720143"/>
                  <a:gd name="connsiteY5-248" fmla="*/ 92083 h 776522"/>
                  <a:gd name="connsiteX6-249" fmla="*/ 720017 w 720143"/>
                  <a:gd name="connsiteY6-250" fmla="*/ 360007 h 776522"/>
                  <a:gd name="connsiteX7-251" fmla="*/ 612794 w 720143"/>
                  <a:gd name="connsiteY7-252" fmla="*/ 615958 h 776522"/>
                  <a:gd name="connsiteX8-253" fmla="*/ 400657 w 720143"/>
                  <a:gd name="connsiteY8-254" fmla="*/ 776522 h 7765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71" y="connsiteY5-72"/>
                  </a:cxn>
                  <a:cxn ang="0">
                    <a:pos x="connsiteX6-85" y="connsiteY6-86"/>
                  </a:cxn>
                  <a:cxn ang="0">
                    <a:pos x="connsiteX7-185" y="connsiteY7-186"/>
                  </a:cxn>
                  <a:cxn ang="0">
                    <a:pos x="connsiteX8-235" y="connsiteY8-236"/>
                  </a:cxn>
                </a:cxnLst>
                <a:rect l="l" t="t" r="r" b="b"/>
                <a:pathLst>
                  <a:path w="720143" h="776522">
                    <a:moveTo>
                      <a:pt x="360017" y="720007"/>
                    </a:moveTo>
                    <a:cubicBezTo>
                      <a:pt x="319597" y="695786"/>
                      <a:pt x="174319" y="656908"/>
                      <a:pt x="114319" y="596908"/>
                    </a:cubicBezTo>
                    <a:cubicBezTo>
                      <a:pt x="54319" y="536908"/>
                      <a:pt x="1076" y="443615"/>
                      <a:pt x="17" y="360007"/>
                    </a:cubicBezTo>
                    <a:cubicBezTo>
                      <a:pt x="-1042" y="276399"/>
                      <a:pt x="47968" y="155258"/>
                      <a:pt x="107968" y="95258"/>
                    </a:cubicBezTo>
                    <a:cubicBezTo>
                      <a:pt x="167968" y="35258"/>
                      <a:pt x="279054" y="536"/>
                      <a:pt x="360017" y="7"/>
                    </a:cubicBezTo>
                    <a:cubicBezTo>
                      <a:pt x="440980" y="-522"/>
                      <a:pt x="533744" y="32083"/>
                      <a:pt x="593744" y="92083"/>
                    </a:cubicBezTo>
                    <a:cubicBezTo>
                      <a:pt x="653744" y="152083"/>
                      <a:pt x="716842" y="272695"/>
                      <a:pt x="720017" y="360007"/>
                    </a:cubicBezTo>
                    <a:cubicBezTo>
                      <a:pt x="723192" y="447319"/>
                      <a:pt x="666021" y="546539"/>
                      <a:pt x="612794" y="615958"/>
                    </a:cubicBezTo>
                    <a:cubicBezTo>
                      <a:pt x="559567" y="685377"/>
                      <a:pt x="431251" y="744470"/>
                      <a:pt x="400657" y="776522"/>
                    </a:cubicBezTo>
                  </a:path>
                </a:pathLst>
              </a:cu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4851693" y="3832904"/>
              <a:ext cx="1080000" cy="1080000"/>
              <a:chOff x="4211340" y="4190039"/>
              <a:chExt cx="1080000" cy="1080000"/>
            </a:xfrm>
          </p:grpSpPr>
          <p:grpSp>
            <p:nvGrpSpPr>
              <p:cNvPr id="32" name="组合 76"/>
              <p:cNvGrpSpPr/>
              <p:nvPr/>
            </p:nvGrpSpPr>
            <p:grpSpPr>
              <a:xfrm>
                <a:off x="4399446" y="4412343"/>
                <a:ext cx="738611" cy="614778"/>
                <a:chOff x="2855366" y="2301118"/>
                <a:chExt cx="1229112" cy="958730"/>
              </a:xfrm>
              <a:blipFill>
                <a:blip r:embed="rId5"/>
                <a:stretch>
                  <a:fillRect/>
                </a:stretch>
              </a:blipFill>
            </p:grpSpPr>
            <p:sp>
              <p:nvSpPr>
                <p:cNvPr id="33" name="Freeform 26"/>
                <p:cNvSpPr/>
                <p:nvPr/>
              </p:nvSpPr>
              <p:spPr bwMode="auto">
                <a:xfrm>
                  <a:off x="2855366" y="2531318"/>
                  <a:ext cx="807015" cy="728530"/>
                </a:xfrm>
                <a:custGeom>
                  <a:avLst/>
                  <a:gdLst>
                    <a:gd name="T0" fmla="*/ 129 w 908"/>
                    <a:gd name="T1" fmla="*/ 646 h 819"/>
                    <a:gd name="T2" fmla="*/ 86 w 908"/>
                    <a:gd name="T3" fmla="*/ 646 h 819"/>
                    <a:gd name="T4" fmla="*/ 0 w 908"/>
                    <a:gd name="T5" fmla="*/ 560 h 819"/>
                    <a:gd name="T6" fmla="*/ 0 w 908"/>
                    <a:gd name="T7" fmla="*/ 87 h 819"/>
                    <a:gd name="T8" fmla="*/ 87 w 908"/>
                    <a:gd name="T9" fmla="*/ 0 h 819"/>
                    <a:gd name="T10" fmla="*/ 822 w 908"/>
                    <a:gd name="T11" fmla="*/ 0 h 819"/>
                    <a:gd name="T12" fmla="*/ 908 w 908"/>
                    <a:gd name="T13" fmla="*/ 90 h 819"/>
                    <a:gd name="T14" fmla="*/ 908 w 908"/>
                    <a:gd name="T15" fmla="*/ 470 h 819"/>
                    <a:gd name="T16" fmla="*/ 908 w 908"/>
                    <a:gd name="T17" fmla="*/ 557 h 819"/>
                    <a:gd name="T18" fmla="*/ 818 w 908"/>
                    <a:gd name="T19" fmla="*/ 646 h 819"/>
                    <a:gd name="T20" fmla="*/ 338 w 908"/>
                    <a:gd name="T21" fmla="*/ 646 h 819"/>
                    <a:gd name="T22" fmla="*/ 313 w 908"/>
                    <a:gd name="T23" fmla="*/ 656 h 819"/>
                    <a:gd name="T24" fmla="*/ 166 w 908"/>
                    <a:gd name="T25" fmla="*/ 804 h 819"/>
                    <a:gd name="T26" fmla="*/ 156 w 908"/>
                    <a:gd name="T27" fmla="*/ 813 h 819"/>
                    <a:gd name="T28" fmla="*/ 139 w 908"/>
                    <a:gd name="T29" fmla="*/ 817 h 819"/>
                    <a:gd name="T30" fmla="*/ 130 w 908"/>
                    <a:gd name="T31" fmla="*/ 802 h 819"/>
                    <a:gd name="T32" fmla="*/ 129 w 908"/>
                    <a:gd name="T33" fmla="*/ 770 h 819"/>
                    <a:gd name="T34" fmla="*/ 129 w 908"/>
                    <a:gd name="T35" fmla="*/ 64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8" h="819">
                      <a:moveTo>
                        <a:pt x="129" y="646"/>
                      </a:moveTo>
                      <a:cubicBezTo>
                        <a:pt x="114" y="646"/>
                        <a:pt x="100" y="646"/>
                        <a:pt x="86" y="646"/>
                      </a:cubicBezTo>
                      <a:cubicBezTo>
                        <a:pt x="38" y="646"/>
                        <a:pt x="0" y="608"/>
                        <a:pt x="0" y="560"/>
                      </a:cubicBezTo>
                      <a:cubicBezTo>
                        <a:pt x="0" y="402"/>
                        <a:pt x="0" y="245"/>
                        <a:pt x="0" y="87"/>
                      </a:cubicBezTo>
                      <a:cubicBezTo>
                        <a:pt x="0" y="38"/>
                        <a:pt x="38" y="0"/>
                        <a:pt x="87" y="0"/>
                      </a:cubicBezTo>
                      <a:cubicBezTo>
                        <a:pt x="332" y="0"/>
                        <a:pt x="577" y="0"/>
                        <a:pt x="822" y="0"/>
                      </a:cubicBezTo>
                      <a:cubicBezTo>
                        <a:pt x="872" y="0"/>
                        <a:pt x="908" y="38"/>
                        <a:pt x="908" y="90"/>
                      </a:cubicBezTo>
                      <a:cubicBezTo>
                        <a:pt x="908" y="217"/>
                        <a:pt x="908" y="343"/>
                        <a:pt x="908" y="470"/>
                      </a:cubicBezTo>
                      <a:cubicBezTo>
                        <a:pt x="908" y="499"/>
                        <a:pt x="908" y="528"/>
                        <a:pt x="908" y="557"/>
                      </a:cubicBezTo>
                      <a:cubicBezTo>
                        <a:pt x="908" y="609"/>
                        <a:pt x="871" y="646"/>
                        <a:pt x="818" y="646"/>
                      </a:cubicBezTo>
                      <a:cubicBezTo>
                        <a:pt x="658" y="646"/>
                        <a:pt x="498" y="646"/>
                        <a:pt x="338" y="646"/>
                      </a:cubicBezTo>
                      <a:cubicBezTo>
                        <a:pt x="328" y="646"/>
                        <a:pt x="321" y="649"/>
                        <a:pt x="313" y="656"/>
                      </a:cubicBezTo>
                      <a:cubicBezTo>
                        <a:pt x="265" y="706"/>
                        <a:pt x="215" y="755"/>
                        <a:pt x="166" y="804"/>
                      </a:cubicBezTo>
                      <a:cubicBezTo>
                        <a:pt x="163" y="807"/>
                        <a:pt x="160" y="811"/>
                        <a:pt x="156" y="813"/>
                      </a:cubicBezTo>
                      <a:cubicBezTo>
                        <a:pt x="151" y="815"/>
                        <a:pt x="143" y="819"/>
                        <a:pt x="139" y="817"/>
                      </a:cubicBezTo>
                      <a:cubicBezTo>
                        <a:pt x="134" y="815"/>
                        <a:pt x="131" y="807"/>
                        <a:pt x="130" y="802"/>
                      </a:cubicBezTo>
                      <a:cubicBezTo>
                        <a:pt x="129" y="791"/>
                        <a:pt x="130" y="781"/>
                        <a:pt x="129" y="770"/>
                      </a:cubicBezTo>
                      <a:cubicBezTo>
                        <a:pt x="129" y="730"/>
                        <a:pt x="129" y="689"/>
                        <a:pt x="129" y="646"/>
                      </a:cubicBezTo>
                      <a:close/>
                    </a:path>
                  </a:pathLst>
                </a:custGeom>
                <a:grpFill/>
                <a:ln>
                  <a:noFill/>
                </a:ln>
              </p:spPr>
              <p:txBody>
                <a:bodyPr/>
                <a:lstStyle/>
                <a:p>
                  <a:pPr defTabSz="608965" fontAlgn="auto">
                    <a:spcBef>
                      <a:spcPts val="0"/>
                    </a:spcBef>
                    <a:spcAft>
                      <a:spcPts val="0"/>
                    </a:spcAft>
                    <a:defRPr/>
                  </a:pPr>
                  <a:endParaRPr lang="zh-HK" altLang="en-US">
                    <a:latin typeface="+mn-lt"/>
                    <a:ea typeface="微软雅黑" panose="020B0503020204020204" pitchFamily="34" charset="-122"/>
                  </a:endParaRPr>
                </a:p>
              </p:txBody>
            </p:sp>
            <p:sp>
              <p:nvSpPr>
                <p:cNvPr id="34" name="Freeform 27"/>
                <p:cNvSpPr/>
                <p:nvPr/>
              </p:nvSpPr>
              <p:spPr bwMode="auto">
                <a:xfrm>
                  <a:off x="3237656" y="2301118"/>
                  <a:ext cx="846822" cy="731909"/>
                </a:xfrm>
                <a:custGeom>
                  <a:avLst/>
                  <a:gdLst>
                    <a:gd name="T0" fmla="*/ 824 w 953"/>
                    <a:gd name="T1" fmla="*/ 647 h 823"/>
                    <a:gd name="T2" fmla="*/ 824 w 953"/>
                    <a:gd name="T3" fmla="*/ 785 h 823"/>
                    <a:gd name="T4" fmla="*/ 814 w 953"/>
                    <a:gd name="T5" fmla="*/ 817 h 823"/>
                    <a:gd name="T6" fmla="*/ 785 w 953"/>
                    <a:gd name="T7" fmla="*/ 802 h 823"/>
                    <a:gd name="T8" fmla="*/ 638 w 953"/>
                    <a:gd name="T9" fmla="*/ 656 h 823"/>
                    <a:gd name="T10" fmla="*/ 618 w 953"/>
                    <a:gd name="T11" fmla="*/ 647 h 823"/>
                    <a:gd name="T12" fmla="*/ 542 w 953"/>
                    <a:gd name="T13" fmla="*/ 647 h 823"/>
                    <a:gd name="T14" fmla="*/ 542 w 953"/>
                    <a:gd name="T15" fmla="*/ 630 h 823"/>
                    <a:gd name="T16" fmla="*/ 542 w 953"/>
                    <a:gd name="T17" fmla="*/ 351 h 823"/>
                    <a:gd name="T18" fmla="*/ 385 w 953"/>
                    <a:gd name="T19" fmla="*/ 194 h 823"/>
                    <a:gd name="T20" fmla="*/ 20 w 953"/>
                    <a:gd name="T21" fmla="*/ 194 h 823"/>
                    <a:gd name="T22" fmla="*/ 4 w 953"/>
                    <a:gd name="T23" fmla="*/ 194 h 823"/>
                    <a:gd name="T24" fmla="*/ 5 w 953"/>
                    <a:gd name="T25" fmla="*/ 71 h 823"/>
                    <a:gd name="T26" fmla="*/ 93 w 953"/>
                    <a:gd name="T27" fmla="*/ 0 h 823"/>
                    <a:gd name="T28" fmla="*/ 393 w 953"/>
                    <a:gd name="T29" fmla="*/ 0 h 823"/>
                    <a:gd name="T30" fmla="*/ 857 w 953"/>
                    <a:gd name="T31" fmla="*/ 0 h 823"/>
                    <a:gd name="T32" fmla="*/ 953 w 953"/>
                    <a:gd name="T33" fmla="*/ 97 h 823"/>
                    <a:gd name="T34" fmla="*/ 953 w 953"/>
                    <a:gd name="T35" fmla="*/ 552 h 823"/>
                    <a:gd name="T36" fmla="*/ 859 w 953"/>
                    <a:gd name="T37" fmla="*/ 647 h 823"/>
                    <a:gd name="T38" fmla="*/ 824 w 953"/>
                    <a:gd name="T39" fmla="*/ 647 h 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3" h="823">
                      <a:moveTo>
                        <a:pt x="824" y="647"/>
                      </a:moveTo>
                      <a:cubicBezTo>
                        <a:pt x="824" y="694"/>
                        <a:pt x="824" y="740"/>
                        <a:pt x="824" y="785"/>
                      </a:cubicBezTo>
                      <a:cubicBezTo>
                        <a:pt x="823" y="796"/>
                        <a:pt x="828" y="811"/>
                        <a:pt x="814" y="817"/>
                      </a:cubicBezTo>
                      <a:cubicBezTo>
                        <a:pt x="801" y="823"/>
                        <a:pt x="793" y="810"/>
                        <a:pt x="785" y="802"/>
                      </a:cubicBezTo>
                      <a:cubicBezTo>
                        <a:pt x="736" y="753"/>
                        <a:pt x="687" y="704"/>
                        <a:pt x="638" y="656"/>
                      </a:cubicBezTo>
                      <a:cubicBezTo>
                        <a:pt x="633" y="651"/>
                        <a:pt x="625" y="648"/>
                        <a:pt x="618" y="647"/>
                      </a:cubicBezTo>
                      <a:cubicBezTo>
                        <a:pt x="593" y="646"/>
                        <a:pt x="569" y="647"/>
                        <a:pt x="542" y="647"/>
                      </a:cubicBezTo>
                      <a:cubicBezTo>
                        <a:pt x="542" y="641"/>
                        <a:pt x="542" y="636"/>
                        <a:pt x="542" y="630"/>
                      </a:cubicBezTo>
                      <a:cubicBezTo>
                        <a:pt x="542" y="537"/>
                        <a:pt x="542" y="444"/>
                        <a:pt x="542" y="351"/>
                      </a:cubicBezTo>
                      <a:cubicBezTo>
                        <a:pt x="542" y="258"/>
                        <a:pt x="478" y="194"/>
                        <a:pt x="385" y="194"/>
                      </a:cubicBezTo>
                      <a:cubicBezTo>
                        <a:pt x="263" y="194"/>
                        <a:pt x="142" y="194"/>
                        <a:pt x="20" y="194"/>
                      </a:cubicBezTo>
                      <a:cubicBezTo>
                        <a:pt x="15" y="194"/>
                        <a:pt x="9" y="194"/>
                        <a:pt x="4" y="194"/>
                      </a:cubicBezTo>
                      <a:cubicBezTo>
                        <a:pt x="4" y="152"/>
                        <a:pt x="0" y="111"/>
                        <a:pt x="5" y="71"/>
                      </a:cubicBezTo>
                      <a:cubicBezTo>
                        <a:pt x="9" y="27"/>
                        <a:pt x="47" y="0"/>
                        <a:pt x="93" y="0"/>
                      </a:cubicBezTo>
                      <a:cubicBezTo>
                        <a:pt x="193" y="0"/>
                        <a:pt x="293" y="0"/>
                        <a:pt x="393" y="0"/>
                      </a:cubicBezTo>
                      <a:cubicBezTo>
                        <a:pt x="548" y="0"/>
                        <a:pt x="702" y="0"/>
                        <a:pt x="857" y="0"/>
                      </a:cubicBezTo>
                      <a:cubicBezTo>
                        <a:pt x="918" y="0"/>
                        <a:pt x="953" y="35"/>
                        <a:pt x="953" y="97"/>
                      </a:cubicBezTo>
                      <a:cubicBezTo>
                        <a:pt x="953" y="249"/>
                        <a:pt x="953" y="401"/>
                        <a:pt x="953" y="552"/>
                      </a:cubicBezTo>
                      <a:cubicBezTo>
                        <a:pt x="953" y="611"/>
                        <a:pt x="917" y="647"/>
                        <a:pt x="859" y="647"/>
                      </a:cubicBezTo>
                      <a:cubicBezTo>
                        <a:pt x="848" y="647"/>
                        <a:pt x="837" y="647"/>
                        <a:pt x="824" y="647"/>
                      </a:cubicBezTo>
                      <a:close/>
                    </a:path>
                  </a:pathLst>
                </a:custGeom>
                <a:grpFill/>
                <a:ln>
                  <a:noFill/>
                </a:ln>
              </p:spPr>
              <p:txBody>
                <a:bodyPr/>
                <a:lstStyle/>
                <a:p>
                  <a:pPr defTabSz="608965" fontAlgn="auto">
                    <a:spcBef>
                      <a:spcPts val="0"/>
                    </a:spcBef>
                    <a:spcAft>
                      <a:spcPts val="0"/>
                    </a:spcAft>
                    <a:defRPr/>
                  </a:pPr>
                  <a:endParaRPr lang="zh-HK" altLang="en-US">
                    <a:latin typeface="+mn-lt"/>
                    <a:ea typeface="微软雅黑" panose="020B0503020204020204" pitchFamily="34" charset="-122"/>
                  </a:endParaRPr>
                </a:p>
              </p:txBody>
            </p:sp>
          </p:grpSp>
          <p:sp>
            <p:nvSpPr>
              <p:cNvPr id="59" name="椭圆 5"/>
              <p:cNvSpPr/>
              <p:nvPr/>
            </p:nvSpPr>
            <p:spPr>
              <a:xfrm>
                <a:off x="4211340" y="4190039"/>
                <a:ext cx="1080000" cy="1080000"/>
              </a:xfrm>
              <a:custGeom>
                <a:avLst/>
                <a:gdLst>
                  <a:gd name="connsiteX0" fmla="*/ 0 w 720000"/>
                  <a:gd name="connsiteY0" fmla="*/ 360000 h 720000"/>
                  <a:gd name="connsiteX1" fmla="*/ 360000 w 720000"/>
                  <a:gd name="connsiteY1" fmla="*/ 0 h 720000"/>
                  <a:gd name="connsiteX2" fmla="*/ 720000 w 720000"/>
                  <a:gd name="connsiteY2" fmla="*/ 360000 h 720000"/>
                  <a:gd name="connsiteX3" fmla="*/ 360000 w 720000"/>
                  <a:gd name="connsiteY3" fmla="*/ 720000 h 720000"/>
                  <a:gd name="connsiteX4" fmla="*/ 0 w 720000"/>
                  <a:gd name="connsiteY4" fmla="*/ 360000 h 720000"/>
                  <a:gd name="connsiteX0-1" fmla="*/ 360000 w 720000"/>
                  <a:gd name="connsiteY0-2" fmla="*/ 720000 h 811440"/>
                  <a:gd name="connsiteX1-3" fmla="*/ 0 w 720000"/>
                  <a:gd name="connsiteY1-4" fmla="*/ 360000 h 811440"/>
                  <a:gd name="connsiteX2-5" fmla="*/ 360000 w 720000"/>
                  <a:gd name="connsiteY2-6" fmla="*/ 0 h 811440"/>
                  <a:gd name="connsiteX3-7" fmla="*/ 720000 w 720000"/>
                  <a:gd name="connsiteY3-8" fmla="*/ 360000 h 811440"/>
                  <a:gd name="connsiteX4-9" fmla="*/ 451440 w 720000"/>
                  <a:gd name="connsiteY4-10" fmla="*/ 811440 h 811440"/>
                  <a:gd name="connsiteX0-11" fmla="*/ 360000 w 720000"/>
                  <a:gd name="connsiteY0-12" fmla="*/ 720000 h 798740"/>
                  <a:gd name="connsiteX1-13" fmla="*/ 0 w 720000"/>
                  <a:gd name="connsiteY1-14" fmla="*/ 360000 h 798740"/>
                  <a:gd name="connsiteX2-15" fmla="*/ 360000 w 720000"/>
                  <a:gd name="connsiteY2-16" fmla="*/ 0 h 798740"/>
                  <a:gd name="connsiteX3-17" fmla="*/ 720000 w 720000"/>
                  <a:gd name="connsiteY3-18" fmla="*/ 360000 h 798740"/>
                  <a:gd name="connsiteX4-19" fmla="*/ 435565 w 720000"/>
                  <a:gd name="connsiteY4-20" fmla="*/ 798740 h 798740"/>
                  <a:gd name="connsiteX0-21" fmla="*/ 360000 w 720000"/>
                  <a:gd name="connsiteY0-22" fmla="*/ 720000 h 776515"/>
                  <a:gd name="connsiteX1-23" fmla="*/ 0 w 720000"/>
                  <a:gd name="connsiteY1-24" fmla="*/ 360000 h 776515"/>
                  <a:gd name="connsiteX2-25" fmla="*/ 360000 w 720000"/>
                  <a:gd name="connsiteY2-26" fmla="*/ 0 h 776515"/>
                  <a:gd name="connsiteX3-27" fmla="*/ 720000 w 720000"/>
                  <a:gd name="connsiteY3-28" fmla="*/ 360000 h 776515"/>
                  <a:gd name="connsiteX4-29" fmla="*/ 400640 w 720000"/>
                  <a:gd name="connsiteY4-30" fmla="*/ 776515 h 776515"/>
                  <a:gd name="connsiteX0-31" fmla="*/ 360000 w 720000"/>
                  <a:gd name="connsiteY0-32" fmla="*/ 720000 h 776515"/>
                  <a:gd name="connsiteX1-33" fmla="*/ 0 w 720000"/>
                  <a:gd name="connsiteY1-34" fmla="*/ 360000 h 776515"/>
                  <a:gd name="connsiteX2-35" fmla="*/ 360000 w 720000"/>
                  <a:gd name="connsiteY2-36" fmla="*/ 0 h 776515"/>
                  <a:gd name="connsiteX3-37" fmla="*/ 720000 w 720000"/>
                  <a:gd name="connsiteY3-38" fmla="*/ 360000 h 776515"/>
                  <a:gd name="connsiteX4-39" fmla="*/ 400640 w 720000"/>
                  <a:gd name="connsiteY4-40" fmla="*/ 776515 h 776515"/>
                  <a:gd name="connsiteX0-41" fmla="*/ 360000 w 720000"/>
                  <a:gd name="connsiteY0-42" fmla="*/ 720000 h 776515"/>
                  <a:gd name="connsiteX1-43" fmla="*/ 0 w 720000"/>
                  <a:gd name="connsiteY1-44" fmla="*/ 360000 h 776515"/>
                  <a:gd name="connsiteX2-45" fmla="*/ 360000 w 720000"/>
                  <a:gd name="connsiteY2-46" fmla="*/ 0 h 776515"/>
                  <a:gd name="connsiteX3-47" fmla="*/ 720000 w 720000"/>
                  <a:gd name="connsiteY3-48" fmla="*/ 360000 h 776515"/>
                  <a:gd name="connsiteX4-49" fmla="*/ 400640 w 720000"/>
                  <a:gd name="connsiteY4-50" fmla="*/ 776515 h 776515"/>
                  <a:gd name="connsiteX0-51" fmla="*/ 370801 w 730801"/>
                  <a:gd name="connsiteY0-52" fmla="*/ 732799 h 789314"/>
                  <a:gd name="connsiteX1-53" fmla="*/ 10801 w 730801"/>
                  <a:gd name="connsiteY1-54" fmla="*/ 372799 h 789314"/>
                  <a:gd name="connsiteX2-55" fmla="*/ 118752 w 730801"/>
                  <a:gd name="connsiteY2-56" fmla="*/ 108050 h 789314"/>
                  <a:gd name="connsiteX3-57" fmla="*/ 370801 w 730801"/>
                  <a:gd name="connsiteY3-58" fmla="*/ 12799 h 789314"/>
                  <a:gd name="connsiteX4-59" fmla="*/ 730801 w 730801"/>
                  <a:gd name="connsiteY4-60" fmla="*/ 372799 h 789314"/>
                  <a:gd name="connsiteX5" fmla="*/ 411441 w 730801"/>
                  <a:gd name="connsiteY5" fmla="*/ 789314 h 789314"/>
                  <a:gd name="connsiteX0-61" fmla="*/ 370801 w 734748"/>
                  <a:gd name="connsiteY0-62" fmla="*/ 720131 h 776646"/>
                  <a:gd name="connsiteX1-63" fmla="*/ 10801 w 734748"/>
                  <a:gd name="connsiteY1-64" fmla="*/ 360131 h 776646"/>
                  <a:gd name="connsiteX2-65" fmla="*/ 118752 w 734748"/>
                  <a:gd name="connsiteY2-66" fmla="*/ 95382 h 776646"/>
                  <a:gd name="connsiteX3-67" fmla="*/ 370801 w 734748"/>
                  <a:gd name="connsiteY3-68" fmla="*/ 131 h 776646"/>
                  <a:gd name="connsiteX4-69" fmla="*/ 575953 w 734748"/>
                  <a:gd name="connsiteY4-70" fmla="*/ 111257 h 776646"/>
                  <a:gd name="connsiteX5-71" fmla="*/ 730801 w 734748"/>
                  <a:gd name="connsiteY5-72" fmla="*/ 360131 h 776646"/>
                  <a:gd name="connsiteX6" fmla="*/ 411441 w 734748"/>
                  <a:gd name="connsiteY6" fmla="*/ 776646 h 776646"/>
                  <a:gd name="connsiteX0-73" fmla="*/ 370801 w 734748"/>
                  <a:gd name="connsiteY0-74" fmla="*/ 720131 h 776646"/>
                  <a:gd name="connsiteX1-75" fmla="*/ 10801 w 734748"/>
                  <a:gd name="connsiteY1-76" fmla="*/ 360131 h 776646"/>
                  <a:gd name="connsiteX2-77" fmla="*/ 118752 w 734748"/>
                  <a:gd name="connsiteY2-78" fmla="*/ 95382 h 776646"/>
                  <a:gd name="connsiteX3-79" fmla="*/ 370801 w 734748"/>
                  <a:gd name="connsiteY3-80" fmla="*/ 131 h 776646"/>
                  <a:gd name="connsiteX4-81" fmla="*/ 575953 w 734748"/>
                  <a:gd name="connsiteY4-82" fmla="*/ 111257 h 776646"/>
                  <a:gd name="connsiteX5-83" fmla="*/ 730801 w 734748"/>
                  <a:gd name="connsiteY5-84" fmla="*/ 360131 h 776646"/>
                  <a:gd name="connsiteX6-85" fmla="*/ 411441 w 734748"/>
                  <a:gd name="connsiteY6-86" fmla="*/ 776646 h 776646"/>
                  <a:gd name="connsiteX0-87" fmla="*/ 370801 w 734748"/>
                  <a:gd name="connsiteY0-88" fmla="*/ 720131 h 776646"/>
                  <a:gd name="connsiteX1-89" fmla="*/ 10801 w 734748"/>
                  <a:gd name="connsiteY1-90" fmla="*/ 360131 h 776646"/>
                  <a:gd name="connsiteX2-91" fmla="*/ 118752 w 734748"/>
                  <a:gd name="connsiteY2-92" fmla="*/ 95382 h 776646"/>
                  <a:gd name="connsiteX3-93" fmla="*/ 370801 w 734748"/>
                  <a:gd name="connsiteY3-94" fmla="*/ 131 h 776646"/>
                  <a:gd name="connsiteX4-95" fmla="*/ 575953 w 734748"/>
                  <a:gd name="connsiteY4-96" fmla="*/ 111257 h 776646"/>
                  <a:gd name="connsiteX5-97" fmla="*/ 730801 w 734748"/>
                  <a:gd name="connsiteY5-98" fmla="*/ 360131 h 776646"/>
                  <a:gd name="connsiteX6-99" fmla="*/ 411441 w 734748"/>
                  <a:gd name="connsiteY6-100" fmla="*/ 776646 h 776646"/>
                  <a:gd name="connsiteX0-101" fmla="*/ 370801 w 734748"/>
                  <a:gd name="connsiteY0-102" fmla="*/ 720131 h 776646"/>
                  <a:gd name="connsiteX1-103" fmla="*/ 10801 w 734748"/>
                  <a:gd name="connsiteY1-104" fmla="*/ 360131 h 776646"/>
                  <a:gd name="connsiteX2-105" fmla="*/ 118752 w 734748"/>
                  <a:gd name="connsiteY2-106" fmla="*/ 95382 h 776646"/>
                  <a:gd name="connsiteX3-107" fmla="*/ 370801 w 734748"/>
                  <a:gd name="connsiteY3-108" fmla="*/ 131 h 776646"/>
                  <a:gd name="connsiteX4-109" fmla="*/ 575953 w 734748"/>
                  <a:gd name="connsiteY4-110" fmla="*/ 111257 h 776646"/>
                  <a:gd name="connsiteX5-111" fmla="*/ 730801 w 734748"/>
                  <a:gd name="connsiteY5-112" fmla="*/ 360131 h 776646"/>
                  <a:gd name="connsiteX6-113" fmla="*/ 411441 w 734748"/>
                  <a:gd name="connsiteY6-114" fmla="*/ 776646 h 776646"/>
                  <a:gd name="connsiteX0-115" fmla="*/ 370801 w 734748"/>
                  <a:gd name="connsiteY0-116" fmla="*/ 720131 h 776646"/>
                  <a:gd name="connsiteX1-117" fmla="*/ 10801 w 734748"/>
                  <a:gd name="connsiteY1-118" fmla="*/ 360131 h 776646"/>
                  <a:gd name="connsiteX2-119" fmla="*/ 118752 w 734748"/>
                  <a:gd name="connsiteY2-120" fmla="*/ 95382 h 776646"/>
                  <a:gd name="connsiteX3-121" fmla="*/ 370801 w 734748"/>
                  <a:gd name="connsiteY3-122" fmla="*/ 131 h 776646"/>
                  <a:gd name="connsiteX4-123" fmla="*/ 575953 w 734748"/>
                  <a:gd name="connsiteY4-124" fmla="*/ 111257 h 776646"/>
                  <a:gd name="connsiteX5-125" fmla="*/ 730801 w 734748"/>
                  <a:gd name="connsiteY5-126" fmla="*/ 360131 h 776646"/>
                  <a:gd name="connsiteX6-127" fmla="*/ 411441 w 734748"/>
                  <a:gd name="connsiteY6-128" fmla="*/ 776646 h 776646"/>
                  <a:gd name="connsiteX0-129" fmla="*/ 370801 w 730801"/>
                  <a:gd name="connsiteY0-130" fmla="*/ 720131 h 776646"/>
                  <a:gd name="connsiteX1-131" fmla="*/ 10801 w 730801"/>
                  <a:gd name="connsiteY1-132" fmla="*/ 360131 h 776646"/>
                  <a:gd name="connsiteX2-133" fmla="*/ 118752 w 730801"/>
                  <a:gd name="connsiteY2-134" fmla="*/ 95382 h 776646"/>
                  <a:gd name="connsiteX3-135" fmla="*/ 370801 w 730801"/>
                  <a:gd name="connsiteY3-136" fmla="*/ 131 h 776646"/>
                  <a:gd name="connsiteX4-137" fmla="*/ 575953 w 730801"/>
                  <a:gd name="connsiteY4-138" fmla="*/ 111257 h 776646"/>
                  <a:gd name="connsiteX5-139" fmla="*/ 730801 w 730801"/>
                  <a:gd name="connsiteY5-140" fmla="*/ 360131 h 776646"/>
                  <a:gd name="connsiteX6-141" fmla="*/ 411441 w 730801"/>
                  <a:gd name="connsiteY6-142" fmla="*/ 776646 h 776646"/>
                  <a:gd name="connsiteX0-143" fmla="*/ 370801 w 737107"/>
                  <a:gd name="connsiteY0-144" fmla="*/ 720007 h 776522"/>
                  <a:gd name="connsiteX1-145" fmla="*/ 10801 w 737107"/>
                  <a:gd name="connsiteY1-146" fmla="*/ 360007 h 776522"/>
                  <a:gd name="connsiteX2-147" fmla="*/ 118752 w 737107"/>
                  <a:gd name="connsiteY2-148" fmla="*/ 95258 h 776522"/>
                  <a:gd name="connsiteX3-149" fmla="*/ 370801 w 737107"/>
                  <a:gd name="connsiteY3-150" fmla="*/ 7 h 776522"/>
                  <a:gd name="connsiteX4-151" fmla="*/ 604528 w 737107"/>
                  <a:gd name="connsiteY4-152" fmla="*/ 92083 h 776522"/>
                  <a:gd name="connsiteX5-153" fmla="*/ 730801 w 737107"/>
                  <a:gd name="connsiteY5-154" fmla="*/ 360007 h 776522"/>
                  <a:gd name="connsiteX6-155" fmla="*/ 411441 w 737107"/>
                  <a:gd name="connsiteY6-156" fmla="*/ 776522 h 776522"/>
                  <a:gd name="connsiteX0-157" fmla="*/ 370801 w 730828"/>
                  <a:gd name="connsiteY0-158" fmla="*/ 720007 h 776522"/>
                  <a:gd name="connsiteX1-159" fmla="*/ 10801 w 730828"/>
                  <a:gd name="connsiteY1-160" fmla="*/ 360007 h 776522"/>
                  <a:gd name="connsiteX2-161" fmla="*/ 118752 w 730828"/>
                  <a:gd name="connsiteY2-162" fmla="*/ 95258 h 776522"/>
                  <a:gd name="connsiteX3-163" fmla="*/ 370801 w 730828"/>
                  <a:gd name="connsiteY3-164" fmla="*/ 7 h 776522"/>
                  <a:gd name="connsiteX4-165" fmla="*/ 604528 w 730828"/>
                  <a:gd name="connsiteY4-166" fmla="*/ 92083 h 776522"/>
                  <a:gd name="connsiteX5-167" fmla="*/ 730801 w 730828"/>
                  <a:gd name="connsiteY5-168" fmla="*/ 360007 h 776522"/>
                  <a:gd name="connsiteX6-169" fmla="*/ 595003 w 730828"/>
                  <a:gd name="connsiteY6-170" fmla="*/ 584208 h 776522"/>
                  <a:gd name="connsiteX7" fmla="*/ 411441 w 730828"/>
                  <a:gd name="connsiteY7" fmla="*/ 776522 h 776522"/>
                  <a:gd name="connsiteX0-171" fmla="*/ 370801 w 730828"/>
                  <a:gd name="connsiteY0-172" fmla="*/ 720007 h 776522"/>
                  <a:gd name="connsiteX1-173" fmla="*/ 10801 w 730828"/>
                  <a:gd name="connsiteY1-174" fmla="*/ 360007 h 776522"/>
                  <a:gd name="connsiteX2-175" fmla="*/ 118752 w 730828"/>
                  <a:gd name="connsiteY2-176" fmla="*/ 95258 h 776522"/>
                  <a:gd name="connsiteX3-177" fmla="*/ 370801 w 730828"/>
                  <a:gd name="connsiteY3-178" fmla="*/ 7 h 776522"/>
                  <a:gd name="connsiteX4-179" fmla="*/ 604528 w 730828"/>
                  <a:gd name="connsiteY4-180" fmla="*/ 92083 h 776522"/>
                  <a:gd name="connsiteX5-181" fmla="*/ 730801 w 730828"/>
                  <a:gd name="connsiteY5-182" fmla="*/ 360007 h 776522"/>
                  <a:gd name="connsiteX6-183" fmla="*/ 595003 w 730828"/>
                  <a:gd name="connsiteY6-184" fmla="*/ 584208 h 776522"/>
                  <a:gd name="connsiteX7-185" fmla="*/ 411441 w 730828"/>
                  <a:gd name="connsiteY7-186" fmla="*/ 776522 h 776522"/>
                  <a:gd name="connsiteX0-187" fmla="*/ 370801 w 730927"/>
                  <a:gd name="connsiteY0-188" fmla="*/ 720007 h 776522"/>
                  <a:gd name="connsiteX1-189" fmla="*/ 10801 w 730927"/>
                  <a:gd name="connsiteY1-190" fmla="*/ 360007 h 776522"/>
                  <a:gd name="connsiteX2-191" fmla="*/ 118752 w 730927"/>
                  <a:gd name="connsiteY2-192" fmla="*/ 95258 h 776522"/>
                  <a:gd name="connsiteX3-193" fmla="*/ 370801 w 730927"/>
                  <a:gd name="connsiteY3-194" fmla="*/ 7 h 776522"/>
                  <a:gd name="connsiteX4-195" fmla="*/ 604528 w 730927"/>
                  <a:gd name="connsiteY4-196" fmla="*/ 92083 h 776522"/>
                  <a:gd name="connsiteX5-197" fmla="*/ 730801 w 730927"/>
                  <a:gd name="connsiteY5-198" fmla="*/ 360007 h 776522"/>
                  <a:gd name="connsiteX6-199" fmla="*/ 623578 w 730927"/>
                  <a:gd name="connsiteY6-200" fmla="*/ 615958 h 776522"/>
                  <a:gd name="connsiteX7-201" fmla="*/ 411441 w 730927"/>
                  <a:gd name="connsiteY7-202" fmla="*/ 776522 h 776522"/>
                  <a:gd name="connsiteX0-203" fmla="*/ 360038 w 720164"/>
                  <a:gd name="connsiteY0-204" fmla="*/ 720007 h 776522"/>
                  <a:gd name="connsiteX1-205" fmla="*/ 117515 w 720164"/>
                  <a:gd name="connsiteY1-206" fmla="*/ 574683 h 776522"/>
                  <a:gd name="connsiteX2-207" fmla="*/ 38 w 720164"/>
                  <a:gd name="connsiteY2-208" fmla="*/ 360007 h 776522"/>
                  <a:gd name="connsiteX3-209" fmla="*/ 107989 w 720164"/>
                  <a:gd name="connsiteY3-210" fmla="*/ 95258 h 776522"/>
                  <a:gd name="connsiteX4-211" fmla="*/ 360038 w 720164"/>
                  <a:gd name="connsiteY4-212" fmla="*/ 7 h 776522"/>
                  <a:gd name="connsiteX5-213" fmla="*/ 593765 w 720164"/>
                  <a:gd name="connsiteY5-214" fmla="*/ 92083 h 776522"/>
                  <a:gd name="connsiteX6-215" fmla="*/ 720038 w 720164"/>
                  <a:gd name="connsiteY6-216" fmla="*/ 360007 h 776522"/>
                  <a:gd name="connsiteX7-217" fmla="*/ 612815 w 720164"/>
                  <a:gd name="connsiteY7-218" fmla="*/ 615958 h 776522"/>
                  <a:gd name="connsiteX8" fmla="*/ 400678 w 720164"/>
                  <a:gd name="connsiteY8" fmla="*/ 776522 h 776522"/>
                  <a:gd name="connsiteX0-219" fmla="*/ 360038 w 720164"/>
                  <a:gd name="connsiteY0-220" fmla="*/ 720007 h 776522"/>
                  <a:gd name="connsiteX1-221" fmla="*/ 117515 w 720164"/>
                  <a:gd name="connsiteY1-222" fmla="*/ 574683 h 776522"/>
                  <a:gd name="connsiteX2-223" fmla="*/ 38 w 720164"/>
                  <a:gd name="connsiteY2-224" fmla="*/ 360007 h 776522"/>
                  <a:gd name="connsiteX3-225" fmla="*/ 107989 w 720164"/>
                  <a:gd name="connsiteY3-226" fmla="*/ 95258 h 776522"/>
                  <a:gd name="connsiteX4-227" fmla="*/ 360038 w 720164"/>
                  <a:gd name="connsiteY4-228" fmla="*/ 7 h 776522"/>
                  <a:gd name="connsiteX5-229" fmla="*/ 593765 w 720164"/>
                  <a:gd name="connsiteY5-230" fmla="*/ 92083 h 776522"/>
                  <a:gd name="connsiteX6-231" fmla="*/ 720038 w 720164"/>
                  <a:gd name="connsiteY6-232" fmla="*/ 360007 h 776522"/>
                  <a:gd name="connsiteX7-233" fmla="*/ 612815 w 720164"/>
                  <a:gd name="connsiteY7-234" fmla="*/ 615958 h 776522"/>
                  <a:gd name="connsiteX8-235" fmla="*/ 400678 w 720164"/>
                  <a:gd name="connsiteY8-236" fmla="*/ 776522 h 776522"/>
                  <a:gd name="connsiteX0-237" fmla="*/ 360017 w 720143"/>
                  <a:gd name="connsiteY0-238" fmla="*/ 720007 h 776522"/>
                  <a:gd name="connsiteX1-239" fmla="*/ 114319 w 720143"/>
                  <a:gd name="connsiteY1-240" fmla="*/ 596908 h 776522"/>
                  <a:gd name="connsiteX2-241" fmla="*/ 17 w 720143"/>
                  <a:gd name="connsiteY2-242" fmla="*/ 360007 h 776522"/>
                  <a:gd name="connsiteX3-243" fmla="*/ 107968 w 720143"/>
                  <a:gd name="connsiteY3-244" fmla="*/ 95258 h 776522"/>
                  <a:gd name="connsiteX4-245" fmla="*/ 360017 w 720143"/>
                  <a:gd name="connsiteY4-246" fmla="*/ 7 h 776522"/>
                  <a:gd name="connsiteX5-247" fmla="*/ 593744 w 720143"/>
                  <a:gd name="connsiteY5-248" fmla="*/ 92083 h 776522"/>
                  <a:gd name="connsiteX6-249" fmla="*/ 720017 w 720143"/>
                  <a:gd name="connsiteY6-250" fmla="*/ 360007 h 776522"/>
                  <a:gd name="connsiteX7-251" fmla="*/ 612794 w 720143"/>
                  <a:gd name="connsiteY7-252" fmla="*/ 615958 h 776522"/>
                  <a:gd name="connsiteX8-253" fmla="*/ 400657 w 720143"/>
                  <a:gd name="connsiteY8-254" fmla="*/ 776522 h 7765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71" y="connsiteY5-72"/>
                  </a:cxn>
                  <a:cxn ang="0">
                    <a:pos x="connsiteX6-85" y="connsiteY6-86"/>
                  </a:cxn>
                  <a:cxn ang="0">
                    <a:pos x="connsiteX7-185" y="connsiteY7-186"/>
                  </a:cxn>
                  <a:cxn ang="0">
                    <a:pos x="connsiteX8-235" y="connsiteY8-236"/>
                  </a:cxn>
                </a:cxnLst>
                <a:rect l="l" t="t" r="r" b="b"/>
                <a:pathLst>
                  <a:path w="720143" h="776522">
                    <a:moveTo>
                      <a:pt x="360017" y="720007"/>
                    </a:moveTo>
                    <a:cubicBezTo>
                      <a:pt x="319597" y="695786"/>
                      <a:pt x="174319" y="656908"/>
                      <a:pt x="114319" y="596908"/>
                    </a:cubicBezTo>
                    <a:cubicBezTo>
                      <a:pt x="54319" y="536908"/>
                      <a:pt x="1076" y="443615"/>
                      <a:pt x="17" y="360007"/>
                    </a:cubicBezTo>
                    <a:cubicBezTo>
                      <a:pt x="-1042" y="276399"/>
                      <a:pt x="47968" y="155258"/>
                      <a:pt x="107968" y="95258"/>
                    </a:cubicBezTo>
                    <a:cubicBezTo>
                      <a:pt x="167968" y="35258"/>
                      <a:pt x="279054" y="536"/>
                      <a:pt x="360017" y="7"/>
                    </a:cubicBezTo>
                    <a:cubicBezTo>
                      <a:pt x="440980" y="-522"/>
                      <a:pt x="533744" y="32083"/>
                      <a:pt x="593744" y="92083"/>
                    </a:cubicBezTo>
                    <a:cubicBezTo>
                      <a:pt x="653744" y="152083"/>
                      <a:pt x="716842" y="272695"/>
                      <a:pt x="720017" y="360007"/>
                    </a:cubicBezTo>
                    <a:cubicBezTo>
                      <a:pt x="723192" y="447319"/>
                      <a:pt x="666021" y="546539"/>
                      <a:pt x="612794" y="615958"/>
                    </a:cubicBezTo>
                    <a:cubicBezTo>
                      <a:pt x="559567" y="685377"/>
                      <a:pt x="431251" y="744470"/>
                      <a:pt x="400657" y="776522"/>
                    </a:cubicBezTo>
                  </a:path>
                </a:pathLst>
              </a:cu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6230118" y="2177266"/>
              <a:ext cx="1080000" cy="1080000"/>
              <a:chOff x="6040978" y="2618942"/>
              <a:chExt cx="1080000" cy="1080000"/>
            </a:xfrm>
          </p:grpSpPr>
          <p:grpSp>
            <p:nvGrpSpPr>
              <p:cNvPr id="53" name="组合 77"/>
              <p:cNvGrpSpPr/>
              <p:nvPr/>
            </p:nvGrpSpPr>
            <p:grpSpPr>
              <a:xfrm>
                <a:off x="6280536" y="2884975"/>
                <a:ext cx="599235" cy="407964"/>
                <a:chOff x="5174606" y="2435101"/>
                <a:chExt cx="1000370" cy="690765"/>
              </a:xfrm>
              <a:blipFill>
                <a:blip r:embed="rId5"/>
                <a:stretch>
                  <a:fillRect/>
                </a:stretch>
              </a:blipFill>
            </p:grpSpPr>
            <p:sp>
              <p:nvSpPr>
                <p:cNvPr id="54" name="Freeform 6"/>
                <p:cNvSpPr/>
                <p:nvPr/>
              </p:nvSpPr>
              <p:spPr bwMode="auto">
                <a:xfrm>
                  <a:off x="5221047" y="2435101"/>
                  <a:ext cx="915744" cy="405584"/>
                </a:xfrm>
                <a:custGeom>
                  <a:avLst/>
                  <a:gdLst>
                    <a:gd name="T0" fmla="*/ 1125 w 1125"/>
                    <a:gd name="T1" fmla="*/ 2 h 498"/>
                    <a:gd name="T2" fmla="*/ 1111 w 1125"/>
                    <a:gd name="T3" fmla="*/ 19 h 498"/>
                    <a:gd name="T4" fmla="*/ 588 w 1125"/>
                    <a:gd name="T5" fmla="*/ 486 h 498"/>
                    <a:gd name="T6" fmla="*/ 550 w 1125"/>
                    <a:gd name="T7" fmla="*/ 484 h 498"/>
                    <a:gd name="T8" fmla="*/ 82 w 1125"/>
                    <a:gd name="T9" fmla="*/ 83 h 498"/>
                    <a:gd name="T10" fmla="*/ 9 w 1125"/>
                    <a:gd name="T11" fmla="*/ 20 h 498"/>
                    <a:gd name="T12" fmla="*/ 0 w 1125"/>
                    <a:gd name="T13" fmla="*/ 6 h 498"/>
                    <a:gd name="T14" fmla="*/ 17 w 1125"/>
                    <a:gd name="T15" fmla="*/ 0 h 498"/>
                    <a:gd name="T16" fmla="*/ 572 w 1125"/>
                    <a:gd name="T17" fmla="*/ 0 h 498"/>
                    <a:gd name="T18" fmla="*/ 1081 w 1125"/>
                    <a:gd name="T19" fmla="*/ 0 h 498"/>
                    <a:gd name="T20" fmla="*/ 1125 w 1125"/>
                    <a:gd name="T21" fmla="*/ 2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25" h="498">
                      <a:moveTo>
                        <a:pt x="1125" y="2"/>
                      </a:moveTo>
                      <a:cubicBezTo>
                        <a:pt x="1119" y="10"/>
                        <a:pt x="1116" y="15"/>
                        <a:pt x="1111" y="19"/>
                      </a:cubicBezTo>
                      <a:cubicBezTo>
                        <a:pt x="937" y="175"/>
                        <a:pt x="762" y="330"/>
                        <a:pt x="588" y="486"/>
                      </a:cubicBezTo>
                      <a:cubicBezTo>
                        <a:pt x="574" y="498"/>
                        <a:pt x="566" y="497"/>
                        <a:pt x="550" y="484"/>
                      </a:cubicBezTo>
                      <a:cubicBezTo>
                        <a:pt x="394" y="350"/>
                        <a:pt x="238" y="217"/>
                        <a:pt x="82" y="83"/>
                      </a:cubicBezTo>
                      <a:cubicBezTo>
                        <a:pt x="58" y="62"/>
                        <a:pt x="33" y="42"/>
                        <a:pt x="9" y="20"/>
                      </a:cubicBezTo>
                      <a:cubicBezTo>
                        <a:pt x="5" y="17"/>
                        <a:pt x="3" y="11"/>
                        <a:pt x="0" y="6"/>
                      </a:cubicBezTo>
                      <a:cubicBezTo>
                        <a:pt x="6" y="4"/>
                        <a:pt x="11" y="0"/>
                        <a:pt x="17" y="0"/>
                      </a:cubicBezTo>
                      <a:cubicBezTo>
                        <a:pt x="202" y="0"/>
                        <a:pt x="387" y="0"/>
                        <a:pt x="572" y="0"/>
                      </a:cubicBezTo>
                      <a:cubicBezTo>
                        <a:pt x="742" y="0"/>
                        <a:pt x="912" y="0"/>
                        <a:pt x="1081" y="0"/>
                      </a:cubicBezTo>
                      <a:cubicBezTo>
                        <a:pt x="1095" y="0"/>
                        <a:pt x="1108" y="1"/>
                        <a:pt x="1125" y="2"/>
                      </a:cubicBezTo>
                      <a:close/>
                    </a:path>
                  </a:pathLst>
                </a:custGeom>
                <a:grpFill/>
                <a:ln>
                  <a:noFill/>
                </a:ln>
              </p:spPr>
              <p:txBody>
                <a:bodyPr/>
                <a:lstStyle/>
                <a:p>
                  <a:pPr defTabSz="608965" fontAlgn="auto">
                    <a:spcBef>
                      <a:spcPts val="0"/>
                    </a:spcBef>
                    <a:spcAft>
                      <a:spcPts val="0"/>
                    </a:spcAft>
                    <a:defRPr/>
                  </a:pPr>
                  <a:endParaRPr lang="zh-HK" altLang="en-US">
                    <a:latin typeface="+mn-lt"/>
                    <a:ea typeface="微软雅黑" panose="020B0503020204020204" pitchFamily="34" charset="-122"/>
                  </a:endParaRPr>
                </a:p>
              </p:txBody>
            </p:sp>
            <p:sp>
              <p:nvSpPr>
                <p:cNvPr id="55" name="Freeform 7"/>
                <p:cNvSpPr/>
                <p:nvPr/>
              </p:nvSpPr>
              <p:spPr bwMode="auto">
                <a:xfrm>
                  <a:off x="5216231" y="2790460"/>
                  <a:ext cx="919873" cy="335406"/>
                </a:xfrm>
                <a:custGeom>
                  <a:avLst/>
                  <a:gdLst>
                    <a:gd name="T0" fmla="*/ 730 w 1130"/>
                    <a:gd name="T1" fmla="*/ 8 h 412"/>
                    <a:gd name="T2" fmla="*/ 1130 w 1130"/>
                    <a:gd name="T3" fmla="*/ 405 h 412"/>
                    <a:gd name="T4" fmla="*/ 0 w 1130"/>
                    <a:gd name="T5" fmla="*/ 406 h 412"/>
                    <a:gd name="T6" fmla="*/ 409 w 1130"/>
                    <a:gd name="T7" fmla="*/ 0 h 412"/>
                    <a:gd name="T8" fmla="*/ 528 w 1130"/>
                    <a:gd name="T9" fmla="*/ 102 h 412"/>
                    <a:gd name="T10" fmla="*/ 558 w 1130"/>
                    <a:gd name="T11" fmla="*/ 127 h 412"/>
                    <a:gd name="T12" fmla="*/ 597 w 1130"/>
                    <a:gd name="T13" fmla="*/ 127 h 412"/>
                    <a:gd name="T14" fmla="*/ 730 w 1130"/>
                    <a:gd name="T15" fmla="*/ 8 h 4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0" h="412">
                      <a:moveTo>
                        <a:pt x="730" y="8"/>
                      </a:moveTo>
                      <a:cubicBezTo>
                        <a:pt x="865" y="141"/>
                        <a:pt x="997" y="273"/>
                        <a:pt x="1130" y="405"/>
                      </a:cubicBezTo>
                      <a:cubicBezTo>
                        <a:pt x="1116" y="411"/>
                        <a:pt x="19" y="412"/>
                        <a:pt x="0" y="406"/>
                      </a:cubicBezTo>
                      <a:cubicBezTo>
                        <a:pt x="136" y="271"/>
                        <a:pt x="272" y="136"/>
                        <a:pt x="409" y="0"/>
                      </a:cubicBezTo>
                      <a:cubicBezTo>
                        <a:pt x="446" y="32"/>
                        <a:pt x="487" y="67"/>
                        <a:pt x="528" y="102"/>
                      </a:cubicBezTo>
                      <a:cubicBezTo>
                        <a:pt x="538" y="110"/>
                        <a:pt x="548" y="119"/>
                        <a:pt x="558" y="127"/>
                      </a:cubicBezTo>
                      <a:cubicBezTo>
                        <a:pt x="574" y="140"/>
                        <a:pt x="582" y="140"/>
                        <a:pt x="597" y="127"/>
                      </a:cubicBezTo>
                      <a:cubicBezTo>
                        <a:pt x="642" y="86"/>
                        <a:pt x="687" y="46"/>
                        <a:pt x="730" y="8"/>
                      </a:cubicBezTo>
                      <a:close/>
                    </a:path>
                  </a:pathLst>
                </a:custGeom>
                <a:grpFill/>
                <a:ln>
                  <a:noFill/>
                </a:ln>
              </p:spPr>
              <p:txBody>
                <a:bodyPr/>
                <a:lstStyle/>
                <a:p>
                  <a:pPr defTabSz="608965" fontAlgn="auto">
                    <a:spcBef>
                      <a:spcPts val="0"/>
                    </a:spcBef>
                    <a:spcAft>
                      <a:spcPts val="0"/>
                    </a:spcAft>
                    <a:defRPr/>
                  </a:pPr>
                  <a:endParaRPr lang="zh-HK" altLang="en-US">
                    <a:latin typeface="+mn-lt"/>
                    <a:ea typeface="微软雅黑" panose="020B0503020204020204" pitchFamily="34" charset="-122"/>
                  </a:endParaRPr>
                </a:p>
              </p:txBody>
            </p:sp>
            <p:sp>
              <p:nvSpPr>
                <p:cNvPr id="56" name="Freeform 8"/>
                <p:cNvSpPr/>
                <p:nvPr/>
              </p:nvSpPr>
              <p:spPr bwMode="auto">
                <a:xfrm>
                  <a:off x="5174606" y="2473630"/>
                  <a:ext cx="334718" cy="609923"/>
                </a:xfrm>
                <a:custGeom>
                  <a:avLst/>
                  <a:gdLst>
                    <a:gd name="T0" fmla="*/ 6 w 411"/>
                    <a:gd name="T1" fmla="*/ 749 h 749"/>
                    <a:gd name="T2" fmla="*/ 7 w 411"/>
                    <a:gd name="T3" fmla="*/ 0 h 749"/>
                    <a:gd name="T4" fmla="*/ 411 w 411"/>
                    <a:gd name="T5" fmla="*/ 347 h 749"/>
                    <a:gd name="T6" fmla="*/ 6 w 411"/>
                    <a:gd name="T7" fmla="*/ 749 h 749"/>
                  </a:gdLst>
                  <a:ahLst/>
                  <a:cxnLst>
                    <a:cxn ang="0">
                      <a:pos x="T0" y="T1"/>
                    </a:cxn>
                    <a:cxn ang="0">
                      <a:pos x="T2" y="T3"/>
                    </a:cxn>
                    <a:cxn ang="0">
                      <a:pos x="T4" y="T5"/>
                    </a:cxn>
                    <a:cxn ang="0">
                      <a:pos x="T6" y="T7"/>
                    </a:cxn>
                  </a:cxnLst>
                  <a:rect l="0" t="0" r="r" b="b"/>
                  <a:pathLst>
                    <a:path w="411" h="749">
                      <a:moveTo>
                        <a:pt x="6" y="749"/>
                      </a:moveTo>
                      <a:cubicBezTo>
                        <a:pt x="0" y="736"/>
                        <a:pt x="0" y="20"/>
                        <a:pt x="7" y="0"/>
                      </a:cubicBezTo>
                      <a:cubicBezTo>
                        <a:pt x="142" y="116"/>
                        <a:pt x="276" y="231"/>
                        <a:pt x="411" y="347"/>
                      </a:cubicBezTo>
                      <a:cubicBezTo>
                        <a:pt x="275" y="481"/>
                        <a:pt x="140" y="615"/>
                        <a:pt x="6" y="749"/>
                      </a:cubicBezTo>
                      <a:close/>
                    </a:path>
                  </a:pathLst>
                </a:custGeom>
                <a:grpFill/>
                <a:ln>
                  <a:noFill/>
                </a:ln>
              </p:spPr>
              <p:txBody>
                <a:bodyPr/>
                <a:lstStyle/>
                <a:p>
                  <a:pPr defTabSz="608965" fontAlgn="auto">
                    <a:spcBef>
                      <a:spcPts val="0"/>
                    </a:spcBef>
                    <a:spcAft>
                      <a:spcPts val="0"/>
                    </a:spcAft>
                    <a:defRPr/>
                  </a:pPr>
                  <a:endParaRPr lang="zh-HK" altLang="en-US">
                    <a:latin typeface="+mn-lt"/>
                    <a:ea typeface="微软雅黑" panose="020B0503020204020204" pitchFamily="34" charset="-122"/>
                  </a:endParaRPr>
                </a:p>
              </p:txBody>
            </p:sp>
            <p:sp>
              <p:nvSpPr>
                <p:cNvPr id="57" name="Freeform 9"/>
                <p:cNvSpPr/>
                <p:nvPr/>
              </p:nvSpPr>
              <p:spPr bwMode="auto">
                <a:xfrm>
                  <a:off x="5849546" y="2474318"/>
                  <a:ext cx="325430" cy="609235"/>
                </a:xfrm>
                <a:custGeom>
                  <a:avLst/>
                  <a:gdLst>
                    <a:gd name="T0" fmla="*/ 0 w 400"/>
                    <a:gd name="T1" fmla="*/ 353 h 748"/>
                    <a:gd name="T2" fmla="*/ 397 w 400"/>
                    <a:gd name="T3" fmla="*/ 0 h 748"/>
                    <a:gd name="T4" fmla="*/ 400 w 400"/>
                    <a:gd name="T5" fmla="*/ 22 h 748"/>
                    <a:gd name="T6" fmla="*/ 400 w 400"/>
                    <a:gd name="T7" fmla="*/ 728 h 748"/>
                    <a:gd name="T8" fmla="*/ 397 w 400"/>
                    <a:gd name="T9" fmla="*/ 748 h 748"/>
                    <a:gd name="T10" fmla="*/ 0 w 400"/>
                    <a:gd name="T11" fmla="*/ 353 h 748"/>
                  </a:gdLst>
                  <a:ahLst/>
                  <a:cxnLst>
                    <a:cxn ang="0">
                      <a:pos x="T0" y="T1"/>
                    </a:cxn>
                    <a:cxn ang="0">
                      <a:pos x="T2" y="T3"/>
                    </a:cxn>
                    <a:cxn ang="0">
                      <a:pos x="T4" y="T5"/>
                    </a:cxn>
                    <a:cxn ang="0">
                      <a:pos x="T6" y="T7"/>
                    </a:cxn>
                    <a:cxn ang="0">
                      <a:pos x="T8" y="T9"/>
                    </a:cxn>
                    <a:cxn ang="0">
                      <a:pos x="T10" y="T11"/>
                    </a:cxn>
                  </a:cxnLst>
                  <a:rect l="0" t="0" r="r" b="b"/>
                  <a:pathLst>
                    <a:path w="400" h="748">
                      <a:moveTo>
                        <a:pt x="0" y="353"/>
                      </a:moveTo>
                      <a:cubicBezTo>
                        <a:pt x="132" y="236"/>
                        <a:pt x="263" y="119"/>
                        <a:pt x="397" y="0"/>
                      </a:cubicBezTo>
                      <a:cubicBezTo>
                        <a:pt x="398" y="9"/>
                        <a:pt x="400" y="15"/>
                        <a:pt x="400" y="22"/>
                      </a:cubicBezTo>
                      <a:cubicBezTo>
                        <a:pt x="400" y="257"/>
                        <a:pt x="400" y="492"/>
                        <a:pt x="400" y="728"/>
                      </a:cubicBezTo>
                      <a:cubicBezTo>
                        <a:pt x="400" y="735"/>
                        <a:pt x="398" y="742"/>
                        <a:pt x="397" y="748"/>
                      </a:cubicBezTo>
                      <a:cubicBezTo>
                        <a:pt x="265" y="617"/>
                        <a:pt x="133" y="486"/>
                        <a:pt x="0" y="353"/>
                      </a:cubicBezTo>
                      <a:close/>
                    </a:path>
                  </a:pathLst>
                </a:custGeom>
                <a:grpFill/>
                <a:ln>
                  <a:noFill/>
                </a:ln>
              </p:spPr>
              <p:txBody>
                <a:bodyPr/>
                <a:lstStyle/>
                <a:p>
                  <a:pPr defTabSz="608965" fontAlgn="auto">
                    <a:spcBef>
                      <a:spcPts val="0"/>
                    </a:spcBef>
                    <a:spcAft>
                      <a:spcPts val="0"/>
                    </a:spcAft>
                    <a:defRPr/>
                  </a:pPr>
                  <a:endParaRPr lang="zh-HK" altLang="en-US">
                    <a:latin typeface="+mn-lt"/>
                    <a:ea typeface="微软雅黑" panose="020B0503020204020204" pitchFamily="34" charset="-122"/>
                  </a:endParaRPr>
                </a:p>
              </p:txBody>
            </p:sp>
          </p:grpSp>
          <p:sp>
            <p:nvSpPr>
              <p:cNvPr id="60" name="椭圆 5"/>
              <p:cNvSpPr/>
              <p:nvPr/>
            </p:nvSpPr>
            <p:spPr>
              <a:xfrm>
                <a:off x="6040978" y="2618942"/>
                <a:ext cx="1080000" cy="1080000"/>
              </a:xfrm>
              <a:custGeom>
                <a:avLst/>
                <a:gdLst>
                  <a:gd name="connsiteX0" fmla="*/ 0 w 720000"/>
                  <a:gd name="connsiteY0" fmla="*/ 360000 h 720000"/>
                  <a:gd name="connsiteX1" fmla="*/ 360000 w 720000"/>
                  <a:gd name="connsiteY1" fmla="*/ 0 h 720000"/>
                  <a:gd name="connsiteX2" fmla="*/ 720000 w 720000"/>
                  <a:gd name="connsiteY2" fmla="*/ 360000 h 720000"/>
                  <a:gd name="connsiteX3" fmla="*/ 360000 w 720000"/>
                  <a:gd name="connsiteY3" fmla="*/ 720000 h 720000"/>
                  <a:gd name="connsiteX4" fmla="*/ 0 w 720000"/>
                  <a:gd name="connsiteY4" fmla="*/ 360000 h 720000"/>
                  <a:gd name="connsiteX0-1" fmla="*/ 360000 w 720000"/>
                  <a:gd name="connsiteY0-2" fmla="*/ 720000 h 811440"/>
                  <a:gd name="connsiteX1-3" fmla="*/ 0 w 720000"/>
                  <a:gd name="connsiteY1-4" fmla="*/ 360000 h 811440"/>
                  <a:gd name="connsiteX2-5" fmla="*/ 360000 w 720000"/>
                  <a:gd name="connsiteY2-6" fmla="*/ 0 h 811440"/>
                  <a:gd name="connsiteX3-7" fmla="*/ 720000 w 720000"/>
                  <a:gd name="connsiteY3-8" fmla="*/ 360000 h 811440"/>
                  <a:gd name="connsiteX4-9" fmla="*/ 451440 w 720000"/>
                  <a:gd name="connsiteY4-10" fmla="*/ 811440 h 811440"/>
                  <a:gd name="connsiteX0-11" fmla="*/ 360000 w 720000"/>
                  <a:gd name="connsiteY0-12" fmla="*/ 720000 h 798740"/>
                  <a:gd name="connsiteX1-13" fmla="*/ 0 w 720000"/>
                  <a:gd name="connsiteY1-14" fmla="*/ 360000 h 798740"/>
                  <a:gd name="connsiteX2-15" fmla="*/ 360000 w 720000"/>
                  <a:gd name="connsiteY2-16" fmla="*/ 0 h 798740"/>
                  <a:gd name="connsiteX3-17" fmla="*/ 720000 w 720000"/>
                  <a:gd name="connsiteY3-18" fmla="*/ 360000 h 798740"/>
                  <a:gd name="connsiteX4-19" fmla="*/ 435565 w 720000"/>
                  <a:gd name="connsiteY4-20" fmla="*/ 798740 h 798740"/>
                  <a:gd name="connsiteX0-21" fmla="*/ 360000 w 720000"/>
                  <a:gd name="connsiteY0-22" fmla="*/ 720000 h 776515"/>
                  <a:gd name="connsiteX1-23" fmla="*/ 0 w 720000"/>
                  <a:gd name="connsiteY1-24" fmla="*/ 360000 h 776515"/>
                  <a:gd name="connsiteX2-25" fmla="*/ 360000 w 720000"/>
                  <a:gd name="connsiteY2-26" fmla="*/ 0 h 776515"/>
                  <a:gd name="connsiteX3-27" fmla="*/ 720000 w 720000"/>
                  <a:gd name="connsiteY3-28" fmla="*/ 360000 h 776515"/>
                  <a:gd name="connsiteX4-29" fmla="*/ 400640 w 720000"/>
                  <a:gd name="connsiteY4-30" fmla="*/ 776515 h 776515"/>
                  <a:gd name="connsiteX0-31" fmla="*/ 360000 w 720000"/>
                  <a:gd name="connsiteY0-32" fmla="*/ 720000 h 776515"/>
                  <a:gd name="connsiteX1-33" fmla="*/ 0 w 720000"/>
                  <a:gd name="connsiteY1-34" fmla="*/ 360000 h 776515"/>
                  <a:gd name="connsiteX2-35" fmla="*/ 360000 w 720000"/>
                  <a:gd name="connsiteY2-36" fmla="*/ 0 h 776515"/>
                  <a:gd name="connsiteX3-37" fmla="*/ 720000 w 720000"/>
                  <a:gd name="connsiteY3-38" fmla="*/ 360000 h 776515"/>
                  <a:gd name="connsiteX4-39" fmla="*/ 400640 w 720000"/>
                  <a:gd name="connsiteY4-40" fmla="*/ 776515 h 776515"/>
                  <a:gd name="connsiteX0-41" fmla="*/ 360000 w 720000"/>
                  <a:gd name="connsiteY0-42" fmla="*/ 720000 h 776515"/>
                  <a:gd name="connsiteX1-43" fmla="*/ 0 w 720000"/>
                  <a:gd name="connsiteY1-44" fmla="*/ 360000 h 776515"/>
                  <a:gd name="connsiteX2-45" fmla="*/ 360000 w 720000"/>
                  <a:gd name="connsiteY2-46" fmla="*/ 0 h 776515"/>
                  <a:gd name="connsiteX3-47" fmla="*/ 720000 w 720000"/>
                  <a:gd name="connsiteY3-48" fmla="*/ 360000 h 776515"/>
                  <a:gd name="connsiteX4-49" fmla="*/ 400640 w 720000"/>
                  <a:gd name="connsiteY4-50" fmla="*/ 776515 h 776515"/>
                  <a:gd name="connsiteX0-51" fmla="*/ 370801 w 730801"/>
                  <a:gd name="connsiteY0-52" fmla="*/ 732799 h 789314"/>
                  <a:gd name="connsiteX1-53" fmla="*/ 10801 w 730801"/>
                  <a:gd name="connsiteY1-54" fmla="*/ 372799 h 789314"/>
                  <a:gd name="connsiteX2-55" fmla="*/ 118752 w 730801"/>
                  <a:gd name="connsiteY2-56" fmla="*/ 108050 h 789314"/>
                  <a:gd name="connsiteX3-57" fmla="*/ 370801 w 730801"/>
                  <a:gd name="connsiteY3-58" fmla="*/ 12799 h 789314"/>
                  <a:gd name="connsiteX4-59" fmla="*/ 730801 w 730801"/>
                  <a:gd name="connsiteY4-60" fmla="*/ 372799 h 789314"/>
                  <a:gd name="connsiteX5" fmla="*/ 411441 w 730801"/>
                  <a:gd name="connsiteY5" fmla="*/ 789314 h 789314"/>
                  <a:gd name="connsiteX0-61" fmla="*/ 370801 w 734748"/>
                  <a:gd name="connsiteY0-62" fmla="*/ 720131 h 776646"/>
                  <a:gd name="connsiteX1-63" fmla="*/ 10801 w 734748"/>
                  <a:gd name="connsiteY1-64" fmla="*/ 360131 h 776646"/>
                  <a:gd name="connsiteX2-65" fmla="*/ 118752 w 734748"/>
                  <a:gd name="connsiteY2-66" fmla="*/ 95382 h 776646"/>
                  <a:gd name="connsiteX3-67" fmla="*/ 370801 w 734748"/>
                  <a:gd name="connsiteY3-68" fmla="*/ 131 h 776646"/>
                  <a:gd name="connsiteX4-69" fmla="*/ 575953 w 734748"/>
                  <a:gd name="connsiteY4-70" fmla="*/ 111257 h 776646"/>
                  <a:gd name="connsiteX5-71" fmla="*/ 730801 w 734748"/>
                  <a:gd name="connsiteY5-72" fmla="*/ 360131 h 776646"/>
                  <a:gd name="connsiteX6" fmla="*/ 411441 w 734748"/>
                  <a:gd name="connsiteY6" fmla="*/ 776646 h 776646"/>
                  <a:gd name="connsiteX0-73" fmla="*/ 370801 w 734748"/>
                  <a:gd name="connsiteY0-74" fmla="*/ 720131 h 776646"/>
                  <a:gd name="connsiteX1-75" fmla="*/ 10801 w 734748"/>
                  <a:gd name="connsiteY1-76" fmla="*/ 360131 h 776646"/>
                  <a:gd name="connsiteX2-77" fmla="*/ 118752 w 734748"/>
                  <a:gd name="connsiteY2-78" fmla="*/ 95382 h 776646"/>
                  <a:gd name="connsiteX3-79" fmla="*/ 370801 w 734748"/>
                  <a:gd name="connsiteY3-80" fmla="*/ 131 h 776646"/>
                  <a:gd name="connsiteX4-81" fmla="*/ 575953 w 734748"/>
                  <a:gd name="connsiteY4-82" fmla="*/ 111257 h 776646"/>
                  <a:gd name="connsiteX5-83" fmla="*/ 730801 w 734748"/>
                  <a:gd name="connsiteY5-84" fmla="*/ 360131 h 776646"/>
                  <a:gd name="connsiteX6-85" fmla="*/ 411441 w 734748"/>
                  <a:gd name="connsiteY6-86" fmla="*/ 776646 h 776646"/>
                  <a:gd name="connsiteX0-87" fmla="*/ 370801 w 734748"/>
                  <a:gd name="connsiteY0-88" fmla="*/ 720131 h 776646"/>
                  <a:gd name="connsiteX1-89" fmla="*/ 10801 w 734748"/>
                  <a:gd name="connsiteY1-90" fmla="*/ 360131 h 776646"/>
                  <a:gd name="connsiteX2-91" fmla="*/ 118752 w 734748"/>
                  <a:gd name="connsiteY2-92" fmla="*/ 95382 h 776646"/>
                  <a:gd name="connsiteX3-93" fmla="*/ 370801 w 734748"/>
                  <a:gd name="connsiteY3-94" fmla="*/ 131 h 776646"/>
                  <a:gd name="connsiteX4-95" fmla="*/ 575953 w 734748"/>
                  <a:gd name="connsiteY4-96" fmla="*/ 111257 h 776646"/>
                  <a:gd name="connsiteX5-97" fmla="*/ 730801 w 734748"/>
                  <a:gd name="connsiteY5-98" fmla="*/ 360131 h 776646"/>
                  <a:gd name="connsiteX6-99" fmla="*/ 411441 w 734748"/>
                  <a:gd name="connsiteY6-100" fmla="*/ 776646 h 776646"/>
                  <a:gd name="connsiteX0-101" fmla="*/ 370801 w 734748"/>
                  <a:gd name="connsiteY0-102" fmla="*/ 720131 h 776646"/>
                  <a:gd name="connsiteX1-103" fmla="*/ 10801 w 734748"/>
                  <a:gd name="connsiteY1-104" fmla="*/ 360131 h 776646"/>
                  <a:gd name="connsiteX2-105" fmla="*/ 118752 w 734748"/>
                  <a:gd name="connsiteY2-106" fmla="*/ 95382 h 776646"/>
                  <a:gd name="connsiteX3-107" fmla="*/ 370801 w 734748"/>
                  <a:gd name="connsiteY3-108" fmla="*/ 131 h 776646"/>
                  <a:gd name="connsiteX4-109" fmla="*/ 575953 w 734748"/>
                  <a:gd name="connsiteY4-110" fmla="*/ 111257 h 776646"/>
                  <a:gd name="connsiteX5-111" fmla="*/ 730801 w 734748"/>
                  <a:gd name="connsiteY5-112" fmla="*/ 360131 h 776646"/>
                  <a:gd name="connsiteX6-113" fmla="*/ 411441 w 734748"/>
                  <a:gd name="connsiteY6-114" fmla="*/ 776646 h 776646"/>
                  <a:gd name="connsiteX0-115" fmla="*/ 370801 w 734748"/>
                  <a:gd name="connsiteY0-116" fmla="*/ 720131 h 776646"/>
                  <a:gd name="connsiteX1-117" fmla="*/ 10801 w 734748"/>
                  <a:gd name="connsiteY1-118" fmla="*/ 360131 h 776646"/>
                  <a:gd name="connsiteX2-119" fmla="*/ 118752 w 734748"/>
                  <a:gd name="connsiteY2-120" fmla="*/ 95382 h 776646"/>
                  <a:gd name="connsiteX3-121" fmla="*/ 370801 w 734748"/>
                  <a:gd name="connsiteY3-122" fmla="*/ 131 h 776646"/>
                  <a:gd name="connsiteX4-123" fmla="*/ 575953 w 734748"/>
                  <a:gd name="connsiteY4-124" fmla="*/ 111257 h 776646"/>
                  <a:gd name="connsiteX5-125" fmla="*/ 730801 w 734748"/>
                  <a:gd name="connsiteY5-126" fmla="*/ 360131 h 776646"/>
                  <a:gd name="connsiteX6-127" fmla="*/ 411441 w 734748"/>
                  <a:gd name="connsiteY6-128" fmla="*/ 776646 h 776646"/>
                  <a:gd name="connsiteX0-129" fmla="*/ 370801 w 730801"/>
                  <a:gd name="connsiteY0-130" fmla="*/ 720131 h 776646"/>
                  <a:gd name="connsiteX1-131" fmla="*/ 10801 w 730801"/>
                  <a:gd name="connsiteY1-132" fmla="*/ 360131 h 776646"/>
                  <a:gd name="connsiteX2-133" fmla="*/ 118752 w 730801"/>
                  <a:gd name="connsiteY2-134" fmla="*/ 95382 h 776646"/>
                  <a:gd name="connsiteX3-135" fmla="*/ 370801 w 730801"/>
                  <a:gd name="connsiteY3-136" fmla="*/ 131 h 776646"/>
                  <a:gd name="connsiteX4-137" fmla="*/ 575953 w 730801"/>
                  <a:gd name="connsiteY4-138" fmla="*/ 111257 h 776646"/>
                  <a:gd name="connsiteX5-139" fmla="*/ 730801 w 730801"/>
                  <a:gd name="connsiteY5-140" fmla="*/ 360131 h 776646"/>
                  <a:gd name="connsiteX6-141" fmla="*/ 411441 w 730801"/>
                  <a:gd name="connsiteY6-142" fmla="*/ 776646 h 776646"/>
                  <a:gd name="connsiteX0-143" fmla="*/ 370801 w 737107"/>
                  <a:gd name="connsiteY0-144" fmla="*/ 720007 h 776522"/>
                  <a:gd name="connsiteX1-145" fmla="*/ 10801 w 737107"/>
                  <a:gd name="connsiteY1-146" fmla="*/ 360007 h 776522"/>
                  <a:gd name="connsiteX2-147" fmla="*/ 118752 w 737107"/>
                  <a:gd name="connsiteY2-148" fmla="*/ 95258 h 776522"/>
                  <a:gd name="connsiteX3-149" fmla="*/ 370801 w 737107"/>
                  <a:gd name="connsiteY3-150" fmla="*/ 7 h 776522"/>
                  <a:gd name="connsiteX4-151" fmla="*/ 604528 w 737107"/>
                  <a:gd name="connsiteY4-152" fmla="*/ 92083 h 776522"/>
                  <a:gd name="connsiteX5-153" fmla="*/ 730801 w 737107"/>
                  <a:gd name="connsiteY5-154" fmla="*/ 360007 h 776522"/>
                  <a:gd name="connsiteX6-155" fmla="*/ 411441 w 737107"/>
                  <a:gd name="connsiteY6-156" fmla="*/ 776522 h 776522"/>
                  <a:gd name="connsiteX0-157" fmla="*/ 370801 w 730828"/>
                  <a:gd name="connsiteY0-158" fmla="*/ 720007 h 776522"/>
                  <a:gd name="connsiteX1-159" fmla="*/ 10801 w 730828"/>
                  <a:gd name="connsiteY1-160" fmla="*/ 360007 h 776522"/>
                  <a:gd name="connsiteX2-161" fmla="*/ 118752 w 730828"/>
                  <a:gd name="connsiteY2-162" fmla="*/ 95258 h 776522"/>
                  <a:gd name="connsiteX3-163" fmla="*/ 370801 w 730828"/>
                  <a:gd name="connsiteY3-164" fmla="*/ 7 h 776522"/>
                  <a:gd name="connsiteX4-165" fmla="*/ 604528 w 730828"/>
                  <a:gd name="connsiteY4-166" fmla="*/ 92083 h 776522"/>
                  <a:gd name="connsiteX5-167" fmla="*/ 730801 w 730828"/>
                  <a:gd name="connsiteY5-168" fmla="*/ 360007 h 776522"/>
                  <a:gd name="connsiteX6-169" fmla="*/ 595003 w 730828"/>
                  <a:gd name="connsiteY6-170" fmla="*/ 584208 h 776522"/>
                  <a:gd name="connsiteX7" fmla="*/ 411441 w 730828"/>
                  <a:gd name="connsiteY7" fmla="*/ 776522 h 776522"/>
                  <a:gd name="connsiteX0-171" fmla="*/ 370801 w 730828"/>
                  <a:gd name="connsiteY0-172" fmla="*/ 720007 h 776522"/>
                  <a:gd name="connsiteX1-173" fmla="*/ 10801 w 730828"/>
                  <a:gd name="connsiteY1-174" fmla="*/ 360007 h 776522"/>
                  <a:gd name="connsiteX2-175" fmla="*/ 118752 w 730828"/>
                  <a:gd name="connsiteY2-176" fmla="*/ 95258 h 776522"/>
                  <a:gd name="connsiteX3-177" fmla="*/ 370801 w 730828"/>
                  <a:gd name="connsiteY3-178" fmla="*/ 7 h 776522"/>
                  <a:gd name="connsiteX4-179" fmla="*/ 604528 w 730828"/>
                  <a:gd name="connsiteY4-180" fmla="*/ 92083 h 776522"/>
                  <a:gd name="connsiteX5-181" fmla="*/ 730801 w 730828"/>
                  <a:gd name="connsiteY5-182" fmla="*/ 360007 h 776522"/>
                  <a:gd name="connsiteX6-183" fmla="*/ 595003 w 730828"/>
                  <a:gd name="connsiteY6-184" fmla="*/ 584208 h 776522"/>
                  <a:gd name="connsiteX7-185" fmla="*/ 411441 w 730828"/>
                  <a:gd name="connsiteY7-186" fmla="*/ 776522 h 776522"/>
                  <a:gd name="connsiteX0-187" fmla="*/ 370801 w 730927"/>
                  <a:gd name="connsiteY0-188" fmla="*/ 720007 h 776522"/>
                  <a:gd name="connsiteX1-189" fmla="*/ 10801 w 730927"/>
                  <a:gd name="connsiteY1-190" fmla="*/ 360007 h 776522"/>
                  <a:gd name="connsiteX2-191" fmla="*/ 118752 w 730927"/>
                  <a:gd name="connsiteY2-192" fmla="*/ 95258 h 776522"/>
                  <a:gd name="connsiteX3-193" fmla="*/ 370801 w 730927"/>
                  <a:gd name="connsiteY3-194" fmla="*/ 7 h 776522"/>
                  <a:gd name="connsiteX4-195" fmla="*/ 604528 w 730927"/>
                  <a:gd name="connsiteY4-196" fmla="*/ 92083 h 776522"/>
                  <a:gd name="connsiteX5-197" fmla="*/ 730801 w 730927"/>
                  <a:gd name="connsiteY5-198" fmla="*/ 360007 h 776522"/>
                  <a:gd name="connsiteX6-199" fmla="*/ 623578 w 730927"/>
                  <a:gd name="connsiteY6-200" fmla="*/ 615958 h 776522"/>
                  <a:gd name="connsiteX7-201" fmla="*/ 411441 w 730927"/>
                  <a:gd name="connsiteY7-202" fmla="*/ 776522 h 776522"/>
                  <a:gd name="connsiteX0-203" fmla="*/ 360038 w 720164"/>
                  <a:gd name="connsiteY0-204" fmla="*/ 720007 h 776522"/>
                  <a:gd name="connsiteX1-205" fmla="*/ 117515 w 720164"/>
                  <a:gd name="connsiteY1-206" fmla="*/ 574683 h 776522"/>
                  <a:gd name="connsiteX2-207" fmla="*/ 38 w 720164"/>
                  <a:gd name="connsiteY2-208" fmla="*/ 360007 h 776522"/>
                  <a:gd name="connsiteX3-209" fmla="*/ 107989 w 720164"/>
                  <a:gd name="connsiteY3-210" fmla="*/ 95258 h 776522"/>
                  <a:gd name="connsiteX4-211" fmla="*/ 360038 w 720164"/>
                  <a:gd name="connsiteY4-212" fmla="*/ 7 h 776522"/>
                  <a:gd name="connsiteX5-213" fmla="*/ 593765 w 720164"/>
                  <a:gd name="connsiteY5-214" fmla="*/ 92083 h 776522"/>
                  <a:gd name="connsiteX6-215" fmla="*/ 720038 w 720164"/>
                  <a:gd name="connsiteY6-216" fmla="*/ 360007 h 776522"/>
                  <a:gd name="connsiteX7-217" fmla="*/ 612815 w 720164"/>
                  <a:gd name="connsiteY7-218" fmla="*/ 615958 h 776522"/>
                  <a:gd name="connsiteX8" fmla="*/ 400678 w 720164"/>
                  <a:gd name="connsiteY8" fmla="*/ 776522 h 776522"/>
                  <a:gd name="connsiteX0-219" fmla="*/ 360038 w 720164"/>
                  <a:gd name="connsiteY0-220" fmla="*/ 720007 h 776522"/>
                  <a:gd name="connsiteX1-221" fmla="*/ 117515 w 720164"/>
                  <a:gd name="connsiteY1-222" fmla="*/ 574683 h 776522"/>
                  <a:gd name="connsiteX2-223" fmla="*/ 38 w 720164"/>
                  <a:gd name="connsiteY2-224" fmla="*/ 360007 h 776522"/>
                  <a:gd name="connsiteX3-225" fmla="*/ 107989 w 720164"/>
                  <a:gd name="connsiteY3-226" fmla="*/ 95258 h 776522"/>
                  <a:gd name="connsiteX4-227" fmla="*/ 360038 w 720164"/>
                  <a:gd name="connsiteY4-228" fmla="*/ 7 h 776522"/>
                  <a:gd name="connsiteX5-229" fmla="*/ 593765 w 720164"/>
                  <a:gd name="connsiteY5-230" fmla="*/ 92083 h 776522"/>
                  <a:gd name="connsiteX6-231" fmla="*/ 720038 w 720164"/>
                  <a:gd name="connsiteY6-232" fmla="*/ 360007 h 776522"/>
                  <a:gd name="connsiteX7-233" fmla="*/ 612815 w 720164"/>
                  <a:gd name="connsiteY7-234" fmla="*/ 615958 h 776522"/>
                  <a:gd name="connsiteX8-235" fmla="*/ 400678 w 720164"/>
                  <a:gd name="connsiteY8-236" fmla="*/ 776522 h 776522"/>
                  <a:gd name="connsiteX0-237" fmla="*/ 360017 w 720143"/>
                  <a:gd name="connsiteY0-238" fmla="*/ 720007 h 776522"/>
                  <a:gd name="connsiteX1-239" fmla="*/ 114319 w 720143"/>
                  <a:gd name="connsiteY1-240" fmla="*/ 596908 h 776522"/>
                  <a:gd name="connsiteX2-241" fmla="*/ 17 w 720143"/>
                  <a:gd name="connsiteY2-242" fmla="*/ 360007 h 776522"/>
                  <a:gd name="connsiteX3-243" fmla="*/ 107968 w 720143"/>
                  <a:gd name="connsiteY3-244" fmla="*/ 95258 h 776522"/>
                  <a:gd name="connsiteX4-245" fmla="*/ 360017 w 720143"/>
                  <a:gd name="connsiteY4-246" fmla="*/ 7 h 776522"/>
                  <a:gd name="connsiteX5-247" fmla="*/ 593744 w 720143"/>
                  <a:gd name="connsiteY5-248" fmla="*/ 92083 h 776522"/>
                  <a:gd name="connsiteX6-249" fmla="*/ 720017 w 720143"/>
                  <a:gd name="connsiteY6-250" fmla="*/ 360007 h 776522"/>
                  <a:gd name="connsiteX7-251" fmla="*/ 612794 w 720143"/>
                  <a:gd name="connsiteY7-252" fmla="*/ 615958 h 776522"/>
                  <a:gd name="connsiteX8-253" fmla="*/ 400657 w 720143"/>
                  <a:gd name="connsiteY8-254" fmla="*/ 776522 h 7765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71" y="connsiteY5-72"/>
                  </a:cxn>
                  <a:cxn ang="0">
                    <a:pos x="connsiteX6-85" y="connsiteY6-86"/>
                  </a:cxn>
                  <a:cxn ang="0">
                    <a:pos x="connsiteX7-185" y="connsiteY7-186"/>
                  </a:cxn>
                  <a:cxn ang="0">
                    <a:pos x="connsiteX8-235" y="connsiteY8-236"/>
                  </a:cxn>
                </a:cxnLst>
                <a:rect l="l" t="t" r="r" b="b"/>
                <a:pathLst>
                  <a:path w="720143" h="776522">
                    <a:moveTo>
                      <a:pt x="360017" y="720007"/>
                    </a:moveTo>
                    <a:cubicBezTo>
                      <a:pt x="319597" y="695786"/>
                      <a:pt x="174319" y="656908"/>
                      <a:pt x="114319" y="596908"/>
                    </a:cubicBezTo>
                    <a:cubicBezTo>
                      <a:pt x="54319" y="536908"/>
                      <a:pt x="1076" y="443615"/>
                      <a:pt x="17" y="360007"/>
                    </a:cubicBezTo>
                    <a:cubicBezTo>
                      <a:pt x="-1042" y="276399"/>
                      <a:pt x="47968" y="155258"/>
                      <a:pt x="107968" y="95258"/>
                    </a:cubicBezTo>
                    <a:cubicBezTo>
                      <a:pt x="167968" y="35258"/>
                      <a:pt x="279054" y="536"/>
                      <a:pt x="360017" y="7"/>
                    </a:cubicBezTo>
                    <a:cubicBezTo>
                      <a:pt x="440980" y="-522"/>
                      <a:pt x="533744" y="32083"/>
                      <a:pt x="593744" y="92083"/>
                    </a:cubicBezTo>
                    <a:cubicBezTo>
                      <a:pt x="653744" y="152083"/>
                      <a:pt x="716842" y="272695"/>
                      <a:pt x="720017" y="360007"/>
                    </a:cubicBezTo>
                    <a:cubicBezTo>
                      <a:pt x="723192" y="447319"/>
                      <a:pt x="666021" y="546539"/>
                      <a:pt x="612794" y="615958"/>
                    </a:cubicBezTo>
                    <a:cubicBezTo>
                      <a:pt x="559567" y="685377"/>
                      <a:pt x="431251" y="744470"/>
                      <a:pt x="400657" y="776522"/>
                    </a:cubicBezTo>
                  </a:path>
                </a:pathLst>
              </a:cu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6230118" y="3832904"/>
              <a:ext cx="1080000" cy="1080000"/>
              <a:chOff x="8187325" y="2653894"/>
              <a:chExt cx="1080000" cy="1080000"/>
            </a:xfrm>
          </p:grpSpPr>
          <p:grpSp>
            <p:nvGrpSpPr>
              <p:cNvPr id="35" name="组合 78"/>
              <p:cNvGrpSpPr/>
              <p:nvPr/>
            </p:nvGrpSpPr>
            <p:grpSpPr>
              <a:xfrm>
                <a:off x="8473330" y="2884973"/>
                <a:ext cx="540000" cy="540000"/>
                <a:chOff x="7367401" y="2282771"/>
                <a:chExt cx="1001878" cy="994714"/>
              </a:xfrm>
              <a:blipFill>
                <a:blip r:embed="rId5"/>
                <a:stretch>
                  <a:fillRect/>
                </a:stretch>
              </a:blipFill>
            </p:grpSpPr>
            <p:sp>
              <p:nvSpPr>
                <p:cNvPr id="36" name="Freeform 32"/>
                <p:cNvSpPr/>
                <p:nvPr/>
              </p:nvSpPr>
              <p:spPr bwMode="auto">
                <a:xfrm>
                  <a:off x="7634210" y="2488996"/>
                  <a:ext cx="473930" cy="596888"/>
                </a:xfrm>
                <a:custGeom>
                  <a:avLst/>
                  <a:gdLst>
                    <a:gd name="T0" fmla="*/ 659 w 671"/>
                    <a:gd name="T1" fmla="*/ 351 h 845"/>
                    <a:gd name="T2" fmla="*/ 643 w 671"/>
                    <a:gd name="T3" fmla="*/ 429 h 845"/>
                    <a:gd name="T4" fmla="*/ 659 w 671"/>
                    <a:gd name="T5" fmla="*/ 458 h 845"/>
                    <a:gd name="T6" fmla="*/ 664 w 671"/>
                    <a:gd name="T7" fmla="*/ 493 h 845"/>
                    <a:gd name="T8" fmla="*/ 378 w 671"/>
                    <a:gd name="T9" fmla="*/ 838 h 845"/>
                    <a:gd name="T10" fmla="*/ 357 w 671"/>
                    <a:gd name="T11" fmla="*/ 840 h 845"/>
                    <a:gd name="T12" fmla="*/ 286 w 671"/>
                    <a:gd name="T13" fmla="*/ 838 h 845"/>
                    <a:gd name="T14" fmla="*/ 267 w 671"/>
                    <a:gd name="T15" fmla="*/ 834 h 845"/>
                    <a:gd name="T16" fmla="*/ 15 w 671"/>
                    <a:gd name="T17" fmla="*/ 366 h 845"/>
                    <a:gd name="T18" fmla="*/ 41 w 671"/>
                    <a:gd name="T19" fmla="*/ 49 h 845"/>
                    <a:gd name="T20" fmla="*/ 45 w 671"/>
                    <a:gd name="T21" fmla="*/ 39 h 845"/>
                    <a:gd name="T22" fmla="*/ 58 w 671"/>
                    <a:gd name="T23" fmla="*/ 39 h 845"/>
                    <a:gd name="T24" fmla="*/ 130 w 671"/>
                    <a:gd name="T25" fmla="*/ 7 h 845"/>
                    <a:gd name="T26" fmla="*/ 145 w 671"/>
                    <a:gd name="T27" fmla="*/ 1 h 845"/>
                    <a:gd name="T28" fmla="*/ 658 w 671"/>
                    <a:gd name="T29" fmla="*/ 349 h 845"/>
                    <a:gd name="T30" fmla="*/ 659 w 671"/>
                    <a:gd name="T31" fmla="*/ 351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71" h="845">
                      <a:moveTo>
                        <a:pt x="659" y="351"/>
                      </a:moveTo>
                      <a:cubicBezTo>
                        <a:pt x="641" y="374"/>
                        <a:pt x="634" y="401"/>
                        <a:pt x="643" y="429"/>
                      </a:cubicBezTo>
                      <a:cubicBezTo>
                        <a:pt x="647" y="440"/>
                        <a:pt x="651" y="451"/>
                        <a:pt x="659" y="458"/>
                      </a:cubicBezTo>
                      <a:cubicBezTo>
                        <a:pt x="671" y="469"/>
                        <a:pt x="670" y="479"/>
                        <a:pt x="664" y="493"/>
                      </a:cubicBezTo>
                      <a:cubicBezTo>
                        <a:pt x="602" y="635"/>
                        <a:pt x="505" y="749"/>
                        <a:pt x="378" y="838"/>
                      </a:cubicBezTo>
                      <a:cubicBezTo>
                        <a:pt x="371" y="844"/>
                        <a:pt x="366" y="845"/>
                        <a:pt x="357" y="840"/>
                      </a:cubicBezTo>
                      <a:cubicBezTo>
                        <a:pt x="334" y="828"/>
                        <a:pt x="310" y="827"/>
                        <a:pt x="286" y="838"/>
                      </a:cubicBezTo>
                      <a:cubicBezTo>
                        <a:pt x="278" y="842"/>
                        <a:pt x="273" y="840"/>
                        <a:pt x="267" y="834"/>
                      </a:cubicBezTo>
                      <a:cubicBezTo>
                        <a:pt x="129" y="707"/>
                        <a:pt x="41" y="553"/>
                        <a:pt x="15" y="366"/>
                      </a:cubicBezTo>
                      <a:cubicBezTo>
                        <a:pt x="0" y="259"/>
                        <a:pt x="9" y="153"/>
                        <a:pt x="41" y="49"/>
                      </a:cubicBezTo>
                      <a:cubicBezTo>
                        <a:pt x="42" y="46"/>
                        <a:pt x="44" y="43"/>
                        <a:pt x="45" y="39"/>
                      </a:cubicBezTo>
                      <a:cubicBezTo>
                        <a:pt x="50" y="39"/>
                        <a:pt x="54" y="39"/>
                        <a:pt x="58" y="39"/>
                      </a:cubicBezTo>
                      <a:cubicBezTo>
                        <a:pt x="87" y="40"/>
                        <a:pt x="110" y="29"/>
                        <a:pt x="130" y="7"/>
                      </a:cubicBezTo>
                      <a:cubicBezTo>
                        <a:pt x="133" y="3"/>
                        <a:pt x="141" y="0"/>
                        <a:pt x="145" y="1"/>
                      </a:cubicBezTo>
                      <a:cubicBezTo>
                        <a:pt x="359" y="54"/>
                        <a:pt x="532" y="167"/>
                        <a:pt x="658" y="349"/>
                      </a:cubicBezTo>
                      <a:cubicBezTo>
                        <a:pt x="658" y="349"/>
                        <a:pt x="658" y="350"/>
                        <a:pt x="659" y="351"/>
                      </a:cubicBezTo>
                      <a:close/>
                    </a:path>
                  </a:pathLst>
                </a:custGeom>
                <a:grpFill/>
                <a:ln>
                  <a:noFill/>
                </a:ln>
              </p:spPr>
              <p:txBody>
                <a:bodyPr/>
                <a:lstStyle/>
                <a:p>
                  <a:pPr defTabSz="608965" fontAlgn="auto">
                    <a:spcBef>
                      <a:spcPts val="0"/>
                    </a:spcBef>
                    <a:spcAft>
                      <a:spcPts val="0"/>
                    </a:spcAft>
                    <a:defRPr/>
                  </a:pPr>
                  <a:endParaRPr lang="zh-HK" altLang="en-US">
                    <a:latin typeface="+mn-lt"/>
                    <a:ea typeface="微软雅黑" panose="020B0503020204020204" pitchFamily="34" charset="-122"/>
                  </a:endParaRPr>
                </a:p>
              </p:txBody>
            </p:sp>
            <p:sp>
              <p:nvSpPr>
                <p:cNvPr id="37" name="Freeform 33"/>
                <p:cNvSpPr/>
                <p:nvPr/>
              </p:nvSpPr>
              <p:spPr bwMode="auto">
                <a:xfrm>
                  <a:off x="7367401" y="2493174"/>
                  <a:ext cx="439907" cy="697464"/>
                </a:xfrm>
                <a:custGeom>
                  <a:avLst/>
                  <a:gdLst>
                    <a:gd name="T0" fmla="*/ 338 w 623"/>
                    <a:gd name="T1" fmla="*/ 987 h 987"/>
                    <a:gd name="T2" fmla="*/ 328 w 623"/>
                    <a:gd name="T3" fmla="*/ 982 h 987"/>
                    <a:gd name="T4" fmla="*/ 13 w 623"/>
                    <a:gd name="T5" fmla="*/ 504 h 987"/>
                    <a:gd name="T6" fmla="*/ 20 w 623"/>
                    <a:gd name="T7" fmla="*/ 260 h 987"/>
                    <a:gd name="T8" fmla="*/ 38 w 623"/>
                    <a:gd name="T9" fmla="*/ 223 h 987"/>
                    <a:gd name="T10" fmla="*/ 362 w 623"/>
                    <a:gd name="T11" fmla="*/ 1 h 987"/>
                    <a:gd name="T12" fmla="*/ 375 w 623"/>
                    <a:gd name="T13" fmla="*/ 3 h 987"/>
                    <a:gd name="T14" fmla="*/ 380 w 623"/>
                    <a:gd name="T15" fmla="*/ 21 h 987"/>
                    <a:gd name="T16" fmla="*/ 344 w 623"/>
                    <a:gd name="T17" fmla="*/ 309 h 987"/>
                    <a:gd name="T18" fmla="*/ 567 w 623"/>
                    <a:gd name="T19" fmla="*/ 812 h 987"/>
                    <a:gd name="T20" fmla="*/ 615 w 623"/>
                    <a:gd name="T21" fmla="*/ 859 h 987"/>
                    <a:gd name="T22" fmla="*/ 618 w 623"/>
                    <a:gd name="T23" fmla="*/ 875 h 987"/>
                    <a:gd name="T24" fmla="*/ 612 w 623"/>
                    <a:gd name="T25" fmla="*/ 895 h 987"/>
                    <a:gd name="T26" fmla="*/ 588 w 623"/>
                    <a:gd name="T27" fmla="*/ 924 h 987"/>
                    <a:gd name="T28" fmla="*/ 345 w 623"/>
                    <a:gd name="T29" fmla="*/ 986 h 987"/>
                    <a:gd name="T30" fmla="*/ 338 w 623"/>
                    <a:gd name="T31" fmla="*/ 987 h 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23" h="987">
                      <a:moveTo>
                        <a:pt x="338" y="987"/>
                      </a:moveTo>
                      <a:cubicBezTo>
                        <a:pt x="336" y="986"/>
                        <a:pt x="332" y="984"/>
                        <a:pt x="328" y="982"/>
                      </a:cubicBezTo>
                      <a:cubicBezTo>
                        <a:pt x="154" y="868"/>
                        <a:pt x="47" y="710"/>
                        <a:pt x="13" y="504"/>
                      </a:cubicBezTo>
                      <a:cubicBezTo>
                        <a:pt x="0" y="422"/>
                        <a:pt x="3" y="341"/>
                        <a:pt x="20" y="260"/>
                      </a:cubicBezTo>
                      <a:cubicBezTo>
                        <a:pt x="23" y="245"/>
                        <a:pt x="28" y="234"/>
                        <a:pt x="38" y="223"/>
                      </a:cubicBezTo>
                      <a:cubicBezTo>
                        <a:pt x="129" y="124"/>
                        <a:pt x="237" y="51"/>
                        <a:pt x="362" y="1"/>
                      </a:cubicBezTo>
                      <a:cubicBezTo>
                        <a:pt x="365" y="0"/>
                        <a:pt x="373" y="1"/>
                        <a:pt x="375" y="3"/>
                      </a:cubicBezTo>
                      <a:cubicBezTo>
                        <a:pt x="379" y="8"/>
                        <a:pt x="382" y="16"/>
                        <a:pt x="380" y="21"/>
                      </a:cubicBezTo>
                      <a:cubicBezTo>
                        <a:pt x="351" y="115"/>
                        <a:pt x="338" y="211"/>
                        <a:pt x="344" y="309"/>
                      </a:cubicBezTo>
                      <a:cubicBezTo>
                        <a:pt x="358" y="504"/>
                        <a:pt x="435" y="670"/>
                        <a:pt x="567" y="812"/>
                      </a:cubicBezTo>
                      <a:cubicBezTo>
                        <a:pt x="582" y="828"/>
                        <a:pt x="598" y="844"/>
                        <a:pt x="615" y="859"/>
                      </a:cubicBezTo>
                      <a:cubicBezTo>
                        <a:pt x="620" y="864"/>
                        <a:pt x="623" y="868"/>
                        <a:pt x="618" y="875"/>
                      </a:cubicBezTo>
                      <a:cubicBezTo>
                        <a:pt x="615" y="881"/>
                        <a:pt x="612" y="889"/>
                        <a:pt x="612" y="895"/>
                      </a:cubicBezTo>
                      <a:cubicBezTo>
                        <a:pt x="614" y="914"/>
                        <a:pt x="601" y="918"/>
                        <a:pt x="588" y="924"/>
                      </a:cubicBezTo>
                      <a:cubicBezTo>
                        <a:pt x="510" y="956"/>
                        <a:pt x="429" y="976"/>
                        <a:pt x="345" y="986"/>
                      </a:cubicBezTo>
                      <a:cubicBezTo>
                        <a:pt x="344" y="986"/>
                        <a:pt x="342" y="986"/>
                        <a:pt x="338" y="987"/>
                      </a:cubicBezTo>
                      <a:close/>
                    </a:path>
                  </a:pathLst>
                </a:custGeom>
                <a:grpFill/>
                <a:ln>
                  <a:noFill/>
                </a:ln>
              </p:spPr>
              <p:txBody>
                <a:bodyPr/>
                <a:lstStyle/>
                <a:p>
                  <a:pPr defTabSz="608965" fontAlgn="auto">
                    <a:spcBef>
                      <a:spcPts val="0"/>
                    </a:spcBef>
                    <a:spcAft>
                      <a:spcPts val="0"/>
                    </a:spcAft>
                    <a:defRPr/>
                  </a:pPr>
                  <a:endParaRPr lang="zh-HK" altLang="en-US">
                    <a:latin typeface="+mn-lt"/>
                    <a:ea typeface="微软雅黑" panose="020B0503020204020204" pitchFamily="34" charset="-122"/>
                  </a:endParaRPr>
                </a:p>
              </p:txBody>
            </p:sp>
            <p:sp>
              <p:nvSpPr>
                <p:cNvPr id="38" name="Freeform 34"/>
                <p:cNvSpPr/>
                <p:nvPr/>
              </p:nvSpPr>
              <p:spPr bwMode="auto">
                <a:xfrm>
                  <a:off x="8168724" y="2543313"/>
                  <a:ext cx="200555" cy="558090"/>
                </a:xfrm>
                <a:custGeom>
                  <a:avLst/>
                  <a:gdLst>
                    <a:gd name="T0" fmla="*/ 39 w 284"/>
                    <a:gd name="T1" fmla="*/ 0 h 790"/>
                    <a:gd name="T2" fmla="*/ 229 w 284"/>
                    <a:gd name="T3" fmla="*/ 159 h 790"/>
                    <a:gd name="T4" fmla="*/ 235 w 284"/>
                    <a:gd name="T5" fmla="*/ 173 h 790"/>
                    <a:gd name="T6" fmla="*/ 78 w 284"/>
                    <a:gd name="T7" fmla="*/ 785 h 790"/>
                    <a:gd name="T8" fmla="*/ 74 w 284"/>
                    <a:gd name="T9" fmla="*/ 790 h 790"/>
                    <a:gd name="T10" fmla="*/ 71 w 284"/>
                    <a:gd name="T11" fmla="*/ 790 h 790"/>
                    <a:gd name="T12" fmla="*/ 73 w 284"/>
                    <a:gd name="T13" fmla="*/ 770 h 790"/>
                    <a:gd name="T14" fmla="*/ 23 w 284"/>
                    <a:gd name="T15" fmla="*/ 412 h 790"/>
                    <a:gd name="T16" fmla="*/ 28 w 284"/>
                    <a:gd name="T17" fmla="*/ 390 h 790"/>
                    <a:gd name="T18" fmla="*/ 12 w 284"/>
                    <a:gd name="T19" fmla="*/ 254 h 790"/>
                    <a:gd name="T20" fmla="*/ 2 w 284"/>
                    <a:gd name="T21" fmla="*/ 231 h 790"/>
                    <a:gd name="T22" fmla="*/ 5 w 284"/>
                    <a:gd name="T23" fmla="*/ 37 h 790"/>
                    <a:gd name="T24" fmla="*/ 13 w 284"/>
                    <a:gd name="T25" fmla="*/ 20 h 790"/>
                    <a:gd name="T26" fmla="*/ 39 w 284"/>
                    <a:gd name="T27" fmla="*/ 0 h 7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790">
                      <a:moveTo>
                        <a:pt x="39" y="0"/>
                      </a:moveTo>
                      <a:cubicBezTo>
                        <a:pt x="110" y="44"/>
                        <a:pt x="173" y="97"/>
                        <a:pt x="229" y="159"/>
                      </a:cubicBezTo>
                      <a:cubicBezTo>
                        <a:pt x="232" y="163"/>
                        <a:pt x="234" y="168"/>
                        <a:pt x="235" y="173"/>
                      </a:cubicBezTo>
                      <a:cubicBezTo>
                        <a:pt x="284" y="403"/>
                        <a:pt x="231" y="607"/>
                        <a:pt x="78" y="785"/>
                      </a:cubicBezTo>
                      <a:cubicBezTo>
                        <a:pt x="77" y="787"/>
                        <a:pt x="75" y="788"/>
                        <a:pt x="74" y="790"/>
                      </a:cubicBezTo>
                      <a:cubicBezTo>
                        <a:pt x="73" y="790"/>
                        <a:pt x="73" y="790"/>
                        <a:pt x="71" y="790"/>
                      </a:cubicBezTo>
                      <a:cubicBezTo>
                        <a:pt x="71" y="784"/>
                        <a:pt x="72" y="777"/>
                        <a:pt x="73" y="770"/>
                      </a:cubicBezTo>
                      <a:cubicBezTo>
                        <a:pt x="86" y="647"/>
                        <a:pt x="68" y="527"/>
                        <a:pt x="23" y="412"/>
                      </a:cubicBezTo>
                      <a:cubicBezTo>
                        <a:pt x="20" y="403"/>
                        <a:pt x="20" y="398"/>
                        <a:pt x="28" y="390"/>
                      </a:cubicBezTo>
                      <a:cubicBezTo>
                        <a:pt x="70" y="351"/>
                        <a:pt x="63" y="283"/>
                        <a:pt x="12" y="254"/>
                      </a:cubicBezTo>
                      <a:cubicBezTo>
                        <a:pt x="1" y="248"/>
                        <a:pt x="0" y="242"/>
                        <a:pt x="2" y="231"/>
                      </a:cubicBezTo>
                      <a:cubicBezTo>
                        <a:pt x="12" y="167"/>
                        <a:pt x="13" y="102"/>
                        <a:pt x="5" y="37"/>
                      </a:cubicBezTo>
                      <a:cubicBezTo>
                        <a:pt x="4" y="30"/>
                        <a:pt x="5" y="25"/>
                        <a:pt x="13" y="20"/>
                      </a:cubicBezTo>
                      <a:cubicBezTo>
                        <a:pt x="21" y="15"/>
                        <a:pt x="29" y="8"/>
                        <a:pt x="39" y="0"/>
                      </a:cubicBezTo>
                      <a:close/>
                    </a:path>
                  </a:pathLst>
                </a:custGeom>
                <a:grpFill/>
                <a:ln>
                  <a:noFill/>
                </a:ln>
              </p:spPr>
              <p:txBody>
                <a:bodyPr/>
                <a:lstStyle/>
                <a:p>
                  <a:pPr defTabSz="608965" fontAlgn="auto">
                    <a:spcBef>
                      <a:spcPts val="0"/>
                    </a:spcBef>
                    <a:spcAft>
                      <a:spcPts val="0"/>
                    </a:spcAft>
                    <a:defRPr/>
                  </a:pPr>
                  <a:endParaRPr lang="zh-HK" altLang="en-US">
                    <a:latin typeface="+mn-lt"/>
                    <a:ea typeface="微软雅黑" panose="020B0503020204020204" pitchFamily="34" charset="-122"/>
                  </a:endParaRPr>
                </a:p>
              </p:txBody>
            </p:sp>
            <p:sp>
              <p:nvSpPr>
                <p:cNvPr id="39" name="Freeform 35"/>
                <p:cNvSpPr/>
                <p:nvPr/>
              </p:nvSpPr>
              <p:spPr bwMode="auto">
                <a:xfrm>
                  <a:off x="7913256" y="2835191"/>
                  <a:ext cx="280239" cy="378725"/>
                </a:xfrm>
                <a:custGeom>
                  <a:avLst/>
                  <a:gdLst>
                    <a:gd name="T0" fmla="*/ 395 w 397"/>
                    <a:gd name="T1" fmla="*/ 316 h 536"/>
                    <a:gd name="T2" fmla="*/ 381 w 397"/>
                    <a:gd name="T3" fmla="*/ 422 h 536"/>
                    <a:gd name="T4" fmla="*/ 371 w 397"/>
                    <a:gd name="T5" fmla="*/ 440 h 536"/>
                    <a:gd name="T6" fmla="*/ 230 w 397"/>
                    <a:gd name="T7" fmla="*/ 533 h 536"/>
                    <a:gd name="T8" fmla="*/ 211 w 397"/>
                    <a:gd name="T9" fmla="*/ 535 h 536"/>
                    <a:gd name="T10" fmla="*/ 17 w 397"/>
                    <a:gd name="T11" fmla="*/ 450 h 536"/>
                    <a:gd name="T12" fmla="*/ 10 w 397"/>
                    <a:gd name="T13" fmla="*/ 436 h 536"/>
                    <a:gd name="T14" fmla="*/ 6 w 397"/>
                    <a:gd name="T15" fmla="*/ 405 h 536"/>
                    <a:gd name="T16" fmla="*/ 17 w 397"/>
                    <a:gd name="T17" fmla="*/ 377 h 536"/>
                    <a:gd name="T18" fmla="*/ 311 w 397"/>
                    <a:gd name="T19" fmla="*/ 12 h 536"/>
                    <a:gd name="T20" fmla="*/ 325 w 397"/>
                    <a:gd name="T21" fmla="*/ 1 h 536"/>
                    <a:gd name="T22" fmla="*/ 345 w 397"/>
                    <a:gd name="T23" fmla="*/ 14 h 536"/>
                    <a:gd name="T24" fmla="*/ 395 w 397"/>
                    <a:gd name="T25" fmla="*/ 316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7" h="536">
                      <a:moveTo>
                        <a:pt x="395" y="316"/>
                      </a:moveTo>
                      <a:cubicBezTo>
                        <a:pt x="393" y="337"/>
                        <a:pt x="388" y="380"/>
                        <a:pt x="381" y="422"/>
                      </a:cubicBezTo>
                      <a:cubicBezTo>
                        <a:pt x="380" y="428"/>
                        <a:pt x="376" y="435"/>
                        <a:pt x="371" y="440"/>
                      </a:cubicBezTo>
                      <a:cubicBezTo>
                        <a:pt x="328" y="477"/>
                        <a:pt x="281" y="508"/>
                        <a:pt x="230" y="533"/>
                      </a:cubicBezTo>
                      <a:cubicBezTo>
                        <a:pt x="224" y="535"/>
                        <a:pt x="217" y="536"/>
                        <a:pt x="211" y="535"/>
                      </a:cubicBezTo>
                      <a:cubicBezTo>
                        <a:pt x="143" y="515"/>
                        <a:pt x="78" y="486"/>
                        <a:pt x="17" y="450"/>
                      </a:cubicBezTo>
                      <a:cubicBezTo>
                        <a:pt x="13" y="448"/>
                        <a:pt x="10" y="441"/>
                        <a:pt x="10" y="436"/>
                      </a:cubicBezTo>
                      <a:cubicBezTo>
                        <a:pt x="8" y="426"/>
                        <a:pt x="10" y="414"/>
                        <a:pt x="6" y="405"/>
                      </a:cubicBezTo>
                      <a:cubicBezTo>
                        <a:pt x="0" y="391"/>
                        <a:pt x="6" y="385"/>
                        <a:pt x="17" y="377"/>
                      </a:cubicBezTo>
                      <a:cubicBezTo>
                        <a:pt x="149" y="283"/>
                        <a:pt x="248" y="162"/>
                        <a:pt x="311" y="12"/>
                      </a:cubicBezTo>
                      <a:cubicBezTo>
                        <a:pt x="314" y="6"/>
                        <a:pt x="315" y="0"/>
                        <a:pt x="325" y="1"/>
                      </a:cubicBezTo>
                      <a:cubicBezTo>
                        <a:pt x="335" y="2"/>
                        <a:pt x="341" y="3"/>
                        <a:pt x="345" y="14"/>
                      </a:cubicBezTo>
                      <a:cubicBezTo>
                        <a:pt x="380" y="104"/>
                        <a:pt x="397" y="198"/>
                        <a:pt x="395" y="316"/>
                      </a:cubicBezTo>
                      <a:close/>
                    </a:path>
                  </a:pathLst>
                </a:custGeom>
                <a:grpFill/>
                <a:ln>
                  <a:noFill/>
                </a:ln>
              </p:spPr>
              <p:txBody>
                <a:bodyPr/>
                <a:lstStyle/>
                <a:p>
                  <a:pPr defTabSz="608965" fontAlgn="auto">
                    <a:spcBef>
                      <a:spcPts val="0"/>
                    </a:spcBef>
                    <a:spcAft>
                      <a:spcPts val="0"/>
                    </a:spcAft>
                    <a:defRPr/>
                  </a:pPr>
                  <a:endParaRPr lang="zh-HK" altLang="en-US">
                    <a:latin typeface="+mn-lt"/>
                    <a:ea typeface="微软雅黑" panose="020B0503020204020204" pitchFamily="34" charset="-122"/>
                  </a:endParaRPr>
                </a:p>
              </p:txBody>
            </p:sp>
            <p:sp>
              <p:nvSpPr>
                <p:cNvPr id="47" name="Freeform 36"/>
                <p:cNvSpPr/>
                <p:nvPr/>
              </p:nvSpPr>
              <p:spPr bwMode="auto">
                <a:xfrm>
                  <a:off x="7715387" y="2282771"/>
                  <a:ext cx="396036" cy="180857"/>
                </a:xfrm>
                <a:custGeom>
                  <a:avLst/>
                  <a:gdLst>
                    <a:gd name="T0" fmla="*/ 0 w 561"/>
                    <a:gd name="T1" fmla="*/ 175 h 256"/>
                    <a:gd name="T2" fmla="*/ 127 w 561"/>
                    <a:gd name="T3" fmla="*/ 15 h 256"/>
                    <a:gd name="T4" fmla="*/ 140 w 561"/>
                    <a:gd name="T5" fmla="*/ 10 h 256"/>
                    <a:gd name="T6" fmla="*/ 455 w 561"/>
                    <a:gd name="T7" fmla="*/ 54 h 256"/>
                    <a:gd name="T8" fmla="*/ 477 w 561"/>
                    <a:gd name="T9" fmla="*/ 72 h 256"/>
                    <a:gd name="T10" fmla="*/ 560 w 561"/>
                    <a:gd name="T11" fmla="*/ 230 h 256"/>
                    <a:gd name="T12" fmla="*/ 559 w 561"/>
                    <a:gd name="T13" fmla="*/ 246 h 256"/>
                    <a:gd name="T14" fmla="*/ 538 w 561"/>
                    <a:gd name="T15" fmla="*/ 253 h 256"/>
                    <a:gd name="T16" fmla="*/ 184 w 561"/>
                    <a:gd name="T17" fmla="*/ 193 h 256"/>
                    <a:gd name="T18" fmla="*/ 43 w 561"/>
                    <a:gd name="T19" fmla="*/ 206 h 256"/>
                    <a:gd name="T20" fmla="*/ 19 w 561"/>
                    <a:gd name="T21" fmla="*/ 197 h 256"/>
                    <a:gd name="T22" fmla="*/ 0 w 561"/>
                    <a:gd name="T23" fmla="*/ 175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256">
                      <a:moveTo>
                        <a:pt x="0" y="175"/>
                      </a:moveTo>
                      <a:cubicBezTo>
                        <a:pt x="36" y="116"/>
                        <a:pt x="78" y="63"/>
                        <a:pt x="127" y="15"/>
                      </a:cubicBezTo>
                      <a:cubicBezTo>
                        <a:pt x="130" y="12"/>
                        <a:pt x="136" y="11"/>
                        <a:pt x="140" y="10"/>
                      </a:cubicBezTo>
                      <a:cubicBezTo>
                        <a:pt x="249" y="0"/>
                        <a:pt x="354" y="15"/>
                        <a:pt x="455" y="54"/>
                      </a:cubicBezTo>
                      <a:cubicBezTo>
                        <a:pt x="463" y="58"/>
                        <a:pt x="472" y="65"/>
                        <a:pt x="477" y="72"/>
                      </a:cubicBezTo>
                      <a:cubicBezTo>
                        <a:pt x="511" y="121"/>
                        <a:pt x="539" y="174"/>
                        <a:pt x="560" y="230"/>
                      </a:cubicBezTo>
                      <a:cubicBezTo>
                        <a:pt x="561" y="235"/>
                        <a:pt x="561" y="242"/>
                        <a:pt x="559" y="246"/>
                      </a:cubicBezTo>
                      <a:cubicBezTo>
                        <a:pt x="554" y="253"/>
                        <a:pt x="548" y="256"/>
                        <a:pt x="538" y="253"/>
                      </a:cubicBezTo>
                      <a:cubicBezTo>
                        <a:pt x="424" y="210"/>
                        <a:pt x="306" y="189"/>
                        <a:pt x="184" y="193"/>
                      </a:cubicBezTo>
                      <a:cubicBezTo>
                        <a:pt x="137" y="195"/>
                        <a:pt x="90" y="201"/>
                        <a:pt x="43" y="206"/>
                      </a:cubicBezTo>
                      <a:cubicBezTo>
                        <a:pt x="32" y="208"/>
                        <a:pt x="24" y="208"/>
                        <a:pt x="19" y="197"/>
                      </a:cubicBezTo>
                      <a:cubicBezTo>
                        <a:pt x="15" y="189"/>
                        <a:pt x="7" y="183"/>
                        <a:pt x="0" y="175"/>
                      </a:cubicBezTo>
                      <a:close/>
                    </a:path>
                  </a:pathLst>
                </a:custGeom>
                <a:grpFill/>
                <a:ln>
                  <a:noFill/>
                </a:ln>
              </p:spPr>
              <p:txBody>
                <a:bodyPr/>
                <a:lstStyle/>
                <a:p>
                  <a:pPr defTabSz="608965" fontAlgn="auto">
                    <a:spcBef>
                      <a:spcPts val="0"/>
                    </a:spcBef>
                    <a:spcAft>
                      <a:spcPts val="0"/>
                    </a:spcAft>
                    <a:defRPr/>
                  </a:pPr>
                  <a:endParaRPr lang="zh-HK" altLang="en-US">
                    <a:latin typeface="+mn-lt"/>
                    <a:ea typeface="微软雅黑" panose="020B0503020204020204" pitchFamily="34" charset="-122"/>
                  </a:endParaRPr>
                </a:p>
              </p:txBody>
            </p:sp>
            <p:sp>
              <p:nvSpPr>
                <p:cNvPr id="48" name="Freeform 37"/>
                <p:cNvSpPr/>
                <p:nvPr/>
              </p:nvSpPr>
              <p:spPr bwMode="auto">
                <a:xfrm>
                  <a:off x="7747321" y="2435276"/>
                  <a:ext cx="400214" cy="282627"/>
                </a:xfrm>
                <a:custGeom>
                  <a:avLst/>
                  <a:gdLst>
                    <a:gd name="T0" fmla="*/ 0 w 567"/>
                    <a:gd name="T1" fmla="*/ 35 h 400"/>
                    <a:gd name="T2" fmla="*/ 480 w 567"/>
                    <a:gd name="T3" fmla="*/ 79 h 400"/>
                    <a:gd name="T4" fmla="*/ 558 w 567"/>
                    <a:gd name="T5" fmla="*/ 186 h 400"/>
                    <a:gd name="T6" fmla="*/ 560 w 567"/>
                    <a:gd name="T7" fmla="*/ 349 h 400"/>
                    <a:gd name="T8" fmla="*/ 557 w 567"/>
                    <a:gd name="T9" fmla="*/ 377 h 400"/>
                    <a:gd name="T10" fmla="*/ 534 w 567"/>
                    <a:gd name="T11" fmla="*/ 400 h 400"/>
                    <a:gd name="T12" fmla="*/ 0 w 567"/>
                    <a:gd name="T13" fmla="*/ 35 h 400"/>
                  </a:gdLst>
                  <a:ahLst/>
                  <a:cxnLst>
                    <a:cxn ang="0">
                      <a:pos x="T0" y="T1"/>
                    </a:cxn>
                    <a:cxn ang="0">
                      <a:pos x="T2" y="T3"/>
                    </a:cxn>
                    <a:cxn ang="0">
                      <a:pos x="T4" y="T5"/>
                    </a:cxn>
                    <a:cxn ang="0">
                      <a:pos x="T6" y="T7"/>
                    </a:cxn>
                    <a:cxn ang="0">
                      <a:pos x="T8" y="T9"/>
                    </a:cxn>
                    <a:cxn ang="0">
                      <a:pos x="T10" y="T11"/>
                    </a:cxn>
                    <a:cxn ang="0">
                      <a:pos x="T12" y="T13"/>
                    </a:cxn>
                  </a:cxnLst>
                  <a:rect l="0" t="0" r="r" b="b"/>
                  <a:pathLst>
                    <a:path w="567" h="400">
                      <a:moveTo>
                        <a:pt x="0" y="35"/>
                      </a:moveTo>
                      <a:cubicBezTo>
                        <a:pt x="97" y="0"/>
                        <a:pt x="371" y="25"/>
                        <a:pt x="480" y="79"/>
                      </a:cubicBezTo>
                      <a:cubicBezTo>
                        <a:pt x="481" y="147"/>
                        <a:pt x="497" y="169"/>
                        <a:pt x="558" y="186"/>
                      </a:cubicBezTo>
                      <a:cubicBezTo>
                        <a:pt x="566" y="240"/>
                        <a:pt x="567" y="294"/>
                        <a:pt x="560" y="349"/>
                      </a:cubicBezTo>
                      <a:cubicBezTo>
                        <a:pt x="559" y="358"/>
                        <a:pt x="558" y="368"/>
                        <a:pt x="557" y="377"/>
                      </a:cubicBezTo>
                      <a:cubicBezTo>
                        <a:pt x="554" y="397"/>
                        <a:pt x="558" y="395"/>
                        <a:pt x="534" y="400"/>
                      </a:cubicBezTo>
                      <a:cubicBezTo>
                        <a:pt x="402" y="212"/>
                        <a:pt x="222" y="93"/>
                        <a:pt x="0" y="35"/>
                      </a:cubicBezTo>
                      <a:close/>
                    </a:path>
                  </a:pathLst>
                </a:custGeom>
                <a:grpFill/>
                <a:ln>
                  <a:noFill/>
                </a:ln>
              </p:spPr>
              <p:txBody>
                <a:bodyPr/>
                <a:lstStyle/>
                <a:p>
                  <a:pPr defTabSz="608965" fontAlgn="auto">
                    <a:spcBef>
                      <a:spcPts val="0"/>
                    </a:spcBef>
                    <a:spcAft>
                      <a:spcPts val="0"/>
                    </a:spcAft>
                    <a:defRPr/>
                  </a:pPr>
                  <a:endParaRPr lang="zh-HK" altLang="en-US">
                    <a:latin typeface="+mn-lt"/>
                    <a:ea typeface="微软雅黑" panose="020B0503020204020204" pitchFamily="34" charset="-122"/>
                  </a:endParaRPr>
                </a:p>
              </p:txBody>
            </p:sp>
            <p:sp>
              <p:nvSpPr>
                <p:cNvPr id="49" name="Freeform 38"/>
                <p:cNvSpPr/>
                <p:nvPr/>
              </p:nvSpPr>
              <p:spPr bwMode="auto">
                <a:xfrm>
                  <a:off x="7655400" y="3171537"/>
                  <a:ext cx="366490" cy="105948"/>
                </a:xfrm>
                <a:custGeom>
                  <a:avLst/>
                  <a:gdLst>
                    <a:gd name="T0" fmla="*/ 519 w 519"/>
                    <a:gd name="T1" fmla="*/ 88 h 150"/>
                    <a:gd name="T2" fmla="*/ 0 w 519"/>
                    <a:gd name="T3" fmla="*/ 64 h 150"/>
                    <a:gd name="T4" fmla="*/ 216 w 519"/>
                    <a:gd name="T5" fmla="*/ 0 h 150"/>
                    <a:gd name="T6" fmla="*/ 352 w 519"/>
                    <a:gd name="T7" fmla="*/ 10 h 150"/>
                    <a:gd name="T8" fmla="*/ 519 w 519"/>
                    <a:gd name="T9" fmla="*/ 88 h 150"/>
                  </a:gdLst>
                  <a:ahLst/>
                  <a:cxnLst>
                    <a:cxn ang="0">
                      <a:pos x="T0" y="T1"/>
                    </a:cxn>
                    <a:cxn ang="0">
                      <a:pos x="T2" y="T3"/>
                    </a:cxn>
                    <a:cxn ang="0">
                      <a:pos x="T4" y="T5"/>
                    </a:cxn>
                    <a:cxn ang="0">
                      <a:pos x="T6" y="T7"/>
                    </a:cxn>
                    <a:cxn ang="0">
                      <a:pos x="T8" y="T9"/>
                    </a:cxn>
                  </a:cxnLst>
                  <a:rect l="0" t="0" r="r" b="b"/>
                  <a:pathLst>
                    <a:path w="519" h="150">
                      <a:moveTo>
                        <a:pt x="519" y="88"/>
                      </a:moveTo>
                      <a:cubicBezTo>
                        <a:pt x="376" y="150"/>
                        <a:pt x="104" y="137"/>
                        <a:pt x="0" y="64"/>
                      </a:cubicBezTo>
                      <a:cubicBezTo>
                        <a:pt x="70" y="43"/>
                        <a:pt x="143" y="22"/>
                        <a:pt x="216" y="0"/>
                      </a:cubicBezTo>
                      <a:cubicBezTo>
                        <a:pt x="256" y="51"/>
                        <a:pt x="316" y="46"/>
                        <a:pt x="352" y="10"/>
                      </a:cubicBezTo>
                      <a:cubicBezTo>
                        <a:pt x="408" y="36"/>
                        <a:pt x="463" y="62"/>
                        <a:pt x="519" y="88"/>
                      </a:cubicBezTo>
                      <a:close/>
                    </a:path>
                  </a:pathLst>
                </a:custGeom>
                <a:grpFill/>
                <a:ln>
                  <a:noFill/>
                </a:ln>
              </p:spPr>
              <p:txBody>
                <a:bodyPr/>
                <a:lstStyle/>
                <a:p>
                  <a:pPr defTabSz="608965" fontAlgn="auto">
                    <a:spcBef>
                      <a:spcPts val="0"/>
                    </a:spcBef>
                    <a:spcAft>
                      <a:spcPts val="0"/>
                    </a:spcAft>
                    <a:defRPr/>
                  </a:pPr>
                  <a:endParaRPr lang="zh-HK" altLang="en-US">
                    <a:latin typeface="+mn-lt"/>
                    <a:ea typeface="微软雅黑" panose="020B0503020204020204" pitchFamily="34" charset="-122"/>
                  </a:endParaRPr>
                </a:p>
              </p:txBody>
            </p:sp>
            <p:sp>
              <p:nvSpPr>
                <p:cNvPr id="50" name="Freeform 39"/>
                <p:cNvSpPr/>
                <p:nvPr/>
              </p:nvSpPr>
              <p:spPr bwMode="auto">
                <a:xfrm>
                  <a:off x="7501701" y="2298887"/>
                  <a:ext cx="251887" cy="145044"/>
                </a:xfrm>
                <a:custGeom>
                  <a:avLst/>
                  <a:gdLst>
                    <a:gd name="T0" fmla="*/ 357 w 357"/>
                    <a:gd name="T1" fmla="*/ 0 h 205"/>
                    <a:gd name="T2" fmla="*/ 266 w 357"/>
                    <a:gd name="T3" fmla="*/ 129 h 205"/>
                    <a:gd name="T4" fmla="*/ 256 w 357"/>
                    <a:gd name="T5" fmla="*/ 136 h 205"/>
                    <a:gd name="T6" fmla="*/ 168 w 357"/>
                    <a:gd name="T7" fmla="*/ 198 h 205"/>
                    <a:gd name="T8" fmla="*/ 167 w 357"/>
                    <a:gd name="T9" fmla="*/ 199 h 205"/>
                    <a:gd name="T10" fmla="*/ 0 w 357"/>
                    <a:gd name="T11" fmla="*/ 205 h 205"/>
                    <a:gd name="T12" fmla="*/ 357 w 357"/>
                    <a:gd name="T13" fmla="*/ 0 h 205"/>
                  </a:gdLst>
                  <a:ahLst/>
                  <a:cxnLst>
                    <a:cxn ang="0">
                      <a:pos x="T0" y="T1"/>
                    </a:cxn>
                    <a:cxn ang="0">
                      <a:pos x="T2" y="T3"/>
                    </a:cxn>
                    <a:cxn ang="0">
                      <a:pos x="T4" y="T5"/>
                    </a:cxn>
                    <a:cxn ang="0">
                      <a:pos x="T6" y="T7"/>
                    </a:cxn>
                    <a:cxn ang="0">
                      <a:pos x="T8" y="T9"/>
                    </a:cxn>
                    <a:cxn ang="0">
                      <a:pos x="T10" y="T11"/>
                    </a:cxn>
                    <a:cxn ang="0">
                      <a:pos x="T12" y="T13"/>
                    </a:cxn>
                  </a:cxnLst>
                  <a:rect l="0" t="0" r="r" b="b"/>
                  <a:pathLst>
                    <a:path w="357" h="205">
                      <a:moveTo>
                        <a:pt x="357" y="0"/>
                      </a:moveTo>
                      <a:cubicBezTo>
                        <a:pt x="326" y="44"/>
                        <a:pt x="296" y="87"/>
                        <a:pt x="266" y="129"/>
                      </a:cubicBezTo>
                      <a:cubicBezTo>
                        <a:pt x="264" y="132"/>
                        <a:pt x="259" y="136"/>
                        <a:pt x="256" y="136"/>
                      </a:cubicBezTo>
                      <a:cubicBezTo>
                        <a:pt x="211" y="135"/>
                        <a:pt x="182" y="157"/>
                        <a:pt x="168" y="198"/>
                      </a:cubicBezTo>
                      <a:cubicBezTo>
                        <a:pt x="167" y="200"/>
                        <a:pt x="166" y="201"/>
                        <a:pt x="167" y="199"/>
                      </a:cubicBezTo>
                      <a:cubicBezTo>
                        <a:pt x="110" y="201"/>
                        <a:pt x="56" y="203"/>
                        <a:pt x="0" y="205"/>
                      </a:cubicBezTo>
                      <a:cubicBezTo>
                        <a:pt x="99" y="101"/>
                        <a:pt x="218" y="32"/>
                        <a:pt x="357" y="0"/>
                      </a:cubicBezTo>
                      <a:close/>
                    </a:path>
                  </a:pathLst>
                </a:custGeom>
                <a:grpFill/>
                <a:ln>
                  <a:noFill/>
                </a:ln>
              </p:spPr>
              <p:txBody>
                <a:bodyPr/>
                <a:lstStyle/>
                <a:p>
                  <a:pPr defTabSz="608965" fontAlgn="auto">
                    <a:spcBef>
                      <a:spcPts val="0"/>
                    </a:spcBef>
                    <a:spcAft>
                      <a:spcPts val="0"/>
                    </a:spcAft>
                    <a:defRPr/>
                  </a:pPr>
                  <a:endParaRPr lang="zh-HK" altLang="en-US">
                    <a:latin typeface="+mn-lt"/>
                    <a:ea typeface="微软雅黑" panose="020B0503020204020204" pitchFamily="34" charset="-122"/>
                  </a:endParaRPr>
                </a:p>
              </p:txBody>
            </p:sp>
            <p:sp>
              <p:nvSpPr>
                <p:cNvPr id="51" name="Freeform 40"/>
                <p:cNvSpPr/>
                <p:nvPr/>
              </p:nvSpPr>
              <p:spPr bwMode="auto">
                <a:xfrm>
                  <a:off x="8104559" y="2355591"/>
                  <a:ext cx="204733" cy="234577"/>
                </a:xfrm>
                <a:custGeom>
                  <a:avLst/>
                  <a:gdLst>
                    <a:gd name="T0" fmla="*/ 290 w 290"/>
                    <a:gd name="T1" fmla="*/ 332 h 332"/>
                    <a:gd name="T2" fmla="*/ 281 w 290"/>
                    <a:gd name="T3" fmla="*/ 325 h 332"/>
                    <a:gd name="T4" fmla="*/ 155 w 290"/>
                    <a:gd name="T5" fmla="*/ 231 h 332"/>
                    <a:gd name="T6" fmla="*/ 147 w 290"/>
                    <a:gd name="T7" fmla="*/ 215 h 332"/>
                    <a:gd name="T8" fmla="*/ 66 w 290"/>
                    <a:gd name="T9" fmla="*/ 126 h 332"/>
                    <a:gd name="T10" fmla="*/ 53 w 290"/>
                    <a:gd name="T11" fmla="*/ 119 h 332"/>
                    <a:gd name="T12" fmla="*/ 0 w 290"/>
                    <a:gd name="T13" fmla="*/ 0 h 332"/>
                    <a:gd name="T14" fmla="*/ 290 w 290"/>
                    <a:gd name="T15" fmla="*/ 332 h 3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332">
                      <a:moveTo>
                        <a:pt x="290" y="332"/>
                      </a:moveTo>
                      <a:cubicBezTo>
                        <a:pt x="286" y="329"/>
                        <a:pt x="284" y="327"/>
                        <a:pt x="281" y="325"/>
                      </a:cubicBezTo>
                      <a:cubicBezTo>
                        <a:pt x="239" y="294"/>
                        <a:pt x="197" y="263"/>
                        <a:pt x="155" y="231"/>
                      </a:cubicBezTo>
                      <a:cubicBezTo>
                        <a:pt x="151" y="228"/>
                        <a:pt x="147" y="221"/>
                        <a:pt x="147" y="215"/>
                      </a:cubicBezTo>
                      <a:cubicBezTo>
                        <a:pt x="146" y="168"/>
                        <a:pt x="114" y="132"/>
                        <a:pt x="66" y="126"/>
                      </a:cubicBezTo>
                      <a:cubicBezTo>
                        <a:pt x="61" y="126"/>
                        <a:pt x="54" y="123"/>
                        <a:pt x="53" y="119"/>
                      </a:cubicBezTo>
                      <a:cubicBezTo>
                        <a:pt x="34" y="79"/>
                        <a:pt x="17" y="39"/>
                        <a:pt x="0" y="0"/>
                      </a:cubicBezTo>
                      <a:cubicBezTo>
                        <a:pt x="84" y="22"/>
                        <a:pt x="264" y="226"/>
                        <a:pt x="290" y="332"/>
                      </a:cubicBezTo>
                      <a:close/>
                    </a:path>
                  </a:pathLst>
                </a:custGeom>
                <a:grpFill/>
                <a:ln>
                  <a:noFill/>
                </a:ln>
              </p:spPr>
              <p:txBody>
                <a:bodyPr/>
                <a:lstStyle/>
                <a:p>
                  <a:pPr defTabSz="608965" fontAlgn="auto">
                    <a:spcBef>
                      <a:spcPts val="0"/>
                    </a:spcBef>
                    <a:spcAft>
                      <a:spcPts val="0"/>
                    </a:spcAft>
                    <a:defRPr/>
                  </a:pPr>
                  <a:endParaRPr lang="zh-HK" altLang="en-US">
                    <a:latin typeface="+mn-lt"/>
                    <a:ea typeface="微软雅黑" panose="020B0503020204020204" pitchFamily="34" charset="-122"/>
                  </a:endParaRPr>
                </a:p>
              </p:txBody>
            </p:sp>
            <p:sp>
              <p:nvSpPr>
                <p:cNvPr id="52" name="Freeform 41"/>
                <p:cNvSpPr/>
                <p:nvPr/>
              </p:nvSpPr>
              <p:spPr bwMode="auto">
                <a:xfrm>
                  <a:off x="7407094" y="2470791"/>
                  <a:ext cx="185632" cy="123556"/>
                </a:xfrm>
                <a:custGeom>
                  <a:avLst/>
                  <a:gdLst>
                    <a:gd name="T0" fmla="*/ 263 w 263"/>
                    <a:gd name="T1" fmla="*/ 1 h 175"/>
                    <a:gd name="T2" fmla="*/ 0 w 263"/>
                    <a:gd name="T3" fmla="*/ 175 h 175"/>
                    <a:gd name="T4" fmla="*/ 4 w 263"/>
                    <a:gd name="T5" fmla="*/ 162 h 175"/>
                    <a:gd name="T6" fmla="*/ 80 w 263"/>
                    <a:gd name="T7" fmla="*/ 28 h 175"/>
                    <a:gd name="T8" fmla="*/ 104 w 263"/>
                    <a:gd name="T9" fmla="*/ 12 h 175"/>
                    <a:gd name="T10" fmla="*/ 250 w 263"/>
                    <a:gd name="T11" fmla="*/ 0 h 175"/>
                    <a:gd name="T12" fmla="*/ 263 w 263"/>
                    <a:gd name="T13" fmla="*/ 1 h 175"/>
                  </a:gdLst>
                  <a:ahLst/>
                  <a:cxnLst>
                    <a:cxn ang="0">
                      <a:pos x="T0" y="T1"/>
                    </a:cxn>
                    <a:cxn ang="0">
                      <a:pos x="T2" y="T3"/>
                    </a:cxn>
                    <a:cxn ang="0">
                      <a:pos x="T4" y="T5"/>
                    </a:cxn>
                    <a:cxn ang="0">
                      <a:pos x="T6" y="T7"/>
                    </a:cxn>
                    <a:cxn ang="0">
                      <a:pos x="T8" y="T9"/>
                    </a:cxn>
                    <a:cxn ang="0">
                      <a:pos x="T10" y="T11"/>
                    </a:cxn>
                    <a:cxn ang="0">
                      <a:pos x="T12" y="T13"/>
                    </a:cxn>
                  </a:cxnLst>
                  <a:rect l="0" t="0" r="r" b="b"/>
                  <a:pathLst>
                    <a:path w="263" h="175">
                      <a:moveTo>
                        <a:pt x="263" y="1"/>
                      </a:moveTo>
                      <a:cubicBezTo>
                        <a:pt x="167" y="46"/>
                        <a:pt x="80" y="101"/>
                        <a:pt x="0" y="175"/>
                      </a:cubicBezTo>
                      <a:cubicBezTo>
                        <a:pt x="2" y="168"/>
                        <a:pt x="3" y="165"/>
                        <a:pt x="4" y="162"/>
                      </a:cubicBezTo>
                      <a:cubicBezTo>
                        <a:pt x="30" y="117"/>
                        <a:pt x="55" y="72"/>
                        <a:pt x="80" y="28"/>
                      </a:cubicBezTo>
                      <a:cubicBezTo>
                        <a:pt x="85" y="19"/>
                        <a:pt x="93" y="13"/>
                        <a:pt x="104" y="12"/>
                      </a:cubicBezTo>
                      <a:cubicBezTo>
                        <a:pt x="153" y="9"/>
                        <a:pt x="201" y="4"/>
                        <a:pt x="250" y="0"/>
                      </a:cubicBezTo>
                      <a:cubicBezTo>
                        <a:pt x="254" y="0"/>
                        <a:pt x="258" y="1"/>
                        <a:pt x="263" y="1"/>
                      </a:cubicBezTo>
                      <a:close/>
                    </a:path>
                  </a:pathLst>
                </a:custGeom>
                <a:grpFill/>
                <a:ln>
                  <a:noFill/>
                </a:ln>
              </p:spPr>
              <p:txBody>
                <a:bodyPr/>
                <a:lstStyle/>
                <a:p>
                  <a:pPr defTabSz="608965" fontAlgn="auto">
                    <a:spcBef>
                      <a:spcPts val="0"/>
                    </a:spcBef>
                    <a:spcAft>
                      <a:spcPts val="0"/>
                    </a:spcAft>
                    <a:defRPr/>
                  </a:pPr>
                  <a:endParaRPr lang="zh-HK" altLang="en-US">
                    <a:latin typeface="+mn-lt"/>
                    <a:ea typeface="微软雅黑" panose="020B0503020204020204" pitchFamily="34" charset="-122"/>
                  </a:endParaRPr>
                </a:p>
              </p:txBody>
            </p:sp>
          </p:grpSp>
          <p:sp>
            <p:nvSpPr>
              <p:cNvPr id="61" name="椭圆 5"/>
              <p:cNvSpPr/>
              <p:nvPr/>
            </p:nvSpPr>
            <p:spPr>
              <a:xfrm>
                <a:off x="8187325" y="2653894"/>
                <a:ext cx="1080000" cy="1080000"/>
              </a:xfrm>
              <a:custGeom>
                <a:avLst/>
                <a:gdLst>
                  <a:gd name="connsiteX0" fmla="*/ 0 w 720000"/>
                  <a:gd name="connsiteY0" fmla="*/ 360000 h 720000"/>
                  <a:gd name="connsiteX1" fmla="*/ 360000 w 720000"/>
                  <a:gd name="connsiteY1" fmla="*/ 0 h 720000"/>
                  <a:gd name="connsiteX2" fmla="*/ 720000 w 720000"/>
                  <a:gd name="connsiteY2" fmla="*/ 360000 h 720000"/>
                  <a:gd name="connsiteX3" fmla="*/ 360000 w 720000"/>
                  <a:gd name="connsiteY3" fmla="*/ 720000 h 720000"/>
                  <a:gd name="connsiteX4" fmla="*/ 0 w 720000"/>
                  <a:gd name="connsiteY4" fmla="*/ 360000 h 720000"/>
                  <a:gd name="connsiteX0-1" fmla="*/ 360000 w 720000"/>
                  <a:gd name="connsiteY0-2" fmla="*/ 720000 h 811440"/>
                  <a:gd name="connsiteX1-3" fmla="*/ 0 w 720000"/>
                  <a:gd name="connsiteY1-4" fmla="*/ 360000 h 811440"/>
                  <a:gd name="connsiteX2-5" fmla="*/ 360000 w 720000"/>
                  <a:gd name="connsiteY2-6" fmla="*/ 0 h 811440"/>
                  <a:gd name="connsiteX3-7" fmla="*/ 720000 w 720000"/>
                  <a:gd name="connsiteY3-8" fmla="*/ 360000 h 811440"/>
                  <a:gd name="connsiteX4-9" fmla="*/ 451440 w 720000"/>
                  <a:gd name="connsiteY4-10" fmla="*/ 811440 h 811440"/>
                  <a:gd name="connsiteX0-11" fmla="*/ 360000 w 720000"/>
                  <a:gd name="connsiteY0-12" fmla="*/ 720000 h 798740"/>
                  <a:gd name="connsiteX1-13" fmla="*/ 0 w 720000"/>
                  <a:gd name="connsiteY1-14" fmla="*/ 360000 h 798740"/>
                  <a:gd name="connsiteX2-15" fmla="*/ 360000 w 720000"/>
                  <a:gd name="connsiteY2-16" fmla="*/ 0 h 798740"/>
                  <a:gd name="connsiteX3-17" fmla="*/ 720000 w 720000"/>
                  <a:gd name="connsiteY3-18" fmla="*/ 360000 h 798740"/>
                  <a:gd name="connsiteX4-19" fmla="*/ 435565 w 720000"/>
                  <a:gd name="connsiteY4-20" fmla="*/ 798740 h 798740"/>
                  <a:gd name="connsiteX0-21" fmla="*/ 360000 w 720000"/>
                  <a:gd name="connsiteY0-22" fmla="*/ 720000 h 776515"/>
                  <a:gd name="connsiteX1-23" fmla="*/ 0 w 720000"/>
                  <a:gd name="connsiteY1-24" fmla="*/ 360000 h 776515"/>
                  <a:gd name="connsiteX2-25" fmla="*/ 360000 w 720000"/>
                  <a:gd name="connsiteY2-26" fmla="*/ 0 h 776515"/>
                  <a:gd name="connsiteX3-27" fmla="*/ 720000 w 720000"/>
                  <a:gd name="connsiteY3-28" fmla="*/ 360000 h 776515"/>
                  <a:gd name="connsiteX4-29" fmla="*/ 400640 w 720000"/>
                  <a:gd name="connsiteY4-30" fmla="*/ 776515 h 776515"/>
                  <a:gd name="connsiteX0-31" fmla="*/ 360000 w 720000"/>
                  <a:gd name="connsiteY0-32" fmla="*/ 720000 h 776515"/>
                  <a:gd name="connsiteX1-33" fmla="*/ 0 w 720000"/>
                  <a:gd name="connsiteY1-34" fmla="*/ 360000 h 776515"/>
                  <a:gd name="connsiteX2-35" fmla="*/ 360000 w 720000"/>
                  <a:gd name="connsiteY2-36" fmla="*/ 0 h 776515"/>
                  <a:gd name="connsiteX3-37" fmla="*/ 720000 w 720000"/>
                  <a:gd name="connsiteY3-38" fmla="*/ 360000 h 776515"/>
                  <a:gd name="connsiteX4-39" fmla="*/ 400640 w 720000"/>
                  <a:gd name="connsiteY4-40" fmla="*/ 776515 h 776515"/>
                  <a:gd name="connsiteX0-41" fmla="*/ 360000 w 720000"/>
                  <a:gd name="connsiteY0-42" fmla="*/ 720000 h 776515"/>
                  <a:gd name="connsiteX1-43" fmla="*/ 0 w 720000"/>
                  <a:gd name="connsiteY1-44" fmla="*/ 360000 h 776515"/>
                  <a:gd name="connsiteX2-45" fmla="*/ 360000 w 720000"/>
                  <a:gd name="connsiteY2-46" fmla="*/ 0 h 776515"/>
                  <a:gd name="connsiteX3-47" fmla="*/ 720000 w 720000"/>
                  <a:gd name="connsiteY3-48" fmla="*/ 360000 h 776515"/>
                  <a:gd name="connsiteX4-49" fmla="*/ 400640 w 720000"/>
                  <a:gd name="connsiteY4-50" fmla="*/ 776515 h 776515"/>
                  <a:gd name="connsiteX0-51" fmla="*/ 370801 w 730801"/>
                  <a:gd name="connsiteY0-52" fmla="*/ 732799 h 789314"/>
                  <a:gd name="connsiteX1-53" fmla="*/ 10801 w 730801"/>
                  <a:gd name="connsiteY1-54" fmla="*/ 372799 h 789314"/>
                  <a:gd name="connsiteX2-55" fmla="*/ 118752 w 730801"/>
                  <a:gd name="connsiteY2-56" fmla="*/ 108050 h 789314"/>
                  <a:gd name="connsiteX3-57" fmla="*/ 370801 w 730801"/>
                  <a:gd name="connsiteY3-58" fmla="*/ 12799 h 789314"/>
                  <a:gd name="connsiteX4-59" fmla="*/ 730801 w 730801"/>
                  <a:gd name="connsiteY4-60" fmla="*/ 372799 h 789314"/>
                  <a:gd name="connsiteX5" fmla="*/ 411441 w 730801"/>
                  <a:gd name="connsiteY5" fmla="*/ 789314 h 789314"/>
                  <a:gd name="connsiteX0-61" fmla="*/ 370801 w 734748"/>
                  <a:gd name="connsiteY0-62" fmla="*/ 720131 h 776646"/>
                  <a:gd name="connsiteX1-63" fmla="*/ 10801 w 734748"/>
                  <a:gd name="connsiteY1-64" fmla="*/ 360131 h 776646"/>
                  <a:gd name="connsiteX2-65" fmla="*/ 118752 w 734748"/>
                  <a:gd name="connsiteY2-66" fmla="*/ 95382 h 776646"/>
                  <a:gd name="connsiteX3-67" fmla="*/ 370801 w 734748"/>
                  <a:gd name="connsiteY3-68" fmla="*/ 131 h 776646"/>
                  <a:gd name="connsiteX4-69" fmla="*/ 575953 w 734748"/>
                  <a:gd name="connsiteY4-70" fmla="*/ 111257 h 776646"/>
                  <a:gd name="connsiteX5-71" fmla="*/ 730801 w 734748"/>
                  <a:gd name="connsiteY5-72" fmla="*/ 360131 h 776646"/>
                  <a:gd name="connsiteX6" fmla="*/ 411441 w 734748"/>
                  <a:gd name="connsiteY6" fmla="*/ 776646 h 776646"/>
                  <a:gd name="connsiteX0-73" fmla="*/ 370801 w 734748"/>
                  <a:gd name="connsiteY0-74" fmla="*/ 720131 h 776646"/>
                  <a:gd name="connsiteX1-75" fmla="*/ 10801 w 734748"/>
                  <a:gd name="connsiteY1-76" fmla="*/ 360131 h 776646"/>
                  <a:gd name="connsiteX2-77" fmla="*/ 118752 w 734748"/>
                  <a:gd name="connsiteY2-78" fmla="*/ 95382 h 776646"/>
                  <a:gd name="connsiteX3-79" fmla="*/ 370801 w 734748"/>
                  <a:gd name="connsiteY3-80" fmla="*/ 131 h 776646"/>
                  <a:gd name="connsiteX4-81" fmla="*/ 575953 w 734748"/>
                  <a:gd name="connsiteY4-82" fmla="*/ 111257 h 776646"/>
                  <a:gd name="connsiteX5-83" fmla="*/ 730801 w 734748"/>
                  <a:gd name="connsiteY5-84" fmla="*/ 360131 h 776646"/>
                  <a:gd name="connsiteX6-85" fmla="*/ 411441 w 734748"/>
                  <a:gd name="connsiteY6-86" fmla="*/ 776646 h 776646"/>
                  <a:gd name="connsiteX0-87" fmla="*/ 370801 w 734748"/>
                  <a:gd name="connsiteY0-88" fmla="*/ 720131 h 776646"/>
                  <a:gd name="connsiteX1-89" fmla="*/ 10801 w 734748"/>
                  <a:gd name="connsiteY1-90" fmla="*/ 360131 h 776646"/>
                  <a:gd name="connsiteX2-91" fmla="*/ 118752 w 734748"/>
                  <a:gd name="connsiteY2-92" fmla="*/ 95382 h 776646"/>
                  <a:gd name="connsiteX3-93" fmla="*/ 370801 w 734748"/>
                  <a:gd name="connsiteY3-94" fmla="*/ 131 h 776646"/>
                  <a:gd name="connsiteX4-95" fmla="*/ 575953 w 734748"/>
                  <a:gd name="connsiteY4-96" fmla="*/ 111257 h 776646"/>
                  <a:gd name="connsiteX5-97" fmla="*/ 730801 w 734748"/>
                  <a:gd name="connsiteY5-98" fmla="*/ 360131 h 776646"/>
                  <a:gd name="connsiteX6-99" fmla="*/ 411441 w 734748"/>
                  <a:gd name="connsiteY6-100" fmla="*/ 776646 h 776646"/>
                  <a:gd name="connsiteX0-101" fmla="*/ 370801 w 734748"/>
                  <a:gd name="connsiteY0-102" fmla="*/ 720131 h 776646"/>
                  <a:gd name="connsiteX1-103" fmla="*/ 10801 w 734748"/>
                  <a:gd name="connsiteY1-104" fmla="*/ 360131 h 776646"/>
                  <a:gd name="connsiteX2-105" fmla="*/ 118752 w 734748"/>
                  <a:gd name="connsiteY2-106" fmla="*/ 95382 h 776646"/>
                  <a:gd name="connsiteX3-107" fmla="*/ 370801 w 734748"/>
                  <a:gd name="connsiteY3-108" fmla="*/ 131 h 776646"/>
                  <a:gd name="connsiteX4-109" fmla="*/ 575953 w 734748"/>
                  <a:gd name="connsiteY4-110" fmla="*/ 111257 h 776646"/>
                  <a:gd name="connsiteX5-111" fmla="*/ 730801 w 734748"/>
                  <a:gd name="connsiteY5-112" fmla="*/ 360131 h 776646"/>
                  <a:gd name="connsiteX6-113" fmla="*/ 411441 w 734748"/>
                  <a:gd name="connsiteY6-114" fmla="*/ 776646 h 776646"/>
                  <a:gd name="connsiteX0-115" fmla="*/ 370801 w 734748"/>
                  <a:gd name="connsiteY0-116" fmla="*/ 720131 h 776646"/>
                  <a:gd name="connsiteX1-117" fmla="*/ 10801 w 734748"/>
                  <a:gd name="connsiteY1-118" fmla="*/ 360131 h 776646"/>
                  <a:gd name="connsiteX2-119" fmla="*/ 118752 w 734748"/>
                  <a:gd name="connsiteY2-120" fmla="*/ 95382 h 776646"/>
                  <a:gd name="connsiteX3-121" fmla="*/ 370801 w 734748"/>
                  <a:gd name="connsiteY3-122" fmla="*/ 131 h 776646"/>
                  <a:gd name="connsiteX4-123" fmla="*/ 575953 w 734748"/>
                  <a:gd name="connsiteY4-124" fmla="*/ 111257 h 776646"/>
                  <a:gd name="connsiteX5-125" fmla="*/ 730801 w 734748"/>
                  <a:gd name="connsiteY5-126" fmla="*/ 360131 h 776646"/>
                  <a:gd name="connsiteX6-127" fmla="*/ 411441 w 734748"/>
                  <a:gd name="connsiteY6-128" fmla="*/ 776646 h 776646"/>
                  <a:gd name="connsiteX0-129" fmla="*/ 370801 w 730801"/>
                  <a:gd name="connsiteY0-130" fmla="*/ 720131 h 776646"/>
                  <a:gd name="connsiteX1-131" fmla="*/ 10801 w 730801"/>
                  <a:gd name="connsiteY1-132" fmla="*/ 360131 h 776646"/>
                  <a:gd name="connsiteX2-133" fmla="*/ 118752 w 730801"/>
                  <a:gd name="connsiteY2-134" fmla="*/ 95382 h 776646"/>
                  <a:gd name="connsiteX3-135" fmla="*/ 370801 w 730801"/>
                  <a:gd name="connsiteY3-136" fmla="*/ 131 h 776646"/>
                  <a:gd name="connsiteX4-137" fmla="*/ 575953 w 730801"/>
                  <a:gd name="connsiteY4-138" fmla="*/ 111257 h 776646"/>
                  <a:gd name="connsiteX5-139" fmla="*/ 730801 w 730801"/>
                  <a:gd name="connsiteY5-140" fmla="*/ 360131 h 776646"/>
                  <a:gd name="connsiteX6-141" fmla="*/ 411441 w 730801"/>
                  <a:gd name="connsiteY6-142" fmla="*/ 776646 h 776646"/>
                  <a:gd name="connsiteX0-143" fmla="*/ 370801 w 737107"/>
                  <a:gd name="connsiteY0-144" fmla="*/ 720007 h 776522"/>
                  <a:gd name="connsiteX1-145" fmla="*/ 10801 w 737107"/>
                  <a:gd name="connsiteY1-146" fmla="*/ 360007 h 776522"/>
                  <a:gd name="connsiteX2-147" fmla="*/ 118752 w 737107"/>
                  <a:gd name="connsiteY2-148" fmla="*/ 95258 h 776522"/>
                  <a:gd name="connsiteX3-149" fmla="*/ 370801 w 737107"/>
                  <a:gd name="connsiteY3-150" fmla="*/ 7 h 776522"/>
                  <a:gd name="connsiteX4-151" fmla="*/ 604528 w 737107"/>
                  <a:gd name="connsiteY4-152" fmla="*/ 92083 h 776522"/>
                  <a:gd name="connsiteX5-153" fmla="*/ 730801 w 737107"/>
                  <a:gd name="connsiteY5-154" fmla="*/ 360007 h 776522"/>
                  <a:gd name="connsiteX6-155" fmla="*/ 411441 w 737107"/>
                  <a:gd name="connsiteY6-156" fmla="*/ 776522 h 776522"/>
                  <a:gd name="connsiteX0-157" fmla="*/ 370801 w 730828"/>
                  <a:gd name="connsiteY0-158" fmla="*/ 720007 h 776522"/>
                  <a:gd name="connsiteX1-159" fmla="*/ 10801 w 730828"/>
                  <a:gd name="connsiteY1-160" fmla="*/ 360007 h 776522"/>
                  <a:gd name="connsiteX2-161" fmla="*/ 118752 w 730828"/>
                  <a:gd name="connsiteY2-162" fmla="*/ 95258 h 776522"/>
                  <a:gd name="connsiteX3-163" fmla="*/ 370801 w 730828"/>
                  <a:gd name="connsiteY3-164" fmla="*/ 7 h 776522"/>
                  <a:gd name="connsiteX4-165" fmla="*/ 604528 w 730828"/>
                  <a:gd name="connsiteY4-166" fmla="*/ 92083 h 776522"/>
                  <a:gd name="connsiteX5-167" fmla="*/ 730801 w 730828"/>
                  <a:gd name="connsiteY5-168" fmla="*/ 360007 h 776522"/>
                  <a:gd name="connsiteX6-169" fmla="*/ 595003 w 730828"/>
                  <a:gd name="connsiteY6-170" fmla="*/ 584208 h 776522"/>
                  <a:gd name="connsiteX7" fmla="*/ 411441 w 730828"/>
                  <a:gd name="connsiteY7" fmla="*/ 776522 h 776522"/>
                  <a:gd name="connsiteX0-171" fmla="*/ 370801 w 730828"/>
                  <a:gd name="connsiteY0-172" fmla="*/ 720007 h 776522"/>
                  <a:gd name="connsiteX1-173" fmla="*/ 10801 w 730828"/>
                  <a:gd name="connsiteY1-174" fmla="*/ 360007 h 776522"/>
                  <a:gd name="connsiteX2-175" fmla="*/ 118752 w 730828"/>
                  <a:gd name="connsiteY2-176" fmla="*/ 95258 h 776522"/>
                  <a:gd name="connsiteX3-177" fmla="*/ 370801 w 730828"/>
                  <a:gd name="connsiteY3-178" fmla="*/ 7 h 776522"/>
                  <a:gd name="connsiteX4-179" fmla="*/ 604528 w 730828"/>
                  <a:gd name="connsiteY4-180" fmla="*/ 92083 h 776522"/>
                  <a:gd name="connsiteX5-181" fmla="*/ 730801 w 730828"/>
                  <a:gd name="connsiteY5-182" fmla="*/ 360007 h 776522"/>
                  <a:gd name="connsiteX6-183" fmla="*/ 595003 w 730828"/>
                  <a:gd name="connsiteY6-184" fmla="*/ 584208 h 776522"/>
                  <a:gd name="connsiteX7-185" fmla="*/ 411441 w 730828"/>
                  <a:gd name="connsiteY7-186" fmla="*/ 776522 h 776522"/>
                  <a:gd name="connsiteX0-187" fmla="*/ 370801 w 730927"/>
                  <a:gd name="connsiteY0-188" fmla="*/ 720007 h 776522"/>
                  <a:gd name="connsiteX1-189" fmla="*/ 10801 w 730927"/>
                  <a:gd name="connsiteY1-190" fmla="*/ 360007 h 776522"/>
                  <a:gd name="connsiteX2-191" fmla="*/ 118752 w 730927"/>
                  <a:gd name="connsiteY2-192" fmla="*/ 95258 h 776522"/>
                  <a:gd name="connsiteX3-193" fmla="*/ 370801 w 730927"/>
                  <a:gd name="connsiteY3-194" fmla="*/ 7 h 776522"/>
                  <a:gd name="connsiteX4-195" fmla="*/ 604528 w 730927"/>
                  <a:gd name="connsiteY4-196" fmla="*/ 92083 h 776522"/>
                  <a:gd name="connsiteX5-197" fmla="*/ 730801 w 730927"/>
                  <a:gd name="connsiteY5-198" fmla="*/ 360007 h 776522"/>
                  <a:gd name="connsiteX6-199" fmla="*/ 623578 w 730927"/>
                  <a:gd name="connsiteY6-200" fmla="*/ 615958 h 776522"/>
                  <a:gd name="connsiteX7-201" fmla="*/ 411441 w 730927"/>
                  <a:gd name="connsiteY7-202" fmla="*/ 776522 h 776522"/>
                  <a:gd name="connsiteX0-203" fmla="*/ 360038 w 720164"/>
                  <a:gd name="connsiteY0-204" fmla="*/ 720007 h 776522"/>
                  <a:gd name="connsiteX1-205" fmla="*/ 117515 w 720164"/>
                  <a:gd name="connsiteY1-206" fmla="*/ 574683 h 776522"/>
                  <a:gd name="connsiteX2-207" fmla="*/ 38 w 720164"/>
                  <a:gd name="connsiteY2-208" fmla="*/ 360007 h 776522"/>
                  <a:gd name="connsiteX3-209" fmla="*/ 107989 w 720164"/>
                  <a:gd name="connsiteY3-210" fmla="*/ 95258 h 776522"/>
                  <a:gd name="connsiteX4-211" fmla="*/ 360038 w 720164"/>
                  <a:gd name="connsiteY4-212" fmla="*/ 7 h 776522"/>
                  <a:gd name="connsiteX5-213" fmla="*/ 593765 w 720164"/>
                  <a:gd name="connsiteY5-214" fmla="*/ 92083 h 776522"/>
                  <a:gd name="connsiteX6-215" fmla="*/ 720038 w 720164"/>
                  <a:gd name="connsiteY6-216" fmla="*/ 360007 h 776522"/>
                  <a:gd name="connsiteX7-217" fmla="*/ 612815 w 720164"/>
                  <a:gd name="connsiteY7-218" fmla="*/ 615958 h 776522"/>
                  <a:gd name="connsiteX8" fmla="*/ 400678 w 720164"/>
                  <a:gd name="connsiteY8" fmla="*/ 776522 h 776522"/>
                  <a:gd name="connsiteX0-219" fmla="*/ 360038 w 720164"/>
                  <a:gd name="connsiteY0-220" fmla="*/ 720007 h 776522"/>
                  <a:gd name="connsiteX1-221" fmla="*/ 117515 w 720164"/>
                  <a:gd name="connsiteY1-222" fmla="*/ 574683 h 776522"/>
                  <a:gd name="connsiteX2-223" fmla="*/ 38 w 720164"/>
                  <a:gd name="connsiteY2-224" fmla="*/ 360007 h 776522"/>
                  <a:gd name="connsiteX3-225" fmla="*/ 107989 w 720164"/>
                  <a:gd name="connsiteY3-226" fmla="*/ 95258 h 776522"/>
                  <a:gd name="connsiteX4-227" fmla="*/ 360038 w 720164"/>
                  <a:gd name="connsiteY4-228" fmla="*/ 7 h 776522"/>
                  <a:gd name="connsiteX5-229" fmla="*/ 593765 w 720164"/>
                  <a:gd name="connsiteY5-230" fmla="*/ 92083 h 776522"/>
                  <a:gd name="connsiteX6-231" fmla="*/ 720038 w 720164"/>
                  <a:gd name="connsiteY6-232" fmla="*/ 360007 h 776522"/>
                  <a:gd name="connsiteX7-233" fmla="*/ 612815 w 720164"/>
                  <a:gd name="connsiteY7-234" fmla="*/ 615958 h 776522"/>
                  <a:gd name="connsiteX8-235" fmla="*/ 400678 w 720164"/>
                  <a:gd name="connsiteY8-236" fmla="*/ 776522 h 776522"/>
                  <a:gd name="connsiteX0-237" fmla="*/ 360017 w 720143"/>
                  <a:gd name="connsiteY0-238" fmla="*/ 720007 h 776522"/>
                  <a:gd name="connsiteX1-239" fmla="*/ 114319 w 720143"/>
                  <a:gd name="connsiteY1-240" fmla="*/ 596908 h 776522"/>
                  <a:gd name="connsiteX2-241" fmla="*/ 17 w 720143"/>
                  <a:gd name="connsiteY2-242" fmla="*/ 360007 h 776522"/>
                  <a:gd name="connsiteX3-243" fmla="*/ 107968 w 720143"/>
                  <a:gd name="connsiteY3-244" fmla="*/ 95258 h 776522"/>
                  <a:gd name="connsiteX4-245" fmla="*/ 360017 w 720143"/>
                  <a:gd name="connsiteY4-246" fmla="*/ 7 h 776522"/>
                  <a:gd name="connsiteX5-247" fmla="*/ 593744 w 720143"/>
                  <a:gd name="connsiteY5-248" fmla="*/ 92083 h 776522"/>
                  <a:gd name="connsiteX6-249" fmla="*/ 720017 w 720143"/>
                  <a:gd name="connsiteY6-250" fmla="*/ 360007 h 776522"/>
                  <a:gd name="connsiteX7-251" fmla="*/ 612794 w 720143"/>
                  <a:gd name="connsiteY7-252" fmla="*/ 615958 h 776522"/>
                  <a:gd name="connsiteX8-253" fmla="*/ 400657 w 720143"/>
                  <a:gd name="connsiteY8-254" fmla="*/ 776522 h 77652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71" y="connsiteY5-72"/>
                  </a:cxn>
                  <a:cxn ang="0">
                    <a:pos x="connsiteX6-85" y="connsiteY6-86"/>
                  </a:cxn>
                  <a:cxn ang="0">
                    <a:pos x="connsiteX7-185" y="connsiteY7-186"/>
                  </a:cxn>
                  <a:cxn ang="0">
                    <a:pos x="connsiteX8-235" y="connsiteY8-236"/>
                  </a:cxn>
                </a:cxnLst>
                <a:rect l="l" t="t" r="r" b="b"/>
                <a:pathLst>
                  <a:path w="720143" h="776522">
                    <a:moveTo>
                      <a:pt x="360017" y="720007"/>
                    </a:moveTo>
                    <a:cubicBezTo>
                      <a:pt x="319597" y="695786"/>
                      <a:pt x="174319" y="656908"/>
                      <a:pt x="114319" y="596908"/>
                    </a:cubicBezTo>
                    <a:cubicBezTo>
                      <a:pt x="54319" y="536908"/>
                      <a:pt x="1076" y="443615"/>
                      <a:pt x="17" y="360007"/>
                    </a:cubicBezTo>
                    <a:cubicBezTo>
                      <a:pt x="-1042" y="276399"/>
                      <a:pt x="47968" y="155258"/>
                      <a:pt x="107968" y="95258"/>
                    </a:cubicBezTo>
                    <a:cubicBezTo>
                      <a:pt x="167968" y="35258"/>
                      <a:pt x="279054" y="536"/>
                      <a:pt x="360017" y="7"/>
                    </a:cubicBezTo>
                    <a:cubicBezTo>
                      <a:pt x="440980" y="-522"/>
                      <a:pt x="533744" y="32083"/>
                      <a:pt x="593744" y="92083"/>
                    </a:cubicBezTo>
                    <a:cubicBezTo>
                      <a:pt x="653744" y="152083"/>
                      <a:pt x="716842" y="272695"/>
                      <a:pt x="720017" y="360007"/>
                    </a:cubicBezTo>
                    <a:cubicBezTo>
                      <a:pt x="723192" y="447319"/>
                      <a:pt x="666021" y="546539"/>
                      <a:pt x="612794" y="615958"/>
                    </a:cubicBezTo>
                    <a:cubicBezTo>
                      <a:pt x="559567" y="685377"/>
                      <a:pt x="431251" y="744470"/>
                      <a:pt x="400657" y="776522"/>
                    </a:cubicBezTo>
                  </a:path>
                </a:pathLst>
              </a:cu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62" name="文本框 61"/>
          <p:cNvSpPr txBox="1"/>
          <p:nvPr/>
        </p:nvSpPr>
        <p:spPr>
          <a:xfrm>
            <a:off x="570834" y="2468896"/>
            <a:ext cx="429407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63" name="文本框 62"/>
          <p:cNvSpPr txBox="1"/>
          <p:nvPr/>
        </p:nvSpPr>
        <p:spPr>
          <a:xfrm>
            <a:off x="7350147" y="2468896"/>
            <a:ext cx="429407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64" name="文本框 63"/>
          <p:cNvSpPr txBox="1"/>
          <p:nvPr/>
        </p:nvSpPr>
        <p:spPr>
          <a:xfrm>
            <a:off x="7350147" y="4179598"/>
            <a:ext cx="429407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65" name="文本框 64"/>
          <p:cNvSpPr txBox="1"/>
          <p:nvPr/>
        </p:nvSpPr>
        <p:spPr>
          <a:xfrm>
            <a:off x="570834" y="4174882"/>
            <a:ext cx="429407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nvGrpSpPr>
          <p:cNvPr id="66" name="组合 65"/>
          <p:cNvGrpSpPr/>
          <p:nvPr/>
        </p:nvGrpSpPr>
        <p:grpSpPr>
          <a:xfrm>
            <a:off x="4864913" y="3654466"/>
            <a:ext cx="2485233" cy="79881"/>
            <a:chOff x="2804139" y="4450981"/>
            <a:chExt cx="7078926" cy="223552"/>
          </a:xfrm>
        </p:grpSpPr>
        <p:sp>
          <p:nvSpPr>
            <p:cNvPr id="67"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p>
          </p:txBody>
        </p:sp>
        <p:sp>
          <p:nvSpPr>
            <p:cNvPr id="68"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p>
          </p:txBody>
        </p:sp>
      </p:grpSp>
      <p:grpSp>
        <p:nvGrpSpPr>
          <p:cNvPr id="69" name="组合 68"/>
          <p:cNvGrpSpPr/>
          <p:nvPr/>
        </p:nvGrpSpPr>
        <p:grpSpPr>
          <a:xfrm rot="5400000">
            <a:off x="4878407" y="3671572"/>
            <a:ext cx="2485233" cy="79881"/>
            <a:chOff x="2804139" y="4450981"/>
            <a:chExt cx="7078926" cy="223552"/>
          </a:xfrm>
        </p:grpSpPr>
        <p:sp>
          <p:nvSpPr>
            <p:cNvPr id="70"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p>
          </p:txBody>
        </p:sp>
        <p:sp>
          <p:nvSpPr>
            <p:cNvPr id="71"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p>
          </p:txBody>
        </p:sp>
      </p:gr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54" name="文本框 353"/>
          <p:cNvSpPr txBox="1"/>
          <p:nvPr/>
        </p:nvSpPr>
        <p:spPr>
          <a:xfrm>
            <a:off x="310971" y="331211"/>
            <a:ext cx="1821150" cy="584200"/>
          </a:xfrm>
          <a:prstGeom prst="rect">
            <a:avLst/>
          </a:prstGeom>
          <a:noFill/>
        </p:spPr>
        <p:txBody>
          <a:bodyPr wrap="square" lIns="91436" tIns="45719" rIns="91436" bIns="45719">
            <a:spAutoFit/>
          </a:bodyPr>
          <a:lstStyle>
            <a:defPPr>
              <a:defRPr lang="zh-CN"/>
            </a:defPPr>
            <a:lvl1pPr>
              <a:defRPr sz="3200" b="1">
                <a:blipFill>
                  <a:blip r:embed="rId3"/>
                  <a:stretch>
                    <a:fillRect/>
                  </a:stretch>
                </a:blipFill>
                <a:latin typeface="方正硬笔楷书简体" panose="03000509000000000000" pitchFamily="65" charset="-122"/>
                <a:ea typeface="方正硬笔楷书简体" panose="03000509000000000000" pitchFamily="65" charset="-122"/>
                <a:cs typeface="微软雅黑" panose="020B0503020204020204" pitchFamily="34" charset="-122"/>
              </a:defRPr>
            </a:lvl1pPr>
            <a:lvl2pPr marL="742950" indent="-285750">
              <a:defRPr sz="2400">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dirty="0"/>
              <a:t>研究结果</a:t>
            </a:r>
            <a:endParaRPr lang="zh-HK" altLang="en-US" dirty="0"/>
          </a:p>
        </p:txBody>
      </p:sp>
      <p:grpSp>
        <p:nvGrpSpPr>
          <p:cNvPr id="13" name="组合 12"/>
          <p:cNvGrpSpPr/>
          <p:nvPr/>
        </p:nvGrpSpPr>
        <p:grpSpPr>
          <a:xfrm>
            <a:off x="321512" y="915411"/>
            <a:ext cx="1800068" cy="93512"/>
            <a:chOff x="2804139" y="4450981"/>
            <a:chExt cx="7078926" cy="223552"/>
          </a:xfrm>
        </p:grpSpPr>
        <p:sp>
          <p:nvSpPr>
            <p:cNvPr id="14"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p>
          </p:txBody>
        </p:sp>
        <p:sp>
          <p:nvSpPr>
            <p:cNvPr id="15"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p>
          </p:txBody>
        </p:sp>
      </p:grpSp>
      <p:pic>
        <p:nvPicPr>
          <p:cNvPr id="16" name="图片 15"/>
          <p:cNvPicPr>
            <a:picLocks noChangeAspect="1"/>
          </p:cNvPicPr>
          <p:nvPr/>
        </p:nvPicPr>
        <p:blipFill>
          <a:blip r:embed="rId4"/>
          <a:stretch>
            <a:fillRect/>
          </a:stretch>
        </p:blipFill>
        <p:spPr>
          <a:xfrm rot="2249058" flipV="1">
            <a:off x="2177155" y="408994"/>
            <a:ext cx="240208" cy="587495"/>
          </a:xfrm>
          <a:prstGeom prst="rect">
            <a:avLst/>
          </a:prstGeom>
        </p:spPr>
      </p:pic>
      <p:graphicFrame>
        <p:nvGraphicFramePr>
          <p:cNvPr id="5" name="图表 4"/>
          <p:cNvGraphicFramePr/>
          <p:nvPr/>
        </p:nvGraphicFramePr>
        <p:xfrm>
          <a:off x="1220247" y="2007834"/>
          <a:ext cx="4505882" cy="3471523"/>
        </p:xfrm>
        <a:graphic>
          <a:graphicData uri="http://schemas.openxmlformats.org/drawingml/2006/chart">
            <c:chart xmlns:c="http://schemas.openxmlformats.org/drawingml/2006/chart" xmlns:r="http://schemas.openxmlformats.org/officeDocument/2006/relationships" r:id="rId5"/>
          </a:graphicData>
        </a:graphic>
      </p:graphicFrame>
      <p:sp>
        <p:nvSpPr>
          <p:cNvPr id="23" name="文本框 22"/>
          <p:cNvSpPr txBox="1"/>
          <p:nvPr/>
        </p:nvSpPr>
        <p:spPr>
          <a:xfrm>
            <a:off x="6677675" y="1956985"/>
            <a:ext cx="429407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24" name="文本框 23"/>
          <p:cNvSpPr txBox="1"/>
          <p:nvPr/>
        </p:nvSpPr>
        <p:spPr>
          <a:xfrm>
            <a:off x="6677675" y="2912097"/>
            <a:ext cx="429407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25" name="文本框 24"/>
          <p:cNvSpPr txBox="1"/>
          <p:nvPr/>
        </p:nvSpPr>
        <p:spPr>
          <a:xfrm>
            <a:off x="6677675" y="3867209"/>
            <a:ext cx="429407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sp>
        <p:nvSpPr>
          <p:cNvPr id="26" name="文本框 25"/>
          <p:cNvSpPr txBox="1"/>
          <p:nvPr/>
        </p:nvSpPr>
        <p:spPr>
          <a:xfrm>
            <a:off x="6677675" y="4822321"/>
            <a:ext cx="4294079" cy="707884"/>
          </a:xfrm>
          <a:prstGeom prst="rect">
            <a:avLst/>
          </a:prstGeom>
          <a:noFill/>
        </p:spPr>
        <p:txBody>
          <a:bodyPr wrap="square" lIns="91436" tIns="45719" rIns="91436" bIns="45719">
            <a:spAutoFit/>
          </a:bodyPr>
          <a:lstStyle>
            <a:lvl1pPr>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1pPr>
            <a:lvl2pPr marL="742950" indent="-28575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2pPr>
            <a:lvl3pPr marL="11430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3pPr>
            <a:lvl4pPr marL="16002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4pPr>
            <a:lvl5pPr marL="2057400" indent="-228600">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5pPr>
            <a:lvl6pPr marL="25146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6pPr>
            <a:lvl7pPr marL="29718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7pPr>
            <a:lvl8pPr marL="34290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8pPr>
            <a:lvl9pPr marL="3886200" indent="-228600" defTabSz="607695" fontAlgn="base">
              <a:spcBef>
                <a:spcPct val="0"/>
              </a:spcBef>
              <a:spcAft>
                <a:spcPct val="0"/>
              </a:spcAft>
              <a:defRPr sz="2400">
                <a:solidFill>
                  <a:schemeClr val="tx1"/>
                </a:solidFill>
                <a:latin typeface="Century Gothic" panose="020B0502020202020204" pitchFamily="34" charset="0"/>
                <a:ea typeface="微软雅黑" panose="020B0503020204020204" pitchFamily="34" charset="-122"/>
                <a:cs typeface="微软雅黑" panose="020B0503020204020204" pitchFamily="34" charset="-122"/>
              </a:defRPr>
            </a:lvl9pPr>
          </a:lstStyle>
          <a:p>
            <a:r>
              <a:rPr lang="zh-CN" altLang="en-US" sz="2000" b="1" dirty="0">
                <a:blipFill>
                  <a:blip r:embed="rId3"/>
                  <a:stretch>
                    <a:fillRect/>
                  </a:stretch>
                </a:blipFill>
                <a:latin typeface="方正硬笔楷书简体" panose="03000509000000000000" pitchFamily="65" charset="-122"/>
                <a:ea typeface="方正硬笔楷书简体" panose="03000509000000000000" pitchFamily="65" charset="-122"/>
              </a:rPr>
              <a:t>此页所有文字及形状均可修改与编辑此页所有文字及形状均可修改与编辑</a:t>
            </a:r>
            <a:endParaRPr lang="zh-HK" altLang="en-US" sz="2000" b="1" dirty="0">
              <a:blipFill>
                <a:blip r:embed="rId3"/>
                <a:stretch>
                  <a:fillRect/>
                </a:stretch>
              </a:blipFill>
              <a:latin typeface="方正硬笔楷书简体" panose="03000509000000000000" pitchFamily="65" charset="-122"/>
              <a:ea typeface="方正硬笔楷书简体" panose="03000509000000000000" pitchFamily="65" charset="-122"/>
            </a:endParaRPr>
          </a:p>
        </p:txBody>
      </p:sp>
      <p:grpSp>
        <p:nvGrpSpPr>
          <p:cNvPr id="29" name="组合 28"/>
          <p:cNvGrpSpPr/>
          <p:nvPr/>
        </p:nvGrpSpPr>
        <p:grpSpPr>
          <a:xfrm>
            <a:off x="6782989" y="2764670"/>
            <a:ext cx="4083450" cy="47625"/>
            <a:chOff x="2804139" y="4450981"/>
            <a:chExt cx="7078926" cy="223552"/>
          </a:xfrm>
        </p:grpSpPr>
        <p:sp>
          <p:nvSpPr>
            <p:cNvPr id="30"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p>
          </p:txBody>
        </p:sp>
        <p:sp>
          <p:nvSpPr>
            <p:cNvPr id="31"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p>
          </p:txBody>
        </p:sp>
      </p:grpSp>
      <p:grpSp>
        <p:nvGrpSpPr>
          <p:cNvPr id="32" name="组合 31"/>
          <p:cNvGrpSpPr/>
          <p:nvPr/>
        </p:nvGrpSpPr>
        <p:grpSpPr>
          <a:xfrm>
            <a:off x="6782989" y="3719782"/>
            <a:ext cx="4083450" cy="47625"/>
            <a:chOff x="2804139" y="4450981"/>
            <a:chExt cx="7078926" cy="223552"/>
          </a:xfrm>
        </p:grpSpPr>
        <p:sp>
          <p:nvSpPr>
            <p:cNvPr id="33"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p>
          </p:txBody>
        </p:sp>
        <p:sp>
          <p:nvSpPr>
            <p:cNvPr id="34"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p>
          </p:txBody>
        </p:sp>
      </p:grpSp>
      <p:grpSp>
        <p:nvGrpSpPr>
          <p:cNvPr id="35" name="组合 34"/>
          <p:cNvGrpSpPr/>
          <p:nvPr/>
        </p:nvGrpSpPr>
        <p:grpSpPr>
          <a:xfrm>
            <a:off x="6782989" y="4674894"/>
            <a:ext cx="4083450" cy="47625"/>
            <a:chOff x="2804139" y="4450981"/>
            <a:chExt cx="7078926" cy="223552"/>
          </a:xfrm>
        </p:grpSpPr>
        <p:sp>
          <p:nvSpPr>
            <p:cNvPr id="36"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p>
          </p:txBody>
        </p:sp>
        <p:sp>
          <p:nvSpPr>
            <p:cNvPr id="37"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bg1"/>
            </a:solidFill>
            <a:ln>
              <a:noFill/>
            </a:ln>
          </p:spPr>
          <p:txBody>
            <a:bodyPr vert="horz" wrap="square" lIns="68580" tIns="34290" rIns="68580" bIns="34290" numCol="1" anchor="t" anchorCtr="0" compatLnSpc="1"/>
            <a:lstStyle/>
            <a:p>
              <a:endParaRPr lang="zh-CN" altLang="en-US" sz="1350"/>
            </a:p>
          </p:txBody>
        </p:sp>
      </p:gr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TotalTime>
  <Words>1294</Words>
  <Application>Microsoft Office PowerPoint</Application>
  <PresentationFormat>自定义</PresentationFormat>
  <Paragraphs>92</Paragraphs>
  <Slides>13</Slides>
  <Notes>1</Notes>
  <HiddenSlides>0</HiddenSlides>
  <MMClips>1</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13</vt:i4>
      </vt:variant>
    </vt:vector>
  </HeadingPairs>
  <TitlesOfParts>
    <vt:vector size="21" baseType="lpstr">
      <vt:lpstr>Arial</vt:lpstr>
      <vt:lpstr>宋体</vt:lpstr>
      <vt:lpstr>微软雅黑</vt:lpstr>
      <vt:lpstr>方正硬笔楷书简体</vt:lpstr>
      <vt:lpstr>等线 Light</vt:lpstr>
      <vt:lpstr>等线</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ASUS</dc:creator>
  <cp:lastModifiedBy>ThinK For H</cp:lastModifiedBy>
  <cp:revision>39</cp:revision>
  <dcterms:created xsi:type="dcterms:W3CDTF">2016-03-27T07:16:00Z</dcterms:created>
  <dcterms:modified xsi:type="dcterms:W3CDTF">2017-08-06T05:18:07Z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2052-10.1.0.6260</vt:lpwstr>
  </property>
</Properties>
</file>