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437" r:id="rId2"/>
    <p:sldId id="438" r:id="rId3"/>
    <p:sldId id="439" r:id="rId4"/>
    <p:sldId id="332" r:id="rId5"/>
    <p:sldId id="388" r:id="rId6"/>
    <p:sldId id="318" r:id="rId7"/>
    <p:sldId id="436" r:id="rId8"/>
    <p:sldId id="393" r:id="rId9"/>
    <p:sldId id="333" r:id="rId10"/>
    <p:sldId id="440" r:id="rId11"/>
    <p:sldId id="435" r:id="rId12"/>
    <p:sldId id="419" r:id="rId13"/>
    <p:sldId id="320" r:id="rId14"/>
    <p:sldId id="391" r:id="rId15"/>
    <p:sldId id="392" r:id="rId16"/>
    <p:sldId id="410" r:id="rId17"/>
    <p:sldId id="441" r:id="rId18"/>
    <p:sldId id="325" r:id="rId19"/>
    <p:sldId id="394" r:id="rId20"/>
    <p:sldId id="321" r:id="rId21"/>
    <p:sldId id="371" r:id="rId22"/>
    <p:sldId id="380" r:id="rId23"/>
    <p:sldId id="381" r:id="rId24"/>
    <p:sldId id="382" r:id="rId25"/>
    <p:sldId id="442" r:id="rId26"/>
    <p:sldId id="377" r:id="rId27"/>
    <p:sldId id="408" r:id="rId28"/>
    <p:sldId id="315" r:id="rId29"/>
    <p:sldId id="395" r:id="rId30"/>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6F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12" autoAdjust="0"/>
    <p:restoredTop sz="96233" autoAdjust="0"/>
  </p:normalViewPr>
  <p:slideViewPr>
    <p:cSldViewPr snapToGrid="0" showGuides="1">
      <p:cViewPr varScale="1">
        <p:scale>
          <a:sx n="146" d="100"/>
          <a:sy n="146" d="100"/>
        </p:scale>
        <p:origin x="930" y="120"/>
      </p:cViewPr>
      <p:guideLst>
        <p:guide orient="horz" pos="1620"/>
        <p:guide pos="2880"/>
      </p:guideLst>
    </p:cSldViewPr>
  </p:slideViewPr>
  <p:notesTextViewPr>
    <p:cViewPr>
      <p:scale>
        <a:sx n="1" d="1"/>
        <a:sy n="1" d="1"/>
      </p:scale>
      <p:origin x="0" y="0"/>
    </p:cViewPr>
  </p:notesTextViewPr>
  <p:sorterViewPr>
    <p:cViewPr>
      <p:scale>
        <a:sx n="52" d="100"/>
        <a:sy n="52" d="100"/>
      </p:scale>
      <p:origin x="0" y="0"/>
    </p:cViewPr>
  </p:sorterViewPr>
  <p:notesViewPr>
    <p:cSldViewPr snapToGrid="0">
      <p:cViewPr varScale="1">
        <p:scale>
          <a:sx n="81" d="100"/>
          <a:sy n="81" d="100"/>
        </p:scale>
        <p:origin x="1956"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22.jpeg"/></Relationships>
</file>

<file path=ppt/diagrams/_rels/data2.xml.rels><?xml version="1.0" encoding="UTF-8" standalone="yes"?>
<Relationships xmlns="http://schemas.openxmlformats.org/package/2006/relationships"><Relationship Id="rId1" Type="http://schemas.openxmlformats.org/officeDocument/2006/relationships/image" Target="../media/image27.jpeg"/></Relationships>
</file>

<file path=ppt/diagrams/_rels/data3.xml.rels><?xml version="1.0" encoding="UTF-8" standalone="yes"?>
<Relationships xmlns="http://schemas.openxmlformats.org/package/2006/relationships"><Relationship Id="rId1" Type="http://schemas.openxmlformats.org/officeDocument/2006/relationships/image" Target="../media/image28.jpeg"/></Relationships>
</file>

<file path=ppt/diagrams/_rels/data5.xml.rels><?xml version="1.0" encoding="UTF-8" standalone="yes"?>
<Relationships xmlns="http://schemas.openxmlformats.org/package/2006/relationships"><Relationship Id="rId1" Type="http://schemas.openxmlformats.org/officeDocument/2006/relationships/image" Target="../media/image53.jpeg"/></Relationships>
</file>

<file path=ppt/diagrams/_rels/data6.xml.rels><?xml version="1.0" encoding="UTF-8" standalone="yes"?>
<Relationships xmlns="http://schemas.openxmlformats.org/package/2006/relationships"><Relationship Id="rId1" Type="http://schemas.openxmlformats.org/officeDocument/2006/relationships/image" Target="../media/image54.jpeg"/></Relationships>
</file>

<file path=ppt/diagrams/_rels/data7.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53.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54.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33.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1" qsCatId="simple" csTypeId="urn:microsoft.com/office/officeart/2005/8/colors/accent1_2#1"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5B6E840B-74E6-4B4E-B074-005597842FAB}" type="presOf" srcId="{F4DCAFF9-3CD8-4192-92EC-2050EBC96D81}" destId="{7AC81859-B11C-4EE9-8379-B9AF70890D88}" srcOrd="0" destOrd="0" presId="urn:microsoft.com/office/officeart/2008/layout/BendingPictureSemiTransparentText"/>
    <dgm:cxn modelId="{C63AC169-B2A9-4D3A-9B4D-ADAE3FC120A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8F4B481-7310-4967-8ABC-B969FE5DD008}" type="presParOf" srcId="{BDA71D6A-C3D1-411E-9EAC-6386FFEE52C2}" destId="{0B2273E3-B9E3-4A02-93CF-275511BE0699}" srcOrd="0" destOrd="0" presId="urn:microsoft.com/office/officeart/2008/layout/BendingPictureSemiTransparentText"/>
    <dgm:cxn modelId="{E928853C-984C-401E-BFEB-7C48B6C78549}" type="presParOf" srcId="{0B2273E3-B9E3-4A02-93CF-275511BE0699}" destId="{367DAC4B-08E7-4BA7-A970-D0115453FB5A}" srcOrd="0" destOrd="0" presId="urn:microsoft.com/office/officeart/2008/layout/BendingPictureSemiTransparentText"/>
    <dgm:cxn modelId="{61EF42C8-607B-4F11-A84D-C79B9D0C938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2" qsCatId="simple" csTypeId="urn:microsoft.com/office/officeart/2005/8/colors/accent1_2#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56653"/>
      <dgm:spPr>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A678D74-5D28-4772-9694-380BDCB05326}" srcId="{B3E39A80-D6B7-4E26-B22E-327D37299CB1}" destId="{F4DCAFF9-3CD8-4192-92EC-2050EBC96D81}" srcOrd="0" destOrd="0" parTransId="{896C2910-71E4-4E18-81DA-428510306E45}" sibTransId="{5670A9B4-EF79-4194-B2F8-D0D0B5D9F166}"/>
    <dgm:cxn modelId="{B392CA8C-BE8D-4B31-8B17-CC3E9F669A85}" type="presOf" srcId="{F4DCAFF9-3CD8-4192-92EC-2050EBC96D81}" destId="{7AC81859-B11C-4EE9-8379-B9AF70890D88}" srcOrd="0" destOrd="0" presId="urn:microsoft.com/office/officeart/2008/layout/BendingPictureSemiTransparentText"/>
    <dgm:cxn modelId="{FE0775F4-23ED-472F-8EAB-9C837341994E}" type="presOf" srcId="{B3E39A80-D6B7-4E26-B22E-327D37299CB1}" destId="{BDA71D6A-C3D1-411E-9EAC-6386FFEE52C2}" srcOrd="0" destOrd="0" presId="urn:microsoft.com/office/officeart/2008/layout/BendingPictureSemiTransparentText"/>
    <dgm:cxn modelId="{C41A2559-C4A1-40C3-9F2F-ED377459F24E}" type="presParOf" srcId="{BDA71D6A-C3D1-411E-9EAC-6386FFEE52C2}" destId="{0B2273E3-B9E3-4A02-93CF-275511BE0699}" srcOrd="0" destOrd="0" presId="urn:microsoft.com/office/officeart/2008/layout/BendingPictureSemiTransparentText"/>
    <dgm:cxn modelId="{0BBA2FDC-502B-4915-8688-C5D6D030C437}" type="presParOf" srcId="{0B2273E3-B9E3-4A02-93CF-275511BE0699}" destId="{367DAC4B-08E7-4BA7-A970-D0115453FB5A}" srcOrd="0" destOrd="0" presId="urn:microsoft.com/office/officeart/2008/layout/BendingPictureSemiTransparentText"/>
    <dgm:cxn modelId="{C6777B8B-F269-4506-958B-8891A7AE636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3" qsCatId="simple" csTypeId="urn:microsoft.com/office/officeart/2005/8/colors/accent1_2#3"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Y="207497"/>
      <dgm:spPr>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DD6E2151-0F23-4BEA-9CCB-3E602345BB3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561D5D9-F315-4173-8F52-65CB2FE3F433}" type="presOf" srcId="{B3E39A80-D6B7-4E26-B22E-327D37299CB1}" destId="{BDA71D6A-C3D1-411E-9EAC-6386FFEE52C2}" srcOrd="0" destOrd="0" presId="urn:microsoft.com/office/officeart/2008/layout/BendingPictureSemiTransparentText"/>
    <dgm:cxn modelId="{3312EAEA-1ED9-4899-B221-2A5E5988BC07}" type="presParOf" srcId="{BDA71D6A-C3D1-411E-9EAC-6386FFEE52C2}" destId="{0B2273E3-B9E3-4A02-93CF-275511BE0699}" srcOrd="0" destOrd="0" presId="urn:microsoft.com/office/officeart/2008/layout/BendingPictureSemiTransparentText"/>
    <dgm:cxn modelId="{E12FFFA1-E60E-4092-96A2-6DC17632DFE1}" type="presParOf" srcId="{0B2273E3-B9E3-4A02-93CF-275511BE0699}" destId="{367DAC4B-08E7-4BA7-A970-D0115453FB5A}" srcOrd="0" destOrd="0" presId="urn:microsoft.com/office/officeart/2008/layout/BendingPictureSemiTransparentText"/>
    <dgm:cxn modelId="{BD394CC0-6D21-423A-A91A-87768088891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4" qsCatId="simple" csTypeId="urn:microsoft.com/office/officeart/2005/8/colors/accent1_2#4"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Y="207497"/>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A678D74-5D28-4772-9694-380BDCB05326}" srcId="{B3E39A80-D6B7-4E26-B22E-327D37299CB1}" destId="{F4DCAFF9-3CD8-4192-92EC-2050EBC96D81}" srcOrd="0" destOrd="0" parTransId="{896C2910-71E4-4E18-81DA-428510306E45}" sibTransId="{5670A9B4-EF79-4194-B2F8-D0D0B5D9F166}"/>
    <dgm:cxn modelId="{413259A9-944B-4243-958F-965748187240}" type="presOf" srcId="{F4DCAFF9-3CD8-4192-92EC-2050EBC96D81}" destId="{7AC81859-B11C-4EE9-8379-B9AF70890D88}" srcOrd="0" destOrd="0" presId="urn:microsoft.com/office/officeart/2008/layout/BendingPictureSemiTransparentText"/>
    <dgm:cxn modelId="{419AE5E9-261F-4C16-B799-E977E714BACC}" type="presOf" srcId="{B3E39A80-D6B7-4E26-B22E-327D37299CB1}" destId="{BDA71D6A-C3D1-411E-9EAC-6386FFEE52C2}" srcOrd="0" destOrd="0" presId="urn:microsoft.com/office/officeart/2008/layout/BendingPictureSemiTransparentText"/>
    <dgm:cxn modelId="{F0A21494-3398-4185-BE12-9BC0EF366226}" type="presParOf" srcId="{BDA71D6A-C3D1-411E-9EAC-6386FFEE52C2}" destId="{0B2273E3-B9E3-4A02-93CF-275511BE0699}" srcOrd="0" destOrd="0" presId="urn:microsoft.com/office/officeart/2008/layout/BendingPictureSemiTransparentText"/>
    <dgm:cxn modelId="{3E90E8F6-3346-45C7-9836-C2E1051DCF67}" type="presParOf" srcId="{0B2273E3-B9E3-4A02-93CF-275511BE0699}" destId="{367DAC4B-08E7-4BA7-A970-D0115453FB5A}" srcOrd="0" destOrd="0" presId="urn:microsoft.com/office/officeart/2008/layout/BendingPictureSemiTransparentText"/>
    <dgm:cxn modelId="{6FC9C402-12C8-4B27-888F-A45250EDCD3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5" qsCatId="simple" csTypeId="urn:microsoft.com/office/officeart/2005/8/colors/accent1_2#5"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63731"/>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 b="-4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526F4E60-73E6-4652-828A-CF01A1E5238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8AA2E7-4B31-4DA8-A26C-A11343ADF57F}" type="presOf" srcId="{F4DCAFF9-3CD8-4192-92EC-2050EBC96D81}" destId="{7AC81859-B11C-4EE9-8379-B9AF70890D88}" srcOrd="0" destOrd="0" presId="urn:microsoft.com/office/officeart/2008/layout/BendingPictureSemiTransparentText"/>
    <dgm:cxn modelId="{6D266039-0C93-4A84-B457-056C2901ACDB}" type="presParOf" srcId="{BDA71D6A-C3D1-411E-9EAC-6386FFEE52C2}" destId="{0B2273E3-B9E3-4A02-93CF-275511BE0699}" srcOrd="0" destOrd="0" presId="urn:microsoft.com/office/officeart/2008/layout/BendingPictureSemiTransparentText"/>
    <dgm:cxn modelId="{2D5F4BB7-FAF9-4AE9-8804-F1CA9A97F4A3}" type="presParOf" srcId="{0B2273E3-B9E3-4A02-93CF-275511BE0699}" destId="{367DAC4B-08E7-4BA7-A970-D0115453FB5A}" srcOrd="0" destOrd="0" presId="urn:microsoft.com/office/officeart/2008/layout/BendingPictureSemiTransparentText"/>
    <dgm:cxn modelId="{AE036F40-5B5E-42B2-BEE0-D206F966DE3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6" qsCatId="simple" csTypeId="urn:microsoft.com/office/officeart/2005/8/colors/accent1_2#6"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6000" r="-26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03DB1D23-AE0F-4310-90C1-27BB42B6F4C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0CF09BF-CC60-441C-A0CA-DD54A21F646D}" type="presOf" srcId="{B3E39A80-D6B7-4E26-B22E-327D37299CB1}" destId="{BDA71D6A-C3D1-411E-9EAC-6386FFEE52C2}" srcOrd="0" destOrd="0" presId="urn:microsoft.com/office/officeart/2008/layout/BendingPictureSemiTransparentText"/>
    <dgm:cxn modelId="{2E287517-8470-44CC-AB7A-4BBA134FB445}" type="presParOf" srcId="{BDA71D6A-C3D1-411E-9EAC-6386FFEE52C2}" destId="{0B2273E3-B9E3-4A02-93CF-275511BE0699}" srcOrd="0" destOrd="0" presId="urn:microsoft.com/office/officeart/2008/layout/BendingPictureSemiTransparentText"/>
    <dgm:cxn modelId="{F21E4312-F87E-4981-A12E-29E140E5F7F9}" type="presParOf" srcId="{0B2273E3-B9E3-4A02-93CF-275511BE0699}" destId="{367DAC4B-08E7-4BA7-A970-D0115453FB5A}" srcOrd="0" destOrd="0" presId="urn:microsoft.com/office/officeart/2008/layout/BendingPictureSemiTransparentText"/>
    <dgm:cxn modelId="{8482A53D-60AC-46E7-8F9C-D366B84DB33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7" qsCatId="simple" csTypeId="urn:microsoft.com/office/officeart/2005/8/colors/accent1_2#7"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LinFactNeighborX="0" custLinFactNeighborY="-3338"/>
      <dgm:spPr>
        <a:prstGeom prst="snip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F346C545-1A16-4A28-89A9-1FB9E36508B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56E3E87-CA89-4A24-8050-23A3A7BF6BA3}" type="presOf" srcId="{F4DCAFF9-3CD8-4192-92EC-2050EBC96D81}" destId="{7AC81859-B11C-4EE9-8379-B9AF70890D88}" srcOrd="0" destOrd="0" presId="urn:microsoft.com/office/officeart/2008/layout/BendingPictureSemiTransparentText"/>
    <dgm:cxn modelId="{AC4428D0-5584-4BB4-9EC5-0045F691194E}" type="presParOf" srcId="{BDA71D6A-C3D1-411E-9EAC-6386FFEE52C2}" destId="{0B2273E3-B9E3-4A02-93CF-275511BE0699}" srcOrd="0" destOrd="0" presId="urn:microsoft.com/office/officeart/2008/layout/BendingPictureSemiTransparentText"/>
    <dgm:cxn modelId="{9DE6E638-FB14-4278-B222-91104A68575C}" type="presParOf" srcId="{0B2273E3-B9E3-4A02-93CF-275511BE0699}" destId="{367DAC4B-08E7-4BA7-A970-D0115453FB5A}" srcOrd="0" destOrd="0" presId="urn:microsoft.com/office/officeart/2008/layout/BendingPictureSemiTransparentText"/>
    <dgm:cxn modelId="{312A2711-2C0E-4F74-995E-978AAA38D04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551" y="2567"/>
          <a:ext cx="9338094" cy="525266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9457" y="3679432"/>
          <a:ext cx="6128283" cy="126063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1609457" y="3679432"/>
        <a:ext cx="6128283" cy="12606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 y="0"/>
          <a:ext cx="4437284" cy="242783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02366" y="1699485"/>
          <a:ext cx="2832556" cy="58268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802366" y="1699485"/>
        <a:ext cx="2832556" cy="5826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9" y="5"/>
          <a:ext cx="2688913" cy="478221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09" y="2852058"/>
          <a:ext cx="2688913" cy="5531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609" y="2852058"/>
        <a:ext cx="2688913" cy="5531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37" y="2"/>
          <a:ext cx="1487266" cy="264509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7" y="1577503"/>
          <a:ext cx="1487266" cy="3059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337" y="1577503"/>
        <a:ext cx="1487266" cy="3059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 y="0"/>
          <a:ext cx="3148156" cy="1648034"/>
        </a:xfrm>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 b="-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12700" y="1153623"/>
          <a:ext cx="1922761" cy="3955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612700" y="1153623"/>
        <a:ext cx="1922761" cy="3955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57" y="12408"/>
          <a:ext cx="1824159" cy="1563520"/>
        </a:xfrm>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6000" r="-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57" y="1106873"/>
          <a:ext cx="1824159" cy="37524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457" y="1106873"/>
        <a:ext cx="1824159" cy="3752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57" y="0"/>
          <a:ext cx="1824159" cy="1563520"/>
        </a:xfrm>
        <a:prstGeom prst="snip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57" y="1106873"/>
          <a:ext cx="1824159" cy="37524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457" y="1106873"/>
        <a:ext cx="1824159" cy="375244"/>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F01BD6-766B-4D19-B75E-7E6A037A6BFB}" type="datetimeFigureOut">
              <a:rPr lang="en-US" smtClean="0"/>
              <a:t>7/31/2018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31302AA-81B1-4225-BC36-6DD3E8E98722}"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D3C34-4FAE-4634-9621-7C1A1531823B}" type="datetimeFigureOut">
              <a:rPr lang="en-US" smtClean="0"/>
              <a:t>7/31/2018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D1758-ED3D-4611-B861-63A1DF03220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Download link here: http://architecture.deviantart.com/art/mndfck-by-pixel-plus-58917830</a:t>
            </a:r>
          </a:p>
        </p:txBody>
      </p:sp>
      <p:sp>
        <p:nvSpPr>
          <p:cNvPr id="4" name="Slide Number Placeholder 3"/>
          <p:cNvSpPr>
            <a:spLocks noGrp="1"/>
          </p:cNvSpPr>
          <p:nvPr>
            <p:ph type="sldNum" sz="quarter" idx="10"/>
          </p:nvPr>
        </p:nvSpPr>
        <p:spPr/>
        <p:txBody>
          <a:bodyPr/>
          <a:lstStyle/>
          <a:p>
            <a:fld id="{D7E801C0-4241-4A9A-AC7B-FD03F9E634CD}"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a:t>Images reference: http://www.architectureserved.com/gallery/eBay-Building-17/6458599</a:t>
            </a:r>
          </a:p>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a:t>Images reference: http://www.architectureserved.com/gallery/eBay-Building-17/6458599</a:t>
            </a:r>
          </a:p>
          <a:p>
            <a:pPr marL="0" marR="0" indent="0" algn="l" defTabSz="914400" rtl="0" eaLnBrk="1" fontAlgn="auto" latinLnBrk="0" hangingPunct="1">
              <a:lnSpc>
                <a:spcPct val="100000"/>
              </a:lnSpc>
              <a:spcBef>
                <a:spcPts val="0"/>
              </a:spcBef>
              <a:spcAft>
                <a:spcPts val="0"/>
              </a:spcAft>
              <a:buClrTx/>
              <a:buSzTx/>
              <a:buFontTx/>
              <a:buNone/>
              <a:defRPr/>
            </a:pPr>
            <a:r>
              <a:rPr lang="en-US" dirty="0"/>
              <a:t>Download link here: http://enerv.deviantart.com/art/architecture-71354038</a:t>
            </a:r>
          </a:p>
        </p:txBody>
      </p:sp>
      <p:sp>
        <p:nvSpPr>
          <p:cNvPr id="4" name="Slide Number Placeholder 3"/>
          <p:cNvSpPr>
            <a:spLocks noGrp="1"/>
          </p:cNvSpPr>
          <p:nvPr>
            <p:ph type="sldNum" sz="quarter" idx="10"/>
          </p:nvPr>
        </p:nvSpPr>
        <p:spPr/>
        <p:txBody>
          <a:bodyPr/>
          <a:lstStyle/>
          <a:p>
            <a:fld id="{D7E801C0-4241-4A9A-AC7B-FD03F9E634CD}"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5D1758-ED3D-4611-B861-63A1DF032208}"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1"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2"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ll Picture at Left Side">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4"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5"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8" name="Straight Connector 17"/>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Picture Placeholder 3"/>
          <p:cNvSpPr>
            <a:spLocks noGrp="1"/>
          </p:cNvSpPr>
          <p:nvPr>
            <p:ph type="pic" sz="quarter" idx="12"/>
          </p:nvPr>
        </p:nvSpPr>
        <p:spPr>
          <a:xfrm>
            <a:off x="593726" y="1543049"/>
            <a:ext cx="2692400" cy="2743201"/>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eatured Services Page">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4"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5"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8" name="Straight Connector 17"/>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Picture Placeholder 3"/>
          <p:cNvSpPr>
            <a:spLocks noGrp="1"/>
          </p:cNvSpPr>
          <p:nvPr>
            <p:ph type="pic" sz="quarter" idx="12"/>
          </p:nvPr>
        </p:nvSpPr>
        <p:spPr>
          <a:xfrm>
            <a:off x="593726" y="1543049"/>
            <a:ext cx="1882774" cy="2743201"/>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28" name="Picture Placeholder 3"/>
          <p:cNvSpPr>
            <a:spLocks noGrp="1"/>
          </p:cNvSpPr>
          <p:nvPr>
            <p:ph type="pic" sz="quarter" idx="13"/>
          </p:nvPr>
        </p:nvSpPr>
        <p:spPr>
          <a:xfrm>
            <a:off x="6664326" y="1543049"/>
            <a:ext cx="1882774" cy="2743201"/>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29" name="Picture Placeholder 3"/>
          <p:cNvSpPr>
            <a:spLocks noGrp="1"/>
          </p:cNvSpPr>
          <p:nvPr>
            <p:ph type="pic" sz="quarter" idx="14"/>
          </p:nvPr>
        </p:nvSpPr>
        <p:spPr>
          <a:xfrm>
            <a:off x="4640792" y="1543049"/>
            <a:ext cx="1882774" cy="2743201"/>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30" name="Picture Placeholder 3"/>
          <p:cNvSpPr>
            <a:spLocks noGrp="1"/>
          </p:cNvSpPr>
          <p:nvPr>
            <p:ph type="pic" sz="quarter" idx="15"/>
          </p:nvPr>
        </p:nvSpPr>
        <p:spPr>
          <a:xfrm>
            <a:off x="2617259" y="1543049"/>
            <a:ext cx="1882774" cy="2743201"/>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9"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20"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Section Break">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3"/>
          <p:cNvSpPr>
            <a:spLocks noGrp="1"/>
          </p:cNvSpPr>
          <p:nvPr>
            <p:ph type="pic" sz="quarter" idx="11"/>
          </p:nvPr>
        </p:nvSpPr>
        <p:spPr>
          <a:xfrm>
            <a:off x="603250" y="2790824"/>
            <a:ext cx="3282950" cy="2352673"/>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
        <p:nvSpPr>
          <p:cNvPr id="19" name="Picture Placeholder 3"/>
          <p:cNvSpPr>
            <a:spLocks noGrp="1"/>
          </p:cNvSpPr>
          <p:nvPr>
            <p:ph type="pic" sz="quarter" idx="12"/>
          </p:nvPr>
        </p:nvSpPr>
        <p:spPr>
          <a:xfrm>
            <a:off x="5267324" y="2790824"/>
            <a:ext cx="3280631" cy="2352673"/>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
        <p:nvSpPr>
          <p:cNvPr id="17" name="Picture Placeholder 3"/>
          <p:cNvSpPr>
            <a:spLocks noGrp="1"/>
          </p:cNvSpPr>
          <p:nvPr>
            <p:ph type="pic" sz="quarter" idx="10"/>
          </p:nvPr>
        </p:nvSpPr>
        <p:spPr>
          <a:xfrm>
            <a:off x="2362200" y="1966913"/>
            <a:ext cx="4419600" cy="3176585"/>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Tree>
  </p:cSld>
  <p:clrMapOvr>
    <a:masterClrMapping/>
  </p:clrMapOvr>
  <p:transition spd="slow" advClick="0" advTm="3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folio Left Half Page Pictur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2" y="0"/>
            <a:ext cx="4572000" cy="5143499"/>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
        <p:nvSpPr>
          <p:cNvPr id="3" name="Text Placeholder 9"/>
          <p:cNvSpPr>
            <a:spLocks noGrp="1"/>
          </p:cNvSpPr>
          <p:nvPr>
            <p:ph type="body" sz="quarter" idx="11"/>
          </p:nvPr>
        </p:nvSpPr>
        <p:spPr>
          <a:xfrm>
            <a:off x="5156204" y="575840"/>
            <a:ext cx="3394071" cy="681459"/>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4" name="Text Placeholder 9"/>
          <p:cNvSpPr>
            <a:spLocks noGrp="1"/>
          </p:cNvSpPr>
          <p:nvPr>
            <p:ph type="body" sz="quarter" idx="12"/>
          </p:nvPr>
        </p:nvSpPr>
        <p:spPr>
          <a:xfrm>
            <a:off x="5165727" y="1306764"/>
            <a:ext cx="3394071"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165727"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11" name="TextBox 10"/>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5"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6"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i Right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4572000" y="0"/>
            <a:ext cx="4572000" cy="3047999"/>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
        <p:nvSpPr>
          <p:cNvPr id="3" name="Text Placeholder 9"/>
          <p:cNvSpPr>
            <a:spLocks noGrp="1"/>
          </p:cNvSpPr>
          <p:nvPr>
            <p:ph type="body" sz="quarter" idx="11"/>
          </p:nvPr>
        </p:nvSpPr>
        <p:spPr>
          <a:xfrm>
            <a:off x="584202" y="575841"/>
            <a:ext cx="3331093"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4" name="Text Placeholder 9"/>
          <p:cNvSpPr>
            <a:spLocks noGrp="1"/>
          </p:cNvSpPr>
          <p:nvPr>
            <p:ph type="body" sz="quarter" idx="12"/>
          </p:nvPr>
        </p:nvSpPr>
        <p:spPr>
          <a:xfrm>
            <a:off x="593725" y="959101"/>
            <a:ext cx="3331093"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mple Portfolio Single Show">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4"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5"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8" name="Straight Connector 17"/>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Picture Placeholder 3"/>
          <p:cNvSpPr>
            <a:spLocks noGrp="1"/>
          </p:cNvSpPr>
          <p:nvPr>
            <p:ph type="pic" sz="quarter" idx="12"/>
          </p:nvPr>
        </p:nvSpPr>
        <p:spPr>
          <a:xfrm>
            <a:off x="593725" y="1543049"/>
            <a:ext cx="3986742" cy="2756285"/>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ni Portfolio in Browser">
    <p:spTree>
      <p:nvGrpSpPr>
        <p:cNvPr id="1" name=""/>
        <p:cNvGrpSpPr/>
        <p:nvPr/>
      </p:nvGrpSpPr>
      <p:grpSpPr>
        <a:xfrm>
          <a:off x="0" y="0"/>
          <a:ext cx="0" cy="0"/>
          <a:chOff x="0" y="0"/>
          <a:chExt cx="0" cy="0"/>
        </a:xfrm>
      </p:grpSpPr>
      <p:sp>
        <p:nvSpPr>
          <p:cNvPr id="4" name="Picture Placeholder 3"/>
          <p:cNvSpPr>
            <a:spLocks noGrp="1"/>
          </p:cNvSpPr>
          <p:nvPr userDrawn="1">
            <p:ph type="pic" sz="quarter" idx="12"/>
          </p:nvPr>
        </p:nvSpPr>
        <p:spPr>
          <a:xfrm>
            <a:off x="3922871" y="1686719"/>
            <a:ext cx="4598829" cy="2670969"/>
          </a:xfrm>
          <a:prstGeom prst="rect">
            <a:avLst/>
          </a:prstGeom>
        </p:spPr>
        <p:txBody>
          <a:bodyPr/>
          <a:lstStyle>
            <a:lvl1pPr>
              <a:defRPr sz="1200">
                <a:solidFill>
                  <a:schemeClr val="accent4"/>
                </a:solidFill>
                <a:latin typeface="Lato" panose="020F0502020204030203" pitchFamily="34" charset="0"/>
              </a:defRPr>
            </a:lvl1pPr>
          </a:lstStyle>
          <a:p>
            <a:endParaRPr lang="en-US"/>
          </a:p>
        </p:txBody>
      </p:sp>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ptop Portfolio Showcase">
    <p:spTree>
      <p:nvGrpSpPr>
        <p:cNvPr id="1" name=""/>
        <p:cNvGrpSpPr/>
        <p:nvPr/>
      </p:nvGrpSpPr>
      <p:grpSpPr>
        <a:xfrm>
          <a:off x="0" y="0"/>
          <a:ext cx="0" cy="0"/>
          <a:chOff x="0" y="0"/>
          <a:chExt cx="0" cy="0"/>
        </a:xfrm>
      </p:grpSpPr>
      <p:sp>
        <p:nvSpPr>
          <p:cNvPr id="4" name="Picture Placeholder 3"/>
          <p:cNvSpPr>
            <a:spLocks noGrp="1"/>
          </p:cNvSpPr>
          <p:nvPr userDrawn="1">
            <p:ph type="pic" sz="quarter" idx="12"/>
          </p:nvPr>
        </p:nvSpPr>
        <p:spPr>
          <a:xfrm>
            <a:off x="4667249" y="1943100"/>
            <a:ext cx="3107531" cy="1943271"/>
          </a:xfrm>
          <a:prstGeom prst="rect">
            <a:avLst/>
          </a:prstGeom>
        </p:spPr>
        <p:txBody>
          <a:bodyPr/>
          <a:lstStyle>
            <a:lvl1pPr>
              <a:defRPr sz="1200">
                <a:solidFill>
                  <a:schemeClr val="accent4"/>
                </a:solidFill>
                <a:latin typeface="Lato" panose="020F0502020204030203" pitchFamily="34" charset="0"/>
              </a:defRPr>
            </a:lvl1pPr>
          </a:lstStyle>
          <a:p>
            <a:endParaRPr lang="en-US"/>
          </a:p>
        </p:txBody>
      </p:sp>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CD Portfolio Showcase">
    <p:spTree>
      <p:nvGrpSpPr>
        <p:cNvPr id="1" name=""/>
        <p:cNvGrpSpPr/>
        <p:nvPr/>
      </p:nvGrpSpPr>
      <p:grpSpPr>
        <a:xfrm>
          <a:off x="0" y="0"/>
          <a:ext cx="0" cy="0"/>
          <a:chOff x="0" y="0"/>
          <a:chExt cx="0" cy="0"/>
        </a:xfrm>
      </p:grpSpPr>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4" name="Picture Placeholder 3"/>
          <p:cNvSpPr>
            <a:spLocks noGrp="1"/>
          </p:cNvSpPr>
          <p:nvPr userDrawn="1">
            <p:ph type="pic" sz="quarter" idx="12"/>
          </p:nvPr>
        </p:nvSpPr>
        <p:spPr>
          <a:xfrm>
            <a:off x="979246" y="1911986"/>
            <a:ext cx="2706929" cy="1628933"/>
          </a:xfrm>
          <a:prstGeom prst="rect">
            <a:avLst/>
          </a:prstGeom>
        </p:spPr>
        <p:txBody>
          <a:bodyPr/>
          <a:lstStyle>
            <a:lvl1pPr>
              <a:defRPr sz="1200">
                <a:solidFill>
                  <a:schemeClr val="accent4"/>
                </a:solidFill>
                <a:latin typeface="Lato" panose="020F0502020204030203" pitchFamily="34" charset="0"/>
              </a:defRPr>
            </a:lvl1pPr>
          </a:lstStyle>
          <a:p>
            <a:endParaRPr lang="en-US"/>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Phone Portfolio Showcase at Center">
    <p:spTree>
      <p:nvGrpSpPr>
        <p:cNvPr id="1" name=""/>
        <p:cNvGrpSpPr/>
        <p:nvPr/>
      </p:nvGrpSpPr>
      <p:grpSpPr>
        <a:xfrm>
          <a:off x="0" y="0"/>
          <a:ext cx="0" cy="0"/>
          <a:chOff x="0" y="0"/>
          <a:chExt cx="0" cy="0"/>
        </a:xfrm>
      </p:grpSpPr>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4" name="Picture Placeholder 3"/>
          <p:cNvSpPr>
            <a:spLocks noGrp="1"/>
          </p:cNvSpPr>
          <p:nvPr userDrawn="1">
            <p:ph type="pic" sz="quarter" idx="12"/>
          </p:nvPr>
        </p:nvSpPr>
        <p:spPr>
          <a:xfrm>
            <a:off x="3986213" y="2021681"/>
            <a:ext cx="1216819" cy="2166938"/>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0"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1"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Pad Portfolio Showcase at right">
    <p:spTree>
      <p:nvGrpSpPr>
        <p:cNvPr id="1" name=""/>
        <p:cNvGrpSpPr/>
        <p:nvPr/>
      </p:nvGrpSpPr>
      <p:grpSpPr>
        <a:xfrm>
          <a:off x="0" y="0"/>
          <a:ext cx="0" cy="0"/>
          <a:chOff x="0" y="0"/>
          <a:chExt cx="0" cy="0"/>
        </a:xfrm>
      </p:grpSpPr>
      <p:sp>
        <p:nvSpPr>
          <p:cNvPr id="15" name="Picture Placeholder 3"/>
          <p:cNvSpPr>
            <a:spLocks noGrp="1"/>
          </p:cNvSpPr>
          <p:nvPr>
            <p:ph type="pic" sz="quarter" idx="13"/>
          </p:nvPr>
        </p:nvSpPr>
        <p:spPr>
          <a:xfrm>
            <a:off x="6648047" y="1804652"/>
            <a:ext cx="1573825" cy="2100597"/>
          </a:xfrm>
          <a:prstGeom prst="rect">
            <a:avLst/>
          </a:prstGeom>
          <a:noFill/>
        </p:spPr>
        <p:txBody>
          <a:bodyPr/>
          <a:lstStyle>
            <a:lvl1pPr>
              <a:defRPr sz="1200">
                <a:solidFill>
                  <a:schemeClr val="accent4"/>
                </a:solidFill>
                <a:latin typeface="Lato" panose="020F0502020204030203" pitchFamily="34" charset="0"/>
              </a:defRPr>
            </a:lvl1pPr>
          </a:lstStyle>
          <a:p>
            <a:endParaRPr lang="en-US" dirty="0"/>
          </a:p>
        </p:txBody>
      </p:sp>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4" name="Picture Placeholder 3"/>
          <p:cNvSpPr>
            <a:spLocks noGrp="1"/>
          </p:cNvSpPr>
          <p:nvPr userDrawn="1">
            <p:ph type="pic" sz="quarter" idx="12"/>
          </p:nvPr>
        </p:nvSpPr>
        <p:spPr>
          <a:xfrm>
            <a:off x="4673016" y="2437606"/>
            <a:ext cx="2107406" cy="1581944"/>
          </a:xfrm>
          <a:prstGeom prst="rect">
            <a:avLst/>
          </a:prstGeom>
          <a:noFill/>
        </p:spPr>
        <p:txBody>
          <a:bodyPr/>
          <a:lstStyle>
            <a:lvl1pPr>
              <a:defRPr sz="1200">
                <a:solidFill>
                  <a:schemeClr val="accent4"/>
                </a:solidFill>
                <a:latin typeface="Lato" panose="020F0502020204030203" pitchFamily="34" charset="0"/>
              </a:defRPr>
            </a:lvl1pPr>
          </a:lstStyle>
          <a:p>
            <a:endParaRPr lang="en-US" dirty="0"/>
          </a:p>
        </p:txBody>
      </p:sp>
      <p:sp>
        <p:nvSpPr>
          <p:cNvPr id="13"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4"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Phone Portfolio Showcase at Left">
    <p:spTree>
      <p:nvGrpSpPr>
        <p:cNvPr id="1" name=""/>
        <p:cNvGrpSpPr/>
        <p:nvPr/>
      </p:nvGrpSpPr>
      <p:grpSpPr>
        <a:xfrm>
          <a:off x="0" y="0"/>
          <a:ext cx="0" cy="0"/>
          <a:chOff x="0" y="0"/>
          <a:chExt cx="0" cy="0"/>
        </a:xfrm>
      </p:grpSpPr>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4" name="Picture Placeholder 3"/>
          <p:cNvSpPr>
            <a:spLocks noGrp="1"/>
          </p:cNvSpPr>
          <p:nvPr userDrawn="1">
            <p:ph type="pic" sz="quarter" idx="12"/>
          </p:nvPr>
        </p:nvSpPr>
        <p:spPr>
          <a:xfrm>
            <a:off x="723197" y="1925601"/>
            <a:ext cx="1216819" cy="2166938"/>
          </a:xfrm>
          <a:prstGeom prst="rect">
            <a:avLst/>
          </a:prstGeom>
        </p:spPr>
        <p:txBody>
          <a:bodyPr/>
          <a:lstStyle>
            <a:lvl1pPr>
              <a:defRPr sz="1200">
                <a:solidFill>
                  <a:schemeClr val="accent4"/>
                </a:solidFill>
                <a:latin typeface="Lato" panose="020F0502020204030203" pitchFamily="34" charset="0"/>
              </a:defRPr>
            </a:lvl1pPr>
          </a:lstStyle>
          <a:p>
            <a:endParaRPr lang="en-US" dirty="0"/>
          </a:p>
        </p:txBody>
      </p:sp>
      <p:sp>
        <p:nvSpPr>
          <p:cNvPr id="12"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3"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Portfolio in Browser">
    <p:spTree>
      <p:nvGrpSpPr>
        <p:cNvPr id="1" name=""/>
        <p:cNvGrpSpPr/>
        <p:nvPr/>
      </p:nvGrpSpPr>
      <p:grpSpPr>
        <a:xfrm>
          <a:off x="0" y="0"/>
          <a:ext cx="0" cy="0"/>
          <a:chOff x="0" y="0"/>
          <a:chExt cx="0" cy="0"/>
        </a:xfrm>
      </p:grpSpPr>
      <p:sp>
        <p:nvSpPr>
          <p:cNvPr id="4" name="Picture Placeholder 3"/>
          <p:cNvSpPr>
            <a:spLocks noGrp="1"/>
          </p:cNvSpPr>
          <p:nvPr userDrawn="1">
            <p:ph type="pic" sz="quarter" idx="12"/>
          </p:nvPr>
        </p:nvSpPr>
        <p:spPr>
          <a:xfrm>
            <a:off x="1057275" y="1771649"/>
            <a:ext cx="7029451" cy="3371851"/>
          </a:xfrm>
          <a:prstGeom prst="rect">
            <a:avLst/>
          </a:prstGeom>
        </p:spPr>
        <p:txBody>
          <a:bodyPr/>
          <a:lstStyle>
            <a:lvl1pPr>
              <a:defRPr sz="1200">
                <a:solidFill>
                  <a:schemeClr val="accent4"/>
                </a:solidFill>
                <a:latin typeface="Lato" panose="020F0502020204030203" pitchFamily="34" charset="0"/>
              </a:defRPr>
            </a:lvl1pPr>
          </a:lstStyle>
          <a:p>
            <a:endParaRPr lang="en-US"/>
          </a:p>
        </p:txBody>
      </p:sp>
      <p:sp>
        <p:nvSpPr>
          <p:cNvPr id="10" name="Text Placeholder 9"/>
          <p:cNvSpPr>
            <a:spLocks noGrp="1"/>
          </p:cNvSpPr>
          <p:nvPr userDrawn="1">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userDrawn="1">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arious Project Show Case">
    <p:spTree>
      <p:nvGrpSpPr>
        <p:cNvPr id="1" name=""/>
        <p:cNvGrpSpPr/>
        <p:nvPr/>
      </p:nvGrpSpPr>
      <p:grpSpPr>
        <a:xfrm>
          <a:off x="0" y="0"/>
          <a:ext cx="0" cy="0"/>
          <a:chOff x="0" y="0"/>
          <a:chExt cx="0" cy="0"/>
        </a:xfrm>
      </p:grpSpPr>
      <p:sp>
        <p:nvSpPr>
          <p:cNvPr id="44" name="Text Placeholder 9"/>
          <p:cNvSpPr>
            <a:spLocks noGrp="1"/>
          </p:cNvSpPr>
          <p:nvPr userDrawn="1">
            <p:ph type="body" sz="quarter" idx="18"/>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45" name="Text Placeholder 9"/>
          <p:cNvSpPr>
            <a:spLocks noGrp="1"/>
          </p:cNvSpPr>
          <p:nvPr userDrawn="1">
            <p:ph type="body" sz="quarter" idx="19"/>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46" name="Straight Connector 45"/>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Picture Placeholder 17"/>
          <p:cNvSpPr>
            <a:spLocks noGrp="1"/>
          </p:cNvSpPr>
          <p:nvPr>
            <p:ph type="pic" sz="quarter" idx="10"/>
          </p:nvPr>
        </p:nvSpPr>
        <p:spPr>
          <a:xfrm>
            <a:off x="594391" y="1543050"/>
            <a:ext cx="1984248" cy="1371600"/>
          </a:xfrm>
          <a:prstGeom prst="rect">
            <a:avLst/>
          </a:prstGeom>
          <a:noFill/>
          <a:ln>
            <a:noFill/>
          </a:ln>
        </p:spPr>
        <p:txBody>
          <a:bodyPr/>
          <a:lstStyle>
            <a:lvl1pPr>
              <a:defRPr sz="1200">
                <a:solidFill>
                  <a:schemeClr val="accent4"/>
                </a:solidFill>
                <a:latin typeface="Lato" panose="020F0502020204030203" pitchFamily="34" charset="0"/>
              </a:defRPr>
            </a:lvl1pPr>
          </a:lstStyle>
          <a:p>
            <a:endParaRPr lang="en-US"/>
          </a:p>
        </p:txBody>
      </p:sp>
      <p:sp>
        <p:nvSpPr>
          <p:cNvPr id="38" name="TextBox 37"/>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39" name="TextBox 38"/>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40" name="TextBox 39"/>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42" name="Picture Placeholder 17"/>
          <p:cNvSpPr>
            <a:spLocks noGrp="1"/>
          </p:cNvSpPr>
          <p:nvPr>
            <p:ph type="pic" sz="quarter" idx="20"/>
          </p:nvPr>
        </p:nvSpPr>
        <p:spPr>
          <a:xfrm>
            <a:off x="4561555" y="1543050"/>
            <a:ext cx="1984248" cy="1371600"/>
          </a:xfrm>
          <a:prstGeom prst="rect">
            <a:avLst/>
          </a:prstGeom>
          <a:noFill/>
          <a:ln>
            <a:noFill/>
          </a:ln>
        </p:spPr>
        <p:txBody>
          <a:bodyPr/>
          <a:lstStyle>
            <a:lvl1pPr>
              <a:defRPr sz="1200">
                <a:solidFill>
                  <a:schemeClr val="accent4"/>
                </a:solidFill>
                <a:latin typeface="Lato" panose="020F0502020204030203" pitchFamily="34" charset="0"/>
              </a:defRPr>
            </a:lvl1pPr>
          </a:lstStyle>
          <a:p>
            <a:endParaRPr lang="en-US"/>
          </a:p>
        </p:txBody>
      </p:sp>
      <p:sp>
        <p:nvSpPr>
          <p:cNvPr id="47" name="Picture Placeholder 17"/>
          <p:cNvSpPr>
            <a:spLocks noGrp="1"/>
          </p:cNvSpPr>
          <p:nvPr>
            <p:ph type="pic" sz="quarter" idx="21"/>
          </p:nvPr>
        </p:nvSpPr>
        <p:spPr>
          <a:xfrm>
            <a:off x="2577973" y="2913398"/>
            <a:ext cx="1984248" cy="1371600"/>
          </a:xfrm>
          <a:prstGeom prst="rect">
            <a:avLst/>
          </a:prstGeom>
          <a:noFill/>
          <a:ln>
            <a:noFill/>
          </a:ln>
        </p:spPr>
        <p:txBody>
          <a:bodyPr/>
          <a:lstStyle>
            <a:lvl1pPr>
              <a:defRPr sz="1200">
                <a:solidFill>
                  <a:schemeClr val="accent4"/>
                </a:solidFill>
                <a:latin typeface="Lato" panose="020F0502020204030203" pitchFamily="34" charset="0"/>
              </a:defRPr>
            </a:lvl1pPr>
          </a:lstStyle>
          <a:p>
            <a:endParaRPr lang="en-US"/>
          </a:p>
        </p:txBody>
      </p:sp>
      <p:sp>
        <p:nvSpPr>
          <p:cNvPr id="60" name="Picture Placeholder 17"/>
          <p:cNvSpPr>
            <a:spLocks noGrp="1"/>
          </p:cNvSpPr>
          <p:nvPr>
            <p:ph type="pic" sz="quarter" idx="22"/>
          </p:nvPr>
        </p:nvSpPr>
        <p:spPr>
          <a:xfrm>
            <a:off x="6545137" y="2913398"/>
            <a:ext cx="1984248" cy="1371600"/>
          </a:xfrm>
          <a:prstGeom prst="rect">
            <a:avLst/>
          </a:prstGeom>
          <a:noFill/>
          <a:ln>
            <a:noFill/>
          </a:ln>
        </p:spPr>
        <p:txBody>
          <a:bodyPr/>
          <a:lstStyle>
            <a:lvl1pPr>
              <a:defRPr sz="1200">
                <a:solidFill>
                  <a:schemeClr val="accent4"/>
                </a:solidFill>
                <a:latin typeface="Lato" panose="020F0502020204030203" pitchFamily="34" charset="0"/>
              </a:defRPr>
            </a:lvl1pPr>
          </a:lstStyle>
          <a:p>
            <a:endParaRPr lang="en-US"/>
          </a:p>
        </p:txBody>
      </p:sp>
      <p:sp>
        <p:nvSpPr>
          <p:cNvPr id="15"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6"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xEl>
                                              <p:pRg st="0" end="0"/>
                                            </p:txEl>
                                          </p:spTgt>
                                        </p:tgtEl>
                                        <p:attrNameLst>
                                          <p:attrName>style.visibility</p:attrName>
                                        </p:attrNameLst>
                                      </p:cBhvr>
                                      <p:to>
                                        <p:strVal val="visible"/>
                                      </p:to>
                                    </p:set>
                                    <p:animEffect transition="in" filter="fade">
                                      <p:cBhvr>
                                        <p:cTn id="11" dur="500"/>
                                        <p:tgtEl>
                                          <p:spTgt spid="4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xEl>
                                              <p:pRg st="0" end="0"/>
                                            </p:txEl>
                                          </p:spTgt>
                                        </p:tgtEl>
                                        <p:attrNameLst>
                                          <p:attrName>style.visibility</p:attrName>
                                        </p:attrNameLst>
                                      </p:cBhvr>
                                      <p:to>
                                        <p:strVal val="visible"/>
                                      </p:to>
                                    </p:set>
                                    <p:animEffect transition="in" filter="fade">
                                      <p:cBhvr>
                                        <p:cTn id="15"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er Testimonials">
    <p:spTree>
      <p:nvGrpSpPr>
        <p:cNvPr id="1" name=""/>
        <p:cNvGrpSpPr/>
        <p:nvPr/>
      </p:nvGrpSpPr>
      <p:grpSpPr>
        <a:xfrm>
          <a:off x="0" y="0"/>
          <a:ext cx="0" cy="0"/>
          <a:chOff x="0" y="0"/>
          <a:chExt cx="0" cy="0"/>
        </a:xfrm>
      </p:grpSpPr>
      <p:sp>
        <p:nvSpPr>
          <p:cNvPr id="44" name="Text Placeholder 9"/>
          <p:cNvSpPr>
            <a:spLocks noGrp="1"/>
          </p:cNvSpPr>
          <p:nvPr userDrawn="1">
            <p:ph type="body" sz="quarter" idx="18"/>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45" name="Text Placeholder 9"/>
          <p:cNvSpPr>
            <a:spLocks noGrp="1"/>
          </p:cNvSpPr>
          <p:nvPr userDrawn="1">
            <p:ph type="body" sz="quarter" idx="19"/>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46" name="Straight Connector 45"/>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39" name="TextBox 38"/>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40" name="TextBox 39"/>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50"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1"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22" name="Picture Placeholder 9"/>
          <p:cNvSpPr>
            <a:spLocks noGrp="1"/>
          </p:cNvSpPr>
          <p:nvPr userDrawn="1">
            <p:ph type="pic" sz="quarter" idx="11"/>
          </p:nvPr>
        </p:nvSpPr>
        <p:spPr>
          <a:xfrm>
            <a:off x="591940" y="3128769"/>
            <a:ext cx="570159" cy="570159"/>
          </a:xfrm>
          <a:prstGeom prst="ellipse">
            <a:avLst/>
          </a:prstGeom>
          <a:ln w="12700">
            <a:solidFill>
              <a:schemeClr val="bg1"/>
            </a:solidFill>
          </a:ln>
        </p:spPr>
        <p:txBody>
          <a:bodyPr/>
          <a:lstStyle>
            <a:lvl1pPr>
              <a:defRPr sz="800">
                <a:solidFill>
                  <a:schemeClr val="accent4"/>
                </a:solidFill>
                <a:latin typeface="Lato" panose="020F0502020204030203" pitchFamily="34" charset="0"/>
              </a:defRPr>
            </a:lvl1pPr>
          </a:lstStyle>
          <a:p>
            <a:endParaRPr lang="en-US"/>
          </a:p>
        </p:txBody>
      </p:sp>
      <p:sp>
        <p:nvSpPr>
          <p:cNvPr id="23" name="Picture Placeholder 9"/>
          <p:cNvSpPr>
            <a:spLocks noGrp="1"/>
          </p:cNvSpPr>
          <p:nvPr userDrawn="1">
            <p:ph type="pic" sz="quarter" idx="20"/>
          </p:nvPr>
        </p:nvSpPr>
        <p:spPr>
          <a:xfrm>
            <a:off x="3524298" y="3132337"/>
            <a:ext cx="570159" cy="570159"/>
          </a:xfrm>
          <a:prstGeom prst="ellipse">
            <a:avLst/>
          </a:prstGeom>
          <a:ln w="12700">
            <a:solidFill>
              <a:schemeClr val="bg1"/>
            </a:solidFill>
          </a:ln>
        </p:spPr>
        <p:txBody>
          <a:bodyPr/>
          <a:lstStyle>
            <a:lvl1pPr>
              <a:defRPr sz="800">
                <a:solidFill>
                  <a:schemeClr val="accent4"/>
                </a:solidFill>
                <a:latin typeface="Lato" panose="020F0502020204030203" pitchFamily="34" charset="0"/>
              </a:defRPr>
            </a:lvl1pPr>
          </a:lstStyle>
          <a:p>
            <a:endParaRPr lang="en-US"/>
          </a:p>
        </p:txBody>
      </p:sp>
      <p:sp>
        <p:nvSpPr>
          <p:cNvPr id="24" name="Picture Placeholder 9"/>
          <p:cNvSpPr>
            <a:spLocks noGrp="1"/>
          </p:cNvSpPr>
          <p:nvPr userDrawn="1">
            <p:ph type="pic" sz="quarter" idx="21"/>
          </p:nvPr>
        </p:nvSpPr>
        <p:spPr>
          <a:xfrm>
            <a:off x="6426859" y="3132337"/>
            <a:ext cx="570159" cy="570159"/>
          </a:xfrm>
          <a:prstGeom prst="ellipse">
            <a:avLst/>
          </a:prstGeom>
          <a:ln w="12700">
            <a:solidFill>
              <a:schemeClr val="bg1"/>
            </a:solidFill>
          </a:ln>
        </p:spPr>
        <p:txBody>
          <a:bodyPr/>
          <a:lstStyle>
            <a:lvl1pPr>
              <a:defRPr sz="800">
                <a:solidFill>
                  <a:schemeClr val="accent4"/>
                </a:solidFill>
                <a:latin typeface="Lato" panose="020F0502020204030203" pitchFamily="34" charset="0"/>
              </a:defRPr>
            </a:lvl1pPr>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xEl>
                                              <p:pRg st="0" end="0"/>
                                            </p:txEl>
                                          </p:spTgt>
                                        </p:tgtEl>
                                        <p:attrNameLst>
                                          <p:attrName>style.visibility</p:attrName>
                                        </p:attrNameLst>
                                      </p:cBhvr>
                                      <p:to>
                                        <p:strVal val="visible"/>
                                      </p:to>
                                    </p:set>
                                    <p:animEffect transition="in" filter="fade">
                                      <p:cBhvr>
                                        <p:cTn id="11" dur="500"/>
                                        <p:tgtEl>
                                          <p:spTgt spid="4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xEl>
                                              <p:pRg st="0" end="0"/>
                                            </p:txEl>
                                          </p:spTgt>
                                        </p:tgtEl>
                                        <p:attrNameLst>
                                          <p:attrName>style.visibility</p:attrName>
                                        </p:attrNameLst>
                                      </p:cBhvr>
                                      <p:to>
                                        <p:strVal val="visible"/>
                                      </p:to>
                                    </p:set>
                                    <p:animEffect transition="in" filter="fade">
                                      <p:cBhvr>
                                        <p:cTn id="15"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P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p:spPr>
        <p:txBody>
          <a:bodyPr/>
          <a:lstStyle>
            <a:lvl1pPr>
              <a:defRPr>
                <a:solidFill>
                  <a:schemeClr val="accent4"/>
                </a:solidFill>
                <a:latin typeface="Lato" panose="020F0502020204030203" pitchFamily="34" charset="0"/>
              </a:defRPr>
            </a:lvl1pPr>
          </a:lstStyle>
          <a:p>
            <a:endParaRPr lang="en-US"/>
          </a:p>
        </p:txBody>
      </p:sp>
    </p:spTree>
  </p:cSld>
  <p:clrMapOvr>
    <a:masterClrMapping/>
  </p:clrMapOvr>
  <p:transition spd="slow" advClick="0" advTm="300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age">
    <p:spTree>
      <p:nvGrpSpPr>
        <p:cNvPr id="1" name=""/>
        <p:cNvGrpSpPr/>
        <p:nvPr/>
      </p:nvGrpSpPr>
      <p:grpSpPr>
        <a:xfrm>
          <a:off x="0" y="0"/>
          <a:ext cx="0" cy="0"/>
          <a:chOff x="0" y="0"/>
          <a:chExt cx="0" cy="0"/>
        </a:xfrm>
      </p:grpSpPr>
    </p:spTree>
  </p:cSld>
  <p:clrMapOvr>
    <a:masterClrMapping/>
  </p:clrMapOvr>
  <p:transition spd="slow" advClick="0" advTm="300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Full Background">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advClick="0" advTm="300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1875381" y="2565970"/>
            <a:ext cx="2316476" cy="2577530"/>
          </a:xfrm>
          <a:prstGeom prst="parallelogram">
            <a:avLst>
              <a:gd name="adj" fmla="val 32571"/>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6" name="Picture Placeholder 2"/>
          <p:cNvSpPr>
            <a:spLocks noGrp="1"/>
          </p:cNvSpPr>
          <p:nvPr>
            <p:ph type="pic" sz="quarter" idx="12"/>
          </p:nvPr>
        </p:nvSpPr>
        <p:spPr>
          <a:xfrm>
            <a:off x="2630531" y="0"/>
            <a:ext cx="2316476" cy="2577530"/>
          </a:xfrm>
          <a:prstGeom prst="parallelogram">
            <a:avLst>
              <a:gd name="adj" fmla="val 32571"/>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7" name="Picture Placeholder 2"/>
          <p:cNvSpPr>
            <a:spLocks noGrp="1"/>
          </p:cNvSpPr>
          <p:nvPr>
            <p:ph type="pic" sz="quarter" idx="13"/>
          </p:nvPr>
        </p:nvSpPr>
        <p:spPr>
          <a:xfrm>
            <a:off x="3439621" y="2565970"/>
            <a:ext cx="2316476" cy="2577530"/>
          </a:xfrm>
          <a:prstGeom prst="parallelogram">
            <a:avLst>
              <a:gd name="adj" fmla="val 32571"/>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8" name="Picture Placeholder 2"/>
          <p:cNvSpPr>
            <a:spLocks noGrp="1"/>
          </p:cNvSpPr>
          <p:nvPr>
            <p:ph type="pic" sz="quarter" idx="14"/>
          </p:nvPr>
        </p:nvSpPr>
        <p:spPr>
          <a:xfrm>
            <a:off x="4194772" y="0"/>
            <a:ext cx="2316476" cy="2577530"/>
          </a:xfrm>
          <a:prstGeom prst="parallelogram">
            <a:avLst>
              <a:gd name="adj" fmla="val 32571"/>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Tree>
  </p:cSld>
  <p:clrMapOvr>
    <a:masterClrMapping/>
  </p:clrMapOvr>
  <p:transition spd="slow" advClick="0" advTm="3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363285" y="-9268"/>
            <a:ext cx="6064689" cy="5152768"/>
          </a:xfrm>
          <a:custGeom>
            <a:avLst/>
            <a:gdLst>
              <a:gd name="connsiteX0" fmla="*/ 864064 w 8086252"/>
              <a:gd name="connsiteY0" fmla="*/ 4613767 h 6870357"/>
              <a:gd name="connsiteX1" fmla="*/ 863432 w 8086252"/>
              <a:gd name="connsiteY1" fmla="*/ 4615081 h 6870357"/>
              <a:gd name="connsiteX2" fmla="*/ 737817 w 8086252"/>
              <a:gd name="connsiteY2" fmla="*/ 4830923 h 6870357"/>
              <a:gd name="connsiteX3" fmla="*/ 815259 w 8086252"/>
              <a:gd name="connsiteY3" fmla="*/ 4624947 h 6870357"/>
              <a:gd name="connsiteX4" fmla="*/ 868457 w 8086252"/>
              <a:gd name="connsiteY4" fmla="*/ 4604626 h 6870357"/>
              <a:gd name="connsiteX5" fmla="*/ 866795 w 8086252"/>
              <a:gd name="connsiteY5" fmla="*/ 4613135 h 6870357"/>
              <a:gd name="connsiteX6" fmla="*/ 864064 w 8086252"/>
              <a:gd name="connsiteY6" fmla="*/ 4613767 h 6870357"/>
              <a:gd name="connsiteX7" fmla="*/ 7633289 w 8086252"/>
              <a:gd name="connsiteY7" fmla="*/ 1672873 h 6870357"/>
              <a:gd name="connsiteX8" fmla="*/ 7608208 w 8086252"/>
              <a:gd name="connsiteY8" fmla="*/ 1696304 h 6870357"/>
              <a:gd name="connsiteX9" fmla="*/ 7596307 w 8086252"/>
              <a:gd name="connsiteY9" fmla="*/ 1707576 h 6870357"/>
              <a:gd name="connsiteX10" fmla="*/ 7606253 w 8086252"/>
              <a:gd name="connsiteY10" fmla="*/ 1692954 h 6870357"/>
              <a:gd name="connsiteX11" fmla="*/ 7633289 w 8086252"/>
              <a:gd name="connsiteY11" fmla="*/ 1672873 h 6870357"/>
              <a:gd name="connsiteX12" fmla="*/ 4372712 w 8086252"/>
              <a:gd name="connsiteY12" fmla="*/ 0 h 6870357"/>
              <a:gd name="connsiteX13" fmla="*/ 6092705 w 8086252"/>
              <a:gd name="connsiteY13" fmla="*/ 0 h 6870357"/>
              <a:gd name="connsiteX14" fmla="*/ 5928911 w 8086252"/>
              <a:gd name="connsiteY14" fmla="*/ 280919 h 6870357"/>
              <a:gd name="connsiteX15" fmla="*/ 5242186 w 8086252"/>
              <a:gd name="connsiteY15" fmla="*/ 1246668 h 6870357"/>
              <a:gd name="connsiteX16" fmla="*/ 5194014 w 8086252"/>
              <a:gd name="connsiteY16" fmla="*/ 1256533 h 6870357"/>
              <a:gd name="connsiteX17" fmla="*/ 5242186 w 8086252"/>
              <a:gd name="connsiteY17" fmla="*/ 1246668 h 6870357"/>
              <a:gd name="connsiteX18" fmla="*/ 5882558 w 8086252"/>
              <a:gd name="connsiteY18" fmla="*/ 400065 h 6870357"/>
              <a:gd name="connsiteX19" fmla="*/ 6135196 w 8086252"/>
              <a:gd name="connsiteY19" fmla="*/ 0 h 6870357"/>
              <a:gd name="connsiteX20" fmla="*/ 6272777 w 8086252"/>
              <a:gd name="connsiteY20" fmla="*/ 0 h 6870357"/>
              <a:gd name="connsiteX21" fmla="*/ 6203662 w 8086252"/>
              <a:gd name="connsiteY21" fmla="*/ 125320 h 6870357"/>
              <a:gd name="connsiteX22" fmla="*/ 5629937 w 8086252"/>
              <a:gd name="connsiteY22" fmla="*/ 987134 h 6870357"/>
              <a:gd name="connsiteX23" fmla="*/ 5890024 w 8086252"/>
              <a:gd name="connsiteY23" fmla="*/ 693711 h 6870357"/>
              <a:gd name="connsiteX24" fmla="*/ 6128255 w 8086252"/>
              <a:gd name="connsiteY24" fmla="*/ 331133 h 6870357"/>
              <a:gd name="connsiteX25" fmla="*/ 6320615 w 8086252"/>
              <a:gd name="connsiteY25" fmla="*/ 0 h 6870357"/>
              <a:gd name="connsiteX26" fmla="*/ 6531721 w 8086252"/>
              <a:gd name="connsiteY26" fmla="*/ 0 h 6870357"/>
              <a:gd name="connsiteX27" fmla="*/ 6509795 w 8086252"/>
              <a:gd name="connsiteY27" fmla="*/ 42698 h 6870357"/>
              <a:gd name="connsiteX28" fmla="*/ 6190277 w 8086252"/>
              <a:gd name="connsiteY28" fmla="*/ 592189 h 6870357"/>
              <a:gd name="connsiteX29" fmla="*/ 6488582 w 8086252"/>
              <a:gd name="connsiteY29" fmla="*/ 133345 h 6870357"/>
              <a:gd name="connsiteX30" fmla="*/ 6565554 w 8086252"/>
              <a:gd name="connsiteY30" fmla="*/ 0 h 6870357"/>
              <a:gd name="connsiteX31" fmla="*/ 6806776 w 8086252"/>
              <a:gd name="connsiteY31" fmla="*/ 0 h 6870357"/>
              <a:gd name="connsiteX32" fmla="*/ 6797109 w 8086252"/>
              <a:gd name="connsiteY32" fmla="*/ 18747 h 6870357"/>
              <a:gd name="connsiteX33" fmla="*/ 6773091 w 8086252"/>
              <a:gd name="connsiteY33" fmla="*/ 112584 h 6870357"/>
              <a:gd name="connsiteX34" fmla="*/ 6821920 w 8086252"/>
              <a:gd name="connsiteY34" fmla="*/ 42586 h 6870357"/>
              <a:gd name="connsiteX35" fmla="*/ 6848077 w 8086252"/>
              <a:gd name="connsiteY35" fmla="*/ 0 h 6870357"/>
              <a:gd name="connsiteX36" fmla="*/ 6964252 w 8086252"/>
              <a:gd name="connsiteY36" fmla="*/ 0 h 6870357"/>
              <a:gd name="connsiteX37" fmla="*/ 6943350 w 8086252"/>
              <a:gd name="connsiteY37" fmla="*/ 42790 h 6870357"/>
              <a:gd name="connsiteX38" fmla="*/ 6911983 w 8086252"/>
              <a:gd name="connsiteY38" fmla="*/ 104150 h 6870357"/>
              <a:gd name="connsiteX39" fmla="*/ 6824493 w 8086252"/>
              <a:gd name="connsiteY39" fmla="*/ 262149 h 6870357"/>
              <a:gd name="connsiteX40" fmla="*/ 6965773 w 8086252"/>
              <a:gd name="connsiteY40" fmla="*/ 73116 h 6870357"/>
              <a:gd name="connsiteX41" fmla="*/ 7002697 w 8086252"/>
              <a:gd name="connsiteY41" fmla="*/ 0 h 6870357"/>
              <a:gd name="connsiteX42" fmla="*/ 7191043 w 8086252"/>
              <a:gd name="connsiteY42" fmla="*/ 0 h 6870357"/>
              <a:gd name="connsiteX43" fmla="*/ 7175014 w 8086252"/>
              <a:gd name="connsiteY43" fmla="*/ 43485 h 6870357"/>
              <a:gd name="connsiteX44" fmla="*/ 7168495 w 8086252"/>
              <a:gd name="connsiteY44" fmla="*/ 81621 h 6870357"/>
              <a:gd name="connsiteX45" fmla="*/ 7092239 w 8086252"/>
              <a:gd name="connsiteY45" fmla="*/ 197302 h 6870357"/>
              <a:gd name="connsiteX46" fmla="*/ 7168495 w 8086252"/>
              <a:gd name="connsiteY46" fmla="*/ 81621 h 6870357"/>
              <a:gd name="connsiteX47" fmla="*/ 7224133 w 8086252"/>
              <a:gd name="connsiteY47" fmla="*/ 0 h 6870357"/>
              <a:gd name="connsiteX48" fmla="*/ 7277150 w 8086252"/>
              <a:gd name="connsiteY48" fmla="*/ 0 h 6870357"/>
              <a:gd name="connsiteX49" fmla="*/ 7231552 w 8086252"/>
              <a:gd name="connsiteY49" fmla="*/ 110173 h 6870357"/>
              <a:gd name="connsiteX50" fmla="*/ 6838611 w 8086252"/>
              <a:gd name="connsiteY50" fmla="*/ 809586 h 6870357"/>
              <a:gd name="connsiteX51" fmla="*/ 6240980 w 8086252"/>
              <a:gd name="connsiteY51" fmla="*/ 1602399 h 6870357"/>
              <a:gd name="connsiteX52" fmla="*/ 5266843 w 8086252"/>
              <a:gd name="connsiteY52" fmla="*/ 2612426 h 6870357"/>
              <a:gd name="connsiteX53" fmla="*/ 4931696 w 8086252"/>
              <a:gd name="connsiteY53" fmla="*/ 2931222 h 6870357"/>
              <a:gd name="connsiteX54" fmla="*/ 4958588 w 8086252"/>
              <a:gd name="connsiteY54" fmla="*/ 2915708 h 6870357"/>
              <a:gd name="connsiteX55" fmla="*/ 5255609 w 8086252"/>
              <a:gd name="connsiteY55" fmla="*/ 2654744 h 6870357"/>
              <a:gd name="connsiteX56" fmla="*/ 6287965 w 8086252"/>
              <a:gd name="connsiteY56" fmla="*/ 1682828 h 6870357"/>
              <a:gd name="connsiteX57" fmla="*/ 7375644 w 8086252"/>
              <a:gd name="connsiteY57" fmla="*/ 159260 h 6870357"/>
              <a:gd name="connsiteX58" fmla="*/ 7436235 w 8086252"/>
              <a:gd name="connsiteY58" fmla="*/ 16770 h 6870357"/>
              <a:gd name="connsiteX59" fmla="*/ 7451900 w 8086252"/>
              <a:gd name="connsiteY59" fmla="*/ 43579 h 6870357"/>
              <a:gd name="connsiteX60" fmla="*/ 7470645 w 8086252"/>
              <a:gd name="connsiteY60" fmla="*/ 8823 h 6870357"/>
              <a:gd name="connsiteX61" fmla="*/ 7475280 w 8086252"/>
              <a:gd name="connsiteY61" fmla="*/ 0 h 6870357"/>
              <a:gd name="connsiteX62" fmla="*/ 7509280 w 8086252"/>
              <a:gd name="connsiteY62" fmla="*/ 0 h 6870357"/>
              <a:gd name="connsiteX63" fmla="*/ 7458282 w 8086252"/>
              <a:gd name="connsiteY63" fmla="*/ 109340 h 6870357"/>
              <a:gd name="connsiteX64" fmla="*/ 6845069 w 8086252"/>
              <a:gd name="connsiteY64" fmla="*/ 1128449 h 6870357"/>
              <a:gd name="connsiteX65" fmla="*/ 6839455 w 8086252"/>
              <a:gd name="connsiteY65" fmla="*/ 1149610 h 6870357"/>
              <a:gd name="connsiteX66" fmla="*/ 6806944 w 8086252"/>
              <a:gd name="connsiteY66" fmla="*/ 1186292 h 6870357"/>
              <a:gd name="connsiteX67" fmla="*/ 6839455 w 8086252"/>
              <a:gd name="connsiteY67" fmla="*/ 1149610 h 6870357"/>
              <a:gd name="connsiteX68" fmla="*/ 6845069 w 8086252"/>
              <a:gd name="connsiteY68" fmla="*/ 1128449 h 6870357"/>
              <a:gd name="connsiteX69" fmla="*/ 7328313 w 8086252"/>
              <a:gd name="connsiteY69" fmla="*/ 509155 h 6870357"/>
              <a:gd name="connsiteX70" fmla="*/ 7408995 w 8086252"/>
              <a:gd name="connsiteY70" fmla="*/ 462608 h 6870357"/>
              <a:gd name="connsiteX71" fmla="*/ 7146524 w 8086252"/>
              <a:gd name="connsiteY71" fmla="*/ 936623 h 6870357"/>
              <a:gd name="connsiteX72" fmla="*/ 7098352 w 8086252"/>
              <a:gd name="connsiteY72" fmla="*/ 946489 h 6870357"/>
              <a:gd name="connsiteX73" fmla="*/ 7089603 w 8086252"/>
              <a:gd name="connsiteY73" fmla="*/ 979450 h 6870357"/>
              <a:gd name="connsiteX74" fmla="*/ 7081500 w 8086252"/>
              <a:gd name="connsiteY74" fmla="*/ 1009975 h 6870357"/>
              <a:gd name="connsiteX75" fmla="*/ 7087819 w 8086252"/>
              <a:gd name="connsiteY75" fmla="*/ 986170 h 6870357"/>
              <a:gd name="connsiteX76" fmla="*/ 7089603 w 8086252"/>
              <a:gd name="connsiteY76" fmla="*/ 979450 h 6870357"/>
              <a:gd name="connsiteX77" fmla="*/ 7094139 w 8086252"/>
              <a:gd name="connsiteY77" fmla="*/ 962363 h 6870357"/>
              <a:gd name="connsiteX78" fmla="*/ 7098352 w 8086252"/>
              <a:gd name="connsiteY78" fmla="*/ 946489 h 6870357"/>
              <a:gd name="connsiteX79" fmla="*/ 7146524 w 8086252"/>
              <a:gd name="connsiteY79" fmla="*/ 936623 h 6870357"/>
              <a:gd name="connsiteX80" fmla="*/ 7358435 w 8086252"/>
              <a:gd name="connsiteY80" fmla="*/ 653072 h 6870357"/>
              <a:gd name="connsiteX81" fmla="*/ 7544662 w 8086252"/>
              <a:gd name="connsiteY81" fmla="*/ 294737 h 6870357"/>
              <a:gd name="connsiteX82" fmla="*/ 7494101 w 8086252"/>
              <a:gd name="connsiteY82" fmla="*/ 485201 h 6870357"/>
              <a:gd name="connsiteX83" fmla="*/ 7704218 w 8086252"/>
              <a:gd name="connsiteY83" fmla="*/ 91797 h 6870357"/>
              <a:gd name="connsiteX84" fmla="*/ 7751703 w 8086252"/>
              <a:gd name="connsiteY84" fmla="*/ 0 h 6870357"/>
              <a:gd name="connsiteX85" fmla="*/ 7754071 w 8086252"/>
              <a:gd name="connsiteY85" fmla="*/ 0 h 6870357"/>
              <a:gd name="connsiteX86" fmla="*/ 7545784 w 8086252"/>
              <a:gd name="connsiteY86" fmla="*/ 462107 h 6870357"/>
              <a:gd name="connsiteX87" fmla="*/ 7226009 w 8086252"/>
              <a:gd name="connsiteY87" fmla="*/ 980373 h 6870357"/>
              <a:gd name="connsiteX88" fmla="*/ 7144135 w 8086252"/>
              <a:gd name="connsiteY88" fmla="*/ 1117222 h 6870357"/>
              <a:gd name="connsiteX89" fmla="*/ 7464824 w 8086252"/>
              <a:gd name="connsiteY89" fmla="*/ 681307 h 6870357"/>
              <a:gd name="connsiteX90" fmla="*/ 7234859 w 8086252"/>
              <a:gd name="connsiteY90" fmla="*/ 1118647 h 6870357"/>
              <a:gd name="connsiteX91" fmla="*/ 7408649 w 8086252"/>
              <a:gd name="connsiteY91" fmla="*/ 892933 h 6870357"/>
              <a:gd name="connsiteX92" fmla="*/ 7283031 w 8086252"/>
              <a:gd name="connsiteY92" fmla="*/ 1108781 h 6870357"/>
              <a:gd name="connsiteX93" fmla="*/ 7249326 w 8086252"/>
              <a:gd name="connsiteY93" fmla="*/ 1235753 h 6870357"/>
              <a:gd name="connsiteX94" fmla="*/ 7119285 w 8086252"/>
              <a:gd name="connsiteY94" fmla="*/ 1382462 h 6870357"/>
              <a:gd name="connsiteX95" fmla="*/ 7211195 w 8086252"/>
              <a:gd name="connsiteY95" fmla="*/ 1293592 h 6870357"/>
              <a:gd name="connsiteX96" fmla="*/ 7215622 w 8086252"/>
              <a:gd name="connsiteY96" fmla="*/ 1362725 h 6870357"/>
              <a:gd name="connsiteX97" fmla="*/ 7694439 w 8086252"/>
              <a:gd name="connsiteY97" fmla="*/ 674299 h 6870357"/>
              <a:gd name="connsiteX98" fmla="*/ 8022352 w 8086252"/>
              <a:gd name="connsiteY98" fmla="*/ 53637 h 6870357"/>
              <a:gd name="connsiteX99" fmla="*/ 8050232 w 8086252"/>
              <a:gd name="connsiteY99" fmla="*/ 0 h 6870357"/>
              <a:gd name="connsiteX100" fmla="*/ 8086252 w 8086252"/>
              <a:gd name="connsiteY100" fmla="*/ 0 h 6870357"/>
              <a:gd name="connsiteX101" fmla="*/ 8027017 w 8086252"/>
              <a:gd name="connsiteY101" fmla="*/ 139957 h 6870357"/>
              <a:gd name="connsiteX102" fmla="*/ 7772733 w 8086252"/>
              <a:gd name="connsiteY102" fmla="*/ 808350 h 6870357"/>
              <a:gd name="connsiteX103" fmla="*/ 7761494 w 8086252"/>
              <a:gd name="connsiteY103" fmla="*/ 850675 h 6870357"/>
              <a:gd name="connsiteX104" fmla="*/ 7614601 w 8086252"/>
              <a:gd name="connsiteY104" fmla="*/ 1060869 h 6870357"/>
              <a:gd name="connsiteX105" fmla="*/ 7602172 w 8086252"/>
              <a:gd name="connsiteY105" fmla="*/ 1193495 h 6870357"/>
              <a:gd name="connsiteX106" fmla="*/ 7934095 w 8086252"/>
              <a:gd name="connsiteY106" fmla="*/ 715262 h 6870357"/>
              <a:gd name="connsiteX107" fmla="*/ 7834176 w 8086252"/>
              <a:gd name="connsiteY107" fmla="*/ 1005887 h 6870357"/>
              <a:gd name="connsiteX108" fmla="*/ 7731026 w 8086252"/>
              <a:gd name="connsiteY108" fmla="*/ 1137083 h 6870357"/>
              <a:gd name="connsiteX109" fmla="*/ 7637919 w 8086252"/>
              <a:gd name="connsiteY109" fmla="*/ 1316249 h 6870357"/>
              <a:gd name="connsiteX110" fmla="*/ 7811709 w 8086252"/>
              <a:gd name="connsiteY110" fmla="*/ 1090535 h 6870357"/>
              <a:gd name="connsiteX111" fmla="*/ 7978684 w 8086252"/>
              <a:gd name="connsiteY111" fmla="*/ 976286 h 6870357"/>
              <a:gd name="connsiteX112" fmla="*/ 7793660 w 8086252"/>
              <a:gd name="connsiteY112" fmla="*/ 1244319 h 6870357"/>
              <a:gd name="connsiteX113" fmla="*/ 7211690 w 8086252"/>
              <a:gd name="connsiteY113" fmla="*/ 2063946 h 6870357"/>
              <a:gd name="connsiteX114" fmla="*/ 5411506 w 8086252"/>
              <a:gd name="connsiteY114" fmla="*/ 3783497 h 6870357"/>
              <a:gd name="connsiteX115" fmla="*/ 4614389 w 8086252"/>
              <a:gd name="connsiteY115" fmla="*/ 4727241 h 6870357"/>
              <a:gd name="connsiteX116" fmla="*/ 4620003 w 8086252"/>
              <a:gd name="connsiteY116" fmla="*/ 4706080 h 6870357"/>
              <a:gd name="connsiteX117" fmla="*/ 4505616 w 8086252"/>
              <a:gd name="connsiteY117" fmla="*/ 4879598 h 6870357"/>
              <a:gd name="connsiteX118" fmla="*/ 4215061 w 8086252"/>
              <a:gd name="connsiteY118" fmla="*/ 5459429 h 6870357"/>
              <a:gd name="connsiteX119" fmla="*/ 4176929 w 8086252"/>
              <a:gd name="connsiteY119" fmla="*/ 5517267 h 6870357"/>
              <a:gd name="connsiteX120" fmla="*/ 4176929 w 8086252"/>
              <a:gd name="connsiteY120" fmla="*/ 5517267 h 6870357"/>
              <a:gd name="connsiteX121" fmla="*/ 4215061 w 8086252"/>
              <a:gd name="connsiteY121" fmla="*/ 5459429 h 6870357"/>
              <a:gd name="connsiteX122" fmla="*/ 4488771 w 8086252"/>
              <a:gd name="connsiteY122" fmla="*/ 4943089 h 6870357"/>
              <a:gd name="connsiteX123" fmla="*/ 4477532 w 8086252"/>
              <a:gd name="connsiteY123" fmla="*/ 4985414 h 6870357"/>
              <a:gd name="connsiteX124" fmla="*/ 4635669 w 8086252"/>
              <a:gd name="connsiteY124" fmla="*/ 4732889 h 6870357"/>
              <a:gd name="connsiteX125" fmla="*/ 6879774 w 8086252"/>
              <a:gd name="connsiteY125" fmla="*/ 2542184 h 6870357"/>
              <a:gd name="connsiteX126" fmla="*/ 7541229 w 8086252"/>
              <a:gd name="connsiteY126" fmla="*/ 1766306 h 6870357"/>
              <a:gd name="connsiteX127" fmla="*/ 7565895 w 8086252"/>
              <a:gd name="connsiteY127" fmla="*/ 1736398 h 6870357"/>
              <a:gd name="connsiteX128" fmla="*/ 7596307 w 8086252"/>
              <a:gd name="connsiteY128" fmla="*/ 1707576 h 6870357"/>
              <a:gd name="connsiteX129" fmla="*/ 7433418 w 8086252"/>
              <a:gd name="connsiteY129" fmla="*/ 1947232 h 6870357"/>
              <a:gd name="connsiteX130" fmla="*/ 7316882 w 8086252"/>
              <a:gd name="connsiteY130" fmla="*/ 2182478 h 6870357"/>
              <a:gd name="connsiteX131" fmla="*/ 7797736 w 8086252"/>
              <a:gd name="connsiteY131" fmla="*/ 1743783 h 6870357"/>
              <a:gd name="connsiteX132" fmla="*/ 7943443 w 8086252"/>
              <a:gd name="connsiteY132" fmla="*/ 1623884 h 6870357"/>
              <a:gd name="connsiteX133" fmla="*/ 7632793 w 8086252"/>
              <a:gd name="connsiteY133" fmla="*/ 2107760 h 6870357"/>
              <a:gd name="connsiteX134" fmla="*/ 7632793 w 8086252"/>
              <a:gd name="connsiteY134" fmla="*/ 2107760 h 6870357"/>
              <a:gd name="connsiteX135" fmla="*/ 7784114 w 8086252"/>
              <a:gd name="connsiteY135" fmla="*/ 1966700 h 6870357"/>
              <a:gd name="connsiteX136" fmla="*/ 7691006 w 8086252"/>
              <a:gd name="connsiteY136" fmla="*/ 2145867 h 6870357"/>
              <a:gd name="connsiteX137" fmla="*/ 7825474 w 8086252"/>
              <a:gd name="connsiteY137" fmla="*/ 2068294 h 6870357"/>
              <a:gd name="connsiteX138" fmla="*/ 7808622 w 8086252"/>
              <a:gd name="connsiteY138" fmla="*/ 2131779 h 6870357"/>
              <a:gd name="connsiteX139" fmla="*/ 7933050 w 8086252"/>
              <a:gd name="connsiteY139" fmla="*/ 2006232 h 6870357"/>
              <a:gd name="connsiteX140" fmla="*/ 7851180 w 8086252"/>
              <a:gd name="connsiteY140" fmla="*/ 2143074 h 6870357"/>
              <a:gd name="connsiteX141" fmla="*/ 7763686 w 8086252"/>
              <a:gd name="connsiteY141" fmla="*/ 2301080 h 6870357"/>
              <a:gd name="connsiteX142" fmla="*/ 7671770 w 8086252"/>
              <a:gd name="connsiteY142" fmla="*/ 2389946 h 6870357"/>
              <a:gd name="connsiteX143" fmla="*/ 7643685 w 8086252"/>
              <a:gd name="connsiteY143" fmla="*/ 2495761 h 6870357"/>
              <a:gd name="connsiteX144" fmla="*/ 7362319 w 8086252"/>
              <a:gd name="connsiteY144" fmla="*/ 2783535 h 6870357"/>
              <a:gd name="connsiteX145" fmla="*/ 7032784 w 8086252"/>
              <a:gd name="connsiteY145" fmla="*/ 3081170 h 6870357"/>
              <a:gd name="connsiteX146" fmla="*/ 5357024 w 8086252"/>
              <a:gd name="connsiteY146" fmla="*/ 4675181 h 6870357"/>
              <a:gd name="connsiteX147" fmla="*/ 5078891 w 8086252"/>
              <a:gd name="connsiteY147" fmla="*/ 5122380 h 6870357"/>
              <a:gd name="connsiteX148" fmla="*/ 4899480 w 8086252"/>
              <a:gd name="connsiteY148" fmla="*/ 5369252 h 6870357"/>
              <a:gd name="connsiteX149" fmla="*/ 4657090 w 8086252"/>
              <a:gd name="connsiteY149" fmla="*/ 5939212 h 6870357"/>
              <a:gd name="connsiteX150" fmla="*/ 4607727 w 8086252"/>
              <a:gd name="connsiteY150" fmla="*/ 6039379 h 6870357"/>
              <a:gd name="connsiteX151" fmla="*/ 4592072 w 8086252"/>
              <a:gd name="connsiteY151" fmla="*/ 6012568 h 6870357"/>
              <a:gd name="connsiteX152" fmla="*/ 4372148 w 8086252"/>
              <a:gd name="connsiteY152" fmla="*/ 6497880 h 6870357"/>
              <a:gd name="connsiteX153" fmla="*/ 4235295 w 8086252"/>
              <a:gd name="connsiteY153" fmla="*/ 6756047 h 6870357"/>
              <a:gd name="connsiteX154" fmla="*/ 4217739 w 8086252"/>
              <a:gd name="connsiteY154" fmla="*/ 6822182 h 6870357"/>
              <a:gd name="connsiteX155" fmla="*/ 4204952 w 8086252"/>
              <a:gd name="connsiteY155" fmla="*/ 6870357 h 6870357"/>
              <a:gd name="connsiteX156" fmla="*/ 4183123 w 8086252"/>
              <a:gd name="connsiteY156" fmla="*/ 6870357 h 6870357"/>
              <a:gd name="connsiteX157" fmla="*/ 4189801 w 8086252"/>
              <a:gd name="connsiteY157" fmla="*/ 6853697 h 6870357"/>
              <a:gd name="connsiteX158" fmla="*/ 4191550 w 8086252"/>
              <a:gd name="connsiteY158" fmla="*/ 6835047 h 6870357"/>
              <a:gd name="connsiteX159" fmla="*/ 4186809 w 8086252"/>
              <a:gd name="connsiteY159" fmla="*/ 6852902 h 6870357"/>
              <a:gd name="connsiteX160" fmla="*/ 4182174 w 8086252"/>
              <a:gd name="connsiteY160" fmla="*/ 6870357 h 6870357"/>
              <a:gd name="connsiteX161" fmla="*/ 4077766 w 8086252"/>
              <a:gd name="connsiteY161" fmla="*/ 6870357 h 6870357"/>
              <a:gd name="connsiteX162" fmla="*/ 4080445 w 8086252"/>
              <a:gd name="connsiteY162" fmla="*/ 6860778 h 6870357"/>
              <a:gd name="connsiteX163" fmla="*/ 4085609 w 8086252"/>
              <a:gd name="connsiteY163" fmla="*/ 6829761 h 6870357"/>
              <a:gd name="connsiteX164" fmla="*/ 4085507 w 8086252"/>
              <a:gd name="connsiteY164" fmla="*/ 6824551 h 6870357"/>
              <a:gd name="connsiteX165" fmla="*/ 4087303 w 8086252"/>
              <a:gd name="connsiteY165" fmla="*/ 6821539 h 6870357"/>
              <a:gd name="connsiteX166" fmla="*/ 4085161 w 8086252"/>
              <a:gd name="connsiteY166" fmla="*/ 6806812 h 6870357"/>
              <a:gd name="connsiteX167" fmla="*/ 4085507 w 8086252"/>
              <a:gd name="connsiteY167" fmla="*/ 6824551 h 6870357"/>
              <a:gd name="connsiteX168" fmla="*/ 4071268 w 8086252"/>
              <a:gd name="connsiteY168" fmla="*/ 6848430 h 6870357"/>
              <a:gd name="connsiteX169" fmla="*/ 4054271 w 8086252"/>
              <a:gd name="connsiteY169" fmla="*/ 6870357 h 6870357"/>
              <a:gd name="connsiteX170" fmla="*/ 3800666 w 8086252"/>
              <a:gd name="connsiteY170" fmla="*/ 6870357 h 6870357"/>
              <a:gd name="connsiteX171" fmla="*/ 3806216 w 8086252"/>
              <a:gd name="connsiteY171" fmla="*/ 6854884 h 6870357"/>
              <a:gd name="connsiteX172" fmla="*/ 3956663 w 8086252"/>
              <a:gd name="connsiteY172" fmla="*/ 6432898 h 6870357"/>
              <a:gd name="connsiteX173" fmla="*/ 3942195 w 8086252"/>
              <a:gd name="connsiteY173" fmla="*/ 6315792 h 6870357"/>
              <a:gd name="connsiteX174" fmla="*/ 3787299 w 8086252"/>
              <a:gd name="connsiteY174" fmla="*/ 6727746 h 6870357"/>
              <a:gd name="connsiteX175" fmla="*/ 3765481 w 8086252"/>
              <a:gd name="connsiteY175" fmla="*/ 6807259 h 6870357"/>
              <a:gd name="connsiteX176" fmla="*/ 3745930 w 8086252"/>
              <a:gd name="connsiteY176" fmla="*/ 6870357 h 6870357"/>
              <a:gd name="connsiteX177" fmla="*/ 3718170 w 8086252"/>
              <a:gd name="connsiteY177" fmla="*/ 6870357 h 6870357"/>
              <a:gd name="connsiteX178" fmla="*/ 3729976 w 8086252"/>
              <a:gd name="connsiteY178" fmla="*/ 6826551 h 6870357"/>
              <a:gd name="connsiteX179" fmla="*/ 3689764 w 8086252"/>
              <a:gd name="connsiteY179" fmla="*/ 6837779 h 6870357"/>
              <a:gd name="connsiteX180" fmla="*/ 3677177 w 8086252"/>
              <a:gd name="connsiteY180" fmla="*/ 6870357 h 6870357"/>
              <a:gd name="connsiteX181" fmla="*/ 3661106 w 8086252"/>
              <a:gd name="connsiteY181" fmla="*/ 6870357 h 6870357"/>
              <a:gd name="connsiteX182" fmla="*/ 3670433 w 8086252"/>
              <a:gd name="connsiteY182" fmla="*/ 6829328 h 6870357"/>
              <a:gd name="connsiteX183" fmla="*/ 3702194 w 8086252"/>
              <a:gd name="connsiteY183" fmla="*/ 6705153 h 6870357"/>
              <a:gd name="connsiteX184" fmla="*/ 3780834 w 8086252"/>
              <a:gd name="connsiteY184" fmla="*/ 6408880 h 6870357"/>
              <a:gd name="connsiteX185" fmla="*/ 3658445 w 8086252"/>
              <a:gd name="connsiteY185" fmla="*/ 6784159 h 6870357"/>
              <a:gd name="connsiteX186" fmla="*/ 3629541 w 8086252"/>
              <a:gd name="connsiteY186" fmla="*/ 6870357 h 6870357"/>
              <a:gd name="connsiteX187" fmla="*/ 2519567 w 8086252"/>
              <a:gd name="connsiteY187" fmla="*/ 6870357 h 6870357"/>
              <a:gd name="connsiteX188" fmla="*/ 2531643 w 8086252"/>
              <a:gd name="connsiteY188" fmla="*/ 6824862 h 6870357"/>
              <a:gd name="connsiteX189" fmla="*/ 2615906 w 8086252"/>
              <a:gd name="connsiteY189" fmla="*/ 6507427 h 6870357"/>
              <a:gd name="connsiteX190" fmla="*/ 2670883 w 8086252"/>
              <a:gd name="connsiteY190" fmla="*/ 6386098 h 6870357"/>
              <a:gd name="connsiteX191" fmla="*/ 2621519 w 8086252"/>
              <a:gd name="connsiteY191" fmla="*/ 6486265 h 6870357"/>
              <a:gd name="connsiteX192" fmla="*/ 2528995 w 8086252"/>
              <a:gd name="connsiteY192" fmla="*/ 6785226 h 6870357"/>
              <a:gd name="connsiteX193" fmla="*/ 2504508 w 8086252"/>
              <a:gd name="connsiteY193" fmla="*/ 6870357 h 6870357"/>
              <a:gd name="connsiteX194" fmla="*/ 1628743 w 8086252"/>
              <a:gd name="connsiteY194" fmla="*/ 6870357 h 6870357"/>
              <a:gd name="connsiteX195" fmla="*/ 1630302 w 8086252"/>
              <a:gd name="connsiteY195" fmla="*/ 6863471 h 6870357"/>
              <a:gd name="connsiteX196" fmla="*/ 1630029 w 8086252"/>
              <a:gd name="connsiteY196" fmla="*/ 6789419 h 6870357"/>
              <a:gd name="connsiteX197" fmla="*/ 1622920 w 8086252"/>
              <a:gd name="connsiteY197" fmla="*/ 6816203 h 6870357"/>
              <a:gd name="connsiteX198" fmla="*/ 1608547 w 8086252"/>
              <a:gd name="connsiteY198" fmla="*/ 6870357 h 6870357"/>
              <a:gd name="connsiteX199" fmla="*/ 1585772 w 8086252"/>
              <a:gd name="connsiteY199" fmla="*/ 6870357 h 6870357"/>
              <a:gd name="connsiteX200" fmla="*/ 1590488 w 8086252"/>
              <a:gd name="connsiteY200" fmla="*/ 6852592 h 6870357"/>
              <a:gd name="connsiteX201" fmla="*/ 1664931 w 8086252"/>
              <a:gd name="connsiteY201" fmla="*/ 6572150 h 6870357"/>
              <a:gd name="connsiteX202" fmla="*/ 1573186 w 8086252"/>
              <a:gd name="connsiteY202" fmla="*/ 6836497 h 6870357"/>
              <a:gd name="connsiteX203" fmla="*/ 1563725 w 8086252"/>
              <a:gd name="connsiteY203" fmla="*/ 6870357 h 6870357"/>
              <a:gd name="connsiteX204" fmla="*/ 1546645 w 8086252"/>
              <a:gd name="connsiteY204" fmla="*/ 6870357 h 6870357"/>
              <a:gd name="connsiteX205" fmla="*/ 1549076 w 8086252"/>
              <a:gd name="connsiteY205" fmla="*/ 6850406 h 6870357"/>
              <a:gd name="connsiteX206" fmla="*/ 1554971 w 8086252"/>
              <a:gd name="connsiteY206" fmla="*/ 6814803 h 6870357"/>
              <a:gd name="connsiteX207" fmla="*/ 1541977 w 8086252"/>
              <a:gd name="connsiteY207" fmla="*/ 6863741 h 6870357"/>
              <a:gd name="connsiteX208" fmla="*/ 1540221 w 8086252"/>
              <a:gd name="connsiteY208" fmla="*/ 6870357 h 6870357"/>
              <a:gd name="connsiteX209" fmla="*/ 201897 w 8086252"/>
              <a:gd name="connsiteY209" fmla="*/ 6870357 h 6870357"/>
              <a:gd name="connsiteX210" fmla="*/ 236316 w 8086252"/>
              <a:gd name="connsiteY210" fmla="*/ 6730960 h 6870357"/>
              <a:gd name="connsiteX211" fmla="*/ 545631 w 8086252"/>
              <a:gd name="connsiteY211" fmla="*/ 5640746 h 6870357"/>
              <a:gd name="connsiteX212" fmla="*/ 680445 w 8086252"/>
              <a:gd name="connsiteY212" fmla="*/ 5132847 h 6870357"/>
              <a:gd name="connsiteX213" fmla="*/ 900369 w 8086252"/>
              <a:gd name="connsiteY213" fmla="*/ 4647534 h 6870357"/>
              <a:gd name="connsiteX214" fmla="*/ 979010 w 8086252"/>
              <a:gd name="connsiteY214" fmla="*/ 4351261 h 6870357"/>
              <a:gd name="connsiteX215" fmla="*/ 979010 w 8086252"/>
              <a:gd name="connsiteY215" fmla="*/ 4351261 h 6870357"/>
              <a:gd name="connsiteX216" fmla="*/ 933416 w 8086252"/>
              <a:gd name="connsiteY216" fmla="*/ 4469416 h 6870357"/>
              <a:gd name="connsiteX217" fmla="*/ 868457 w 8086252"/>
              <a:gd name="connsiteY217" fmla="*/ 4604626 h 6870357"/>
              <a:gd name="connsiteX218" fmla="*/ 874670 w 8086252"/>
              <a:gd name="connsiteY218" fmla="*/ 4572757 h 6870357"/>
              <a:gd name="connsiteX219" fmla="*/ 897140 w 8086252"/>
              <a:gd name="connsiteY219" fmla="*/ 4488103 h 6870357"/>
              <a:gd name="connsiteX220" fmla="*/ 935265 w 8086252"/>
              <a:gd name="connsiteY220" fmla="*/ 4430260 h 6870357"/>
              <a:gd name="connsiteX221" fmla="*/ 897140 w 8086252"/>
              <a:gd name="connsiteY221" fmla="*/ 4488103 h 6870357"/>
              <a:gd name="connsiteX222" fmla="*/ 874670 w 8086252"/>
              <a:gd name="connsiteY222" fmla="*/ 4572757 h 6870357"/>
              <a:gd name="connsiteX223" fmla="*/ 815259 w 8086252"/>
              <a:gd name="connsiteY223" fmla="*/ 4624947 h 6870357"/>
              <a:gd name="connsiteX224" fmla="*/ 561642 w 8086252"/>
              <a:gd name="connsiteY224" fmla="*/ 5237230 h 6870357"/>
              <a:gd name="connsiteX225" fmla="*/ 121928 w 8086252"/>
              <a:gd name="connsiteY225" fmla="*/ 6686127 h 6870357"/>
              <a:gd name="connsiteX226" fmla="*/ 59859 w 8086252"/>
              <a:gd name="connsiteY226" fmla="*/ 6870357 h 6870357"/>
              <a:gd name="connsiteX227" fmla="*/ 0 w 8086252"/>
              <a:gd name="connsiteY227" fmla="*/ 6870357 h 6870357"/>
              <a:gd name="connsiteX228" fmla="*/ 24162 w 8086252"/>
              <a:gd name="connsiteY228" fmla="*/ 6772741 h 6870357"/>
              <a:gd name="connsiteX229" fmla="*/ 275502 w 8086252"/>
              <a:gd name="connsiteY229" fmla="*/ 5886196 h 6870357"/>
              <a:gd name="connsiteX230" fmla="*/ 824459 w 8086252"/>
              <a:gd name="connsiteY230" fmla="*/ 4332890 h 6870357"/>
              <a:gd name="connsiteX231" fmla="*/ 1109404 w 8086252"/>
              <a:gd name="connsiteY231" fmla="*/ 3774232 h 6870357"/>
              <a:gd name="connsiteX232" fmla="*/ 1767629 w 8086252"/>
              <a:gd name="connsiteY232" fmla="*/ 2838923 h 6870357"/>
              <a:gd name="connsiteX233" fmla="*/ 1681332 w 8086252"/>
              <a:gd name="connsiteY233" fmla="*/ 2906631 h 6870357"/>
              <a:gd name="connsiteX234" fmla="*/ 908720 w 8086252"/>
              <a:gd name="connsiteY234" fmla="*/ 4015460 h 6870357"/>
              <a:gd name="connsiteX235" fmla="*/ 991787 w 8086252"/>
              <a:gd name="connsiteY235" fmla="*/ 3788320 h 6870357"/>
              <a:gd name="connsiteX236" fmla="*/ 2147717 w 8086252"/>
              <a:gd name="connsiteY236" fmla="*/ 2350819 h 6870357"/>
              <a:gd name="connsiteX237" fmla="*/ 3255131 w 8086252"/>
              <a:gd name="connsiteY237" fmla="*/ 1353520 h 6870357"/>
              <a:gd name="connsiteX238" fmla="*/ 3644069 w 8086252"/>
              <a:gd name="connsiteY238" fmla="*/ 1003691 h 6870357"/>
              <a:gd name="connsiteX239" fmla="*/ 3754029 w 8086252"/>
              <a:gd name="connsiteY239" fmla="*/ 761038 h 6870357"/>
              <a:gd name="connsiteX240" fmla="*/ 4019737 w 8086252"/>
              <a:gd name="connsiteY240" fmla="*/ 446458 h 6870357"/>
              <a:gd name="connsiteX241" fmla="*/ 4205509 w 8086252"/>
              <a:gd name="connsiteY241" fmla="*/ 22923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8086252" h="6870357">
                <a:moveTo>
                  <a:pt x="864064" y="4613767"/>
                </a:moveTo>
                <a:lnTo>
                  <a:pt x="863432" y="4615081"/>
                </a:lnTo>
                <a:cubicBezTo>
                  <a:pt x="824114" y="4763215"/>
                  <a:pt x="704108" y="4957902"/>
                  <a:pt x="737817" y="4830923"/>
                </a:cubicBezTo>
                <a:cubicBezTo>
                  <a:pt x="743430" y="4809762"/>
                  <a:pt x="846579" y="4678568"/>
                  <a:pt x="815259" y="4624947"/>
                </a:cubicBezTo>
                <a:close/>
                <a:moveTo>
                  <a:pt x="868457" y="4604626"/>
                </a:moveTo>
                <a:lnTo>
                  <a:pt x="866795" y="4613135"/>
                </a:lnTo>
                <a:lnTo>
                  <a:pt x="864064" y="4613767"/>
                </a:lnTo>
                <a:close/>
                <a:moveTo>
                  <a:pt x="7633289" y="1672873"/>
                </a:moveTo>
                <a:cubicBezTo>
                  <a:pt x="7631678" y="1674922"/>
                  <a:pt x="7621380" y="1684224"/>
                  <a:pt x="7608208" y="1696304"/>
                </a:cubicBezTo>
                <a:lnTo>
                  <a:pt x="7596307" y="1707576"/>
                </a:lnTo>
                <a:lnTo>
                  <a:pt x="7606253" y="1692954"/>
                </a:lnTo>
                <a:cubicBezTo>
                  <a:pt x="7627825" y="1676025"/>
                  <a:pt x="7634900" y="1670823"/>
                  <a:pt x="7633289" y="1672873"/>
                </a:cubicBezTo>
                <a:close/>
                <a:moveTo>
                  <a:pt x="4372712" y="0"/>
                </a:moveTo>
                <a:lnTo>
                  <a:pt x="6092705" y="0"/>
                </a:lnTo>
                <a:lnTo>
                  <a:pt x="5928911" y="280919"/>
                </a:lnTo>
                <a:cubicBezTo>
                  <a:pt x="5714472" y="629772"/>
                  <a:pt x="5482254" y="953597"/>
                  <a:pt x="5242186" y="1246668"/>
                </a:cubicBezTo>
                <a:cubicBezTo>
                  <a:pt x="5199639" y="1235370"/>
                  <a:pt x="5194014" y="1256533"/>
                  <a:pt x="5194014" y="1256533"/>
                </a:cubicBezTo>
                <a:cubicBezTo>
                  <a:pt x="5236572" y="1267829"/>
                  <a:pt x="5236572" y="1267829"/>
                  <a:pt x="5242186" y="1246668"/>
                </a:cubicBezTo>
                <a:cubicBezTo>
                  <a:pt x="5459125" y="987099"/>
                  <a:pt x="5676362" y="704958"/>
                  <a:pt x="5882558" y="400065"/>
                </a:cubicBezTo>
                <a:lnTo>
                  <a:pt x="6135196" y="0"/>
                </a:lnTo>
                <a:lnTo>
                  <a:pt x="6272777" y="0"/>
                </a:lnTo>
                <a:lnTo>
                  <a:pt x="6203662" y="125320"/>
                </a:lnTo>
                <a:cubicBezTo>
                  <a:pt x="6020381" y="441251"/>
                  <a:pt x="5813556" y="724387"/>
                  <a:pt x="5629937" y="987134"/>
                </a:cubicBezTo>
                <a:cubicBezTo>
                  <a:pt x="5721848" y="898263"/>
                  <a:pt x="5819383" y="788230"/>
                  <a:pt x="5890024" y="693711"/>
                </a:cubicBezTo>
                <a:cubicBezTo>
                  <a:pt x="5971599" y="579443"/>
                  <a:pt x="6050940" y="457504"/>
                  <a:pt x="6128255" y="331133"/>
                </a:cubicBezTo>
                <a:lnTo>
                  <a:pt x="6320615" y="0"/>
                </a:lnTo>
                <a:lnTo>
                  <a:pt x="6531721" y="0"/>
                </a:lnTo>
                <a:lnTo>
                  <a:pt x="6509795" y="42698"/>
                </a:lnTo>
                <a:cubicBezTo>
                  <a:pt x="6405899" y="230329"/>
                  <a:pt x="6296833" y="405262"/>
                  <a:pt x="6190277" y="592189"/>
                </a:cubicBezTo>
                <a:cubicBezTo>
                  <a:pt x="6301854" y="429248"/>
                  <a:pt x="6397175" y="284648"/>
                  <a:pt x="6488582" y="133345"/>
                </a:cubicBezTo>
                <a:lnTo>
                  <a:pt x="6565554" y="0"/>
                </a:lnTo>
                <a:lnTo>
                  <a:pt x="6806776" y="0"/>
                </a:lnTo>
                <a:lnTo>
                  <a:pt x="6797109" y="18747"/>
                </a:lnTo>
                <a:cubicBezTo>
                  <a:pt x="6752705" y="108945"/>
                  <a:pt x="6725432" y="184885"/>
                  <a:pt x="6773091" y="112584"/>
                </a:cubicBezTo>
                <a:cubicBezTo>
                  <a:pt x="6790751" y="88955"/>
                  <a:pt x="6806906" y="65634"/>
                  <a:pt x="6821920" y="42586"/>
                </a:cubicBezTo>
                <a:lnTo>
                  <a:pt x="6848077" y="0"/>
                </a:lnTo>
                <a:lnTo>
                  <a:pt x="6964252" y="0"/>
                </a:lnTo>
                <a:lnTo>
                  <a:pt x="6943350" y="42790"/>
                </a:lnTo>
                <a:cubicBezTo>
                  <a:pt x="6933981" y="61497"/>
                  <a:pt x="6923621" y="81754"/>
                  <a:pt x="6911983" y="104150"/>
                </a:cubicBezTo>
                <a:cubicBezTo>
                  <a:pt x="6873852" y="161988"/>
                  <a:pt x="6742619" y="398997"/>
                  <a:pt x="6824493" y="262149"/>
                </a:cubicBezTo>
                <a:cubicBezTo>
                  <a:pt x="6857000" y="225474"/>
                  <a:pt x="6906369" y="125312"/>
                  <a:pt x="6965773" y="73116"/>
                </a:cubicBezTo>
                <a:lnTo>
                  <a:pt x="7002697" y="0"/>
                </a:lnTo>
                <a:lnTo>
                  <a:pt x="7191043" y="0"/>
                </a:lnTo>
                <a:lnTo>
                  <a:pt x="7175014" y="43485"/>
                </a:lnTo>
                <a:cubicBezTo>
                  <a:pt x="7170982" y="57503"/>
                  <a:pt x="7168644" y="70334"/>
                  <a:pt x="7168495" y="81621"/>
                </a:cubicBezTo>
                <a:cubicBezTo>
                  <a:pt x="7141602" y="97135"/>
                  <a:pt x="7103471" y="154973"/>
                  <a:pt x="7092239" y="197302"/>
                </a:cubicBezTo>
                <a:cubicBezTo>
                  <a:pt x="7119132" y="181789"/>
                  <a:pt x="7157257" y="123945"/>
                  <a:pt x="7168495" y="81621"/>
                </a:cubicBezTo>
                <a:lnTo>
                  <a:pt x="7224133" y="0"/>
                </a:lnTo>
                <a:lnTo>
                  <a:pt x="7277150" y="0"/>
                </a:lnTo>
                <a:lnTo>
                  <a:pt x="7231552" y="110173"/>
                </a:lnTo>
                <a:cubicBezTo>
                  <a:pt x="7118895" y="363661"/>
                  <a:pt x="6985103" y="579462"/>
                  <a:pt x="6838611" y="809586"/>
                </a:cubicBezTo>
                <a:cubicBezTo>
                  <a:pt x="6653585" y="1077620"/>
                  <a:pt x="6441663" y="1361172"/>
                  <a:pt x="6240980" y="1602399"/>
                </a:cubicBezTo>
                <a:cubicBezTo>
                  <a:pt x="5925914" y="2017140"/>
                  <a:pt x="5607614" y="2272456"/>
                  <a:pt x="5266843" y="2612426"/>
                </a:cubicBezTo>
                <a:cubicBezTo>
                  <a:pt x="5213057" y="2643453"/>
                  <a:pt x="4942923" y="2888899"/>
                  <a:pt x="4931696" y="2931222"/>
                </a:cubicBezTo>
                <a:cubicBezTo>
                  <a:pt x="4926077" y="2952389"/>
                  <a:pt x="4952970" y="2936876"/>
                  <a:pt x="4958588" y="2915708"/>
                </a:cubicBezTo>
                <a:cubicBezTo>
                  <a:pt x="5044885" y="2847999"/>
                  <a:pt x="5217485" y="2712587"/>
                  <a:pt x="5255609" y="2654744"/>
                </a:cubicBezTo>
                <a:cubicBezTo>
                  <a:pt x="5660208" y="2331731"/>
                  <a:pt x="5935961" y="2065117"/>
                  <a:pt x="6287965" y="1682828"/>
                </a:cubicBezTo>
                <a:cubicBezTo>
                  <a:pt x="6704987" y="1227185"/>
                  <a:pt x="7021251" y="722147"/>
                  <a:pt x="7375644" y="159260"/>
                </a:cubicBezTo>
                <a:cubicBezTo>
                  <a:pt x="7386871" y="116937"/>
                  <a:pt x="7430621" y="37931"/>
                  <a:pt x="7436235" y="16770"/>
                </a:cubicBezTo>
                <a:cubicBezTo>
                  <a:pt x="7436235" y="16770"/>
                  <a:pt x="7402537" y="143746"/>
                  <a:pt x="7451900" y="43579"/>
                </a:cubicBezTo>
                <a:cubicBezTo>
                  <a:pt x="7457368" y="33704"/>
                  <a:pt x="7463695" y="21933"/>
                  <a:pt x="7470645" y="8823"/>
                </a:cubicBezTo>
                <a:lnTo>
                  <a:pt x="7475280" y="0"/>
                </a:lnTo>
                <a:lnTo>
                  <a:pt x="7509280" y="0"/>
                </a:lnTo>
                <a:lnTo>
                  <a:pt x="7458282" y="109340"/>
                </a:lnTo>
                <a:cubicBezTo>
                  <a:pt x="7279059" y="474841"/>
                  <a:pt x="7069628" y="797285"/>
                  <a:pt x="6845069" y="1128449"/>
                </a:cubicBezTo>
                <a:cubicBezTo>
                  <a:pt x="6845069" y="1128449"/>
                  <a:pt x="6845069" y="1128449"/>
                  <a:pt x="6839455" y="1149610"/>
                </a:cubicBezTo>
                <a:cubicBezTo>
                  <a:pt x="6818176" y="1143962"/>
                  <a:pt x="6833837" y="1170778"/>
                  <a:pt x="6806944" y="1186292"/>
                </a:cubicBezTo>
                <a:cubicBezTo>
                  <a:pt x="6828224" y="1191940"/>
                  <a:pt x="6833837" y="1170778"/>
                  <a:pt x="6839455" y="1149610"/>
                </a:cubicBezTo>
                <a:cubicBezTo>
                  <a:pt x="6860735" y="1155258"/>
                  <a:pt x="6845069" y="1128449"/>
                  <a:pt x="6845069" y="1128449"/>
                </a:cubicBezTo>
                <a:cubicBezTo>
                  <a:pt x="7034521" y="929550"/>
                  <a:pt x="7165760" y="692545"/>
                  <a:pt x="7328313" y="509155"/>
                </a:cubicBezTo>
                <a:cubicBezTo>
                  <a:pt x="7356403" y="403344"/>
                  <a:pt x="7425848" y="399122"/>
                  <a:pt x="7408995" y="462608"/>
                </a:cubicBezTo>
                <a:cubicBezTo>
                  <a:pt x="7369673" y="610748"/>
                  <a:pt x="7174608" y="830808"/>
                  <a:pt x="7146524" y="936623"/>
                </a:cubicBezTo>
                <a:cubicBezTo>
                  <a:pt x="7103966" y="925327"/>
                  <a:pt x="7098352" y="946489"/>
                  <a:pt x="7098352" y="946489"/>
                </a:cubicBezTo>
                <a:lnTo>
                  <a:pt x="7089603" y="979450"/>
                </a:lnTo>
                <a:lnTo>
                  <a:pt x="7081500" y="1009975"/>
                </a:lnTo>
                <a:cubicBezTo>
                  <a:pt x="7081500" y="1009975"/>
                  <a:pt x="7084309" y="999396"/>
                  <a:pt x="7087819" y="986170"/>
                </a:cubicBezTo>
                <a:lnTo>
                  <a:pt x="7089603" y="979450"/>
                </a:lnTo>
                <a:lnTo>
                  <a:pt x="7094139" y="962363"/>
                </a:lnTo>
                <a:cubicBezTo>
                  <a:pt x="7096948" y="951781"/>
                  <a:pt x="7098352" y="946489"/>
                  <a:pt x="7098352" y="946489"/>
                </a:cubicBezTo>
                <a:cubicBezTo>
                  <a:pt x="7140899" y="957786"/>
                  <a:pt x="7146524" y="936623"/>
                  <a:pt x="7146524" y="936623"/>
                </a:cubicBezTo>
                <a:cubicBezTo>
                  <a:pt x="7222780" y="820942"/>
                  <a:pt x="7266524" y="741943"/>
                  <a:pt x="7358435" y="653072"/>
                </a:cubicBezTo>
                <a:cubicBezTo>
                  <a:pt x="7369673" y="610748"/>
                  <a:pt x="7523382" y="289089"/>
                  <a:pt x="7544662" y="294737"/>
                </a:cubicBezTo>
                <a:cubicBezTo>
                  <a:pt x="7544662" y="294737"/>
                  <a:pt x="7439118" y="606526"/>
                  <a:pt x="7494101" y="485201"/>
                </a:cubicBezTo>
                <a:cubicBezTo>
                  <a:pt x="7579891" y="355062"/>
                  <a:pt x="7641743" y="218569"/>
                  <a:pt x="7704218" y="91797"/>
                </a:cubicBezTo>
                <a:lnTo>
                  <a:pt x="7751703" y="0"/>
                </a:lnTo>
                <a:lnTo>
                  <a:pt x="7754071" y="0"/>
                </a:lnTo>
                <a:lnTo>
                  <a:pt x="7545784" y="462107"/>
                </a:lnTo>
                <a:cubicBezTo>
                  <a:pt x="7446652" y="642507"/>
                  <a:pt x="7340396" y="806854"/>
                  <a:pt x="7226009" y="980373"/>
                </a:cubicBezTo>
                <a:cubicBezTo>
                  <a:pt x="7199116" y="995887"/>
                  <a:pt x="7100391" y="1196221"/>
                  <a:pt x="7144135" y="1117222"/>
                </a:cubicBezTo>
                <a:cubicBezTo>
                  <a:pt x="7268563" y="991675"/>
                  <a:pt x="7377330" y="839313"/>
                  <a:pt x="7464824" y="681307"/>
                </a:cubicBezTo>
                <a:cubicBezTo>
                  <a:pt x="7398609" y="844961"/>
                  <a:pt x="7301074" y="954994"/>
                  <a:pt x="7234859" y="1118647"/>
                </a:cubicBezTo>
                <a:cubicBezTo>
                  <a:pt x="7284222" y="1018480"/>
                  <a:pt x="7343626" y="966285"/>
                  <a:pt x="7408649" y="892933"/>
                </a:cubicBezTo>
                <a:cubicBezTo>
                  <a:pt x="7380559" y="998744"/>
                  <a:pt x="7326769" y="1029777"/>
                  <a:pt x="7283031" y="1108781"/>
                </a:cubicBezTo>
                <a:cubicBezTo>
                  <a:pt x="7277410" y="1129938"/>
                  <a:pt x="7287451" y="1177911"/>
                  <a:pt x="7249326" y="1235753"/>
                </a:cubicBezTo>
                <a:cubicBezTo>
                  <a:pt x="7243702" y="1256917"/>
                  <a:pt x="7124899" y="1361300"/>
                  <a:pt x="7119285" y="1382462"/>
                </a:cubicBezTo>
                <a:cubicBezTo>
                  <a:pt x="7139367" y="1478406"/>
                  <a:pt x="7199964" y="1335920"/>
                  <a:pt x="7211195" y="1293592"/>
                </a:cubicBezTo>
                <a:cubicBezTo>
                  <a:pt x="7211195" y="1293592"/>
                  <a:pt x="7211195" y="1293592"/>
                  <a:pt x="7215622" y="1362725"/>
                </a:cubicBezTo>
                <a:cubicBezTo>
                  <a:pt x="7361325" y="1242833"/>
                  <a:pt x="7492557" y="1005824"/>
                  <a:pt x="7694439" y="674299"/>
                </a:cubicBezTo>
                <a:cubicBezTo>
                  <a:pt x="7770996" y="536043"/>
                  <a:pt x="7923137" y="244412"/>
                  <a:pt x="8022352" y="53637"/>
                </a:cubicBezTo>
                <a:lnTo>
                  <a:pt x="8050232" y="0"/>
                </a:lnTo>
                <a:lnTo>
                  <a:pt x="8086252" y="0"/>
                </a:lnTo>
                <a:lnTo>
                  <a:pt x="8027017" y="139957"/>
                </a:lnTo>
                <a:cubicBezTo>
                  <a:pt x="7925549" y="377433"/>
                  <a:pt x="7823287" y="617884"/>
                  <a:pt x="7772733" y="808350"/>
                </a:cubicBezTo>
                <a:cubicBezTo>
                  <a:pt x="7772733" y="808350"/>
                  <a:pt x="7788392" y="835155"/>
                  <a:pt x="7761494" y="850675"/>
                </a:cubicBezTo>
                <a:cubicBezTo>
                  <a:pt x="7739029" y="935322"/>
                  <a:pt x="7658346" y="981869"/>
                  <a:pt x="7614601" y="1060869"/>
                </a:cubicBezTo>
                <a:cubicBezTo>
                  <a:pt x="7603369" y="1103198"/>
                  <a:pt x="7564045" y="1251327"/>
                  <a:pt x="7602172" y="1193495"/>
                </a:cubicBezTo>
                <a:cubicBezTo>
                  <a:pt x="7732218" y="1046781"/>
                  <a:pt x="7788392" y="835155"/>
                  <a:pt x="7934095" y="715262"/>
                </a:cubicBezTo>
                <a:cubicBezTo>
                  <a:pt x="8123539" y="516359"/>
                  <a:pt x="7889152" y="884559"/>
                  <a:pt x="7834176" y="1005887"/>
                </a:cubicBezTo>
                <a:cubicBezTo>
                  <a:pt x="7774771" y="1058082"/>
                  <a:pt x="7763537" y="1100401"/>
                  <a:pt x="7731026" y="1137083"/>
                </a:cubicBezTo>
                <a:cubicBezTo>
                  <a:pt x="7687282" y="1216082"/>
                  <a:pt x="7599787" y="1374087"/>
                  <a:pt x="7637919" y="1316249"/>
                </a:cubicBezTo>
                <a:cubicBezTo>
                  <a:pt x="7708560" y="1221729"/>
                  <a:pt x="7752299" y="1142726"/>
                  <a:pt x="7811709" y="1090535"/>
                </a:cubicBezTo>
                <a:cubicBezTo>
                  <a:pt x="7849834" y="1032692"/>
                  <a:pt x="8083031" y="754794"/>
                  <a:pt x="7978684" y="976286"/>
                </a:cubicBezTo>
                <a:cubicBezTo>
                  <a:pt x="7913661" y="1049638"/>
                  <a:pt x="7843029" y="1144156"/>
                  <a:pt x="7793660" y="1244319"/>
                </a:cubicBezTo>
                <a:cubicBezTo>
                  <a:pt x="7603016" y="1533518"/>
                  <a:pt x="7412374" y="1822719"/>
                  <a:pt x="7211690" y="2063946"/>
                </a:cubicBezTo>
                <a:cubicBezTo>
                  <a:pt x="6695941" y="2719915"/>
                  <a:pt x="5989895" y="3234770"/>
                  <a:pt x="5411506" y="3783497"/>
                </a:cubicBezTo>
                <a:cubicBezTo>
                  <a:pt x="5114478" y="4044457"/>
                  <a:pt x="4848777" y="4359041"/>
                  <a:pt x="4614389" y="4727241"/>
                </a:cubicBezTo>
                <a:cubicBezTo>
                  <a:pt x="4620003" y="4706080"/>
                  <a:pt x="4620003" y="4706080"/>
                  <a:pt x="4620003" y="4706080"/>
                </a:cubicBezTo>
                <a:cubicBezTo>
                  <a:pt x="4620003" y="4706080"/>
                  <a:pt x="4516855" y="4837274"/>
                  <a:pt x="4505616" y="4879598"/>
                </a:cubicBezTo>
                <a:cubicBezTo>
                  <a:pt x="4412508" y="5058766"/>
                  <a:pt x="4254383" y="5311289"/>
                  <a:pt x="4215061" y="5459429"/>
                </a:cubicBezTo>
                <a:cubicBezTo>
                  <a:pt x="4172507" y="5448127"/>
                  <a:pt x="4182547" y="5496100"/>
                  <a:pt x="4176929" y="5517267"/>
                </a:cubicBezTo>
                <a:cubicBezTo>
                  <a:pt x="4117530" y="5569456"/>
                  <a:pt x="4164504" y="5649887"/>
                  <a:pt x="4176929" y="5517267"/>
                </a:cubicBezTo>
                <a:cubicBezTo>
                  <a:pt x="4198209" y="5522915"/>
                  <a:pt x="4188168" y="5474943"/>
                  <a:pt x="4215061" y="5459429"/>
                </a:cubicBezTo>
                <a:cubicBezTo>
                  <a:pt x="4329441" y="5285905"/>
                  <a:pt x="4380001" y="5095441"/>
                  <a:pt x="4488771" y="4943089"/>
                </a:cubicBezTo>
                <a:cubicBezTo>
                  <a:pt x="4488771" y="4943089"/>
                  <a:pt x="4488771" y="4943089"/>
                  <a:pt x="4477532" y="4985414"/>
                </a:cubicBezTo>
                <a:cubicBezTo>
                  <a:pt x="4504429" y="4969894"/>
                  <a:pt x="4580681" y="4854219"/>
                  <a:pt x="4635669" y="4732889"/>
                </a:cubicBezTo>
                <a:cubicBezTo>
                  <a:pt x="5299503" y="3776424"/>
                  <a:pt x="6133211" y="3295458"/>
                  <a:pt x="6879774" y="2542184"/>
                </a:cubicBezTo>
                <a:cubicBezTo>
                  <a:pt x="7101730" y="2306599"/>
                  <a:pt x="7313652" y="2023047"/>
                  <a:pt x="7541229" y="1766306"/>
                </a:cubicBezTo>
                <a:cubicBezTo>
                  <a:pt x="7542632" y="1761015"/>
                  <a:pt x="7552793" y="1749552"/>
                  <a:pt x="7565895" y="1736398"/>
                </a:cubicBezTo>
                <a:lnTo>
                  <a:pt x="7596307" y="1707576"/>
                </a:lnTo>
                <a:lnTo>
                  <a:pt x="7433418" y="1947232"/>
                </a:lnTo>
                <a:cubicBezTo>
                  <a:pt x="7374971" y="2028002"/>
                  <a:pt x="7325907" y="2105586"/>
                  <a:pt x="7316882" y="2182478"/>
                </a:cubicBezTo>
                <a:cubicBezTo>
                  <a:pt x="7420030" y="2051283"/>
                  <a:pt x="7640802" y="1906005"/>
                  <a:pt x="7797736" y="1743783"/>
                </a:cubicBezTo>
                <a:cubicBezTo>
                  <a:pt x="7830248" y="1707102"/>
                  <a:pt x="7977145" y="1496901"/>
                  <a:pt x="7943443" y="1623884"/>
                </a:cubicBezTo>
                <a:cubicBezTo>
                  <a:pt x="7844715" y="1824208"/>
                  <a:pt x="7725907" y="1928598"/>
                  <a:pt x="7632793" y="2107760"/>
                </a:cubicBezTo>
                <a:cubicBezTo>
                  <a:pt x="7590241" y="2096469"/>
                  <a:pt x="7652881" y="2203710"/>
                  <a:pt x="7632793" y="2107760"/>
                </a:cubicBezTo>
                <a:cubicBezTo>
                  <a:pt x="7707858" y="2082381"/>
                  <a:pt x="7730328" y="1997727"/>
                  <a:pt x="7784114" y="1966700"/>
                </a:cubicBezTo>
                <a:cubicBezTo>
                  <a:pt x="7946672" y="1783316"/>
                  <a:pt x="7691006" y="2145867"/>
                  <a:pt x="7691006" y="2145867"/>
                </a:cubicBezTo>
                <a:cubicBezTo>
                  <a:pt x="7674154" y="2209354"/>
                  <a:pt x="7825474" y="2068294"/>
                  <a:pt x="7825474" y="2068294"/>
                </a:cubicBezTo>
                <a:cubicBezTo>
                  <a:pt x="7825474" y="2068294"/>
                  <a:pt x="7825474" y="2068294"/>
                  <a:pt x="7808622" y="2131779"/>
                </a:cubicBezTo>
                <a:cubicBezTo>
                  <a:pt x="7845556" y="2164238"/>
                  <a:pt x="7884884" y="2016102"/>
                  <a:pt x="7933050" y="2006232"/>
                </a:cubicBezTo>
                <a:cubicBezTo>
                  <a:pt x="7910585" y="2090879"/>
                  <a:pt x="7883687" y="2106400"/>
                  <a:pt x="7851180" y="2143074"/>
                </a:cubicBezTo>
                <a:cubicBezTo>
                  <a:pt x="7807431" y="2222080"/>
                  <a:pt x="7796197" y="2264399"/>
                  <a:pt x="7763686" y="2301080"/>
                </a:cubicBezTo>
                <a:cubicBezTo>
                  <a:pt x="7752447" y="2343405"/>
                  <a:pt x="7698663" y="2374432"/>
                  <a:pt x="7671770" y="2389946"/>
                </a:cubicBezTo>
                <a:cubicBezTo>
                  <a:pt x="7666151" y="2411113"/>
                  <a:pt x="7649299" y="2474600"/>
                  <a:pt x="7643685" y="2495761"/>
                </a:cubicBezTo>
                <a:cubicBezTo>
                  <a:pt x="7567429" y="2611442"/>
                  <a:pt x="7448615" y="2715827"/>
                  <a:pt x="7362319" y="2783535"/>
                </a:cubicBezTo>
                <a:cubicBezTo>
                  <a:pt x="7243509" y="2887915"/>
                  <a:pt x="7124702" y="2992305"/>
                  <a:pt x="7032784" y="3081170"/>
                </a:cubicBezTo>
                <a:cubicBezTo>
                  <a:pt x="6454391" y="3629904"/>
                  <a:pt x="5840261" y="4055883"/>
                  <a:pt x="5357024" y="4675181"/>
                </a:cubicBezTo>
                <a:cubicBezTo>
                  <a:pt x="5275148" y="4812019"/>
                  <a:pt x="5145106" y="4958727"/>
                  <a:pt x="5078891" y="5122380"/>
                </a:cubicBezTo>
                <a:cubicBezTo>
                  <a:pt x="5040760" y="5180219"/>
                  <a:pt x="4948845" y="5269095"/>
                  <a:pt x="4899480" y="5369252"/>
                </a:cubicBezTo>
                <a:cubicBezTo>
                  <a:pt x="4833265" y="5532905"/>
                  <a:pt x="4750198" y="5760044"/>
                  <a:pt x="4657090" y="5939212"/>
                </a:cubicBezTo>
                <a:cubicBezTo>
                  <a:pt x="4645858" y="5981541"/>
                  <a:pt x="4613341" y="6018218"/>
                  <a:pt x="4607727" y="6039379"/>
                </a:cubicBezTo>
                <a:cubicBezTo>
                  <a:pt x="4613341" y="6018218"/>
                  <a:pt x="4620157" y="5906753"/>
                  <a:pt x="4592072" y="6012568"/>
                </a:cubicBezTo>
                <a:cubicBezTo>
                  <a:pt x="4504578" y="6170573"/>
                  <a:pt x="4454022" y="6361032"/>
                  <a:pt x="4372148" y="6497880"/>
                </a:cubicBezTo>
                <a:cubicBezTo>
                  <a:pt x="4328403" y="6576880"/>
                  <a:pt x="4279040" y="6677047"/>
                  <a:pt x="4235295" y="6756047"/>
                </a:cubicBezTo>
                <a:cubicBezTo>
                  <a:pt x="4229676" y="6777209"/>
                  <a:pt x="4224058" y="6798373"/>
                  <a:pt x="4217739" y="6822182"/>
                </a:cubicBezTo>
                <a:lnTo>
                  <a:pt x="4204952" y="6870357"/>
                </a:lnTo>
                <a:lnTo>
                  <a:pt x="4183123" y="6870357"/>
                </a:lnTo>
                <a:lnTo>
                  <a:pt x="4189801" y="6853697"/>
                </a:lnTo>
                <a:cubicBezTo>
                  <a:pt x="4199528" y="6837167"/>
                  <a:pt x="4207506" y="6839288"/>
                  <a:pt x="4191550" y="6835047"/>
                </a:cubicBezTo>
                <a:cubicBezTo>
                  <a:pt x="4191550" y="6835047"/>
                  <a:pt x="4191550" y="6835047"/>
                  <a:pt x="4186809" y="6852902"/>
                </a:cubicBezTo>
                <a:lnTo>
                  <a:pt x="4182174" y="6870357"/>
                </a:lnTo>
                <a:lnTo>
                  <a:pt x="4077766" y="6870357"/>
                </a:lnTo>
                <a:lnTo>
                  <a:pt x="4080445" y="6860778"/>
                </a:lnTo>
                <a:cubicBezTo>
                  <a:pt x="4082930" y="6849403"/>
                  <a:pt x="4084737" y="6838910"/>
                  <a:pt x="4085609" y="6829761"/>
                </a:cubicBezTo>
                <a:lnTo>
                  <a:pt x="4085507" y="6824551"/>
                </a:lnTo>
                <a:lnTo>
                  <a:pt x="4087303" y="6821539"/>
                </a:lnTo>
                <a:cubicBezTo>
                  <a:pt x="4090407" y="6813868"/>
                  <a:pt x="4090481" y="6808224"/>
                  <a:pt x="4085161" y="6806812"/>
                </a:cubicBezTo>
                <a:lnTo>
                  <a:pt x="4085507" y="6824551"/>
                </a:lnTo>
                <a:lnTo>
                  <a:pt x="4071268" y="6848430"/>
                </a:lnTo>
                <a:lnTo>
                  <a:pt x="4054271" y="6870357"/>
                </a:lnTo>
                <a:lnTo>
                  <a:pt x="3800666" y="6870357"/>
                </a:lnTo>
                <a:lnTo>
                  <a:pt x="3806216" y="6854884"/>
                </a:lnTo>
                <a:cubicBezTo>
                  <a:pt x="3851625" y="6732079"/>
                  <a:pt x="3927171" y="6544003"/>
                  <a:pt x="3956663" y="6432898"/>
                </a:cubicBezTo>
                <a:cubicBezTo>
                  <a:pt x="3956663" y="6432898"/>
                  <a:pt x="3985945" y="6236786"/>
                  <a:pt x="3942195" y="6315792"/>
                </a:cubicBezTo>
                <a:cubicBezTo>
                  <a:pt x="3908492" y="6442764"/>
                  <a:pt x="3847890" y="6585256"/>
                  <a:pt x="3787299" y="6727746"/>
                </a:cubicBezTo>
                <a:cubicBezTo>
                  <a:pt x="3783086" y="6743618"/>
                  <a:pt x="3775362" y="6772716"/>
                  <a:pt x="3765481" y="6807259"/>
                </a:cubicBezTo>
                <a:lnTo>
                  <a:pt x="3745930" y="6870357"/>
                </a:lnTo>
                <a:lnTo>
                  <a:pt x="3718170" y="6870357"/>
                </a:lnTo>
                <a:lnTo>
                  <a:pt x="3729976" y="6826551"/>
                </a:lnTo>
                <a:cubicBezTo>
                  <a:pt x="3740317" y="6780052"/>
                  <a:pt x="3734765" y="6764774"/>
                  <a:pt x="3689764" y="6837779"/>
                </a:cubicBezTo>
                <a:lnTo>
                  <a:pt x="3677177" y="6870357"/>
                </a:lnTo>
                <a:lnTo>
                  <a:pt x="3661106" y="6870357"/>
                </a:lnTo>
                <a:lnTo>
                  <a:pt x="3670433" y="6829328"/>
                </a:lnTo>
                <a:cubicBezTo>
                  <a:pt x="3681653" y="6782531"/>
                  <a:pt x="3695873" y="6728963"/>
                  <a:pt x="3702194" y="6705153"/>
                </a:cubicBezTo>
                <a:cubicBezTo>
                  <a:pt x="3713422" y="6662830"/>
                  <a:pt x="3779637" y="6499177"/>
                  <a:pt x="3780834" y="6408880"/>
                </a:cubicBezTo>
                <a:cubicBezTo>
                  <a:pt x="3771985" y="6270606"/>
                  <a:pt x="3692153" y="6657181"/>
                  <a:pt x="3658445" y="6784159"/>
                </a:cubicBezTo>
                <a:lnTo>
                  <a:pt x="3629541" y="6870357"/>
                </a:lnTo>
                <a:lnTo>
                  <a:pt x="2519567" y="6870357"/>
                </a:lnTo>
                <a:lnTo>
                  <a:pt x="2531643" y="6824862"/>
                </a:lnTo>
                <a:cubicBezTo>
                  <a:pt x="2565348" y="6697887"/>
                  <a:pt x="2599054" y="6570913"/>
                  <a:pt x="2615906" y="6507427"/>
                </a:cubicBezTo>
                <a:cubicBezTo>
                  <a:pt x="2648412" y="6470752"/>
                  <a:pt x="2670883" y="6386098"/>
                  <a:pt x="2670883" y="6386098"/>
                </a:cubicBezTo>
                <a:cubicBezTo>
                  <a:pt x="2660842" y="6338126"/>
                  <a:pt x="2621519" y="6486265"/>
                  <a:pt x="2621519" y="6486265"/>
                </a:cubicBezTo>
                <a:cubicBezTo>
                  <a:pt x="2589517" y="6585374"/>
                  <a:pt x="2558845" y="6684837"/>
                  <a:pt x="2528995" y="6785226"/>
                </a:cubicBezTo>
                <a:lnTo>
                  <a:pt x="2504508" y="6870357"/>
                </a:lnTo>
                <a:lnTo>
                  <a:pt x="1628743" y="6870357"/>
                </a:lnTo>
                <a:lnTo>
                  <a:pt x="1630302" y="6863471"/>
                </a:lnTo>
                <a:cubicBezTo>
                  <a:pt x="1637560" y="6825399"/>
                  <a:pt x="1639263" y="6797534"/>
                  <a:pt x="1630029" y="6789419"/>
                </a:cubicBezTo>
                <a:cubicBezTo>
                  <a:pt x="1630029" y="6789419"/>
                  <a:pt x="1627221" y="6800001"/>
                  <a:pt x="1622920" y="6816203"/>
                </a:cubicBezTo>
                <a:lnTo>
                  <a:pt x="1608547" y="6870357"/>
                </a:lnTo>
                <a:lnTo>
                  <a:pt x="1585772" y="6870357"/>
                </a:lnTo>
                <a:lnTo>
                  <a:pt x="1590488" y="6852592"/>
                </a:lnTo>
                <a:cubicBezTo>
                  <a:pt x="1620603" y="6739134"/>
                  <a:pt x="1661416" y="6585377"/>
                  <a:pt x="1664931" y="6572150"/>
                </a:cubicBezTo>
                <a:cubicBezTo>
                  <a:pt x="1651632" y="6568620"/>
                  <a:pt x="1604953" y="6724360"/>
                  <a:pt x="1573186" y="6836497"/>
                </a:cubicBezTo>
                <a:lnTo>
                  <a:pt x="1563725" y="6870357"/>
                </a:lnTo>
                <a:lnTo>
                  <a:pt x="1546645" y="6870357"/>
                </a:lnTo>
                <a:lnTo>
                  <a:pt x="1549076" y="6850406"/>
                </a:lnTo>
                <a:cubicBezTo>
                  <a:pt x="1551382" y="6833673"/>
                  <a:pt x="1553565" y="6820094"/>
                  <a:pt x="1554971" y="6814803"/>
                </a:cubicBezTo>
                <a:cubicBezTo>
                  <a:pt x="1553565" y="6820094"/>
                  <a:pt x="1548648" y="6838611"/>
                  <a:pt x="1541977" y="6863741"/>
                </a:cubicBezTo>
                <a:lnTo>
                  <a:pt x="1540221" y="6870357"/>
                </a:lnTo>
                <a:lnTo>
                  <a:pt x="201897" y="6870357"/>
                </a:lnTo>
                <a:lnTo>
                  <a:pt x="236316" y="6730960"/>
                </a:lnTo>
                <a:cubicBezTo>
                  <a:pt x="330555" y="6365201"/>
                  <a:pt x="442306" y="5987101"/>
                  <a:pt x="545631" y="5640746"/>
                </a:cubicBezTo>
                <a:cubicBezTo>
                  <a:pt x="601804" y="5429120"/>
                  <a:pt x="635509" y="5302148"/>
                  <a:pt x="680445" y="5132847"/>
                </a:cubicBezTo>
                <a:cubicBezTo>
                  <a:pt x="725387" y="4963550"/>
                  <a:pt x="828536" y="4832355"/>
                  <a:pt x="900369" y="4647534"/>
                </a:cubicBezTo>
                <a:cubicBezTo>
                  <a:pt x="922835" y="4562887"/>
                  <a:pt x="1066504" y="4193255"/>
                  <a:pt x="979010" y="4351261"/>
                </a:cubicBezTo>
                <a:cubicBezTo>
                  <a:pt x="1028379" y="4251098"/>
                  <a:pt x="947696" y="4297645"/>
                  <a:pt x="979010" y="4351261"/>
                </a:cubicBezTo>
                <a:cubicBezTo>
                  <a:pt x="967778" y="4393590"/>
                  <a:pt x="952629" y="4429214"/>
                  <a:pt x="933416" y="4469416"/>
                </a:cubicBezTo>
                <a:lnTo>
                  <a:pt x="868457" y="4604626"/>
                </a:lnTo>
                <a:lnTo>
                  <a:pt x="874670" y="4572757"/>
                </a:lnTo>
                <a:cubicBezTo>
                  <a:pt x="895942" y="4578400"/>
                  <a:pt x="891522" y="4509271"/>
                  <a:pt x="897140" y="4488103"/>
                </a:cubicBezTo>
                <a:cubicBezTo>
                  <a:pt x="939687" y="4499401"/>
                  <a:pt x="935265" y="4430260"/>
                  <a:pt x="935265" y="4430260"/>
                </a:cubicBezTo>
                <a:cubicBezTo>
                  <a:pt x="913992" y="4424617"/>
                  <a:pt x="924032" y="4472590"/>
                  <a:pt x="897140" y="4488103"/>
                </a:cubicBezTo>
                <a:cubicBezTo>
                  <a:pt x="854582" y="4476808"/>
                  <a:pt x="880284" y="4551595"/>
                  <a:pt x="874670" y="4572757"/>
                </a:cubicBezTo>
                <a:cubicBezTo>
                  <a:pt x="832111" y="4561461"/>
                  <a:pt x="863432" y="4615081"/>
                  <a:pt x="815259" y="4624947"/>
                </a:cubicBezTo>
                <a:cubicBezTo>
                  <a:pt x="737817" y="4830923"/>
                  <a:pt x="627852" y="5073583"/>
                  <a:pt x="561642" y="5237230"/>
                </a:cubicBezTo>
                <a:cubicBezTo>
                  <a:pt x="377994" y="5703855"/>
                  <a:pt x="262892" y="6240699"/>
                  <a:pt x="121928" y="6686127"/>
                </a:cubicBezTo>
                <a:lnTo>
                  <a:pt x="59859" y="6870357"/>
                </a:lnTo>
                <a:lnTo>
                  <a:pt x="0" y="6870357"/>
                </a:lnTo>
                <a:lnTo>
                  <a:pt x="24162" y="6772741"/>
                </a:lnTo>
                <a:cubicBezTo>
                  <a:pt x="102740" y="6463309"/>
                  <a:pt x="202520" y="6107516"/>
                  <a:pt x="275502" y="5886196"/>
                </a:cubicBezTo>
                <a:cubicBezTo>
                  <a:pt x="454066" y="5299291"/>
                  <a:pt x="577642" y="4833716"/>
                  <a:pt x="824459" y="4332890"/>
                </a:cubicBezTo>
                <a:cubicBezTo>
                  <a:pt x="896295" y="4148079"/>
                  <a:pt x="995017" y="3947751"/>
                  <a:pt x="1109404" y="3774232"/>
                </a:cubicBezTo>
                <a:cubicBezTo>
                  <a:pt x="1311278" y="3442702"/>
                  <a:pt x="1566945" y="3080150"/>
                  <a:pt x="1767629" y="2838923"/>
                </a:cubicBezTo>
                <a:cubicBezTo>
                  <a:pt x="1876391" y="2686567"/>
                  <a:pt x="1698184" y="2843145"/>
                  <a:pt x="1681332" y="2906631"/>
                </a:cubicBezTo>
                <a:cubicBezTo>
                  <a:pt x="1388727" y="3236731"/>
                  <a:pt x="1181237" y="3589411"/>
                  <a:pt x="908720" y="4015460"/>
                </a:cubicBezTo>
                <a:cubicBezTo>
                  <a:pt x="826844" y="4152297"/>
                  <a:pt x="942422" y="3888477"/>
                  <a:pt x="991787" y="3788320"/>
                </a:cubicBezTo>
                <a:cubicBezTo>
                  <a:pt x="1314860" y="3171813"/>
                  <a:pt x="1710609" y="2710525"/>
                  <a:pt x="2147717" y="2350819"/>
                </a:cubicBezTo>
                <a:cubicBezTo>
                  <a:pt x="2488490" y="2010860"/>
                  <a:pt x="2914361" y="1693490"/>
                  <a:pt x="3255131" y="1353520"/>
                </a:cubicBezTo>
                <a:cubicBezTo>
                  <a:pt x="3379559" y="1227973"/>
                  <a:pt x="3519648" y="1129242"/>
                  <a:pt x="3644069" y="1003691"/>
                </a:cubicBezTo>
                <a:cubicBezTo>
                  <a:pt x="3687814" y="924691"/>
                  <a:pt x="3710291" y="840042"/>
                  <a:pt x="3754029" y="761038"/>
                </a:cubicBezTo>
                <a:cubicBezTo>
                  <a:pt x="3830292" y="645361"/>
                  <a:pt x="3943481" y="562139"/>
                  <a:pt x="4019737" y="446458"/>
                </a:cubicBezTo>
                <a:cubicBezTo>
                  <a:pt x="4083355" y="378393"/>
                  <a:pt x="4145367" y="305655"/>
                  <a:pt x="4205509" y="229235"/>
                </a:cubicBezTo>
                <a:close/>
              </a:path>
            </a:pathLst>
          </a:custGeom>
          <a:pattFill prst="lgCheck">
            <a:fgClr>
              <a:schemeClr val="bg1">
                <a:lumMod val="90000"/>
                <a:lumOff val="10000"/>
              </a:schemeClr>
            </a:fgClr>
            <a:bgClr>
              <a:schemeClr val="bg1"/>
            </a:bgClr>
          </a:pattFill>
        </p:spPr>
        <p:txBody>
          <a:bodyPr wrap="square" lIns="68580" tIns="34290" rIns="68580" bIns="34290" anchor="ctr">
            <a:noAutofit/>
          </a:bodyPr>
          <a:lstStyle>
            <a:lvl1pPr algn="ctr">
              <a:defRPr/>
            </a:lvl1pPr>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5" name="Picture Placeholder 9"/>
          <p:cNvSpPr>
            <a:spLocks noGrp="1"/>
          </p:cNvSpPr>
          <p:nvPr>
            <p:ph type="pic" sz="quarter" idx="11"/>
          </p:nvPr>
        </p:nvSpPr>
        <p:spPr>
          <a:xfrm>
            <a:off x="4090271" y="1588761"/>
            <a:ext cx="963458" cy="963458"/>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Tree>
  </p:cSld>
  <p:clrMapOvr>
    <a:masterClrMapping/>
  </p:clrMapOvr>
  <p:transition spd="slow" advClick="0" advTm="300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1177605" y="1724811"/>
            <a:ext cx="2208598" cy="13149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4" name="Picture Placeholder 2"/>
          <p:cNvSpPr>
            <a:spLocks noGrp="1"/>
          </p:cNvSpPr>
          <p:nvPr>
            <p:ph type="pic" sz="quarter" idx="13"/>
          </p:nvPr>
        </p:nvSpPr>
        <p:spPr>
          <a:xfrm>
            <a:off x="5449954" y="1724811"/>
            <a:ext cx="2208598" cy="13149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Tree>
  </p:cSld>
  <p:clrMapOvr>
    <a:masterClrMapping/>
  </p:clrMapOvr>
  <p:transition spd="slow" advClick="0" advTm="300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6" name="Picture Placeholder 2"/>
          <p:cNvSpPr>
            <a:spLocks noGrp="1"/>
          </p:cNvSpPr>
          <p:nvPr>
            <p:ph type="pic" sz="quarter" idx="12"/>
          </p:nvPr>
        </p:nvSpPr>
        <p:spPr>
          <a:xfrm>
            <a:off x="111211" y="1779374"/>
            <a:ext cx="2914685" cy="326218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26" name="Picture Placeholder 2"/>
          <p:cNvSpPr>
            <a:spLocks noGrp="1"/>
          </p:cNvSpPr>
          <p:nvPr>
            <p:ph type="pic" sz="quarter" idx="14"/>
          </p:nvPr>
        </p:nvSpPr>
        <p:spPr>
          <a:xfrm>
            <a:off x="3118537" y="1779374"/>
            <a:ext cx="2914685" cy="15847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27" name="Picture Placeholder 2"/>
          <p:cNvSpPr>
            <a:spLocks noGrp="1"/>
          </p:cNvSpPr>
          <p:nvPr>
            <p:ph type="pic" sz="quarter" idx="15"/>
          </p:nvPr>
        </p:nvSpPr>
        <p:spPr>
          <a:xfrm>
            <a:off x="3118537" y="3456803"/>
            <a:ext cx="2914685" cy="15847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30" name="Picture Placeholder 2"/>
          <p:cNvSpPr>
            <a:spLocks noGrp="1"/>
          </p:cNvSpPr>
          <p:nvPr>
            <p:ph type="pic" sz="quarter" idx="18"/>
          </p:nvPr>
        </p:nvSpPr>
        <p:spPr>
          <a:xfrm>
            <a:off x="6125863" y="3456803"/>
            <a:ext cx="2914685" cy="15847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
        <p:nvSpPr>
          <p:cNvPr id="9" name="Picture Placeholder 2"/>
          <p:cNvSpPr>
            <a:spLocks noGrp="1"/>
          </p:cNvSpPr>
          <p:nvPr>
            <p:ph type="pic" sz="quarter" idx="19"/>
          </p:nvPr>
        </p:nvSpPr>
        <p:spPr>
          <a:xfrm>
            <a:off x="6125863" y="1779374"/>
            <a:ext cx="2914685" cy="1584753"/>
          </a:xfrm>
          <a:prstGeom prst="rect">
            <a:avLst/>
          </a:prstGeom>
          <a:pattFill prst="lgCheck">
            <a:fgClr>
              <a:schemeClr val="bg1">
                <a:lumMod val="90000"/>
                <a:lumOff val="10000"/>
              </a:schemeClr>
            </a:fgClr>
            <a:bgClr>
              <a:schemeClr val="bg1"/>
            </a:bgClr>
          </a:pattFill>
        </p:spPr>
        <p:txBody>
          <a:bodyPr lIns="68580" tIns="34290" rIns="68580" bIns="34290" anchor="ctr"/>
          <a:lstStyle>
            <a:lvl1pPr algn="ctr">
              <a:defRPr/>
            </a:lvl1pPr>
          </a:lstStyle>
          <a:p>
            <a:endParaRPr lang="en-US"/>
          </a:p>
        </p:txBody>
      </p:sp>
    </p:spTree>
  </p:cSld>
  <p:clrMapOvr>
    <a:masterClrMapping/>
  </p:clrMapOvr>
  <p:transition spd="slow" advClick="0" advTm="300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0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79493" y="513865"/>
            <a:ext cx="5237018" cy="4800600"/>
          </a:xfrm>
          <a:prstGeom prst="rect">
            <a:avLst/>
          </a:prstGeom>
        </p:spPr>
      </p:pic>
      <p:sp>
        <p:nvSpPr>
          <p:cNvPr id="9" name="Picture Placeholder 12"/>
          <p:cNvSpPr>
            <a:spLocks noGrp="1"/>
          </p:cNvSpPr>
          <p:nvPr>
            <p:ph type="pic" sz="quarter" idx="12"/>
          </p:nvPr>
        </p:nvSpPr>
        <p:spPr>
          <a:xfrm>
            <a:off x="4717160" y="819605"/>
            <a:ext cx="4559676" cy="2748409"/>
          </a:xfrm>
          <a:prstGeom prst="rect">
            <a:avLst/>
          </a:prstGeom>
          <a:pattFill prst="lgCheck">
            <a:fgClr>
              <a:schemeClr val="bg1">
                <a:lumMod val="90000"/>
                <a:lumOff val="10000"/>
              </a:schemeClr>
            </a:fgClr>
            <a:bgClr>
              <a:schemeClr val="bg1"/>
            </a:bgClr>
          </a:pattFill>
        </p:spPr>
        <p:txBody>
          <a:bodyPr wrap="square" lIns="68580" tIns="34290" rIns="68580" bIns="34290" anchor="ctr">
            <a:noAutofit/>
          </a:bodyPr>
          <a:lstStyle>
            <a:lvl1pPr algn="ctr">
              <a:defRPr/>
            </a:lvl1pPr>
          </a:lstStyle>
          <a:p>
            <a:endParaRPr lang="en-US"/>
          </a:p>
        </p:txBody>
      </p:sp>
    </p:spTree>
  </p:cSld>
  <p:clrMapOvr>
    <a:masterClrMapping/>
  </p:clrMapOvr>
  <p:transition spd="slow" advClick="0" advTm="300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Picture Placeholder 5"/>
          <p:cNvSpPr>
            <a:spLocks noGrp="1"/>
          </p:cNvSpPr>
          <p:nvPr>
            <p:ph type="pic" sz="quarter" idx="13"/>
          </p:nvPr>
        </p:nvSpPr>
        <p:spPr>
          <a:xfrm>
            <a:off x="869211" y="564891"/>
            <a:ext cx="3429002" cy="3830947"/>
          </a:xfrm>
          <a:custGeom>
            <a:avLst/>
            <a:gdLst>
              <a:gd name="connsiteX0" fmla="*/ 3535329 w 4572002"/>
              <a:gd name="connsiteY0" fmla="*/ 297711 h 5107929"/>
              <a:gd name="connsiteX1" fmla="*/ 4572002 w 4572002"/>
              <a:gd name="connsiteY1" fmla="*/ 297711 h 5107929"/>
              <a:gd name="connsiteX2" fmla="*/ 3418367 w 4572002"/>
              <a:gd name="connsiteY2" fmla="*/ 3159595 h 5107929"/>
              <a:gd name="connsiteX3" fmla="*/ 2381694 w 4572002"/>
              <a:gd name="connsiteY3" fmla="*/ 3159595 h 5107929"/>
              <a:gd name="connsiteX4" fmla="*/ 1461980 w 4572002"/>
              <a:gd name="connsiteY4" fmla="*/ 0 h 5107929"/>
              <a:gd name="connsiteX5" fmla="*/ 2498653 w 4572002"/>
              <a:gd name="connsiteY5" fmla="*/ 0 h 5107929"/>
              <a:gd name="connsiteX6" fmla="*/ 2153281 w 4572002"/>
              <a:gd name="connsiteY6" fmla="*/ 856783 h 5107929"/>
              <a:gd name="connsiteX7" fmla="*/ 3253563 w 4572002"/>
              <a:gd name="connsiteY7" fmla="*/ 856783 h 5107929"/>
              <a:gd name="connsiteX8" fmla="*/ 1539911 w 4572002"/>
              <a:gd name="connsiteY8" fmla="*/ 5107929 h 5107929"/>
              <a:gd name="connsiteX9" fmla="*/ 0 w 4572002"/>
              <a:gd name="connsiteY9" fmla="*/ 5107929 h 5107929"/>
              <a:gd name="connsiteX10" fmla="*/ 905389 w 4572002"/>
              <a:gd name="connsiteY10" fmla="*/ 2861884 h 5107929"/>
              <a:gd name="connsiteX11" fmla="*/ 308345 w 4572002"/>
              <a:gd name="connsiteY11" fmla="*/ 2861884 h 510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72002" h="5107929">
                <a:moveTo>
                  <a:pt x="3535329" y="297711"/>
                </a:moveTo>
                <a:lnTo>
                  <a:pt x="4572002" y="297711"/>
                </a:lnTo>
                <a:lnTo>
                  <a:pt x="3418367" y="3159595"/>
                </a:lnTo>
                <a:lnTo>
                  <a:pt x="2381694" y="3159595"/>
                </a:lnTo>
                <a:close/>
                <a:moveTo>
                  <a:pt x="1461980" y="0"/>
                </a:moveTo>
                <a:lnTo>
                  <a:pt x="2498653" y="0"/>
                </a:lnTo>
                <a:lnTo>
                  <a:pt x="2153281" y="856783"/>
                </a:lnTo>
                <a:lnTo>
                  <a:pt x="3253563" y="856783"/>
                </a:lnTo>
                <a:lnTo>
                  <a:pt x="1539911" y="5107929"/>
                </a:lnTo>
                <a:lnTo>
                  <a:pt x="0" y="5107929"/>
                </a:lnTo>
                <a:lnTo>
                  <a:pt x="905389" y="2861884"/>
                </a:lnTo>
                <a:lnTo>
                  <a:pt x="308345" y="2861884"/>
                </a:lnTo>
                <a:close/>
              </a:path>
            </a:pathLst>
          </a:custGeom>
          <a:pattFill prst="lgCheck">
            <a:fgClr>
              <a:schemeClr val="bg1">
                <a:lumMod val="90000"/>
                <a:lumOff val="10000"/>
              </a:schemeClr>
            </a:fgClr>
            <a:bgClr>
              <a:schemeClr val="bg1"/>
            </a:bgClr>
          </a:pattFill>
        </p:spPr>
        <p:txBody>
          <a:bodyPr wrap="square" lIns="68580" tIns="34290" rIns="68580" bIns="34290" anchor="ctr">
            <a:noAutofit/>
          </a:bodyPr>
          <a:lstStyle>
            <a:lvl1pPr algn="ctr">
              <a:defRPr/>
            </a:lvl1pPr>
          </a:lstStyle>
          <a:p>
            <a:endParaRPr lang="en-US"/>
          </a:p>
        </p:txBody>
      </p:sp>
    </p:spTree>
  </p:cSld>
  <p:clrMapOvr>
    <a:masterClrMapping/>
  </p:clrMapOvr>
  <p:transition spd="slow" advClick="0" advTm="300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9268"/>
            <a:ext cx="3247176" cy="4855156"/>
          </a:xfrm>
          <a:custGeom>
            <a:avLst/>
            <a:gdLst>
              <a:gd name="connsiteX0" fmla="*/ 410480 w 4329568"/>
              <a:gd name="connsiteY0" fmla="*/ 4188952 h 6473541"/>
              <a:gd name="connsiteX1" fmla="*/ 403302 w 4329568"/>
              <a:gd name="connsiteY1" fmla="*/ 4189746 h 6473541"/>
              <a:gd name="connsiteX2" fmla="*/ 398247 w 4329568"/>
              <a:gd name="connsiteY2" fmla="*/ 4214385 h 6473541"/>
              <a:gd name="connsiteX3" fmla="*/ 315436 w 4329568"/>
              <a:gd name="connsiteY3" fmla="*/ 4300420 h 6473541"/>
              <a:gd name="connsiteX4" fmla="*/ 398247 w 4329568"/>
              <a:gd name="connsiteY4" fmla="*/ 4214385 h 6473541"/>
              <a:gd name="connsiteX5" fmla="*/ 410480 w 4329568"/>
              <a:gd name="connsiteY5" fmla="*/ 4188952 h 6473541"/>
              <a:gd name="connsiteX6" fmla="*/ 3226500 w 4329568"/>
              <a:gd name="connsiteY6" fmla="*/ 4182512 h 6473541"/>
              <a:gd name="connsiteX7" fmla="*/ 3226500 w 4329568"/>
              <a:gd name="connsiteY7" fmla="*/ 4182512 h 6473541"/>
              <a:gd name="connsiteX8" fmla="*/ 3234205 w 4329568"/>
              <a:gd name="connsiteY8" fmla="*/ 3439252 h 6473541"/>
              <a:gd name="connsiteX9" fmla="*/ 3214635 w 4329568"/>
              <a:gd name="connsiteY9" fmla="*/ 3451503 h 6473541"/>
              <a:gd name="connsiteX10" fmla="*/ 3234205 w 4329568"/>
              <a:gd name="connsiteY10" fmla="*/ 3439252 h 6473541"/>
              <a:gd name="connsiteX11" fmla="*/ 3446683 w 4329568"/>
              <a:gd name="connsiteY11" fmla="*/ 2659332 h 6473541"/>
              <a:gd name="connsiteX12" fmla="*/ 3446712 w 4329568"/>
              <a:gd name="connsiteY12" fmla="*/ 2659359 h 6473541"/>
              <a:gd name="connsiteX13" fmla="*/ 3439054 w 4329568"/>
              <a:gd name="connsiteY13" fmla="*/ 2669771 h 6473541"/>
              <a:gd name="connsiteX14" fmla="*/ 3372700 w 4329568"/>
              <a:gd name="connsiteY14" fmla="*/ 2755404 h 6473541"/>
              <a:gd name="connsiteX15" fmla="*/ 3446683 w 4329568"/>
              <a:gd name="connsiteY15" fmla="*/ 2659332 h 6473541"/>
              <a:gd name="connsiteX16" fmla="*/ 478541 w 4329568"/>
              <a:gd name="connsiteY16" fmla="*/ 2369534 h 6473541"/>
              <a:gd name="connsiteX17" fmla="*/ 473423 w 4329568"/>
              <a:gd name="connsiteY17" fmla="*/ 2374246 h 6473541"/>
              <a:gd name="connsiteX18" fmla="*/ 474957 w 4329568"/>
              <a:gd name="connsiteY18" fmla="*/ 2411424 h 6473541"/>
              <a:gd name="connsiteX19" fmla="*/ 435641 w 4329568"/>
              <a:gd name="connsiteY19" fmla="*/ 2417807 h 6473541"/>
              <a:gd name="connsiteX20" fmla="*/ 474957 w 4329568"/>
              <a:gd name="connsiteY20" fmla="*/ 2411424 h 6473541"/>
              <a:gd name="connsiteX21" fmla="*/ 478541 w 4329568"/>
              <a:gd name="connsiteY21" fmla="*/ 2369534 h 6473541"/>
              <a:gd name="connsiteX22" fmla="*/ 2128771 w 4329568"/>
              <a:gd name="connsiteY22" fmla="*/ 0 h 6473541"/>
              <a:gd name="connsiteX23" fmla="*/ 4204338 w 4329568"/>
              <a:gd name="connsiteY23" fmla="*/ 0 h 6473541"/>
              <a:gd name="connsiteX24" fmla="*/ 4159562 w 4329568"/>
              <a:gd name="connsiteY24" fmla="*/ 111229 h 6473541"/>
              <a:gd name="connsiteX25" fmla="*/ 4117194 w 4329568"/>
              <a:gd name="connsiteY25" fmla="*/ 247153 h 6473541"/>
              <a:gd name="connsiteX26" fmla="*/ 4134202 w 4329568"/>
              <a:gd name="connsiteY26" fmla="*/ 252457 h 6473541"/>
              <a:gd name="connsiteX27" fmla="*/ 4151217 w 4329568"/>
              <a:gd name="connsiteY27" fmla="*/ 257761 h 6473541"/>
              <a:gd name="connsiteX28" fmla="*/ 4217013 w 4329568"/>
              <a:gd name="connsiteY28" fmla="*/ 166422 h 6473541"/>
              <a:gd name="connsiteX29" fmla="*/ 4327428 w 4329568"/>
              <a:gd name="connsiteY29" fmla="*/ 51707 h 6473541"/>
              <a:gd name="connsiteX30" fmla="*/ 4070653 w 4329568"/>
              <a:gd name="connsiteY30" fmla="*/ 456347 h 6473541"/>
              <a:gd name="connsiteX31" fmla="*/ 4038877 w 4329568"/>
              <a:gd name="connsiteY31" fmla="*/ 558291 h 6473541"/>
              <a:gd name="connsiteX32" fmla="*/ 4106923 w 4329568"/>
              <a:gd name="connsiteY32" fmla="*/ 579500 h 6473541"/>
              <a:gd name="connsiteX33" fmla="*/ 3740853 w 4329568"/>
              <a:gd name="connsiteY33" fmla="*/ 1155135 h 6473541"/>
              <a:gd name="connsiteX34" fmla="*/ 3707954 w 4329568"/>
              <a:gd name="connsiteY34" fmla="*/ 1200802 h 6473541"/>
              <a:gd name="connsiteX35" fmla="*/ 3731385 w 4329568"/>
              <a:gd name="connsiteY35" fmla="*/ 1245392 h 6473541"/>
              <a:gd name="connsiteX36" fmla="*/ 3781296 w 4329568"/>
              <a:gd name="connsiteY36" fmla="*/ 1205025 h 6473541"/>
              <a:gd name="connsiteX37" fmla="*/ 3798311 w 4329568"/>
              <a:gd name="connsiteY37" fmla="*/ 1210328 h 6473541"/>
              <a:gd name="connsiteX38" fmla="*/ 3858811 w 4329568"/>
              <a:gd name="connsiteY38" fmla="*/ 1135976 h 6473541"/>
              <a:gd name="connsiteX39" fmla="*/ 3881119 w 4329568"/>
              <a:gd name="connsiteY39" fmla="*/ 1124290 h 6473541"/>
              <a:gd name="connsiteX40" fmla="*/ 4024434 w 4329568"/>
              <a:gd name="connsiteY40" fmla="*/ 963907 h 6473541"/>
              <a:gd name="connsiteX41" fmla="*/ 4036150 w 4329568"/>
              <a:gd name="connsiteY41" fmla="*/ 986194 h 6473541"/>
              <a:gd name="connsiteX42" fmla="*/ 4052038 w 4329568"/>
              <a:gd name="connsiteY42" fmla="*/ 935226 h 6473541"/>
              <a:gd name="connsiteX43" fmla="*/ 4108369 w 4329568"/>
              <a:gd name="connsiteY43" fmla="*/ 934141 h 6473541"/>
              <a:gd name="connsiteX44" fmla="*/ 4212361 w 4329568"/>
              <a:gd name="connsiteY44" fmla="*/ 780140 h 6473541"/>
              <a:gd name="connsiteX45" fmla="*/ 4114785 w 4329568"/>
              <a:gd name="connsiteY45" fmla="*/ 973426 h 6473541"/>
              <a:gd name="connsiteX46" fmla="*/ 4022509 w 4329568"/>
              <a:gd name="connsiteY46" fmla="*/ 1149721 h 6473541"/>
              <a:gd name="connsiteX47" fmla="*/ 4159404 w 4329568"/>
              <a:gd name="connsiteY47" fmla="*/ 950049 h 6473541"/>
              <a:gd name="connsiteX48" fmla="*/ 3529012 w 4329568"/>
              <a:gd name="connsiteY48" fmla="*/ 1834764 h 6473541"/>
              <a:gd name="connsiteX49" fmla="*/ 3321024 w 4329568"/>
              <a:gd name="connsiteY49" fmla="*/ 2142769 h 6473541"/>
              <a:gd name="connsiteX50" fmla="*/ 3345579 w 4329568"/>
              <a:gd name="connsiteY50" fmla="*/ 2243627 h 6473541"/>
              <a:gd name="connsiteX51" fmla="*/ 3366763 w 4329568"/>
              <a:gd name="connsiteY51" fmla="*/ 2175664 h 6473541"/>
              <a:gd name="connsiteX52" fmla="*/ 3362587 w 4329568"/>
              <a:gd name="connsiteY52" fmla="*/ 2248930 h 6473541"/>
              <a:gd name="connsiteX53" fmla="*/ 3428387 w 4329568"/>
              <a:gd name="connsiteY53" fmla="*/ 2157588 h 6473541"/>
              <a:gd name="connsiteX54" fmla="*/ 3474130 w 4329568"/>
              <a:gd name="connsiteY54" fmla="*/ 2190487 h 6473541"/>
              <a:gd name="connsiteX55" fmla="*/ 3452942 w 4329568"/>
              <a:gd name="connsiteY55" fmla="*/ 2258453 h 6473541"/>
              <a:gd name="connsiteX56" fmla="*/ 3534633 w 4329568"/>
              <a:gd name="connsiteY56" fmla="*/ 2116139 h 6473541"/>
              <a:gd name="connsiteX57" fmla="*/ 3448770 w 4329568"/>
              <a:gd name="connsiteY57" fmla="*/ 2331715 h 6473541"/>
              <a:gd name="connsiteX58" fmla="*/ 3536877 w 4329568"/>
              <a:gd name="connsiteY58" fmla="*/ 2228686 h 6473541"/>
              <a:gd name="connsiteX59" fmla="*/ 3576196 w 4329568"/>
              <a:gd name="connsiteY59" fmla="*/ 2222300 h 6473541"/>
              <a:gd name="connsiteX60" fmla="*/ 3725931 w 4329568"/>
              <a:gd name="connsiteY60" fmla="*/ 2101199 h 6473541"/>
              <a:gd name="connsiteX61" fmla="*/ 3260038 w 4329568"/>
              <a:gd name="connsiteY61" fmla="*/ 2757569 h 6473541"/>
              <a:gd name="connsiteX62" fmla="*/ 3311073 w 4329568"/>
              <a:gd name="connsiteY62" fmla="*/ 2773477 h 6473541"/>
              <a:gd name="connsiteX63" fmla="*/ 3343972 w 4329568"/>
              <a:gd name="connsiteY63" fmla="*/ 2727809 h 6473541"/>
              <a:gd name="connsiteX64" fmla="*/ 3321201 w 4329568"/>
              <a:gd name="connsiteY64" fmla="*/ 2817704 h 6473541"/>
              <a:gd name="connsiteX65" fmla="*/ 3317660 w 4329568"/>
              <a:gd name="connsiteY65" fmla="*/ 2827032 h 6473541"/>
              <a:gd name="connsiteX66" fmla="*/ 3312196 w 4329568"/>
              <a:gd name="connsiteY66" fmla="*/ 2829753 h 6473541"/>
              <a:gd name="connsiteX67" fmla="*/ 3317531 w 4329568"/>
              <a:gd name="connsiteY67" fmla="*/ 2827373 h 6473541"/>
              <a:gd name="connsiteX68" fmla="*/ 3317660 w 4329568"/>
              <a:gd name="connsiteY68" fmla="*/ 2827032 h 6473541"/>
              <a:gd name="connsiteX69" fmla="*/ 3317790 w 4329568"/>
              <a:gd name="connsiteY69" fmla="*/ 2826968 h 6473541"/>
              <a:gd name="connsiteX70" fmla="*/ 3447219 w 4329568"/>
              <a:gd name="connsiteY70" fmla="*/ 2659822 h 6473541"/>
              <a:gd name="connsiteX71" fmla="*/ 3446712 w 4329568"/>
              <a:gd name="connsiteY71" fmla="*/ 2659359 h 6473541"/>
              <a:gd name="connsiteX72" fmla="*/ 3507891 w 4329568"/>
              <a:gd name="connsiteY72" fmla="*/ 2576175 h 6473541"/>
              <a:gd name="connsiteX73" fmla="*/ 3664625 w 4329568"/>
              <a:gd name="connsiteY73" fmla="*/ 2417644 h 6473541"/>
              <a:gd name="connsiteX74" fmla="*/ 3572350 w 4329568"/>
              <a:gd name="connsiteY74" fmla="*/ 2593932 h 6473541"/>
              <a:gd name="connsiteX75" fmla="*/ 3215744 w 4329568"/>
              <a:gd name="connsiteY75" fmla="*/ 3079314 h 6473541"/>
              <a:gd name="connsiteX76" fmla="*/ 3215744 w 4329568"/>
              <a:gd name="connsiteY76" fmla="*/ 3079314 h 6473541"/>
              <a:gd name="connsiteX77" fmla="*/ 3414267 w 4329568"/>
              <a:gd name="connsiteY77" fmla="*/ 2861570 h 6473541"/>
              <a:gd name="connsiteX78" fmla="*/ 3284915 w 4329568"/>
              <a:gd name="connsiteY78" fmla="*/ 3156799 h 6473541"/>
              <a:gd name="connsiteX79" fmla="*/ 3471721 w 4329568"/>
              <a:gd name="connsiteY79" fmla="*/ 2916760 h 6473541"/>
              <a:gd name="connsiteX80" fmla="*/ 3664947 w 4329568"/>
              <a:gd name="connsiteY80" fmla="*/ 2716009 h 6473541"/>
              <a:gd name="connsiteX81" fmla="*/ 3313641 w 4329568"/>
              <a:gd name="connsiteY81" fmla="*/ 3184394 h 6473541"/>
              <a:gd name="connsiteX82" fmla="*/ 3337077 w 4329568"/>
              <a:gd name="connsiteY82" fmla="*/ 3228980 h 6473541"/>
              <a:gd name="connsiteX83" fmla="*/ 3403996 w 4329568"/>
              <a:gd name="connsiteY83" fmla="*/ 3193916 h 6473541"/>
              <a:gd name="connsiteX84" fmla="*/ 3239497 w 4329568"/>
              <a:gd name="connsiteY84" fmla="*/ 3422262 h 6473541"/>
              <a:gd name="connsiteX85" fmla="*/ 3481512 w 4329568"/>
              <a:gd name="connsiteY85" fmla="*/ 3124869 h 6473541"/>
              <a:gd name="connsiteX86" fmla="*/ 3164233 w 4329568"/>
              <a:gd name="connsiteY86" fmla="*/ 3603857 h 6473541"/>
              <a:gd name="connsiteX87" fmla="*/ 3164233 w 4329568"/>
              <a:gd name="connsiteY87" fmla="*/ 3603857 h 6473541"/>
              <a:gd name="connsiteX88" fmla="*/ 3554855 w 4329568"/>
              <a:gd name="connsiteY88" fmla="*/ 3129083 h 6473541"/>
              <a:gd name="connsiteX89" fmla="*/ 3523075 w 4329568"/>
              <a:gd name="connsiteY89" fmla="*/ 3231030 h 6473541"/>
              <a:gd name="connsiteX90" fmla="*/ 3445560 w 4329568"/>
              <a:gd name="connsiteY90" fmla="*/ 3300078 h 6473541"/>
              <a:gd name="connsiteX91" fmla="*/ 3046596 w 4329568"/>
              <a:gd name="connsiteY91" fmla="*/ 3921381 h 6473541"/>
              <a:gd name="connsiteX92" fmla="*/ 2996685 w 4329568"/>
              <a:gd name="connsiteY92" fmla="*/ 3961748 h 6473541"/>
              <a:gd name="connsiteX93" fmla="*/ 2963785 w 4329568"/>
              <a:gd name="connsiteY93" fmla="*/ 4007415 h 6473541"/>
              <a:gd name="connsiteX94" fmla="*/ 2963785 w 4329568"/>
              <a:gd name="connsiteY94" fmla="*/ 4007415 h 6473541"/>
              <a:gd name="connsiteX95" fmla="*/ 2996685 w 4329568"/>
              <a:gd name="connsiteY95" fmla="*/ 3961748 h 6473541"/>
              <a:gd name="connsiteX96" fmla="*/ 3046596 w 4329568"/>
              <a:gd name="connsiteY96" fmla="*/ 3921381 h 6473541"/>
              <a:gd name="connsiteX97" fmla="*/ 3692072 w 4329568"/>
              <a:gd name="connsiteY97" fmla="*/ 3227784 h 6473541"/>
              <a:gd name="connsiteX98" fmla="*/ 3369493 w 4329568"/>
              <a:gd name="connsiteY98" fmla="*/ 3723763 h 6473541"/>
              <a:gd name="connsiteX99" fmla="*/ 3360025 w 4329568"/>
              <a:gd name="connsiteY99" fmla="*/ 3814020 h 6473541"/>
              <a:gd name="connsiteX100" fmla="*/ 3465141 w 4329568"/>
              <a:gd name="connsiteY100" fmla="*/ 3716295 h 6473541"/>
              <a:gd name="connsiteX101" fmla="*/ 3339964 w 4329568"/>
              <a:gd name="connsiteY101" fmla="*/ 3938258 h 6473541"/>
              <a:gd name="connsiteX102" fmla="*/ 3291177 w 4329568"/>
              <a:gd name="connsiteY102" fmla="*/ 4034901 h 6473541"/>
              <a:gd name="connsiteX103" fmla="*/ 3391000 w 4329568"/>
              <a:gd name="connsiteY103" fmla="*/ 3954159 h 6473541"/>
              <a:gd name="connsiteX104" fmla="*/ 3254101 w 4329568"/>
              <a:gd name="connsiteY104" fmla="*/ 4153835 h 6473541"/>
              <a:gd name="connsiteX105" fmla="*/ 3586473 w 4329568"/>
              <a:gd name="connsiteY105" fmla="*/ 3865960 h 6473541"/>
              <a:gd name="connsiteX106" fmla="*/ 3499490 w 4329568"/>
              <a:gd name="connsiteY106" fmla="*/ 4025265 h 6473541"/>
              <a:gd name="connsiteX107" fmla="*/ 3538809 w 4329568"/>
              <a:gd name="connsiteY107" fmla="*/ 4018879 h 6473541"/>
              <a:gd name="connsiteX108" fmla="*/ 3330814 w 4329568"/>
              <a:gd name="connsiteY108" fmla="*/ 4326876 h 6473541"/>
              <a:gd name="connsiteX109" fmla="*/ 3133423 w 4329568"/>
              <a:gd name="connsiteY109" fmla="*/ 4600897 h 6473541"/>
              <a:gd name="connsiteX110" fmla="*/ 3217354 w 4329568"/>
              <a:gd name="connsiteY110" fmla="*/ 4571134 h 6473541"/>
              <a:gd name="connsiteX111" fmla="*/ 3014663 w 4329568"/>
              <a:gd name="connsiteY111" fmla="*/ 4862145 h 6473541"/>
              <a:gd name="connsiteX112" fmla="*/ 1753559 w 4329568"/>
              <a:gd name="connsiteY112" fmla="*/ 6333213 h 6473541"/>
              <a:gd name="connsiteX113" fmla="*/ 1496462 w 4329568"/>
              <a:gd name="connsiteY113" fmla="*/ 6439488 h 6473541"/>
              <a:gd name="connsiteX114" fmla="*/ 1445430 w 4329568"/>
              <a:gd name="connsiteY114" fmla="*/ 6423583 h 6473541"/>
              <a:gd name="connsiteX115" fmla="*/ 1416702 w 4329568"/>
              <a:gd name="connsiteY115" fmla="*/ 6395988 h 6473541"/>
              <a:gd name="connsiteX116" fmla="*/ 1281728 w 4329568"/>
              <a:gd name="connsiteY116" fmla="*/ 6409842 h 6473541"/>
              <a:gd name="connsiteX117" fmla="*/ 1190257 w 4329568"/>
              <a:gd name="connsiteY117" fmla="*/ 6344044 h 6473541"/>
              <a:gd name="connsiteX118" fmla="*/ 1111615 w 4329568"/>
              <a:gd name="connsiteY118" fmla="*/ 6356820 h 6473541"/>
              <a:gd name="connsiteX119" fmla="*/ 1065872 w 4329568"/>
              <a:gd name="connsiteY119" fmla="*/ 6323921 h 6473541"/>
              <a:gd name="connsiteX120" fmla="*/ 1026556 w 4329568"/>
              <a:gd name="connsiteY120" fmla="*/ 6330303 h 6473541"/>
              <a:gd name="connsiteX121" fmla="*/ 1025432 w 4329568"/>
              <a:gd name="connsiteY121" fmla="*/ 6274028 h 6473541"/>
              <a:gd name="connsiteX122" fmla="*/ 941498 w 4329568"/>
              <a:gd name="connsiteY122" fmla="*/ 6303794 h 6473541"/>
              <a:gd name="connsiteX123" fmla="*/ 555528 w 4329568"/>
              <a:gd name="connsiteY123" fmla="*/ 6164843 h 6473541"/>
              <a:gd name="connsiteX124" fmla="*/ 476889 w 4329568"/>
              <a:gd name="connsiteY124" fmla="*/ 6177615 h 6473541"/>
              <a:gd name="connsiteX125" fmla="*/ 402419 w 4329568"/>
              <a:gd name="connsiteY125" fmla="*/ 6117121 h 6473541"/>
              <a:gd name="connsiteX126" fmla="*/ 374819 w 4329568"/>
              <a:gd name="connsiteY126" fmla="*/ 6145798 h 6473541"/>
              <a:gd name="connsiteX127" fmla="*/ 306772 w 4329568"/>
              <a:gd name="connsiteY127" fmla="*/ 6124589 h 6473541"/>
              <a:gd name="connsiteX128" fmla="*/ 295059 w 4329568"/>
              <a:gd name="connsiteY128" fmla="*/ 6102299 h 6473541"/>
              <a:gd name="connsiteX129" fmla="*/ 227010 w 4329568"/>
              <a:gd name="connsiteY129" fmla="*/ 6081086 h 6473541"/>
              <a:gd name="connsiteX130" fmla="*/ 220593 w 4329568"/>
              <a:gd name="connsiteY130" fmla="*/ 6041808 h 6473541"/>
              <a:gd name="connsiteX131" fmla="*/ 135538 w 4329568"/>
              <a:gd name="connsiteY131" fmla="*/ 6015288 h 6473541"/>
              <a:gd name="connsiteX132" fmla="*/ 39887 w 4329568"/>
              <a:gd name="connsiteY132" fmla="*/ 6022760 h 6473541"/>
              <a:gd name="connsiteX133" fmla="*/ 18618 w 4329568"/>
              <a:gd name="connsiteY133" fmla="*/ 6016132 h 6473541"/>
              <a:gd name="connsiteX134" fmla="*/ 0 w 4329568"/>
              <a:gd name="connsiteY134" fmla="*/ 6005521 h 6473541"/>
              <a:gd name="connsiteX135" fmla="*/ 0 w 4329568"/>
              <a:gd name="connsiteY135" fmla="*/ 4721621 h 6473541"/>
              <a:gd name="connsiteX136" fmla="*/ 19058 w 4329568"/>
              <a:gd name="connsiteY136" fmla="*/ 4697379 h 6473541"/>
              <a:gd name="connsiteX137" fmla="*/ 189136 w 4329568"/>
              <a:gd name="connsiteY137" fmla="*/ 4466107 h 6473541"/>
              <a:gd name="connsiteX138" fmla="*/ 277239 w 4329568"/>
              <a:gd name="connsiteY138" fmla="*/ 4363082 h 6473541"/>
              <a:gd name="connsiteX139" fmla="*/ 189136 w 4329568"/>
              <a:gd name="connsiteY139" fmla="*/ 4466107 h 6473541"/>
              <a:gd name="connsiteX140" fmla="*/ 0 w 4329568"/>
              <a:gd name="connsiteY140" fmla="*/ 4680499 h 6473541"/>
              <a:gd name="connsiteX141" fmla="*/ 0 w 4329568"/>
              <a:gd name="connsiteY141" fmla="*/ 3005400 h 6473541"/>
              <a:gd name="connsiteX142" fmla="*/ 36449 w 4329568"/>
              <a:gd name="connsiteY142" fmla="*/ 2957486 h 6473541"/>
              <a:gd name="connsiteX143" fmla="*/ 293447 w 4329568"/>
              <a:gd name="connsiteY143" fmla="*/ 2634469 h 6473541"/>
              <a:gd name="connsiteX144" fmla="*/ 402734 w 4329568"/>
              <a:gd name="connsiteY144" fmla="*/ 2463481 h 6473541"/>
              <a:gd name="connsiteX145" fmla="*/ 408038 w 4329568"/>
              <a:gd name="connsiteY145" fmla="*/ 2446487 h 6473541"/>
              <a:gd name="connsiteX146" fmla="*/ 402734 w 4329568"/>
              <a:gd name="connsiteY146" fmla="*/ 2463481 h 6473541"/>
              <a:gd name="connsiteX147" fmla="*/ 506730 w 4329568"/>
              <a:gd name="connsiteY147" fmla="*/ 2309477 h 6473541"/>
              <a:gd name="connsiteX148" fmla="*/ 8895 w 4329568"/>
              <a:gd name="connsiteY148" fmla="*/ 2896178 h 6473541"/>
              <a:gd name="connsiteX149" fmla="*/ 0 w 4329568"/>
              <a:gd name="connsiteY149" fmla="*/ 2907907 h 6473541"/>
              <a:gd name="connsiteX150" fmla="*/ 0 w 4329568"/>
              <a:gd name="connsiteY150" fmla="*/ 2881105 h 6473541"/>
              <a:gd name="connsiteX151" fmla="*/ 92460 w 4329568"/>
              <a:gd name="connsiteY151" fmla="*/ 2768429 h 6473541"/>
              <a:gd name="connsiteX152" fmla="*/ 735909 w 4329568"/>
              <a:gd name="connsiteY152" fmla="*/ 1933517 h 6473541"/>
              <a:gd name="connsiteX153" fmla="*/ 658390 w 4329568"/>
              <a:gd name="connsiteY153" fmla="*/ 2002561 h 6473541"/>
              <a:gd name="connsiteX154" fmla="*/ 570283 w 4329568"/>
              <a:gd name="connsiteY154" fmla="*/ 2105590 h 6473541"/>
              <a:gd name="connsiteX155" fmla="*/ 1459698 w 4329568"/>
              <a:gd name="connsiteY155" fmla="*/ 928779 h 6473541"/>
              <a:gd name="connsiteX156" fmla="*/ 1459698 w 4329568"/>
              <a:gd name="connsiteY156" fmla="*/ 928779 h 6473541"/>
              <a:gd name="connsiteX157" fmla="*/ 1932629 w 4329568"/>
              <a:gd name="connsiteY157" fmla="*/ 272277 h 6473541"/>
              <a:gd name="connsiteX158" fmla="*/ 0 w 4329568"/>
              <a:gd name="connsiteY158" fmla="*/ 0 h 6473541"/>
              <a:gd name="connsiteX159" fmla="*/ 1827401 w 4329568"/>
              <a:gd name="connsiteY159" fmla="*/ 0 h 6473541"/>
              <a:gd name="connsiteX160" fmla="*/ 1363645 w 4329568"/>
              <a:gd name="connsiteY160" fmla="*/ 563293 h 6473541"/>
              <a:gd name="connsiteX161" fmla="*/ 206620 w 4329568"/>
              <a:gd name="connsiteY161" fmla="*/ 1954953 h 6473541"/>
              <a:gd name="connsiteX162" fmla="*/ 156709 w 4329568"/>
              <a:gd name="connsiteY162" fmla="*/ 1995320 h 6473541"/>
              <a:gd name="connsiteX163" fmla="*/ 0 w 4329568"/>
              <a:gd name="connsiteY163" fmla="*/ 2168668 h 647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329568" h="6473541">
                <a:moveTo>
                  <a:pt x="410480" y="4188952"/>
                </a:moveTo>
                <a:cubicBezTo>
                  <a:pt x="408225" y="4187457"/>
                  <a:pt x="405566" y="4187394"/>
                  <a:pt x="403302" y="4189746"/>
                </a:cubicBezTo>
                <a:cubicBezTo>
                  <a:pt x="400283" y="4192881"/>
                  <a:pt x="397969" y="4200315"/>
                  <a:pt x="398247" y="4214385"/>
                </a:cubicBezTo>
                <a:cubicBezTo>
                  <a:pt x="375939" y="4226072"/>
                  <a:pt x="326027" y="4266439"/>
                  <a:pt x="315436" y="4300420"/>
                </a:cubicBezTo>
                <a:cubicBezTo>
                  <a:pt x="354755" y="4294034"/>
                  <a:pt x="387655" y="4248366"/>
                  <a:pt x="398247" y="4214385"/>
                </a:cubicBezTo>
                <a:cubicBezTo>
                  <a:pt x="420363" y="4210789"/>
                  <a:pt x="417243" y="4193434"/>
                  <a:pt x="410480" y="4188952"/>
                </a:cubicBezTo>
                <a:close/>
                <a:moveTo>
                  <a:pt x="3226500" y="4182512"/>
                </a:moveTo>
                <a:cubicBezTo>
                  <a:pt x="3209489" y="4177211"/>
                  <a:pt x="3222328" y="4255782"/>
                  <a:pt x="3226500" y="4182512"/>
                </a:cubicBezTo>
                <a:close/>
                <a:moveTo>
                  <a:pt x="3234205" y="3439252"/>
                </a:moveTo>
                <a:cubicBezTo>
                  <a:pt x="3224374" y="3440851"/>
                  <a:pt x="3218132" y="3445895"/>
                  <a:pt x="3214635" y="3451503"/>
                </a:cubicBezTo>
                <a:cubicBezTo>
                  <a:pt x="3204136" y="3468333"/>
                  <a:pt x="3218313" y="3490231"/>
                  <a:pt x="3234205" y="3439252"/>
                </a:cubicBezTo>
                <a:close/>
                <a:moveTo>
                  <a:pt x="3446683" y="2659332"/>
                </a:moveTo>
                <a:lnTo>
                  <a:pt x="3446712" y="2659359"/>
                </a:lnTo>
                <a:lnTo>
                  <a:pt x="3439054" y="2669771"/>
                </a:lnTo>
                <a:cubicBezTo>
                  <a:pt x="3416684" y="2700373"/>
                  <a:pt x="3394727" y="2729647"/>
                  <a:pt x="3372700" y="2755404"/>
                </a:cubicBezTo>
                <a:cubicBezTo>
                  <a:pt x="3420727" y="2691147"/>
                  <a:pt x="3442022" y="2663996"/>
                  <a:pt x="3446683" y="2659332"/>
                </a:cubicBezTo>
                <a:close/>
                <a:moveTo>
                  <a:pt x="478541" y="2369534"/>
                </a:moveTo>
                <a:cubicBezTo>
                  <a:pt x="476562" y="2368562"/>
                  <a:pt x="474589" y="2369804"/>
                  <a:pt x="473423" y="2374246"/>
                </a:cubicBezTo>
                <a:cubicBezTo>
                  <a:pt x="471870" y="2380169"/>
                  <a:pt x="471748" y="2391779"/>
                  <a:pt x="474957" y="2411424"/>
                </a:cubicBezTo>
                <a:cubicBezTo>
                  <a:pt x="440934" y="2400816"/>
                  <a:pt x="440934" y="2400816"/>
                  <a:pt x="435641" y="2417807"/>
                </a:cubicBezTo>
                <a:cubicBezTo>
                  <a:pt x="469658" y="2428414"/>
                  <a:pt x="474957" y="2411424"/>
                  <a:pt x="474957" y="2411424"/>
                </a:cubicBezTo>
                <a:cubicBezTo>
                  <a:pt x="490483" y="2395291"/>
                  <a:pt x="484480" y="2372450"/>
                  <a:pt x="478541" y="2369534"/>
                </a:cubicBezTo>
                <a:close/>
                <a:moveTo>
                  <a:pt x="2128771" y="0"/>
                </a:moveTo>
                <a:lnTo>
                  <a:pt x="4204338" y="0"/>
                </a:lnTo>
                <a:lnTo>
                  <a:pt x="4159562" y="111229"/>
                </a:lnTo>
                <a:cubicBezTo>
                  <a:pt x="4170154" y="77247"/>
                  <a:pt x="4094886" y="258847"/>
                  <a:pt x="4117194" y="247153"/>
                </a:cubicBezTo>
                <a:cubicBezTo>
                  <a:pt x="4134202" y="252457"/>
                  <a:pt x="4134202" y="252457"/>
                  <a:pt x="4134202" y="252457"/>
                </a:cubicBezTo>
                <a:cubicBezTo>
                  <a:pt x="4134202" y="252457"/>
                  <a:pt x="4134202" y="252457"/>
                  <a:pt x="4151217" y="257761"/>
                </a:cubicBezTo>
                <a:cubicBezTo>
                  <a:pt x="4151217" y="257761"/>
                  <a:pt x="4211721" y="183413"/>
                  <a:pt x="4217013" y="166422"/>
                </a:cubicBezTo>
                <a:cubicBezTo>
                  <a:pt x="4239321" y="154736"/>
                  <a:pt x="4327428" y="51707"/>
                  <a:pt x="4327428" y="51707"/>
                </a:cubicBezTo>
                <a:cubicBezTo>
                  <a:pt x="4356156" y="79302"/>
                  <a:pt x="4086541" y="405372"/>
                  <a:pt x="4070653" y="456347"/>
                </a:cubicBezTo>
                <a:cubicBezTo>
                  <a:pt x="4065353" y="473338"/>
                  <a:pt x="4038877" y="558291"/>
                  <a:pt x="4038877" y="558291"/>
                </a:cubicBezTo>
                <a:cubicBezTo>
                  <a:pt x="4050592" y="580585"/>
                  <a:pt x="4182188" y="397904"/>
                  <a:pt x="4106923" y="579500"/>
                </a:cubicBezTo>
                <a:cubicBezTo>
                  <a:pt x="4042248" y="727118"/>
                  <a:pt x="3762037" y="1087172"/>
                  <a:pt x="3740853" y="1155135"/>
                </a:cubicBezTo>
                <a:cubicBezTo>
                  <a:pt x="3740853" y="1155135"/>
                  <a:pt x="3713249" y="1183815"/>
                  <a:pt x="3707954" y="1200802"/>
                </a:cubicBezTo>
                <a:cubicBezTo>
                  <a:pt x="3734115" y="817484"/>
                  <a:pt x="3664461" y="1280458"/>
                  <a:pt x="3731385" y="1245392"/>
                </a:cubicBezTo>
                <a:cubicBezTo>
                  <a:pt x="3770704" y="1239005"/>
                  <a:pt x="3776000" y="1222018"/>
                  <a:pt x="3781296" y="1205025"/>
                </a:cubicBezTo>
                <a:cubicBezTo>
                  <a:pt x="3781296" y="1205025"/>
                  <a:pt x="3793012" y="1227319"/>
                  <a:pt x="3798311" y="1210328"/>
                </a:cubicBezTo>
                <a:cubicBezTo>
                  <a:pt x="3815323" y="1215629"/>
                  <a:pt x="3836504" y="1147670"/>
                  <a:pt x="3858811" y="1135976"/>
                </a:cubicBezTo>
                <a:cubicBezTo>
                  <a:pt x="3858811" y="1135976"/>
                  <a:pt x="3875823" y="1141277"/>
                  <a:pt x="3881119" y="1124290"/>
                </a:cubicBezTo>
                <a:cubicBezTo>
                  <a:pt x="3953338" y="1072236"/>
                  <a:pt x="3991534" y="1009575"/>
                  <a:pt x="4024434" y="963907"/>
                </a:cubicBezTo>
                <a:cubicBezTo>
                  <a:pt x="3991534" y="1009575"/>
                  <a:pt x="3993778" y="1122122"/>
                  <a:pt x="4036150" y="986194"/>
                </a:cubicBezTo>
                <a:cubicBezTo>
                  <a:pt x="4025558" y="1020182"/>
                  <a:pt x="4052038" y="935226"/>
                  <a:pt x="4052038" y="935226"/>
                </a:cubicBezTo>
                <a:cubicBezTo>
                  <a:pt x="4057334" y="918232"/>
                  <a:pt x="4086058" y="945831"/>
                  <a:pt x="4108369" y="934141"/>
                </a:cubicBezTo>
                <a:cubicBezTo>
                  <a:pt x="4141269" y="888473"/>
                  <a:pt x="4217657" y="763153"/>
                  <a:pt x="4212361" y="780140"/>
                </a:cubicBezTo>
                <a:cubicBezTo>
                  <a:pt x="4229373" y="785441"/>
                  <a:pt x="4120085" y="956435"/>
                  <a:pt x="4114785" y="973426"/>
                </a:cubicBezTo>
                <a:cubicBezTo>
                  <a:pt x="4120085" y="956435"/>
                  <a:pt x="3971474" y="1133812"/>
                  <a:pt x="4022509" y="1149721"/>
                </a:cubicBezTo>
                <a:cubicBezTo>
                  <a:pt x="4039521" y="1155021"/>
                  <a:pt x="4125377" y="939445"/>
                  <a:pt x="4159404" y="950049"/>
                </a:cubicBezTo>
                <a:cubicBezTo>
                  <a:pt x="3996029" y="1234670"/>
                  <a:pt x="3748718" y="1549057"/>
                  <a:pt x="3529012" y="1834764"/>
                </a:cubicBezTo>
                <a:cubicBezTo>
                  <a:pt x="3463212" y="1926106"/>
                  <a:pt x="3341081" y="2018527"/>
                  <a:pt x="3321024" y="2142769"/>
                </a:cubicBezTo>
                <a:cubicBezTo>
                  <a:pt x="3321024" y="2142769"/>
                  <a:pt x="3350872" y="2226636"/>
                  <a:pt x="3345579" y="2243627"/>
                </a:cubicBezTo>
                <a:cubicBezTo>
                  <a:pt x="3350872" y="2226636"/>
                  <a:pt x="3332740" y="2165063"/>
                  <a:pt x="3366763" y="2175664"/>
                </a:cubicBezTo>
                <a:cubicBezTo>
                  <a:pt x="3366763" y="2175664"/>
                  <a:pt x="3345579" y="2243627"/>
                  <a:pt x="3362587" y="2248930"/>
                </a:cubicBezTo>
                <a:cubicBezTo>
                  <a:pt x="3362587" y="2248930"/>
                  <a:pt x="3400783" y="2186269"/>
                  <a:pt x="3428387" y="2157588"/>
                </a:cubicBezTo>
                <a:cubicBezTo>
                  <a:pt x="3423091" y="2174582"/>
                  <a:pt x="3440106" y="2179886"/>
                  <a:pt x="3474130" y="2190487"/>
                </a:cubicBezTo>
                <a:cubicBezTo>
                  <a:pt x="3429511" y="2213864"/>
                  <a:pt x="3359539" y="2378469"/>
                  <a:pt x="3452942" y="2258453"/>
                </a:cubicBezTo>
                <a:cubicBezTo>
                  <a:pt x="3534633" y="2116139"/>
                  <a:pt x="3534633" y="2116139"/>
                  <a:pt x="3534633" y="2116139"/>
                </a:cubicBezTo>
                <a:cubicBezTo>
                  <a:pt x="3552765" y="2177718"/>
                  <a:pt x="3316050" y="2458121"/>
                  <a:pt x="3448770" y="2331715"/>
                </a:cubicBezTo>
                <a:cubicBezTo>
                  <a:pt x="3454069" y="2314725"/>
                  <a:pt x="3514569" y="2240380"/>
                  <a:pt x="3536877" y="2228686"/>
                </a:cubicBezTo>
                <a:cubicBezTo>
                  <a:pt x="3519865" y="2223386"/>
                  <a:pt x="3576196" y="2222300"/>
                  <a:pt x="3576196" y="2222300"/>
                </a:cubicBezTo>
                <a:cubicBezTo>
                  <a:pt x="3620812" y="2198928"/>
                  <a:pt x="3664307" y="2119275"/>
                  <a:pt x="3725931" y="2101199"/>
                </a:cubicBezTo>
                <a:cubicBezTo>
                  <a:pt x="3616636" y="2272194"/>
                  <a:pt x="3396937" y="2557900"/>
                  <a:pt x="3260038" y="2757569"/>
                </a:cubicBezTo>
                <a:cubicBezTo>
                  <a:pt x="3238854" y="2825531"/>
                  <a:pt x="3211250" y="2854211"/>
                  <a:pt x="3311073" y="2773477"/>
                </a:cubicBezTo>
                <a:cubicBezTo>
                  <a:pt x="3338680" y="2744800"/>
                  <a:pt x="3321665" y="2739496"/>
                  <a:pt x="3343972" y="2727809"/>
                </a:cubicBezTo>
                <a:cubicBezTo>
                  <a:pt x="3327242" y="2736574"/>
                  <a:pt x="3327302" y="2792516"/>
                  <a:pt x="3321201" y="2817704"/>
                </a:cubicBezTo>
                <a:lnTo>
                  <a:pt x="3317660" y="2827032"/>
                </a:lnTo>
                <a:lnTo>
                  <a:pt x="3312196" y="2829753"/>
                </a:lnTo>
                <a:cubicBezTo>
                  <a:pt x="3314323" y="2830415"/>
                  <a:pt x="3316065" y="2829502"/>
                  <a:pt x="3317531" y="2827373"/>
                </a:cubicBezTo>
                <a:lnTo>
                  <a:pt x="3317660" y="2827032"/>
                </a:lnTo>
                <a:lnTo>
                  <a:pt x="3317790" y="2826968"/>
                </a:lnTo>
                <a:cubicBezTo>
                  <a:pt x="3343921" y="2805848"/>
                  <a:pt x="3439660" y="2673986"/>
                  <a:pt x="3447219" y="2659822"/>
                </a:cubicBezTo>
                <a:lnTo>
                  <a:pt x="3446712" y="2659359"/>
                </a:lnTo>
                <a:lnTo>
                  <a:pt x="3507891" y="2576175"/>
                </a:lnTo>
                <a:cubicBezTo>
                  <a:pt x="3555255" y="2514042"/>
                  <a:pt x="3606210" y="2455359"/>
                  <a:pt x="3664625" y="2417644"/>
                </a:cubicBezTo>
                <a:cubicBezTo>
                  <a:pt x="3714537" y="2377277"/>
                  <a:pt x="3599950" y="2565255"/>
                  <a:pt x="3572350" y="2593932"/>
                </a:cubicBezTo>
                <a:cubicBezTo>
                  <a:pt x="3446039" y="2759623"/>
                  <a:pt x="3302728" y="2920010"/>
                  <a:pt x="3215744" y="3079314"/>
                </a:cubicBezTo>
                <a:cubicBezTo>
                  <a:pt x="3164712" y="3063402"/>
                  <a:pt x="3194563" y="3147273"/>
                  <a:pt x="3215744" y="3079314"/>
                </a:cubicBezTo>
                <a:cubicBezTo>
                  <a:pt x="3276251" y="3004962"/>
                  <a:pt x="3319740" y="2925310"/>
                  <a:pt x="3414267" y="2861570"/>
                </a:cubicBezTo>
                <a:cubicBezTo>
                  <a:pt x="3525809" y="2803126"/>
                  <a:pt x="3233879" y="3140890"/>
                  <a:pt x="3284915" y="3156799"/>
                </a:cubicBezTo>
                <a:cubicBezTo>
                  <a:pt x="3301926" y="3162099"/>
                  <a:pt x="3471721" y="2916760"/>
                  <a:pt x="3471721" y="2916760"/>
                </a:cubicBezTo>
                <a:cubicBezTo>
                  <a:pt x="3532225" y="2842412"/>
                  <a:pt x="3570421" y="2779749"/>
                  <a:pt x="3664947" y="2716009"/>
                </a:cubicBezTo>
                <a:cubicBezTo>
                  <a:pt x="3555656" y="2886994"/>
                  <a:pt x="3405925" y="3008099"/>
                  <a:pt x="3313641" y="3184394"/>
                </a:cubicBezTo>
                <a:cubicBezTo>
                  <a:pt x="3314769" y="3240666"/>
                  <a:pt x="3271274" y="3320318"/>
                  <a:pt x="3337077" y="3228980"/>
                </a:cubicBezTo>
                <a:cubicBezTo>
                  <a:pt x="3381689" y="3205603"/>
                  <a:pt x="3386988" y="3188612"/>
                  <a:pt x="3403996" y="3193916"/>
                </a:cubicBezTo>
                <a:cubicBezTo>
                  <a:pt x="3360505" y="3273565"/>
                  <a:pt x="3288289" y="3325622"/>
                  <a:pt x="3239497" y="3422262"/>
                </a:cubicBezTo>
                <a:cubicBezTo>
                  <a:pt x="3339320" y="3341527"/>
                  <a:pt x="3398700" y="3210903"/>
                  <a:pt x="3481512" y="3124869"/>
                </a:cubicBezTo>
                <a:cubicBezTo>
                  <a:pt x="3394532" y="3284169"/>
                  <a:pt x="3261805" y="3410575"/>
                  <a:pt x="3164233" y="3603857"/>
                </a:cubicBezTo>
                <a:cubicBezTo>
                  <a:pt x="3113198" y="3587949"/>
                  <a:pt x="3170649" y="3643142"/>
                  <a:pt x="3164233" y="3603857"/>
                </a:cubicBezTo>
                <a:cubicBezTo>
                  <a:pt x="3286364" y="3511436"/>
                  <a:pt x="3422136" y="3255489"/>
                  <a:pt x="3554855" y="3129083"/>
                </a:cubicBezTo>
                <a:cubicBezTo>
                  <a:pt x="3615355" y="3054738"/>
                  <a:pt x="3538967" y="3180058"/>
                  <a:pt x="3523075" y="3231030"/>
                </a:cubicBezTo>
                <a:cubicBezTo>
                  <a:pt x="3495475" y="3259707"/>
                  <a:pt x="3456159" y="3266097"/>
                  <a:pt x="3445560" y="3300078"/>
                </a:cubicBezTo>
                <a:cubicBezTo>
                  <a:pt x="3354410" y="3532645"/>
                  <a:pt x="3166480" y="3716408"/>
                  <a:pt x="3046596" y="3921381"/>
                </a:cubicBezTo>
                <a:cubicBezTo>
                  <a:pt x="3007277" y="3927767"/>
                  <a:pt x="3001981" y="3944754"/>
                  <a:pt x="2996685" y="3961748"/>
                </a:cubicBezTo>
                <a:cubicBezTo>
                  <a:pt x="2974374" y="3973438"/>
                  <a:pt x="2974374" y="3973438"/>
                  <a:pt x="2963785" y="4007415"/>
                </a:cubicBezTo>
                <a:cubicBezTo>
                  <a:pt x="2929761" y="3996814"/>
                  <a:pt x="2964909" y="4063691"/>
                  <a:pt x="2963785" y="4007415"/>
                </a:cubicBezTo>
                <a:cubicBezTo>
                  <a:pt x="2980793" y="4012720"/>
                  <a:pt x="2991389" y="3978742"/>
                  <a:pt x="2996685" y="3961748"/>
                </a:cubicBezTo>
                <a:cubicBezTo>
                  <a:pt x="3030708" y="3972356"/>
                  <a:pt x="3036005" y="3955362"/>
                  <a:pt x="3046596" y="3921381"/>
                </a:cubicBezTo>
                <a:cubicBezTo>
                  <a:pt x="3250411" y="3686646"/>
                  <a:pt x="3454230" y="3451915"/>
                  <a:pt x="3692072" y="3227784"/>
                </a:cubicBezTo>
                <a:cubicBezTo>
                  <a:pt x="3594492" y="3421066"/>
                  <a:pt x="3456474" y="3564462"/>
                  <a:pt x="3369493" y="3723763"/>
                </a:cubicBezTo>
                <a:cubicBezTo>
                  <a:pt x="3369493" y="3723763"/>
                  <a:pt x="3326002" y="3803412"/>
                  <a:pt x="3360025" y="3814020"/>
                </a:cubicBezTo>
                <a:cubicBezTo>
                  <a:pt x="3377037" y="3819320"/>
                  <a:pt x="3419405" y="3683396"/>
                  <a:pt x="3465141" y="3716295"/>
                </a:cubicBezTo>
                <a:cubicBezTo>
                  <a:pt x="3476860" y="3738586"/>
                  <a:pt x="3345260" y="3921271"/>
                  <a:pt x="3339964" y="3938258"/>
                </a:cubicBezTo>
                <a:cubicBezTo>
                  <a:pt x="3274161" y="4029596"/>
                  <a:pt x="3114965" y="4240955"/>
                  <a:pt x="3291177" y="4034901"/>
                </a:cubicBezTo>
                <a:cubicBezTo>
                  <a:pt x="3391000" y="3954159"/>
                  <a:pt x="3391000" y="3954159"/>
                  <a:pt x="3391000" y="3954159"/>
                </a:cubicBezTo>
                <a:cubicBezTo>
                  <a:pt x="3414427" y="3998751"/>
                  <a:pt x="3242392" y="4131540"/>
                  <a:pt x="3254101" y="4153835"/>
                </a:cubicBezTo>
                <a:cubicBezTo>
                  <a:pt x="3381531" y="4044423"/>
                  <a:pt x="3459047" y="3975375"/>
                  <a:pt x="3586473" y="3865960"/>
                </a:cubicBezTo>
                <a:cubicBezTo>
                  <a:pt x="3592889" y="3905245"/>
                  <a:pt x="3493070" y="3985984"/>
                  <a:pt x="3499490" y="4025265"/>
                </a:cubicBezTo>
                <a:cubicBezTo>
                  <a:pt x="3504786" y="4008271"/>
                  <a:pt x="3549401" y="3984898"/>
                  <a:pt x="3538809" y="4018879"/>
                </a:cubicBezTo>
                <a:cubicBezTo>
                  <a:pt x="3522921" y="4069847"/>
                  <a:pt x="3369014" y="4264219"/>
                  <a:pt x="3330814" y="4326876"/>
                </a:cubicBezTo>
                <a:cubicBezTo>
                  <a:pt x="3292619" y="4389538"/>
                  <a:pt x="3182207" y="4504257"/>
                  <a:pt x="3133423" y="4600897"/>
                </a:cubicBezTo>
                <a:cubicBezTo>
                  <a:pt x="3101646" y="4702840"/>
                  <a:pt x="3217354" y="4571134"/>
                  <a:pt x="3217354" y="4571134"/>
                </a:cubicBezTo>
                <a:cubicBezTo>
                  <a:pt x="3223770" y="4610419"/>
                  <a:pt x="3052858" y="4799483"/>
                  <a:pt x="3014663" y="4862145"/>
                </a:cubicBezTo>
                <a:cubicBezTo>
                  <a:pt x="2635753" y="5359210"/>
                  <a:pt x="2252674" y="5929541"/>
                  <a:pt x="1753559" y="6333213"/>
                </a:cubicBezTo>
                <a:cubicBezTo>
                  <a:pt x="1698355" y="6390570"/>
                  <a:pt x="1521016" y="6540352"/>
                  <a:pt x="1496462" y="6439488"/>
                </a:cubicBezTo>
                <a:cubicBezTo>
                  <a:pt x="1490042" y="6400206"/>
                  <a:pt x="1491165" y="6456482"/>
                  <a:pt x="1445430" y="6423583"/>
                </a:cubicBezTo>
                <a:cubicBezTo>
                  <a:pt x="1416702" y="6395988"/>
                  <a:pt x="1416702" y="6395988"/>
                  <a:pt x="1416702" y="6395988"/>
                </a:cubicBezTo>
                <a:cubicBezTo>
                  <a:pt x="1365663" y="6380083"/>
                  <a:pt x="1304036" y="6398156"/>
                  <a:pt x="1281728" y="6409842"/>
                </a:cubicBezTo>
                <a:cubicBezTo>
                  <a:pt x="1247709" y="6399237"/>
                  <a:pt x="1241286" y="6359952"/>
                  <a:pt x="1190257" y="6344044"/>
                </a:cubicBezTo>
                <a:cubicBezTo>
                  <a:pt x="1150934" y="6350434"/>
                  <a:pt x="1128627" y="6362120"/>
                  <a:pt x="1111615" y="6356820"/>
                </a:cubicBezTo>
                <a:cubicBezTo>
                  <a:pt x="1077591" y="6346212"/>
                  <a:pt x="1082888" y="6329225"/>
                  <a:pt x="1065872" y="6323921"/>
                </a:cubicBezTo>
                <a:cubicBezTo>
                  <a:pt x="1065872" y="6323921"/>
                  <a:pt x="1043571" y="6335607"/>
                  <a:pt x="1026556" y="6330303"/>
                </a:cubicBezTo>
                <a:cubicBezTo>
                  <a:pt x="969102" y="6275113"/>
                  <a:pt x="1059452" y="6284639"/>
                  <a:pt x="1025432" y="6274028"/>
                </a:cubicBezTo>
                <a:cubicBezTo>
                  <a:pt x="1025432" y="6274028"/>
                  <a:pt x="963805" y="6292108"/>
                  <a:pt x="941498" y="6303794"/>
                </a:cubicBezTo>
                <a:cubicBezTo>
                  <a:pt x="907475" y="6293186"/>
                  <a:pt x="645882" y="6174366"/>
                  <a:pt x="555528" y="6164843"/>
                </a:cubicBezTo>
                <a:cubicBezTo>
                  <a:pt x="516212" y="6171233"/>
                  <a:pt x="483305" y="6216900"/>
                  <a:pt x="476889" y="6177615"/>
                </a:cubicBezTo>
                <a:cubicBezTo>
                  <a:pt x="442869" y="6167011"/>
                  <a:pt x="419434" y="6122425"/>
                  <a:pt x="402419" y="6117121"/>
                </a:cubicBezTo>
                <a:cubicBezTo>
                  <a:pt x="419434" y="6122425"/>
                  <a:pt x="374819" y="6145798"/>
                  <a:pt x="374819" y="6145798"/>
                </a:cubicBezTo>
                <a:cubicBezTo>
                  <a:pt x="306772" y="6124589"/>
                  <a:pt x="306772" y="6124589"/>
                  <a:pt x="306772" y="6124589"/>
                </a:cubicBezTo>
                <a:cubicBezTo>
                  <a:pt x="296183" y="6158574"/>
                  <a:pt x="295059" y="6102299"/>
                  <a:pt x="295059" y="6102299"/>
                </a:cubicBezTo>
                <a:cubicBezTo>
                  <a:pt x="295059" y="6102299"/>
                  <a:pt x="255740" y="6108684"/>
                  <a:pt x="227010" y="6081086"/>
                </a:cubicBezTo>
                <a:cubicBezTo>
                  <a:pt x="210005" y="6075785"/>
                  <a:pt x="271629" y="6057709"/>
                  <a:pt x="220593" y="6041808"/>
                </a:cubicBezTo>
                <a:cubicBezTo>
                  <a:pt x="164262" y="6042886"/>
                  <a:pt x="171802" y="6138447"/>
                  <a:pt x="135538" y="6015288"/>
                </a:cubicBezTo>
                <a:cubicBezTo>
                  <a:pt x="105683" y="5931421"/>
                  <a:pt x="113227" y="6026978"/>
                  <a:pt x="39887" y="6022760"/>
                </a:cubicBezTo>
                <a:cubicBezTo>
                  <a:pt x="37238" y="6031255"/>
                  <a:pt x="30054" y="6024356"/>
                  <a:pt x="18618" y="6016132"/>
                </a:cubicBezTo>
                <a:lnTo>
                  <a:pt x="0" y="6005521"/>
                </a:lnTo>
                <a:lnTo>
                  <a:pt x="0" y="4721621"/>
                </a:lnTo>
                <a:lnTo>
                  <a:pt x="19058" y="4697379"/>
                </a:lnTo>
                <a:cubicBezTo>
                  <a:pt x="82211" y="4614535"/>
                  <a:pt x="139786" y="4534612"/>
                  <a:pt x="189136" y="4466107"/>
                </a:cubicBezTo>
                <a:cubicBezTo>
                  <a:pt x="228452" y="4459724"/>
                  <a:pt x="249639" y="4391759"/>
                  <a:pt x="277239" y="4363082"/>
                </a:cubicBezTo>
                <a:cubicBezTo>
                  <a:pt x="237920" y="4369468"/>
                  <a:pt x="222036" y="4420439"/>
                  <a:pt x="189136" y="4466107"/>
                </a:cubicBezTo>
                <a:lnTo>
                  <a:pt x="0" y="4680499"/>
                </a:lnTo>
                <a:lnTo>
                  <a:pt x="0" y="3005400"/>
                </a:lnTo>
                <a:lnTo>
                  <a:pt x="36449" y="2957486"/>
                </a:lnTo>
                <a:cubicBezTo>
                  <a:pt x="125740" y="2843176"/>
                  <a:pt x="216495" y="2731653"/>
                  <a:pt x="293447" y="2634469"/>
                </a:cubicBezTo>
                <a:cubicBezTo>
                  <a:pt x="336938" y="2554820"/>
                  <a:pt x="352827" y="2503845"/>
                  <a:pt x="402734" y="2463481"/>
                </a:cubicBezTo>
                <a:cubicBezTo>
                  <a:pt x="419750" y="2468778"/>
                  <a:pt x="408038" y="2446487"/>
                  <a:pt x="408038" y="2446487"/>
                </a:cubicBezTo>
                <a:cubicBezTo>
                  <a:pt x="408038" y="2446487"/>
                  <a:pt x="408038" y="2446487"/>
                  <a:pt x="402734" y="2463481"/>
                </a:cubicBezTo>
                <a:cubicBezTo>
                  <a:pt x="318800" y="2493240"/>
                  <a:pt x="490846" y="2360449"/>
                  <a:pt x="506730" y="2309477"/>
                </a:cubicBezTo>
                <a:cubicBezTo>
                  <a:pt x="328351" y="2477573"/>
                  <a:pt x="169741" y="2683292"/>
                  <a:pt x="8895" y="2896178"/>
                </a:cubicBezTo>
                <a:lnTo>
                  <a:pt x="0" y="2907907"/>
                </a:lnTo>
                <a:lnTo>
                  <a:pt x="0" y="2881105"/>
                </a:lnTo>
                <a:lnTo>
                  <a:pt x="92460" y="2768429"/>
                </a:lnTo>
                <a:cubicBezTo>
                  <a:pt x="315022" y="2497885"/>
                  <a:pt x="530566" y="2233020"/>
                  <a:pt x="735909" y="1933517"/>
                </a:cubicBezTo>
                <a:cubicBezTo>
                  <a:pt x="817593" y="1791203"/>
                  <a:pt x="741205" y="1916523"/>
                  <a:pt x="658390" y="2002561"/>
                </a:cubicBezTo>
                <a:cubicBezTo>
                  <a:pt x="625490" y="2048229"/>
                  <a:pt x="592590" y="2093903"/>
                  <a:pt x="570283" y="2105590"/>
                </a:cubicBezTo>
                <a:cubicBezTo>
                  <a:pt x="849373" y="1689256"/>
                  <a:pt x="1168895" y="1322815"/>
                  <a:pt x="1459698" y="928779"/>
                </a:cubicBezTo>
                <a:cubicBezTo>
                  <a:pt x="1426798" y="974446"/>
                  <a:pt x="1538337" y="916007"/>
                  <a:pt x="1459698" y="928779"/>
                </a:cubicBezTo>
                <a:cubicBezTo>
                  <a:pt x="1615691" y="697780"/>
                  <a:pt x="1774892" y="486422"/>
                  <a:pt x="1932629" y="272277"/>
                </a:cubicBezTo>
                <a:close/>
                <a:moveTo>
                  <a:pt x="0" y="0"/>
                </a:moveTo>
                <a:lnTo>
                  <a:pt x="1827401" y="0"/>
                </a:lnTo>
                <a:lnTo>
                  <a:pt x="1363645" y="563293"/>
                </a:lnTo>
                <a:cubicBezTo>
                  <a:pt x="975670" y="1029570"/>
                  <a:pt x="583442" y="1494521"/>
                  <a:pt x="206620" y="1954953"/>
                </a:cubicBezTo>
                <a:cubicBezTo>
                  <a:pt x="189609" y="1949652"/>
                  <a:pt x="179020" y="1983630"/>
                  <a:pt x="156709" y="1995320"/>
                </a:cubicBezTo>
                <a:lnTo>
                  <a:pt x="0" y="2168668"/>
                </a:lnTo>
                <a:close/>
              </a:path>
            </a:pathLst>
          </a:custGeom>
          <a:pattFill prst="lgCheck">
            <a:fgClr>
              <a:schemeClr val="bg1">
                <a:lumMod val="90000"/>
                <a:lumOff val="10000"/>
              </a:schemeClr>
            </a:fgClr>
            <a:bgClr>
              <a:schemeClr val="bg1"/>
            </a:bgClr>
          </a:pattFill>
        </p:spPr>
        <p:txBody>
          <a:bodyPr wrap="square" lIns="68580" tIns="34290" rIns="68580" bIns="34290" anchor="ctr">
            <a:noAutofit/>
          </a:bodyPr>
          <a:lstStyle>
            <a:lvl1pPr algn="ctr">
              <a:defRPr/>
            </a:lvl1pPr>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p:spPr>
        <p:txBody>
          <a:bodyPr lIns="34290" tIns="17145" rIns="34290" bIns="17145">
            <a:normAutofit/>
          </a:bodyPr>
          <a:lstStyle>
            <a:lvl1pPr>
              <a:defRPr sz="11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6"/>
            <a:ext cx="7886700" cy="994172"/>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4767264"/>
            <a:ext cx="2457450" cy="273844"/>
          </a:xfrm>
          <a:prstGeom prst="rect">
            <a:avLst/>
          </a:prstGeom>
        </p:spPr>
        <p:txBody>
          <a:bodyPr/>
          <a:lstStyle/>
          <a:p>
            <a:fld id="{46E5E44F-F112-4088-B2B9-C55DFB3F990C}" type="datetimeFigureOut">
              <a:rPr lang="en-US" smtClean="0"/>
              <a:t>7/31/2018</a:t>
            </a:fld>
            <a:endParaRPr lang="en-US"/>
          </a:p>
        </p:txBody>
      </p:sp>
      <p:sp>
        <p:nvSpPr>
          <p:cNvPr id="5" name="Footer Placeholder 4"/>
          <p:cNvSpPr>
            <a:spLocks noGrp="1"/>
          </p:cNvSpPr>
          <p:nvPr>
            <p:ph type="ftr" sz="quarter" idx="11"/>
          </p:nvPr>
        </p:nvSpPr>
        <p:spPr>
          <a:xfrm>
            <a:off x="3486150" y="4767264"/>
            <a:ext cx="21717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057900" y="4767264"/>
            <a:ext cx="2457450" cy="273844"/>
          </a:xfrm>
          <a:prstGeom prst="rect">
            <a:avLst/>
          </a:prstGeom>
        </p:spPr>
        <p:txBody>
          <a:bodyPr/>
          <a:lstStyle/>
          <a:p>
            <a:fld id="{2A335206-2AB7-4D3B-85AC-F38F7AE21094}" type="slidenum">
              <a:rPr lang="en-US" smtClean="0"/>
              <a:t>‹#›</a:t>
            </a:fld>
            <a:endParaRPr lang="en-US"/>
          </a:p>
        </p:txBody>
      </p:sp>
    </p:spTree>
  </p:cSld>
  <p:clrMapOvr>
    <a:masterClrMapping/>
  </p:clrMapOvr>
  <p:transition spd="slow" advClick="0" advTm="300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ny History Page 1">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Picture Placeholder 9"/>
          <p:cNvSpPr>
            <a:spLocks noGrp="1"/>
          </p:cNvSpPr>
          <p:nvPr>
            <p:ph type="pic" sz="quarter" idx="12"/>
          </p:nvPr>
        </p:nvSpPr>
        <p:spPr>
          <a:xfrm>
            <a:off x="4189509" y="1590011"/>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20" name="Picture Placeholder 9"/>
          <p:cNvSpPr>
            <a:spLocks noGrp="1"/>
          </p:cNvSpPr>
          <p:nvPr>
            <p:ph type="pic" sz="quarter" idx="13"/>
          </p:nvPr>
        </p:nvSpPr>
        <p:spPr>
          <a:xfrm>
            <a:off x="1520359" y="3233602"/>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21" name="Picture Placeholder 9"/>
          <p:cNvSpPr>
            <a:spLocks noGrp="1"/>
          </p:cNvSpPr>
          <p:nvPr>
            <p:ph type="pic" sz="quarter" idx="14"/>
          </p:nvPr>
        </p:nvSpPr>
        <p:spPr>
          <a:xfrm>
            <a:off x="6907309" y="3233602"/>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9" name="TextBox 8"/>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1" name="TextBox 10"/>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12" name="TextBox 11"/>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17"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18"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ny History Page 2">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Picture Placeholder 9"/>
          <p:cNvSpPr>
            <a:spLocks noGrp="1"/>
          </p:cNvSpPr>
          <p:nvPr>
            <p:ph type="pic" sz="quarter" idx="13"/>
          </p:nvPr>
        </p:nvSpPr>
        <p:spPr>
          <a:xfrm>
            <a:off x="1520359" y="1590770"/>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14" name="Picture Placeholder 9"/>
          <p:cNvSpPr>
            <a:spLocks noGrp="1"/>
          </p:cNvSpPr>
          <p:nvPr>
            <p:ph type="pic" sz="quarter" idx="14"/>
          </p:nvPr>
        </p:nvSpPr>
        <p:spPr>
          <a:xfrm>
            <a:off x="6907309" y="1590770"/>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15" name="Picture Placeholder 9"/>
          <p:cNvSpPr>
            <a:spLocks noGrp="1"/>
          </p:cNvSpPr>
          <p:nvPr>
            <p:ph type="pic" sz="quarter" idx="12"/>
          </p:nvPr>
        </p:nvSpPr>
        <p:spPr>
          <a:xfrm>
            <a:off x="4211734" y="3233602"/>
            <a:ext cx="1035714" cy="1035714"/>
          </a:xfrm>
          <a:prstGeom prst="ellipse">
            <a:avLst/>
          </a:prstGeom>
          <a:noFill/>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9" name="TextBox 8"/>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1" name="TextBox 10"/>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12" name="TextBox 11"/>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20"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21"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eet Our Team Page">
    <p:spTree>
      <p:nvGrpSpPr>
        <p:cNvPr id="1" name=""/>
        <p:cNvGrpSpPr/>
        <p:nvPr/>
      </p:nvGrpSpPr>
      <p:grpSpPr>
        <a:xfrm>
          <a:off x="0" y="0"/>
          <a:ext cx="0" cy="0"/>
          <a:chOff x="0" y="0"/>
          <a:chExt cx="0" cy="0"/>
        </a:xfrm>
      </p:grpSpPr>
      <p:sp>
        <p:nvSpPr>
          <p:cNvPr id="16" name="Picture Placeholder 9"/>
          <p:cNvSpPr>
            <a:spLocks noGrp="1"/>
          </p:cNvSpPr>
          <p:nvPr>
            <p:ph type="pic" sz="quarter" idx="11"/>
          </p:nvPr>
        </p:nvSpPr>
        <p:spPr>
          <a:xfrm>
            <a:off x="836170" y="1491268"/>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17" name="Picture Placeholder 9"/>
          <p:cNvSpPr>
            <a:spLocks noGrp="1"/>
          </p:cNvSpPr>
          <p:nvPr>
            <p:ph type="pic" sz="quarter" idx="12"/>
          </p:nvPr>
        </p:nvSpPr>
        <p:spPr>
          <a:xfrm>
            <a:off x="2480030" y="1491268"/>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18" name="Picture Placeholder 9"/>
          <p:cNvSpPr>
            <a:spLocks noGrp="1"/>
          </p:cNvSpPr>
          <p:nvPr>
            <p:ph type="pic" sz="quarter" idx="13"/>
          </p:nvPr>
        </p:nvSpPr>
        <p:spPr>
          <a:xfrm>
            <a:off x="4123890" y="1491268"/>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19" name="Picture Placeholder 9"/>
          <p:cNvSpPr>
            <a:spLocks noGrp="1"/>
          </p:cNvSpPr>
          <p:nvPr>
            <p:ph type="pic" sz="quarter" idx="14"/>
          </p:nvPr>
        </p:nvSpPr>
        <p:spPr>
          <a:xfrm>
            <a:off x="5767750" y="1491268"/>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0" name="Picture Placeholder 9"/>
          <p:cNvSpPr>
            <a:spLocks noGrp="1"/>
          </p:cNvSpPr>
          <p:nvPr>
            <p:ph type="pic" sz="quarter" idx="15"/>
          </p:nvPr>
        </p:nvSpPr>
        <p:spPr>
          <a:xfrm>
            <a:off x="7411611" y="1491268"/>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1" name="Picture Placeholder 9"/>
          <p:cNvSpPr>
            <a:spLocks noGrp="1"/>
          </p:cNvSpPr>
          <p:nvPr>
            <p:ph type="pic" sz="quarter" idx="16"/>
          </p:nvPr>
        </p:nvSpPr>
        <p:spPr>
          <a:xfrm>
            <a:off x="836170" y="2990521"/>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dirty="0"/>
          </a:p>
        </p:txBody>
      </p:sp>
      <p:sp>
        <p:nvSpPr>
          <p:cNvPr id="22" name="Picture Placeholder 9"/>
          <p:cNvSpPr>
            <a:spLocks noGrp="1"/>
          </p:cNvSpPr>
          <p:nvPr>
            <p:ph type="pic" sz="quarter" idx="17"/>
          </p:nvPr>
        </p:nvSpPr>
        <p:spPr>
          <a:xfrm>
            <a:off x="2480030" y="2990521"/>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3" name="Picture Placeholder 9"/>
          <p:cNvSpPr>
            <a:spLocks noGrp="1"/>
          </p:cNvSpPr>
          <p:nvPr>
            <p:ph type="pic" sz="quarter" idx="18"/>
          </p:nvPr>
        </p:nvSpPr>
        <p:spPr>
          <a:xfrm>
            <a:off x="4123890" y="2990521"/>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4" name="Picture Placeholder 9"/>
          <p:cNvSpPr>
            <a:spLocks noGrp="1"/>
          </p:cNvSpPr>
          <p:nvPr>
            <p:ph type="pic" sz="quarter" idx="19"/>
          </p:nvPr>
        </p:nvSpPr>
        <p:spPr>
          <a:xfrm>
            <a:off x="5767750" y="2990521"/>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5" name="Picture Placeholder 9"/>
          <p:cNvSpPr>
            <a:spLocks noGrp="1"/>
          </p:cNvSpPr>
          <p:nvPr>
            <p:ph type="pic" sz="quarter" idx="20"/>
          </p:nvPr>
        </p:nvSpPr>
        <p:spPr>
          <a:xfrm>
            <a:off x="7411611" y="2990521"/>
            <a:ext cx="895352" cy="895352"/>
          </a:xfrm>
          <a:prstGeom prst="ellipse">
            <a:avLst/>
          </a:prstGeom>
          <a:ln w="12700">
            <a:solidFill>
              <a:schemeClr val="bg1"/>
            </a:solidFill>
          </a:ln>
        </p:spPr>
        <p:txBody>
          <a:bodyPr/>
          <a:lstStyle>
            <a:lvl1pPr>
              <a:defRPr sz="1000">
                <a:solidFill>
                  <a:schemeClr val="accent4"/>
                </a:solidFill>
                <a:latin typeface="Lato" panose="020F0502020204030203" pitchFamily="34" charset="0"/>
              </a:defRPr>
            </a:lvl1pPr>
          </a:lstStyle>
          <a:p>
            <a:endParaRPr lang="en-US"/>
          </a:p>
        </p:txBody>
      </p:sp>
      <p:sp>
        <p:nvSpPr>
          <p:cNvPr id="26" name="TextBox 2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27" name="TextBox 2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8" name="TextBox 27"/>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32"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33" name="Text Placeholder 9"/>
          <p:cNvSpPr>
            <a:spLocks noGrp="1"/>
          </p:cNvSpPr>
          <p:nvPr>
            <p:ph type="body" sz="quarter" idx="2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34" name="Straight Connector 33"/>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36"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xEl>
                                              <p:pRg st="0" end="0"/>
                                            </p:txEl>
                                          </p:spTgt>
                                        </p:tgtEl>
                                        <p:attrNameLst>
                                          <p:attrName>style.visibility</p:attrName>
                                        </p:attrNameLst>
                                      </p:cBhvr>
                                      <p:to>
                                        <p:strVal val="visible"/>
                                      </p:to>
                                    </p:set>
                                    <p:animEffect transition="in" filter="fade">
                                      <p:cBhvr>
                                        <p:cTn id="11" dur="500"/>
                                        <p:tgtEl>
                                          <p:spTgt spid="3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ur Creative Force 1">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20" name="Picture Placeholder 3"/>
          <p:cNvSpPr>
            <a:spLocks noGrp="1"/>
          </p:cNvSpPr>
          <p:nvPr>
            <p:ph type="pic" sz="quarter" idx="12"/>
          </p:nvPr>
        </p:nvSpPr>
        <p:spPr>
          <a:xfrm>
            <a:off x="890059" y="1636182"/>
            <a:ext cx="1452033" cy="1563369"/>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4"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5"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8" name="Straight Connector 17"/>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Picture Placeholder 3"/>
          <p:cNvSpPr>
            <a:spLocks noGrp="1"/>
          </p:cNvSpPr>
          <p:nvPr>
            <p:ph type="pic" sz="quarter" idx="13"/>
          </p:nvPr>
        </p:nvSpPr>
        <p:spPr>
          <a:xfrm>
            <a:off x="2853972" y="1636182"/>
            <a:ext cx="1452033" cy="1563369"/>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30" name="Picture Placeholder 3"/>
          <p:cNvSpPr>
            <a:spLocks noGrp="1"/>
          </p:cNvSpPr>
          <p:nvPr>
            <p:ph type="pic" sz="quarter" idx="14"/>
          </p:nvPr>
        </p:nvSpPr>
        <p:spPr>
          <a:xfrm>
            <a:off x="4817887" y="1636182"/>
            <a:ext cx="1452033" cy="1563369"/>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32" name="Picture Placeholder 3"/>
          <p:cNvSpPr>
            <a:spLocks noGrp="1"/>
          </p:cNvSpPr>
          <p:nvPr>
            <p:ph type="pic" sz="quarter" idx="15"/>
          </p:nvPr>
        </p:nvSpPr>
        <p:spPr>
          <a:xfrm>
            <a:off x="6792064" y="1636182"/>
            <a:ext cx="1452033" cy="1563369"/>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9"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21"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ur Creative Force 2">
    <p:spTree>
      <p:nvGrpSpPr>
        <p:cNvPr id="1" name=""/>
        <p:cNvGrpSpPr/>
        <p:nvPr/>
      </p:nvGrpSpPr>
      <p:grpSpPr>
        <a:xfrm>
          <a:off x="0" y="0"/>
          <a:ext cx="0" cy="0"/>
          <a:chOff x="0" y="0"/>
          <a:chExt cx="0" cy="0"/>
        </a:xfrm>
      </p:grpSpPr>
      <p:sp>
        <p:nvSpPr>
          <p:cNvPr id="16" name="TextBox 1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
        <p:nvSpPr>
          <p:cNvPr id="17" name="TextBox 16"/>
          <p:cNvSpPr txBox="1"/>
          <p:nvPr userDrawn="1"/>
        </p:nvSpPr>
        <p:spPr>
          <a:xfrm>
            <a:off x="6681306" y="4722841"/>
            <a:ext cx="1160434" cy="123111"/>
          </a:xfrm>
          <a:prstGeom prst="rect">
            <a:avLst/>
          </a:prstGeom>
          <a:noFill/>
        </p:spPr>
        <p:txBody>
          <a:bodyPr wrap="square" lIns="0" tIns="0" rIns="0" bIns="0" rtlCol="0">
            <a:spAutoFit/>
          </a:bodyPr>
          <a:lstStyle/>
          <a:p>
            <a:pPr algn="r"/>
            <a:r>
              <a:rPr lang="en-US" sz="800" b="1" spc="30" baseline="0" dirty="0">
                <a:solidFill>
                  <a:schemeClr val="accent3"/>
                </a:solidFill>
                <a:latin typeface="Lato" panose="020F0502020204030203" pitchFamily="34" charset="0"/>
              </a:rPr>
              <a:t>BUSNESS </a:t>
            </a:r>
            <a:r>
              <a:rPr lang="en-US" sz="800" b="1" spc="30" baseline="0" dirty="0">
                <a:solidFill>
                  <a:schemeClr val="accent2"/>
                </a:solidFill>
                <a:latin typeface="Lato" panose="020F0502020204030203" pitchFamily="34" charset="0"/>
              </a:rPr>
              <a:t>PROPOSAL</a:t>
            </a:r>
          </a:p>
        </p:txBody>
      </p:sp>
      <p:sp>
        <p:nvSpPr>
          <p:cNvPr id="23" name="TextBox 22"/>
          <p:cNvSpPr txBox="1"/>
          <p:nvPr userDrawn="1"/>
        </p:nvSpPr>
        <p:spPr>
          <a:xfrm>
            <a:off x="7939422" y="4722841"/>
            <a:ext cx="206993" cy="123111"/>
          </a:xfrm>
          <a:prstGeom prst="rect">
            <a:avLst/>
          </a:prstGeom>
          <a:noFill/>
        </p:spPr>
        <p:txBody>
          <a:bodyPr wrap="square" lIns="0" tIns="0" rIns="0" bIns="0" rtlCol="0">
            <a:spAutoFit/>
          </a:bodyPr>
          <a:lstStyle/>
          <a:p>
            <a:pPr algn="r"/>
            <a:fld id="{27692F5A-FC14-4E83-B4CC-18F6C2D780A4}" type="slidenum">
              <a:rPr lang="en-US" sz="800" b="0" spc="30" baseline="0" smtClean="0">
                <a:solidFill>
                  <a:schemeClr val="accent4"/>
                </a:solidFill>
                <a:latin typeface="Lato" panose="020F0502020204030203" pitchFamily="34" charset="0"/>
              </a:rPr>
              <a:t>‹#›</a:t>
            </a:fld>
            <a:endParaRPr lang="en-US" sz="800" b="0" spc="30" baseline="0" dirty="0">
              <a:solidFill>
                <a:schemeClr val="accent4"/>
              </a:solidFill>
              <a:latin typeface="Lato" panose="020F0502020204030203" pitchFamily="34" charset="0"/>
            </a:endParaRPr>
          </a:p>
        </p:txBody>
      </p:sp>
      <p:sp>
        <p:nvSpPr>
          <p:cNvPr id="20" name="Picture Placeholder 3"/>
          <p:cNvSpPr>
            <a:spLocks noGrp="1"/>
          </p:cNvSpPr>
          <p:nvPr>
            <p:ph type="pic" sz="quarter" idx="12"/>
          </p:nvPr>
        </p:nvSpPr>
        <p:spPr>
          <a:xfrm>
            <a:off x="593725" y="1543050"/>
            <a:ext cx="2483136" cy="1992630"/>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4" name="Text Placeholder 9"/>
          <p:cNvSpPr>
            <a:spLocks noGrp="1"/>
          </p:cNvSpPr>
          <p:nvPr>
            <p:ph type="body" sz="quarter" idx="10"/>
          </p:nvPr>
        </p:nvSpPr>
        <p:spPr>
          <a:xfrm>
            <a:off x="584202" y="575841"/>
            <a:ext cx="7953374"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15" name="Text Placeholder 9"/>
          <p:cNvSpPr>
            <a:spLocks noGrp="1"/>
          </p:cNvSpPr>
          <p:nvPr>
            <p:ph type="body" sz="quarter" idx="11"/>
          </p:nvPr>
        </p:nvSpPr>
        <p:spPr>
          <a:xfrm>
            <a:off x="593725" y="959101"/>
            <a:ext cx="7953374"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18" name="Straight Connector 17"/>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Picture Placeholder 3"/>
          <p:cNvSpPr>
            <a:spLocks noGrp="1"/>
          </p:cNvSpPr>
          <p:nvPr>
            <p:ph type="pic" sz="quarter" idx="13"/>
          </p:nvPr>
        </p:nvSpPr>
        <p:spPr>
          <a:xfrm>
            <a:off x="3328844" y="1543050"/>
            <a:ext cx="2483136" cy="1992630"/>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26" name="Picture Placeholder 3"/>
          <p:cNvSpPr>
            <a:spLocks noGrp="1"/>
          </p:cNvSpPr>
          <p:nvPr>
            <p:ph type="pic" sz="quarter" idx="14"/>
          </p:nvPr>
        </p:nvSpPr>
        <p:spPr>
          <a:xfrm>
            <a:off x="6063964" y="1543050"/>
            <a:ext cx="2483136" cy="1992630"/>
          </a:xfrm>
          <a:prstGeom prst="rect">
            <a:avLst/>
          </a:prstGeom>
          <a:ln w="6350">
            <a:noFill/>
          </a:ln>
        </p:spPr>
        <p:txBody>
          <a:bodyPr/>
          <a:lstStyle>
            <a:lvl1pPr>
              <a:defRPr sz="1000">
                <a:solidFill>
                  <a:schemeClr val="accent4"/>
                </a:solidFill>
                <a:latin typeface="Lato" panose="020F0502020204030203" pitchFamily="34" charset="0"/>
              </a:defRPr>
            </a:lvl1pPr>
          </a:lstStyle>
          <a:p>
            <a:endParaRPr lang="en-US" dirty="0"/>
          </a:p>
        </p:txBody>
      </p:sp>
      <p:sp>
        <p:nvSpPr>
          <p:cNvPr id="19" name="Freeform 5">
            <a:hlinkClick r:id="" action="ppaction://hlinkshowjump?jump=nextslide"/>
          </p:cNvPr>
          <p:cNvSpPr>
            <a:spLocks noEditPoints="1"/>
          </p:cNvSpPr>
          <p:nvPr userDrawn="1"/>
        </p:nvSpPr>
        <p:spPr bwMode="auto">
          <a:xfrm>
            <a:off x="8407428" y="4713316"/>
            <a:ext cx="141259" cy="141259"/>
          </a:xfrm>
          <a:custGeom>
            <a:avLst/>
            <a:gdLst>
              <a:gd name="T0" fmla="*/ 883 w 2350"/>
              <a:gd name="T1" fmla="*/ 679 h 2350"/>
              <a:gd name="T2" fmla="*/ 1338 w 2350"/>
              <a:gd name="T3" fmla="*/ 1175 h 2350"/>
              <a:gd name="T4" fmla="*/ 883 w 2350"/>
              <a:gd name="T5" fmla="*/ 1671 h 2350"/>
              <a:gd name="T6" fmla="*/ 883 w 2350"/>
              <a:gd name="T7" fmla="*/ 1813 h 2350"/>
              <a:gd name="T8" fmla="*/ 1023 w 2350"/>
              <a:gd name="T9" fmla="*/ 1813 h 2350"/>
              <a:gd name="T10" fmla="*/ 1579 w 2350"/>
              <a:gd name="T11" fmla="*/ 1246 h 2350"/>
              <a:gd name="T12" fmla="*/ 1579 w 2350"/>
              <a:gd name="T13" fmla="*/ 1104 h 2350"/>
              <a:gd name="T14" fmla="*/ 1023 w 2350"/>
              <a:gd name="T15" fmla="*/ 537 h 2350"/>
              <a:gd name="T16" fmla="*/ 883 w 2350"/>
              <a:gd name="T17" fmla="*/ 537 h 2350"/>
              <a:gd name="T18" fmla="*/ 883 w 2350"/>
              <a:gd name="T19" fmla="*/ 679 h 2350"/>
              <a:gd name="T20" fmla="*/ 0 w 2350"/>
              <a:gd name="T21" fmla="*/ 1175 h 2350"/>
              <a:gd name="T22" fmla="*/ 1175 w 2350"/>
              <a:gd name="T23" fmla="*/ 2350 h 2350"/>
              <a:gd name="T24" fmla="*/ 2350 w 2350"/>
              <a:gd name="T25" fmla="*/ 1175 h 2350"/>
              <a:gd name="T26" fmla="*/ 1175 w 2350"/>
              <a:gd name="T27" fmla="*/ 0 h 2350"/>
              <a:gd name="T28" fmla="*/ 0 w 2350"/>
              <a:gd name="T29" fmla="*/ 1175 h 2350"/>
              <a:gd name="T30" fmla="*/ 2198 w 2350"/>
              <a:gd name="T31" fmla="*/ 1175 h 2350"/>
              <a:gd name="T32" fmla="*/ 1175 w 2350"/>
              <a:gd name="T33" fmla="*/ 2198 h 2350"/>
              <a:gd name="T34" fmla="*/ 152 w 2350"/>
              <a:gd name="T35" fmla="*/ 1175 h 2350"/>
              <a:gd name="T36" fmla="*/ 1175 w 2350"/>
              <a:gd name="T37" fmla="*/ 152 h 2350"/>
              <a:gd name="T38" fmla="*/ 2198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883" y="679"/>
                </a:moveTo>
                <a:cubicBezTo>
                  <a:pt x="1338" y="1175"/>
                  <a:pt x="1338" y="1175"/>
                  <a:pt x="1338" y="1175"/>
                </a:cubicBezTo>
                <a:cubicBezTo>
                  <a:pt x="883" y="1671"/>
                  <a:pt x="883" y="1671"/>
                  <a:pt x="883" y="1671"/>
                </a:cubicBezTo>
                <a:cubicBezTo>
                  <a:pt x="844" y="1710"/>
                  <a:pt x="844" y="1774"/>
                  <a:pt x="883" y="1813"/>
                </a:cubicBezTo>
                <a:cubicBezTo>
                  <a:pt x="922" y="1852"/>
                  <a:pt x="985" y="1852"/>
                  <a:pt x="1023" y="1813"/>
                </a:cubicBezTo>
                <a:cubicBezTo>
                  <a:pt x="1579" y="1246"/>
                  <a:pt x="1579" y="1246"/>
                  <a:pt x="1579" y="1246"/>
                </a:cubicBezTo>
                <a:cubicBezTo>
                  <a:pt x="1618" y="1207"/>
                  <a:pt x="1618" y="1143"/>
                  <a:pt x="1579" y="1104"/>
                </a:cubicBezTo>
                <a:cubicBezTo>
                  <a:pt x="1023" y="537"/>
                  <a:pt x="1023" y="537"/>
                  <a:pt x="1023" y="537"/>
                </a:cubicBezTo>
                <a:cubicBezTo>
                  <a:pt x="985" y="498"/>
                  <a:pt x="922" y="498"/>
                  <a:pt x="883" y="537"/>
                </a:cubicBezTo>
                <a:cubicBezTo>
                  <a:pt x="844" y="576"/>
                  <a:pt x="844" y="640"/>
                  <a:pt x="883" y="679"/>
                </a:cubicBezTo>
                <a:close/>
                <a:moveTo>
                  <a:pt x="0" y="1175"/>
                </a:moveTo>
                <a:cubicBezTo>
                  <a:pt x="0" y="1824"/>
                  <a:pt x="526" y="2350"/>
                  <a:pt x="1175" y="2350"/>
                </a:cubicBezTo>
                <a:cubicBezTo>
                  <a:pt x="1824" y="2350"/>
                  <a:pt x="2350" y="1824"/>
                  <a:pt x="2350" y="1175"/>
                </a:cubicBezTo>
                <a:cubicBezTo>
                  <a:pt x="2350" y="526"/>
                  <a:pt x="1824" y="0"/>
                  <a:pt x="1175" y="0"/>
                </a:cubicBezTo>
                <a:cubicBezTo>
                  <a:pt x="526" y="0"/>
                  <a:pt x="0" y="526"/>
                  <a:pt x="0" y="1175"/>
                </a:cubicBezTo>
                <a:close/>
                <a:moveTo>
                  <a:pt x="2198" y="1175"/>
                </a:moveTo>
                <a:cubicBezTo>
                  <a:pt x="2198" y="1740"/>
                  <a:pt x="1740" y="2198"/>
                  <a:pt x="1175" y="2198"/>
                </a:cubicBezTo>
                <a:cubicBezTo>
                  <a:pt x="610" y="2198"/>
                  <a:pt x="152" y="1740"/>
                  <a:pt x="152" y="1175"/>
                </a:cubicBezTo>
                <a:cubicBezTo>
                  <a:pt x="152" y="610"/>
                  <a:pt x="610" y="152"/>
                  <a:pt x="1175" y="152"/>
                </a:cubicBezTo>
                <a:cubicBezTo>
                  <a:pt x="1740" y="152"/>
                  <a:pt x="2198" y="610"/>
                  <a:pt x="2198"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21" name="Freeform 5">
            <a:hlinkClick r:id="" action="ppaction://hlinkshowjump?jump=previousslide"/>
          </p:cNvPr>
          <p:cNvSpPr>
            <a:spLocks noEditPoints="1"/>
          </p:cNvSpPr>
          <p:nvPr userDrawn="1"/>
        </p:nvSpPr>
        <p:spPr bwMode="auto">
          <a:xfrm>
            <a:off x="8244097" y="4713316"/>
            <a:ext cx="141259" cy="141259"/>
          </a:xfrm>
          <a:custGeom>
            <a:avLst/>
            <a:gdLst>
              <a:gd name="T0" fmla="*/ 1467 w 2350"/>
              <a:gd name="T1" fmla="*/ 1671 h 2350"/>
              <a:gd name="T2" fmla="*/ 1012 w 2350"/>
              <a:gd name="T3" fmla="*/ 1175 h 2350"/>
              <a:gd name="T4" fmla="*/ 1467 w 2350"/>
              <a:gd name="T5" fmla="*/ 679 h 2350"/>
              <a:gd name="T6" fmla="*/ 1467 w 2350"/>
              <a:gd name="T7" fmla="*/ 537 h 2350"/>
              <a:gd name="T8" fmla="*/ 1327 w 2350"/>
              <a:gd name="T9" fmla="*/ 537 h 2350"/>
              <a:gd name="T10" fmla="*/ 771 w 2350"/>
              <a:gd name="T11" fmla="*/ 1104 h 2350"/>
              <a:gd name="T12" fmla="*/ 771 w 2350"/>
              <a:gd name="T13" fmla="*/ 1246 h 2350"/>
              <a:gd name="T14" fmla="*/ 1327 w 2350"/>
              <a:gd name="T15" fmla="*/ 1813 h 2350"/>
              <a:gd name="T16" fmla="*/ 1467 w 2350"/>
              <a:gd name="T17" fmla="*/ 1813 h 2350"/>
              <a:gd name="T18" fmla="*/ 1467 w 2350"/>
              <a:gd name="T19" fmla="*/ 1671 h 2350"/>
              <a:gd name="T20" fmla="*/ 2350 w 2350"/>
              <a:gd name="T21" fmla="*/ 1175 h 2350"/>
              <a:gd name="T22" fmla="*/ 1175 w 2350"/>
              <a:gd name="T23" fmla="*/ 0 h 2350"/>
              <a:gd name="T24" fmla="*/ 0 w 2350"/>
              <a:gd name="T25" fmla="*/ 1175 h 2350"/>
              <a:gd name="T26" fmla="*/ 1175 w 2350"/>
              <a:gd name="T27" fmla="*/ 2350 h 2350"/>
              <a:gd name="T28" fmla="*/ 2350 w 2350"/>
              <a:gd name="T29" fmla="*/ 1175 h 2350"/>
              <a:gd name="T30" fmla="*/ 152 w 2350"/>
              <a:gd name="T31" fmla="*/ 1175 h 2350"/>
              <a:gd name="T32" fmla="*/ 1175 w 2350"/>
              <a:gd name="T33" fmla="*/ 152 h 2350"/>
              <a:gd name="T34" fmla="*/ 2198 w 2350"/>
              <a:gd name="T35" fmla="*/ 1175 h 2350"/>
              <a:gd name="T36" fmla="*/ 1175 w 2350"/>
              <a:gd name="T37" fmla="*/ 2198 h 2350"/>
              <a:gd name="T38" fmla="*/ 152 w 2350"/>
              <a:gd name="T39" fmla="*/ 117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0" h="2350">
                <a:moveTo>
                  <a:pt x="1467" y="1671"/>
                </a:moveTo>
                <a:cubicBezTo>
                  <a:pt x="1012" y="1175"/>
                  <a:pt x="1012" y="1175"/>
                  <a:pt x="1012" y="1175"/>
                </a:cubicBezTo>
                <a:cubicBezTo>
                  <a:pt x="1467" y="679"/>
                  <a:pt x="1467" y="679"/>
                  <a:pt x="1467" y="679"/>
                </a:cubicBezTo>
                <a:cubicBezTo>
                  <a:pt x="1506" y="640"/>
                  <a:pt x="1506" y="576"/>
                  <a:pt x="1467" y="537"/>
                </a:cubicBezTo>
                <a:cubicBezTo>
                  <a:pt x="1428" y="498"/>
                  <a:pt x="1365" y="498"/>
                  <a:pt x="1327" y="537"/>
                </a:cubicBezTo>
                <a:cubicBezTo>
                  <a:pt x="771" y="1104"/>
                  <a:pt x="771" y="1104"/>
                  <a:pt x="771" y="1104"/>
                </a:cubicBezTo>
                <a:cubicBezTo>
                  <a:pt x="732" y="1143"/>
                  <a:pt x="732" y="1207"/>
                  <a:pt x="771" y="1246"/>
                </a:cubicBezTo>
                <a:cubicBezTo>
                  <a:pt x="1327" y="1813"/>
                  <a:pt x="1327" y="1813"/>
                  <a:pt x="1327" y="1813"/>
                </a:cubicBezTo>
                <a:cubicBezTo>
                  <a:pt x="1365" y="1852"/>
                  <a:pt x="1428" y="1852"/>
                  <a:pt x="1467" y="1813"/>
                </a:cubicBezTo>
                <a:cubicBezTo>
                  <a:pt x="1506" y="1774"/>
                  <a:pt x="1506" y="1710"/>
                  <a:pt x="1467" y="1671"/>
                </a:cubicBezTo>
                <a:close/>
                <a:moveTo>
                  <a:pt x="2350" y="1175"/>
                </a:moveTo>
                <a:cubicBezTo>
                  <a:pt x="2350" y="526"/>
                  <a:pt x="1824" y="0"/>
                  <a:pt x="1175" y="0"/>
                </a:cubicBezTo>
                <a:cubicBezTo>
                  <a:pt x="526" y="0"/>
                  <a:pt x="0" y="526"/>
                  <a:pt x="0" y="1175"/>
                </a:cubicBezTo>
                <a:cubicBezTo>
                  <a:pt x="0" y="1824"/>
                  <a:pt x="526" y="2350"/>
                  <a:pt x="1175" y="2350"/>
                </a:cubicBezTo>
                <a:cubicBezTo>
                  <a:pt x="1824" y="2350"/>
                  <a:pt x="2350" y="1824"/>
                  <a:pt x="2350" y="1175"/>
                </a:cubicBezTo>
                <a:close/>
                <a:moveTo>
                  <a:pt x="152" y="1175"/>
                </a:moveTo>
                <a:cubicBezTo>
                  <a:pt x="152" y="610"/>
                  <a:pt x="610" y="152"/>
                  <a:pt x="1175" y="152"/>
                </a:cubicBezTo>
                <a:cubicBezTo>
                  <a:pt x="1740" y="152"/>
                  <a:pt x="2198" y="610"/>
                  <a:pt x="2198" y="1175"/>
                </a:cubicBezTo>
                <a:cubicBezTo>
                  <a:pt x="2198" y="1740"/>
                  <a:pt x="1740" y="2198"/>
                  <a:pt x="1175" y="2198"/>
                </a:cubicBezTo>
                <a:cubicBezTo>
                  <a:pt x="610" y="2198"/>
                  <a:pt x="152" y="1740"/>
                  <a:pt x="152" y="1175"/>
                </a:cubicBezTo>
                <a:close/>
              </a:path>
            </a:pathLst>
          </a:custGeom>
          <a:solidFill>
            <a:schemeClr val="accent5"/>
          </a:solidFill>
          <a:ln>
            <a:noFill/>
          </a:ln>
        </p:spPr>
        <p:txBody>
          <a:bodyPr vert="horz" wrap="square" lIns="91440" tIns="45720" rIns="91440" bIns="45720" numCol="1" anchor="t" anchorCtr="0" compatLnSpc="1"/>
          <a:lstStyle/>
          <a:p>
            <a:endParaRPr 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4572000" y="0"/>
            <a:ext cx="4572000" cy="5143499"/>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
        <p:nvSpPr>
          <p:cNvPr id="3" name="Text Placeholder 9"/>
          <p:cNvSpPr>
            <a:spLocks noGrp="1"/>
          </p:cNvSpPr>
          <p:nvPr>
            <p:ph type="body" sz="quarter" idx="11"/>
          </p:nvPr>
        </p:nvSpPr>
        <p:spPr>
          <a:xfrm>
            <a:off x="584202" y="575841"/>
            <a:ext cx="3331093" cy="383260"/>
          </a:xfrm>
          <a:prstGeom prst="rect">
            <a:avLst/>
          </a:prstGeom>
        </p:spPr>
        <p:txBody>
          <a:bodyPr lIns="0" tIns="0" rIns="0" bIns="0"/>
          <a:lstStyle>
            <a:lvl1pPr marL="0" indent="0" algn="l">
              <a:lnSpc>
                <a:spcPct val="100000"/>
              </a:lnSpc>
              <a:spcBef>
                <a:spcPts val="0"/>
              </a:spcBef>
              <a:buNone/>
              <a:defRPr sz="2200" b="0" cap="all" spc="50" baseline="0">
                <a:solidFill>
                  <a:schemeClr val="accent1"/>
                </a:solidFill>
                <a:latin typeface="Lato Black" panose="020F0A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sp>
        <p:nvSpPr>
          <p:cNvPr id="4" name="Text Placeholder 9"/>
          <p:cNvSpPr>
            <a:spLocks noGrp="1"/>
          </p:cNvSpPr>
          <p:nvPr>
            <p:ph type="body" sz="quarter" idx="12"/>
          </p:nvPr>
        </p:nvSpPr>
        <p:spPr>
          <a:xfrm>
            <a:off x="593725" y="959101"/>
            <a:ext cx="3331093" cy="141344"/>
          </a:xfrm>
          <a:prstGeom prst="rect">
            <a:avLst/>
          </a:prstGeom>
        </p:spPr>
        <p:txBody>
          <a:bodyPr lIns="0" tIns="0" rIns="0" bIns="0"/>
          <a:lstStyle>
            <a:lvl1pPr marL="0" indent="0" algn="l">
              <a:lnSpc>
                <a:spcPts val="1200"/>
              </a:lnSpc>
              <a:spcBef>
                <a:spcPts val="0"/>
              </a:spcBef>
              <a:buNone/>
              <a:defRPr sz="900" b="0" cap="none" spc="0" baseline="0">
                <a:solidFill>
                  <a:schemeClr val="accent4"/>
                </a:solidFill>
                <a:latin typeface="Lato" panose="020F0502020204030203" pitchFamily="34" charset="0"/>
                <a:ea typeface="Roboto" panose="02000000000000000000" pitchFamily="2" charset="0"/>
                <a:cs typeface="Open Sans" panose="020B0606030504020204" pitchFamily="34" charset="0"/>
              </a:defRPr>
            </a:lvl1pPr>
          </a:lstStyle>
          <a:p>
            <a:pPr lvl="0"/>
            <a:r>
              <a:rPr lang="en-US" dirty="0"/>
              <a:t>Click to edit Master text styles</a:t>
            </a:r>
          </a:p>
        </p:txBody>
      </p:sp>
      <p:cxnSp>
        <p:nvCxnSpPr>
          <p:cNvPr id="5" name="Straight Connector 4"/>
          <p:cNvCxnSpPr/>
          <p:nvPr userDrawn="1"/>
        </p:nvCxnSpPr>
        <p:spPr>
          <a:xfrm>
            <a:off x="593725" y="492067"/>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93725" y="4722841"/>
            <a:ext cx="1783555" cy="123111"/>
          </a:xfrm>
          <a:prstGeom prst="rect">
            <a:avLst/>
          </a:prstGeom>
          <a:noFill/>
        </p:spPr>
        <p:txBody>
          <a:bodyPr wrap="square" lIns="0" tIns="0" rIns="0" bIns="0" rtlCol="0">
            <a:spAutoFit/>
          </a:bodyPr>
          <a:lstStyle/>
          <a:p>
            <a:pPr algn="l"/>
            <a:r>
              <a:rPr lang="en-US" sz="800" b="1" spc="30" baseline="0" dirty="0">
                <a:solidFill>
                  <a:schemeClr val="accent3"/>
                </a:solidFill>
                <a:latin typeface="Lato" panose="020F0502020204030203" pitchFamily="34" charset="0"/>
              </a:rPr>
              <a:t>JAFAR DESIGNS </a:t>
            </a:r>
            <a:r>
              <a:rPr lang="en-US" sz="800" b="1" spc="30" baseline="0" dirty="0">
                <a:solidFill>
                  <a:schemeClr val="accent2"/>
                </a:solidFill>
                <a:latin typeface="Lato" panose="020F0502020204030203" pitchFamily="34" charset="0"/>
              </a:rPr>
              <a:t>STUDIO</a:t>
            </a: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alpha val="37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Lst>
  <p:transition spd="slow" advClick="0" advTm="300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3.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16.xml"/><Relationship Id="rId16" Type="http://schemas.openxmlformats.org/officeDocument/2006/relationships/diagramColors" Target="../diagrams/colors4.xml"/><Relationship Id="rId1" Type="http://schemas.openxmlformats.org/officeDocument/2006/relationships/slideLayout" Target="../slideLayouts/slideLayout36.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0.xml"/><Relationship Id="rId5" Type="http://schemas.openxmlformats.org/officeDocument/2006/relationships/image" Target="../media/image4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0.xml"/><Relationship Id="rId5" Type="http://schemas.openxmlformats.org/officeDocument/2006/relationships/image" Target="../media/image45.jpeg"/><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0.xml"/><Relationship Id="rId5" Type="http://schemas.openxmlformats.org/officeDocument/2006/relationships/image" Target="../media/image47.jpeg"/><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8.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27.xml"/><Relationship Id="rId16" Type="http://schemas.openxmlformats.org/officeDocument/2006/relationships/diagramColors" Target="../diagrams/colors7.xml"/><Relationship Id="rId1" Type="http://schemas.openxmlformats.org/officeDocument/2006/relationships/slideLayout" Target="../slideLayouts/slideLayout36.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59831" y="789189"/>
            <a:ext cx="3036186" cy="3518818"/>
          </a:xfrm>
          <a:prstGeom prst="rect">
            <a:avLst/>
          </a:prstGeom>
          <a:solidFill>
            <a:schemeClr val="bg2">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4"/>
          <p:cNvPicPr>
            <a:picLocks noChangeAspect="1" noChangeArrowheads="1"/>
          </p:cNvPicPr>
          <p:nvPr/>
        </p:nvPicPr>
        <p:blipFill>
          <a:blip r:embed="rId5">
            <a:duotone>
              <a:prstClr val="black"/>
              <a:srgbClr val="D9C3A5">
                <a:tint val="50000"/>
                <a:satMod val="180000"/>
              </a:srgbClr>
            </a:duotone>
            <a:lum bright="-15000"/>
            <a:extLst>
              <a:ext uri="{28A0092B-C50C-407E-A947-70E740481C1C}">
                <a14:useLocalDpi xmlns:a14="http://schemas.microsoft.com/office/drawing/2010/main" val="0"/>
              </a:ext>
            </a:extLst>
          </a:blip>
          <a:stretch>
            <a:fillRect/>
          </a:stretch>
        </p:blipFill>
        <p:spPr bwMode="auto">
          <a:xfrm>
            <a:off x="0" y="10239"/>
            <a:ext cx="9144000" cy="5133261"/>
          </a:xfrm>
          <a:prstGeom prst="rect">
            <a:avLst/>
          </a:prstGeom>
          <a:noFill/>
          <a:extLst>
            <a:ext uri="{909E8E84-426E-40DD-AFC4-6F175D3DCCD1}">
              <a14:hiddenFill xmlns:a14="http://schemas.microsoft.com/office/drawing/2010/main">
                <a:solidFill>
                  <a:srgbClr val="FFFFFF"/>
                </a:solidFill>
              </a14:hiddenFill>
            </a:ext>
          </a:extLst>
        </p:spPr>
      </p:pic>
      <p:pic>
        <p:nvPicPr>
          <p:cNvPr id="9" name="天空之城钢琴独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000" y="2548598"/>
            <a:ext cx="609600" cy="609412"/>
          </a:xfrm>
          <a:prstGeom prst="rect">
            <a:avLst/>
          </a:prstGeom>
        </p:spPr>
      </p:pic>
      <p:sp>
        <p:nvSpPr>
          <p:cNvPr id="13" name="Rectangle 10"/>
          <p:cNvSpPr/>
          <p:nvPr/>
        </p:nvSpPr>
        <p:spPr>
          <a:xfrm rot="16200000" flipH="1">
            <a:off x="3152537" y="972303"/>
            <a:ext cx="2850777" cy="3036185"/>
          </a:xfrm>
          <a:prstGeom prst="rect">
            <a:avLst/>
          </a:prstGeom>
          <a:noFill/>
          <a:ln w="1524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050"/>
          </a:p>
        </p:txBody>
      </p:sp>
      <p:sp>
        <p:nvSpPr>
          <p:cNvPr id="14" name="TextBox 13"/>
          <p:cNvSpPr txBox="1"/>
          <p:nvPr/>
        </p:nvSpPr>
        <p:spPr>
          <a:xfrm>
            <a:off x="3191535" y="2273023"/>
            <a:ext cx="2851964" cy="769441"/>
          </a:xfrm>
          <a:prstGeom prst="rect">
            <a:avLst/>
          </a:prstGeom>
          <a:noFill/>
        </p:spPr>
        <p:txBody>
          <a:bodyPr wrap="square" rtlCol="0">
            <a:spAutoFit/>
          </a:bodyPr>
          <a:lstStyle/>
          <a:p>
            <a:pPr algn="ctr"/>
            <a:r>
              <a:rPr lang="zh-CN" altLang="en-US" sz="4400" b="1" spc="600" dirty="0">
                <a:solidFill>
                  <a:schemeClr val="bg1"/>
                </a:solidFill>
                <a:latin typeface="Oswald" charset="0"/>
                <a:ea typeface="Oswald" charset="0"/>
                <a:cs typeface="Oswald" charset="0"/>
              </a:rPr>
              <a:t>作品集</a:t>
            </a:r>
            <a:endParaRPr lang="en-US" sz="4400" b="1" spc="600" dirty="0">
              <a:solidFill>
                <a:schemeClr val="bg1"/>
              </a:solidFill>
              <a:latin typeface="Oswald" charset="0"/>
              <a:ea typeface="Oswald" charset="0"/>
              <a:cs typeface="Oswald" charset="0"/>
            </a:endParaRPr>
          </a:p>
        </p:txBody>
      </p:sp>
      <p:sp>
        <p:nvSpPr>
          <p:cNvPr id="15" name="TextBox 14"/>
          <p:cNvSpPr txBox="1"/>
          <p:nvPr/>
        </p:nvSpPr>
        <p:spPr>
          <a:xfrm>
            <a:off x="2436570" y="1437530"/>
            <a:ext cx="4555530" cy="399987"/>
          </a:xfrm>
          <a:prstGeom prst="rect">
            <a:avLst/>
          </a:prstGeom>
          <a:noFill/>
        </p:spPr>
        <p:txBody>
          <a:bodyPr wrap="square" rtlCol="0">
            <a:spAutoFit/>
          </a:bodyPr>
          <a:lstStyle/>
          <a:p>
            <a:pPr algn="ctr"/>
            <a:r>
              <a:rPr lang="en-US" sz="1000" b="1" spc="1200" dirty="0">
                <a:solidFill>
                  <a:schemeClr val="bg1"/>
                </a:solidFill>
                <a:latin typeface="Oswald" charset="0"/>
                <a:ea typeface="Oswald" charset="0"/>
                <a:cs typeface="Oswald" charset="0"/>
              </a:rPr>
              <a:t>WRITE HERSO</a:t>
            </a:r>
          </a:p>
          <a:p>
            <a:pPr algn="ctr"/>
            <a:r>
              <a:rPr lang="en-US" sz="1000" b="1" spc="1200" dirty="0">
                <a:solidFill>
                  <a:schemeClr val="bg1"/>
                </a:solidFill>
                <a:latin typeface="Oswald" charset="0"/>
                <a:ea typeface="Oswald" charset="0"/>
                <a:cs typeface="Oswald" charset="0"/>
              </a:rPr>
              <a:t>METHING</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15">
                                            <p:txEl>
                                              <p:pRg st="1" end="1"/>
                                            </p:txEl>
                                          </p:spTgt>
                                        </p:tgtEl>
                                        <p:attrNameLst>
                                          <p:attrName>style.visibility</p:attrName>
                                        </p:attrNameLst>
                                      </p:cBhvr>
                                      <p:to>
                                        <p:strVal val="visible"/>
                                      </p:to>
                                    </p:set>
                                    <p:anim by="(-#ppt_w*2)" calcmode="lin" valueType="num">
                                      <p:cBhvr rctx="PPT">
                                        <p:cTn id="24" dur="500" autoRev="1" fill="hold">
                                          <p:stCondLst>
                                            <p:cond delay="0"/>
                                          </p:stCondLst>
                                        </p:cTn>
                                        <p:tgtEl>
                                          <p:spTgt spid="15">
                                            <p:txEl>
                                              <p:pRg st="1" end="1"/>
                                            </p:txEl>
                                          </p:spTgt>
                                        </p:tgtEl>
                                        <p:attrNameLst>
                                          <p:attrName>ppt_w</p:attrName>
                                        </p:attrNameLst>
                                      </p:cBhvr>
                                    </p:anim>
                                    <p:anim by="(#ppt_w*0.50)" calcmode="lin" valueType="num">
                                      <p:cBhvr>
                                        <p:cTn id="25" dur="500" decel="50000" autoRev="1" fill="hold">
                                          <p:stCondLst>
                                            <p:cond delay="0"/>
                                          </p:stCondLst>
                                        </p:cTn>
                                        <p:tgtEl>
                                          <p:spTgt spid="15">
                                            <p:txEl>
                                              <p:pRg st="1" end="1"/>
                                            </p:txEl>
                                          </p:spTgt>
                                        </p:tgtEl>
                                        <p:attrNameLst>
                                          <p:attrName>ppt_x</p:attrName>
                                        </p:attrNameLst>
                                      </p:cBhvr>
                                    </p:anim>
                                    <p:anim from="(-#ppt_h/2)" to="(#ppt_y)" calcmode="lin" valueType="num">
                                      <p:cBhvr>
                                        <p:cTn id="26" dur="1000" fill="hold">
                                          <p:stCondLst>
                                            <p:cond delay="0"/>
                                          </p:stCondLst>
                                        </p:cTn>
                                        <p:tgtEl>
                                          <p:spTgt spid="15">
                                            <p:txEl>
                                              <p:pRg st="1" end="1"/>
                                            </p:txEl>
                                          </p:spTgt>
                                        </p:tgtEl>
                                        <p:attrNameLst>
                                          <p:attrName>ppt_y</p:attrName>
                                        </p:attrNameLst>
                                      </p:cBhvr>
                                    </p:anim>
                                    <p:animRot by="21600000">
                                      <p:cBhvr>
                                        <p:cTn id="27" dur="1000" fill="hold">
                                          <p:stCondLst>
                                            <p:cond delay="0"/>
                                          </p:stCondLst>
                                        </p:cTn>
                                        <p:tgtEl>
                                          <p:spTgt spid="15">
                                            <p:txEl>
                                              <p:pRg st="1" end="1"/>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14"/>
                                        </p:tgtEl>
                                        <p:attrNameLst>
                                          <p:attrName>style.visibility</p:attrName>
                                        </p:attrNameLst>
                                      </p:cBhvr>
                                      <p:to>
                                        <p:strVal val="visible"/>
                                      </p:to>
                                    </p:set>
                                    <p:set>
                                      <p:cBhvr>
                                        <p:cTn id="32" dur="455" fill="hold">
                                          <p:stCondLst>
                                            <p:cond delay="0"/>
                                          </p:stCondLst>
                                        </p:cTn>
                                        <p:tgtEl>
                                          <p:spTgt spid="14"/>
                                        </p:tgtEl>
                                        <p:attrNameLst>
                                          <p:attrName>style.rotation</p:attrName>
                                        </p:attrNameLst>
                                      </p:cBhvr>
                                      <p:to>
                                        <p:strVal val="-45.0"/>
                                      </p:to>
                                    </p:set>
                                    <p:anim calcmode="lin" valueType="num">
                                      <p:cBhvr>
                                        <p:cTn id="33"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9"/>
                </p:tgtEl>
              </p:cMediaNode>
            </p:audio>
          </p:childTnLst>
        </p:cTn>
      </p:par>
    </p:tnLst>
    <p:bldLst>
      <p:bldP spid="2" grpId="0" animBg="1"/>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795"/>
            <a:ext cx="9319098" cy="5141913"/>
          </a:xfrm>
          <a:prstGeom prst="rect">
            <a:avLst/>
          </a:prstGeom>
          <a:noFill/>
          <a:extLst>
            <a:ext uri="{909E8E84-426E-40DD-AFC4-6F175D3DCCD1}">
              <a14:hiddenFill xmlns:a14="http://schemas.microsoft.com/office/drawing/2010/main">
                <a:solidFill>
                  <a:srgbClr val="FFFFFF"/>
                </a:solidFill>
              </a14:hiddenFill>
            </a:ext>
          </a:extLst>
        </p:spPr>
      </p:pic>
      <p:sp>
        <p:nvSpPr>
          <p:cNvPr id="81" name="矩形 80"/>
          <p:cNvSpPr/>
          <p:nvPr/>
        </p:nvSpPr>
        <p:spPr>
          <a:xfrm>
            <a:off x="2442245" y="2645756"/>
            <a:ext cx="4242169" cy="561511"/>
          </a:xfrm>
          <a:prstGeom prst="rect">
            <a:avLst/>
          </a:prstGeom>
        </p:spPr>
        <p:txBody>
          <a:bodyPr wrap="none" lIns="68571" tIns="34286" rIns="68571" bIns="34286">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094983" y="1923879"/>
            <a:ext cx="778080" cy="807905"/>
          </a:xfrm>
          <a:prstGeom prst="rect">
            <a:avLst/>
          </a:prstGeom>
        </p:spPr>
        <p:txBody>
          <a:bodyPr wrap="none" lIns="68571" tIns="34286" rIns="68571" bIns="34286">
            <a:spAutoFit/>
          </a:bodyPr>
          <a:lstStyle/>
          <a:p>
            <a:r>
              <a:rPr lang="en-US" altLang="zh-CN" sz="4800" dirty="0">
                <a:solidFill>
                  <a:schemeClr val="bg1"/>
                </a:solidFill>
                <a:latin typeface="Impact" panose="020B0806030902050204" pitchFamily="34" charset="0"/>
                <a:ea typeface="微软雅黑" panose="020B0503020204020204" pitchFamily="34" charset="-122"/>
              </a:rPr>
              <a:t>02</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500" autoRev="1" fill="hold">
                                          <p:stCondLst>
                                            <p:cond delay="0"/>
                                          </p:stCondLst>
                                        </p:cTn>
                                        <p:tgtEl>
                                          <p:spTgt spid="85"/>
                                        </p:tgtEl>
                                        <p:attrNameLst>
                                          <p:attrName>ppt_w</p:attrName>
                                        </p:attrNameLst>
                                      </p:cBhvr>
                                    </p:anim>
                                    <p:anim by="(#ppt_w*0.50)" calcmode="lin" valueType="num">
                                      <p:cBhvr>
                                        <p:cTn id="8" dur="500" decel="50000" autoRev="1" fill="hold">
                                          <p:stCondLst>
                                            <p:cond delay="0"/>
                                          </p:stCondLst>
                                        </p:cTn>
                                        <p:tgtEl>
                                          <p:spTgt spid="85"/>
                                        </p:tgtEl>
                                        <p:attrNameLst>
                                          <p:attrName>ppt_x</p:attrName>
                                        </p:attrNameLst>
                                      </p:cBhvr>
                                    </p:anim>
                                    <p:anim from="(-#ppt_h/2)" to="(#ppt_y)" calcmode="lin" valueType="num">
                                      <p:cBhvr>
                                        <p:cTn id="9" dur="1000" fill="hold">
                                          <p:stCondLst>
                                            <p:cond delay="0"/>
                                          </p:stCondLst>
                                        </p:cTn>
                                        <p:tgtEl>
                                          <p:spTgt spid="85"/>
                                        </p:tgtEl>
                                        <p:attrNameLst>
                                          <p:attrName>ppt_y</p:attrName>
                                        </p:attrNameLst>
                                      </p:cBhvr>
                                    </p:anim>
                                    <p:animRot by="21600000">
                                      <p:cBhvr>
                                        <p:cTn id="10" dur="1000" fill="hold">
                                          <p:stCondLst>
                                            <p:cond delay="0"/>
                                          </p:stCondLst>
                                        </p:cTn>
                                        <p:tgtEl>
                                          <p:spTgt spid="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81"/>
                                        </p:tgtEl>
                                        <p:attrNameLst>
                                          <p:attrName>style.visibility</p:attrName>
                                        </p:attrNameLst>
                                      </p:cBhvr>
                                      <p:to>
                                        <p:strVal val="visible"/>
                                      </p:to>
                                    </p:set>
                                    <p:anim calcmode="lin" valueType="num">
                                      <p:cBhvr>
                                        <p:cTn id="15"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1"/>
                                        </p:tgtEl>
                                        <p:attrNameLst>
                                          <p:attrName>ppt_y</p:attrName>
                                        </p:attrNameLst>
                                      </p:cBhvr>
                                      <p:tavLst>
                                        <p:tav tm="0">
                                          <p:val>
                                            <p:strVal val="#ppt_y"/>
                                          </p:val>
                                        </p:tav>
                                        <p:tav tm="100000">
                                          <p:val>
                                            <p:strVal val="#ppt_y"/>
                                          </p:val>
                                        </p:tav>
                                      </p:tavLst>
                                    </p:anim>
                                    <p:anim calcmode="lin" valueType="num">
                                      <p:cBhvr>
                                        <p:cTn id="17"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Variant </a:t>
            </a:r>
            <a:r>
              <a:rPr lang="en-US" dirty="0">
                <a:solidFill>
                  <a:schemeClr val="accent2"/>
                </a:solidFill>
              </a:rPr>
              <a:t>portfolio showcase</a:t>
            </a:r>
          </a:p>
        </p:txBody>
      </p:sp>
      <p:sp>
        <p:nvSpPr>
          <p:cNvPr id="6" name="Text Placeholder 5"/>
          <p:cNvSpPr>
            <a:spLocks noGrp="1"/>
          </p:cNvSpPr>
          <p:nvPr>
            <p:ph type="body" sz="quarter" idx="11"/>
          </p:nvPr>
        </p:nvSpPr>
        <p:spPr/>
        <p:txBody>
          <a:bodyPr/>
          <a:lstStyle/>
          <a:p>
            <a:r>
              <a:rPr lang="en-US"/>
              <a:t>Inset some short and brief explanatory text about title here</a:t>
            </a:r>
            <a:endParaRPr lang="en-US" dirty="0"/>
          </a:p>
        </p:txBody>
      </p:sp>
      <p:grpSp>
        <p:nvGrpSpPr>
          <p:cNvPr id="2" name="Group 1"/>
          <p:cNvGrpSpPr/>
          <p:nvPr/>
        </p:nvGrpSpPr>
        <p:grpSpPr>
          <a:xfrm>
            <a:off x="593725" y="3634941"/>
            <a:ext cx="2486552" cy="651309"/>
            <a:chOff x="593725" y="3634941"/>
            <a:chExt cx="2486552" cy="651309"/>
          </a:xfrm>
        </p:grpSpPr>
        <p:sp>
          <p:nvSpPr>
            <p:cNvPr id="7" name="TextBox 6"/>
            <p:cNvSpPr txBox="1"/>
            <p:nvPr/>
          </p:nvSpPr>
          <p:spPr>
            <a:xfrm>
              <a:off x="593725" y="3839779"/>
              <a:ext cx="2486551"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Responsive </a:t>
              </a:r>
              <a:r>
                <a:rPr lang="en-US" sz="800" dirty="0" err="1">
                  <a:solidFill>
                    <a:schemeClr val="accent4"/>
                  </a:solidFill>
                  <a:latin typeface="Lato" panose="020F0502020204030203" pitchFamily="34" charset="0"/>
                </a:rPr>
                <a:t>Wordpress</a:t>
              </a:r>
              <a:r>
                <a:rPr lang="en-US" sz="800" dirty="0">
                  <a:solidFill>
                    <a:schemeClr val="accent4"/>
                  </a:solidFill>
                  <a:latin typeface="Lato" panose="020F0502020204030203" pitchFamily="34" charset="0"/>
                </a:rPr>
                <a:t> Website</a:t>
              </a:r>
            </a:p>
          </p:txBody>
        </p:sp>
        <p:sp>
          <p:nvSpPr>
            <p:cNvPr id="8" name="TextBox 7"/>
            <p:cNvSpPr txBox="1"/>
            <p:nvPr/>
          </p:nvSpPr>
          <p:spPr>
            <a:xfrm>
              <a:off x="593726" y="3634941"/>
              <a:ext cx="2486551" cy="218008"/>
            </a:xfrm>
            <a:prstGeom prst="rect">
              <a:avLst/>
            </a:prstGeom>
            <a:noFill/>
          </p:spPr>
          <p:txBody>
            <a:bodyPr wrap="square" lIns="0" tIns="0" rIns="0" bIns="0" rtlCol="0">
              <a:spAutoFit/>
            </a:bodyPr>
            <a:lstStyle/>
            <a:p>
              <a:pPr>
                <a:lnSpc>
                  <a:spcPts val="1700"/>
                </a:lnSpc>
                <a:spcAft>
                  <a:spcPts val="600"/>
                </a:spcAft>
              </a:pPr>
              <a:r>
                <a:rPr lang="en-US" sz="900" b="1" cap="all" spc="20" dirty="0">
                  <a:solidFill>
                    <a:schemeClr val="accent2"/>
                  </a:solidFill>
                  <a:latin typeface="Lato" panose="020F0502020204030203" pitchFamily="34" charset="0"/>
                </a:rPr>
                <a:t>Client: </a:t>
              </a:r>
              <a:r>
                <a:rPr lang="en-US" sz="900" b="1" cap="all" spc="20" dirty="0" err="1">
                  <a:solidFill>
                    <a:schemeClr val="accent2"/>
                  </a:solidFill>
                  <a:latin typeface="Lato" panose="020F0502020204030203" pitchFamily="34" charset="0"/>
                </a:rPr>
                <a:t>lorem</a:t>
              </a:r>
              <a:r>
                <a:rPr lang="en-US" sz="900" b="1" cap="all" spc="20" dirty="0">
                  <a:solidFill>
                    <a:schemeClr val="accent2"/>
                  </a:solidFill>
                  <a:latin typeface="Lato" panose="020F0502020204030203" pitchFamily="34" charset="0"/>
                </a:rPr>
                <a:t> company</a:t>
              </a:r>
            </a:p>
          </p:txBody>
        </p:sp>
        <p:sp>
          <p:nvSpPr>
            <p:cNvPr id="9" name="TextBox 8"/>
            <p:cNvSpPr txBox="1"/>
            <p:nvPr/>
          </p:nvSpPr>
          <p:spPr>
            <a:xfrm>
              <a:off x="593725" y="4119538"/>
              <a:ext cx="2486551"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www.loremipsum.com</a:t>
              </a:r>
            </a:p>
          </p:txBody>
        </p:sp>
      </p:grpSp>
      <p:grpSp>
        <p:nvGrpSpPr>
          <p:cNvPr id="16" name="Group 15"/>
          <p:cNvGrpSpPr/>
          <p:nvPr/>
        </p:nvGrpSpPr>
        <p:grpSpPr>
          <a:xfrm>
            <a:off x="3328988" y="3634941"/>
            <a:ext cx="2482850" cy="651309"/>
            <a:chOff x="3328988" y="3634941"/>
            <a:chExt cx="2482850" cy="651309"/>
          </a:xfrm>
        </p:grpSpPr>
        <p:sp>
          <p:nvSpPr>
            <p:cNvPr id="10" name="TextBox 9"/>
            <p:cNvSpPr txBox="1"/>
            <p:nvPr/>
          </p:nvSpPr>
          <p:spPr>
            <a:xfrm>
              <a:off x="3328988" y="3839779"/>
              <a:ext cx="2477518"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Responsive HTML Website</a:t>
              </a:r>
            </a:p>
          </p:txBody>
        </p:sp>
        <p:sp>
          <p:nvSpPr>
            <p:cNvPr id="11" name="TextBox 10"/>
            <p:cNvSpPr txBox="1"/>
            <p:nvPr/>
          </p:nvSpPr>
          <p:spPr>
            <a:xfrm>
              <a:off x="3328988" y="3634941"/>
              <a:ext cx="2482850" cy="218008"/>
            </a:xfrm>
            <a:prstGeom prst="rect">
              <a:avLst/>
            </a:prstGeom>
            <a:noFill/>
          </p:spPr>
          <p:txBody>
            <a:bodyPr wrap="square" lIns="0" tIns="0" rIns="0" bIns="0" rtlCol="0">
              <a:spAutoFit/>
            </a:bodyPr>
            <a:lstStyle/>
            <a:p>
              <a:pPr>
                <a:lnSpc>
                  <a:spcPts val="1700"/>
                </a:lnSpc>
                <a:spcAft>
                  <a:spcPts val="600"/>
                </a:spcAft>
              </a:pPr>
              <a:r>
                <a:rPr lang="en-US" sz="900" b="1" cap="all" spc="20" dirty="0">
                  <a:solidFill>
                    <a:schemeClr val="accent2"/>
                  </a:solidFill>
                  <a:latin typeface="Lato" panose="020F0502020204030203" pitchFamily="34" charset="0"/>
                </a:rPr>
                <a:t>Client: </a:t>
              </a:r>
              <a:r>
                <a:rPr lang="en-US" sz="900" b="1" cap="all" spc="20" dirty="0" err="1">
                  <a:solidFill>
                    <a:schemeClr val="accent2"/>
                  </a:solidFill>
                  <a:latin typeface="Lato" panose="020F0502020204030203" pitchFamily="34" charset="0"/>
                </a:rPr>
                <a:t>lorem</a:t>
              </a:r>
              <a:r>
                <a:rPr lang="en-US" sz="900" b="1" cap="all" spc="20" dirty="0">
                  <a:solidFill>
                    <a:schemeClr val="accent2"/>
                  </a:solidFill>
                  <a:latin typeface="Lato" panose="020F0502020204030203" pitchFamily="34" charset="0"/>
                </a:rPr>
                <a:t> company</a:t>
              </a:r>
            </a:p>
          </p:txBody>
        </p:sp>
        <p:sp>
          <p:nvSpPr>
            <p:cNvPr id="12" name="TextBox 11"/>
            <p:cNvSpPr txBox="1"/>
            <p:nvPr/>
          </p:nvSpPr>
          <p:spPr>
            <a:xfrm>
              <a:off x="3328988" y="4119538"/>
              <a:ext cx="2477518"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www.loremipsum.com</a:t>
              </a:r>
            </a:p>
          </p:txBody>
        </p:sp>
      </p:grpSp>
      <p:grpSp>
        <p:nvGrpSpPr>
          <p:cNvPr id="4" name="Group 3"/>
          <p:cNvGrpSpPr/>
          <p:nvPr/>
        </p:nvGrpSpPr>
        <p:grpSpPr>
          <a:xfrm>
            <a:off x="6060549" y="3634941"/>
            <a:ext cx="2494899" cy="651309"/>
            <a:chOff x="6060549" y="3634941"/>
            <a:chExt cx="2494899" cy="651309"/>
          </a:xfrm>
        </p:grpSpPr>
        <p:sp>
          <p:nvSpPr>
            <p:cNvPr id="13" name="TextBox 12"/>
            <p:cNvSpPr txBox="1"/>
            <p:nvPr/>
          </p:nvSpPr>
          <p:spPr>
            <a:xfrm>
              <a:off x="6064250" y="3839779"/>
              <a:ext cx="2489541"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Responsive </a:t>
              </a:r>
              <a:r>
                <a:rPr lang="en-US" sz="800" dirty="0" err="1">
                  <a:solidFill>
                    <a:schemeClr val="accent4"/>
                  </a:solidFill>
                  <a:latin typeface="Lato" panose="020F0502020204030203" pitchFamily="34" charset="0"/>
                </a:rPr>
                <a:t>Jomla</a:t>
              </a:r>
              <a:r>
                <a:rPr lang="en-US" sz="800" dirty="0">
                  <a:solidFill>
                    <a:schemeClr val="accent4"/>
                  </a:solidFill>
                  <a:latin typeface="Lato" panose="020F0502020204030203" pitchFamily="34" charset="0"/>
                </a:rPr>
                <a:t> Website</a:t>
              </a:r>
            </a:p>
          </p:txBody>
        </p:sp>
        <p:sp>
          <p:nvSpPr>
            <p:cNvPr id="14" name="TextBox 13"/>
            <p:cNvSpPr txBox="1"/>
            <p:nvPr/>
          </p:nvSpPr>
          <p:spPr>
            <a:xfrm>
              <a:off x="6060549" y="3634941"/>
              <a:ext cx="2494899" cy="218008"/>
            </a:xfrm>
            <a:prstGeom prst="rect">
              <a:avLst/>
            </a:prstGeom>
            <a:noFill/>
          </p:spPr>
          <p:txBody>
            <a:bodyPr wrap="square" lIns="0" tIns="0" rIns="0" bIns="0" rtlCol="0">
              <a:spAutoFit/>
            </a:bodyPr>
            <a:lstStyle/>
            <a:p>
              <a:pPr>
                <a:lnSpc>
                  <a:spcPts val="1700"/>
                </a:lnSpc>
                <a:spcAft>
                  <a:spcPts val="600"/>
                </a:spcAft>
              </a:pPr>
              <a:r>
                <a:rPr lang="en-US" sz="900" b="1" cap="all" spc="20" dirty="0">
                  <a:solidFill>
                    <a:schemeClr val="accent2"/>
                  </a:solidFill>
                  <a:latin typeface="Lato" panose="020F0502020204030203" pitchFamily="34" charset="0"/>
                </a:rPr>
                <a:t>Client: </a:t>
              </a:r>
              <a:r>
                <a:rPr lang="en-US" sz="900" b="1" cap="all" spc="20" dirty="0" err="1">
                  <a:solidFill>
                    <a:schemeClr val="accent2"/>
                  </a:solidFill>
                  <a:latin typeface="Lato" panose="020F0502020204030203" pitchFamily="34" charset="0"/>
                </a:rPr>
                <a:t>lorem</a:t>
              </a:r>
              <a:r>
                <a:rPr lang="en-US" sz="900" b="1" cap="all" spc="20" dirty="0">
                  <a:solidFill>
                    <a:schemeClr val="accent2"/>
                  </a:solidFill>
                  <a:latin typeface="Lato" panose="020F0502020204030203" pitchFamily="34" charset="0"/>
                </a:rPr>
                <a:t> company</a:t>
              </a:r>
            </a:p>
          </p:txBody>
        </p:sp>
        <p:sp>
          <p:nvSpPr>
            <p:cNvPr id="15" name="TextBox 14"/>
            <p:cNvSpPr txBox="1"/>
            <p:nvPr/>
          </p:nvSpPr>
          <p:spPr>
            <a:xfrm>
              <a:off x="6064250" y="4119538"/>
              <a:ext cx="2489541" cy="166712"/>
            </a:xfrm>
            <a:prstGeom prst="rect">
              <a:avLst/>
            </a:prstGeom>
            <a:noFill/>
          </p:spPr>
          <p:txBody>
            <a:bodyPr wrap="square" lIns="0" tIns="0" rIns="0" bIns="0" rtlCol="0">
              <a:spAutoFit/>
            </a:bodyPr>
            <a:lstStyle/>
            <a:p>
              <a:pPr>
                <a:lnSpc>
                  <a:spcPts val="1300"/>
                </a:lnSpc>
                <a:spcAft>
                  <a:spcPts val="600"/>
                </a:spcAft>
              </a:pPr>
              <a:r>
                <a:rPr lang="en-US" sz="800" dirty="0">
                  <a:solidFill>
                    <a:schemeClr val="accent4"/>
                  </a:solidFill>
                  <a:latin typeface="Lato" panose="020F0502020204030203" pitchFamily="34" charset="0"/>
                </a:rPr>
                <a:t>www.loremipsum.com</a:t>
              </a:r>
            </a:p>
          </p:txBody>
        </p:sp>
      </p:grpSp>
      <p:grpSp>
        <p:nvGrpSpPr>
          <p:cNvPr id="32" name="Group 31"/>
          <p:cNvGrpSpPr/>
          <p:nvPr/>
        </p:nvGrpSpPr>
        <p:grpSpPr>
          <a:xfrm>
            <a:off x="1700815" y="3392695"/>
            <a:ext cx="268956" cy="69850"/>
            <a:chOff x="1345947" y="4012833"/>
            <a:chExt cx="268956" cy="69850"/>
          </a:xfrm>
        </p:grpSpPr>
        <p:sp>
          <p:nvSpPr>
            <p:cNvPr id="33" name="Oval 32"/>
            <p:cNvSpPr/>
            <p:nvPr/>
          </p:nvSpPr>
          <p:spPr>
            <a:xfrm>
              <a:off x="1345947" y="4012833"/>
              <a:ext cx="69850" cy="69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1445500"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545053"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p:cNvGrpSpPr/>
          <p:nvPr/>
        </p:nvGrpSpPr>
        <p:grpSpPr>
          <a:xfrm>
            <a:off x="4436077" y="3392695"/>
            <a:ext cx="268956" cy="69850"/>
            <a:chOff x="1345947" y="4012833"/>
            <a:chExt cx="268956" cy="69850"/>
          </a:xfrm>
        </p:grpSpPr>
        <p:sp>
          <p:nvSpPr>
            <p:cNvPr id="39" name="Oval 38"/>
            <p:cNvSpPr/>
            <p:nvPr/>
          </p:nvSpPr>
          <p:spPr>
            <a:xfrm>
              <a:off x="1345947"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1445500" y="4012833"/>
              <a:ext cx="69850" cy="69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1545053"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7171197" y="3392695"/>
            <a:ext cx="268956" cy="69850"/>
            <a:chOff x="1345947" y="4012833"/>
            <a:chExt cx="268956" cy="69850"/>
          </a:xfrm>
        </p:grpSpPr>
        <p:sp>
          <p:nvSpPr>
            <p:cNvPr id="43" name="Oval 42"/>
            <p:cNvSpPr/>
            <p:nvPr/>
          </p:nvSpPr>
          <p:spPr>
            <a:xfrm>
              <a:off x="1345947"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445500" y="4012833"/>
              <a:ext cx="69850" cy="698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1545053" y="4012833"/>
              <a:ext cx="69850" cy="69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图片占位符 16"/>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4950" r="14950"/>
          <a:stretch>
            <a:fillRect/>
          </a:stretch>
        </p:blipFill>
        <p:spPr/>
      </p:pic>
      <p:pic>
        <p:nvPicPr>
          <p:cNvPr id="18" name="图片占位符 17"/>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1056" r="11056"/>
          <a:stretch>
            <a:fillRect/>
          </a:stretch>
        </p:blipFill>
        <p:spPr/>
      </p:pic>
      <p:pic>
        <p:nvPicPr>
          <p:cNvPr id="19" name="图片占位符 18"/>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14950" r="14950"/>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nvGraphicFramePr>
        <p:xfrm>
          <a:off x="-114300" y="-64293"/>
          <a:ext cx="9347198" cy="5257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351443" y="300129"/>
            <a:ext cx="3584764" cy="1200329"/>
          </a:xfrm>
          <a:prstGeom prst="rect">
            <a:avLst/>
          </a:prstGeom>
          <a:noFill/>
        </p:spPr>
        <p:txBody>
          <a:bodyPr wrap="none" rtlCol="0">
            <a:spAutoFit/>
          </a:bodyPr>
          <a:lstStyle/>
          <a:p>
            <a:pPr algn="r"/>
            <a:r>
              <a:rPr lang="en-US" sz="7200" spc="-225" dirty="0">
                <a:solidFill>
                  <a:schemeClr val="bg1"/>
                </a:solidFill>
                <a:latin typeface="Elephant" panose="02020904090505020303" pitchFamily="18" charset="0"/>
              </a:rPr>
              <a:t>analysis</a:t>
            </a:r>
          </a:p>
        </p:txBody>
      </p:sp>
      <p:sp>
        <p:nvSpPr>
          <p:cNvPr id="22" name="TextBox 21"/>
          <p:cNvSpPr txBox="1"/>
          <p:nvPr/>
        </p:nvSpPr>
        <p:spPr>
          <a:xfrm>
            <a:off x="481994" y="451644"/>
            <a:ext cx="652230" cy="323165"/>
          </a:xfrm>
          <a:prstGeom prst="rect">
            <a:avLst/>
          </a:prstGeom>
          <a:noFill/>
        </p:spPr>
        <p:txBody>
          <a:bodyPr wrap="none" rtlCol="0">
            <a:spAutoFit/>
          </a:bodyPr>
          <a:lstStyle/>
          <a:p>
            <a:r>
              <a:rPr lang="en-US" sz="1500" i="1" spc="-113" dirty="0">
                <a:solidFill>
                  <a:schemeClr val="bg1"/>
                </a:solidFill>
                <a:latin typeface="Cambria" panose="02040503050406030204" pitchFamily="18" charset="0"/>
              </a:rPr>
              <a:t>Project</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Portfolio </a:t>
            </a:r>
            <a:r>
              <a:rPr lang="en-US" dirty="0">
                <a:solidFill>
                  <a:schemeClr val="accent2"/>
                </a:solidFill>
              </a:rPr>
              <a:t>single showcase</a:t>
            </a:r>
          </a:p>
        </p:txBody>
      </p:sp>
      <p:sp>
        <p:nvSpPr>
          <p:cNvPr id="7" name="Text Placeholder 6"/>
          <p:cNvSpPr>
            <a:spLocks noGrp="1"/>
          </p:cNvSpPr>
          <p:nvPr>
            <p:ph type="body" sz="quarter" idx="12"/>
          </p:nvPr>
        </p:nvSpPr>
        <p:spPr/>
        <p:txBody>
          <a:bodyPr/>
          <a:lstStyle/>
          <a:p>
            <a:r>
              <a:rPr lang="en-US" dirty="0"/>
              <a:t>Inset some short and brief explanatory text about title here</a:t>
            </a:r>
          </a:p>
        </p:txBody>
      </p:sp>
      <p:sp>
        <p:nvSpPr>
          <p:cNvPr id="9" name="TextBox 8"/>
          <p:cNvSpPr txBox="1"/>
          <p:nvPr/>
        </p:nvSpPr>
        <p:spPr>
          <a:xfrm>
            <a:off x="5156203" y="2195080"/>
            <a:ext cx="3390897" cy="480324"/>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natus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r>
              <a:rPr lang="en-US" sz="800" dirty="0">
                <a:solidFill>
                  <a:schemeClr val="accent4"/>
                </a:solidFill>
                <a:latin typeface="Lato" panose="020F0502020204030203" pitchFamily="34" charset="0"/>
              </a:rPr>
              <a:t> dolor </a:t>
            </a:r>
            <a:r>
              <a:rPr lang="en-US" sz="800" dirty="0" err="1">
                <a:solidFill>
                  <a:schemeClr val="accent4"/>
                </a:solidFill>
                <a:latin typeface="Lato" panose="020F0502020204030203" pitchFamily="34" charset="0"/>
              </a:rPr>
              <a:t>emque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lauda</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ium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totam</a:t>
            </a:r>
            <a:r>
              <a:rPr lang="en-US" sz="800" dirty="0">
                <a:solidFill>
                  <a:schemeClr val="accent4"/>
                </a:solidFill>
                <a:latin typeface="Lato" panose="020F0502020204030203" pitchFamily="34" charset="0"/>
              </a:rPr>
              <a:t> rem </a:t>
            </a:r>
            <a:r>
              <a:rPr lang="en-US" sz="800" dirty="0" err="1">
                <a:solidFill>
                  <a:schemeClr val="accent4"/>
                </a:solidFill>
                <a:latin typeface="Lato" panose="020F0502020204030203" pitchFamily="34" charset="0"/>
              </a:rPr>
              <a:t>aperiam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eaque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ipsa</a:t>
            </a:r>
            <a:r>
              <a:rPr lang="en-US" sz="800" dirty="0">
                <a:solidFill>
                  <a:schemeClr val="accent4"/>
                </a:solidFill>
                <a:latin typeface="Lato" panose="020F0502020204030203" pitchFamily="34" charset="0"/>
              </a:rPr>
              <a:t> quae </a:t>
            </a:r>
            <a:r>
              <a:rPr lang="en-US" sz="800" dirty="0" err="1">
                <a:solidFill>
                  <a:schemeClr val="accent4"/>
                </a:solidFill>
                <a:latin typeface="Lato" panose="020F0502020204030203" pitchFamily="34" charset="0"/>
              </a:rPr>
              <a:t>ab</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illo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inventore</a:t>
            </a:r>
            <a:r>
              <a:rPr lang="en-US" sz="800" dirty="0">
                <a:solidFill>
                  <a:schemeClr val="accent4"/>
                </a:solidFill>
                <a:latin typeface="Lato" panose="020F0502020204030203" pitchFamily="34" charset="0"/>
              </a:rPr>
              <a:t> very </a:t>
            </a:r>
            <a:r>
              <a:rPr lang="en-US" sz="800" dirty="0" err="1">
                <a:solidFill>
                  <a:schemeClr val="accent4"/>
                </a:solidFill>
                <a:latin typeface="Lato" panose="020F0502020204030203" pitchFamily="34" charset="0"/>
              </a:rPr>
              <a:t>tatis</a:t>
            </a:r>
            <a:r>
              <a:rPr lang="en-US" sz="800" dirty="0">
                <a:solidFill>
                  <a:schemeClr val="accent4"/>
                </a:solidFill>
                <a:latin typeface="Lato" panose="020F0502020204030203" pitchFamily="34" charset="0"/>
              </a:rPr>
              <a:t> et quasi.</a:t>
            </a:r>
          </a:p>
        </p:txBody>
      </p:sp>
      <p:sp>
        <p:nvSpPr>
          <p:cNvPr id="11" name="TextBox 10"/>
          <p:cNvSpPr txBox="1"/>
          <p:nvPr/>
        </p:nvSpPr>
        <p:spPr>
          <a:xfrm>
            <a:off x="5156316" y="1933892"/>
            <a:ext cx="3390717"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accent1"/>
                </a:solidFill>
                <a:latin typeface="Lato" panose="020F0502020204030203" pitchFamily="34" charset="0"/>
              </a:rPr>
              <a:t>Client: </a:t>
            </a:r>
            <a:r>
              <a:rPr lang="en-US" sz="1000" b="1" cap="all" spc="20" dirty="0" err="1">
                <a:solidFill>
                  <a:schemeClr val="accent2"/>
                </a:solidFill>
                <a:latin typeface="Lato" panose="020F0502020204030203" pitchFamily="34" charset="0"/>
              </a:rPr>
              <a:t>Lorem</a:t>
            </a:r>
            <a:r>
              <a:rPr lang="en-US" sz="1000" b="1" cap="all" spc="20" dirty="0">
                <a:solidFill>
                  <a:schemeClr val="accent2"/>
                </a:solidFill>
                <a:latin typeface="Lato" panose="020F0502020204030203" pitchFamily="34" charset="0"/>
              </a:rPr>
              <a:t> Company</a:t>
            </a:r>
          </a:p>
        </p:txBody>
      </p:sp>
      <p:sp>
        <p:nvSpPr>
          <p:cNvPr id="15" name="TextBox 14"/>
          <p:cNvSpPr txBox="1"/>
          <p:nvPr/>
        </p:nvSpPr>
        <p:spPr>
          <a:xfrm>
            <a:off x="5957888" y="3030342"/>
            <a:ext cx="2589211" cy="289823"/>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Clean Coding:</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2" name="Group 1"/>
          <p:cNvGrpSpPr/>
          <p:nvPr/>
        </p:nvGrpSpPr>
        <p:grpSpPr>
          <a:xfrm>
            <a:off x="5528310" y="3044314"/>
            <a:ext cx="262890" cy="262890"/>
            <a:chOff x="5528310" y="3044314"/>
            <a:chExt cx="262890" cy="262890"/>
          </a:xfrm>
        </p:grpSpPr>
        <p:sp>
          <p:nvSpPr>
            <p:cNvPr id="16" name="Oval 15"/>
            <p:cNvSpPr/>
            <p:nvPr/>
          </p:nvSpPr>
          <p:spPr>
            <a:xfrm>
              <a:off x="5528310" y="3044314"/>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9"/>
            <p:cNvSpPr>
              <a:spLocks noEditPoints="1"/>
            </p:cNvSpPr>
            <p:nvPr/>
          </p:nvSpPr>
          <p:spPr bwMode="auto">
            <a:xfrm>
              <a:off x="5584628" y="3106976"/>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1440" tIns="45720" rIns="91440" bIns="45720" numCol="1" anchor="t" anchorCtr="0" compatLnSpc="1"/>
            <a:lstStyle/>
            <a:p>
              <a:endParaRPr lang="en-US">
                <a:latin typeface="PT Sans" panose="020B0503020203020204" pitchFamily="34" charset="0"/>
              </a:endParaRPr>
            </a:p>
          </p:txBody>
        </p:sp>
      </p:grpSp>
      <p:grpSp>
        <p:nvGrpSpPr>
          <p:cNvPr id="4" name="Group 3"/>
          <p:cNvGrpSpPr/>
          <p:nvPr/>
        </p:nvGrpSpPr>
        <p:grpSpPr>
          <a:xfrm>
            <a:off x="5528310" y="3511950"/>
            <a:ext cx="262890" cy="262890"/>
            <a:chOff x="5528310" y="3511950"/>
            <a:chExt cx="262890" cy="262890"/>
          </a:xfrm>
        </p:grpSpPr>
        <p:sp>
          <p:nvSpPr>
            <p:cNvPr id="18" name="Oval 17"/>
            <p:cNvSpPr/>
            <p:nvPr/>
          </p:nvSpPr>
          <p:spPr>
            <a:xfrm>
              <a:off x="5528310" y="3511950"/>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15"/>
            <p:cNvSpPr>
              <a:spLocks noEditPoints="1"/>
            </p:cNvSpPr>
            <p:nvPr/>
          </p:nvSpPr>
          <p:spPr bwMode="auto">
            <a:xfrm>
              <a:off x="5605011" y="3575424"/>
              <a:ext cx="146774" cy="132602"/>
            </a:xfrm>
            <a:custGeom>
              <a:avLst/>
              <a:gdLst>
                <a:gd name="T0" fmla="*/ 213 w 266"/>
                <a:gd name="T1" fmla="*/ 211 h 239"/>
                <a:gd name="T2" fmla="*/ 213 w 266"/>
                <a:gd name="T3" fmla="*/ 239 h 239"/>
                <a:gd name="T4" fmla="*/ 0 w 266"/>
                <a:gd name="T5" fmla="*/ 239 h 239"/>
                <a:gd name="T6" fmla="*/ 0 w 266"/>
                <a:gd name="T7" fmla="*/ 186 h 239"/>
                <a:gd name="T8" fmla="*/ 21 w 266"/>
                <a:gd name="T9" fmla="*/ 179 h 239"/>
                <a:gd name="T10" fmla="*/ 65 w 266"/>
                <a:gd name="T11" fmla="*/ 135 h 239"/>
                <a:gd name="T12" fmla="*/ 51 w 266"/>
                <a:gd name="T13" fmla="*/ 103 h 239"/>
                <a:gd name="T14" fmla="*/ 38 w 266"/>
                <a:gd name="T15" fmla="*/ 80 h 239"/>
                <a:gd name="T16" fmla="*/ 43 w 266"/>
                <a:gd name="T17" fmla="*/ 69 h 239"/>
                <a:gd name="T18" fmla="*/ 39 w 266"/>
                <a:gd name="T19" fmla="*/ 46 h 239"/>
                <a:gd name="T20" fmla="*/ 93 w 266"/>
                <a:gd name="T21" fmla="*/ 0 h 239"/>
                <a:gd name="T22" fmla="*/ 146 w 266"/>
                <a:gd name="T23" fmla="*/ 46 h 239"/>
                <a:gd name="T24" fmla="*/ 142 w 266"/>
                <a:gd name="T25" fmla="*/ 69 h 239"/>
                <a:gd name="T26" fmla="*/ 148 w 266"/>
                <a:gd name="T27" fmla="*/ 80 h 239"/>
                <a:gd name="T28" fmla="*/ 135 w 266"/>
                <a:gd name="T29" fmla="*/ 103 h 239"/>
                <a:gd name="T30" fmla="*/ 121 w 266"/>
                <a:gd name="T31" fmla="*/ 135 h 239"/>
                <a:gd name="T32" fmla="*/ 164 w 266"/>
                <a:gd name="T33" fmla="*/ 179 h 239"/>
                <a:gd name="T34" fmla="*/ 213 w 266"/>
                <a:gd name="T35" fmla="*/ 211 h 239"/>
                <a:gd name="T36" fmla="*/ 266 w 266"/>
                <a:gd name="T37" fmla="*/ 106 h 239"/>
                <a:gd name="T38" fmla="*/ 266 w 266"/>
                <a:gd name="T39" fmla="*/ 133 h 239"/>
                <a:gd name="T40" fmla="*/ 226 w 266"/>
                <a:gd name="T41" fmla="*/ 133 h 239"/>
                <a:gd name="T42" fmla="*/ 226 w 266"/>
                <a:gd name="T43" fmla="*/ 173 h 239"/>
                <a:gd name="T44" fmla="*/ 199 w 266"/>
                <a:gd name="T45" fmla="*/ 173 h 239"/>
                <a:gd name="T46" fmla="*/ 199 w 266"/>
                <a:gd name="T47" fmla="*/ 133 h 239"/>
                <a:gd name="T48" fmla="*/ 159 w 266"/>
                <a:gd name="T49" fmla="*/ 133 h 239"/>
                <a:gd name="T50" fmla="*/ 159 w 266"/>
                <a:gd name="T51" fmla="*/ 106 h 239"/>
                <a:gd name="T52" fmla="*/ 199 w 266"/>
                <a:gd name="T53" fmla="*/ 106 h 239"/>
                <a:gd name="T54" fmla="*/ 199 w 266"/>
                <a:gd name="T55" fmla="*/ 66 h 239"/>
                <a:gd name="T56" fmla="*/ 226 w 266"/>
                <a:gd name="T57" fmla="*/ 66 h 239"/>
                <a:gd name="T58" fmla="*/ 226 w 266"/>
                <a:gd name="T59" fmla="*/ 106 h 239"/>
                <a:gd name="T60" fmla="*/ 266 w 266"/>
                <a:gd name="T61" fmla="*/ 10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239">
                  <a:moveTo>
                    <a:pt x="213" y="211"/>
                  </a:moveTo>
                  <a:cubicBezTo>
                    <a:pt x="213" y="219"/>
                    <a:pt x="213" y="239"/>
                    <a:pt x="213" y="239"/>
                  </a:cubicBezTo>
                  <a:cubicBezTo>
                    <a:pt x="0" y="239"/>
                    <a:pt x="0" y="239"/>
                    <a:pt x="0" y="239"/>
                  </a:cubicBezTo>
                  <a:cubicBezTo>
                    <a:pt x="0" y="186"/>
                    <a:pt x="0" y="186"/>
                    <a:pt x="0" y="186"/>
                  </a:cubicBezTo>
                  <a:cubicBezTo>
                    <a:pt x="8" y="182"/>
                    <a:pt x="18" y="180"/>
                    <a:pt x="21" y="179"/>
                  </a:cubicBezTo>
                  <a:cubicBezTo>
                    <a:pt x="54" y="167"/>
                    <a:pt x="65" y="157"/>
                    <a:pt x="65" y="135"/>
                  </a:cubicBezTo>
                  <a:cubicBezTo>
                    <a:pt x="65" y="122"/>
                    <a:pt x="55" y="126"/>
                    <a:pt x="51" y="103"/>
                  </a:cubicBezTo>
                  <a:cubicBezTo>
                    <a:pt x="48" y="93"/>
                    <a:pt x="40" y="103"/>
                    <a:pt x="38" y="80"/>
                  </a:cubicBezTo>
                  <a:cubicBezTo>
                    <a:pt x="38" y="71"/>
                    <a:pt x="43" y="69"/>
                    <a:pt x="43" y="69"/>
                  </a:cubicBezTo>
                  <a:cubicBezTo>
                    <a:pt x="43" y="69"/>
                    <a:pt x="41" y="56"/>
                    <a:pt x="39" y="46"/>
                  </a:cubicBezTo>
                  <a:cubicBezTo>
                    <a:pt x="38" y="33"/>
                    <a:pt x="47" y="0"/>
                    <a:pt x="93" y="0"/>
                  </a:cubicBezTo>
                  <a:cubicBezTo>
                    <a:pt x="139" y="0"/>
                    <a:pt x="147" y="33"/>
                    <a:pt x="146" y="46"/>
                  </a:cubicBezTo>
                  <a:cubicBezTo>
                    <a:pt x="145" y="56"/>
                    <a:pt x="142" y="69"/>
                    <a:pt x="142" y="69"/>
                  </a:cubicBezTo>
                  <a:cubicBezTo>
                    <a:pt x="142" y="69"/>
                    <a:pt x="148" y="71"/>
                    <a:pt x="148" y="80"/>
                  </a:cubicBezTo>
                  <a:cubicBezTo>
                    <a:pt x="146" y="103"/>
                    <a:pt x="137" y="93"/>
                    <a:pt x="135" y="103"/>
                  </a:cubicBezTo>
                  <a:cubicBezTo>
                    <a:pt x="131" y="126"/>
                    <a:pt x="121" y="122"/>
                    <a:pt x="121" y="135"/>
                  </a:cubicBezTo>
                  <a:cubicBezTo>
                    <a:pt x="121" y="157"/>
                    <a:pt x="131" y="167"/>
                    <a:pt x="164" y="179"/>
                  </a:cubicBezTo>
                  <a:cubicBezTo>
                    <a:pt x="197" y="191"/>
                    <a:pt x="213" y="203"/>
                    <a:pt x="213" y="211"/>
                  </a:cubicBezTo>
                  <a:close/>
                  <a:moveTo>
                    <a:pt x="266" y="106"/>
                  </a:moveTo>
                  <a:cubicBezTo>
                    <a:pt x="266" y="133"/>
                    <a:pt x="266" y="133"/>
                    <a:pt x="266" y="133"/>
                  </a:cubicBezTo>
                  <a:cubicBezTo>
                    <a:pt x="226" y="133"/>
                    <a:pt x="226" y="133"/>
                    <a:pt x="226" y="133"/>
                  </a:cubicBezTo>
                  <a:cubicBezTo>
                    <a:pt x="226" y="173"/>
                    <a:pt x="226" y="173"/>
                    <a:pt x="226" y="173"/>
                  </a:cubicBezTo>
                  <a:cubicBezTo>
                    <a:pt x="199" y="173"/>
                    <a:pt x="199" y="173"/>
                    <a:pt x="199" y="173"/>
                  </a:cubicBezTo>
                  <a:cubicBezTo>
                    <a:pt x="199" y="133"/>
                    <a:pt x="199" y="133"/>
                    <a:pt x="199" y="133"/>
                  </a:cubicBezTo>
                  <a:cubicBezTo>
                    <a:pt x="159" y="133"/>
                    <a:pt x="159" y="133"/>
                    <a:pt x="159" y="133"/>
                  </a:cubicBezTo>
                  <a:cubicBezTo>
                    <a:pt x="159" y="106"/>
                    <a:pt x="159" y="106"/>
                    <a:pt x="159" y="106"/>
                  </a:cubicBezTo>
                  <a:cubicBezTo>
                    <a:pt x="199" y="106"/>
                    <a:pt x="199" y="106"/>
                    <a:pt x="199" y="106"/>
                  </a:cubicBezTo>
                  <a:cubicBezTo>
                    <a:pt x="199" y="66"/>
                    <a:pt x="199" y="66"/>
                    <a:pt x="199" y="66"/>
                  </a:cubicBezTo>
                  <a:cubicBezTo>
                    <a:pt x="226" y="66"/>
                    <a:pt x="226" y="66"/>
                    <a:pt x="226" y="66"/>
                  </a:cubicBezTo>
                  <a:cubicBezTo>
                    <a:pt x="226" y="106"/>
                    <a:pt x="226" y="106"/>
                    <a:pt x="226" y="106"/>
                  </a:cubicBezTo>
                  <a:lnTo>
                    <a:pt x="266" y="106"/>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7" name="TextBox 26"/>
          <p:cNvSpPr txBox="1"/>
          <p:nvPr/>
        </p:nvSpPr>
        <p:spPr>
          <a:xfrm>
            <a:off x="5957888" y="3496813"/>
            <a:ext cx="2589211" cy="289823"/>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User Friendly: </a:t>
            </a: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5" name="Group 4"/>
          <p:cNvGrpSpPr/>
          <p:nvPr/>
        </p:nvGrpSpPr>
        <p:grpSpPr>
          <a:xfrm>
            <a:off x="5528310" y="3976751"/>
            <a:ext cx="262890" cy="262890"/>
            <a:chOff x="5528310" y="3976751"/>
            <a:chExt cx="262890" cy="262890"/>
          </a:xfrm>
        </p:grpSpPr>
        <p:sp>
          <p:nvSpPr>
            <p:cNvPr id="20" name="Oval 19"/>
            <p:cNvSpPr/>
            <p:nvPr/>
          </p:nvSpPr>
          <p:spPr>
            <a:xfrm>
              <a:off x="5528310" y="3976751"/>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13"/>
            <p:cNvSpPr>
              <a:spLocks noEditPoints="1"/>
            </p:cNvSpPr>
            <p:nvPr/>
          </p:nvSpPr>
          <p:spPr bwMode="auto">
            <a:xfrm>
              <a:off x="5584628" y="4055680"/>
              <a:ext cx="145762" cy="132602"/>
            </a:xfrm>
            <a:custGeom>
              <a:avLst/>
              <a:gdLst>
                <a:gd name="T0" fmla="*/ 170 w 265"/>
                <a:gd name="T1" fmla="*/ 149 h 239"/>
                <a:gd name="T2" fmla="*/ 172 w 265"/>
                <a:gd name="T3" fmla="*/ 149 h 239"/>
                <a:gd name="T4" fmla="*/ 172 w 265"/>
                <a:gd name="T5" fmla="*/ 173 h 239"/>
                <a:gd name="T6" fmla="*/ 146 w 265"/>
                <a:gd name="T7" fmla="*/ 199 h 239"/>
                <a:gd name="T8" fmla="*/ 79 w 265"/>
                <a:gd name="T9" fmla="*/ 199 h 239"/>
                <a:gd name="T10" fmla="*/ 39 w 265"/>
                <a:gd name="T11" fmla="*/ 239 h 239"/>
                <a:gd name="T12" fmla="*/ 39 w 265"/>
                <a:gd name="T13" fmla="*/ 199 h 239"/>
                <a:gd name="T14" fmla="*/ 26 w 265"/>
                <a:gd name="T15" fmla="*/ 199 h 239"/>
                <a:gd name="T16" fmla="*/ 0 w 265"/>
                <a:gd name="T17" fmla="*/ 173 h 239"/>
                <a:gd name="T18" fmla="*/ 0 w 265"/>
                <a:gd name="T19" fmla="*/ 93 h 239"/>
                <a:gd name="T20" fmla="*/ 26 w 265"/>
                <a:gd name="T21" fmla="*/ 66 h 239"/>
                <a:gd name="T22" fmla="*/ 77 w 265"/>
                <a:gd name="T23" fmla="*/ 66 h 239"/>
                <a:gd name="T24" fmla="*/ 77 w 265"/>
                <a:gd name="T25" fmla="*/ 149 h 239"/>
                <a:gd name="T26" fmla="*/ 170 w 265"/>
                <a:gd name="T27" fmla="*/ 149 h 239"/>
                <a:gd name="T28" fmla="*/ 265 w 265"/>
                <a:gd name="T29" fmla="*/ 27 h 239"/>
                <a:gd name="T30" fmla="*/ 265 w 265"/>
                <a:gd name="T31" fmla="*/ 106 h 239"/>
                <a:gd name="T32" fmla="*/ 239 w 265"/>
                <a:gd name="T33" fmla="*/ 133 h 239"/>
                <a:gd name="T34" fmla="*/ 225 w 265"/>
                <a:gd name="T35" fmla="*/ 133 h 239"/>
                <a:gd name="T36" fmla="*/ 225 w 265"/>
                <a:gd name="T37" fmla="*/ 173 h 239"/>
                <a:gd name="T38" fmla="*/ 186 w 265"/>
                <a:gd name="T39" fmla="*/ 133 h 239"/>
                <a:gd name="T40" fmla="*/ 93 w 265"/>
                <a:gd name="T41" fmla="*/ 133 h 239"/>
                <a:gd name="T42" fmla="*/ 93 w 265"/>
                <a:gd name="T43" fmla="*/ 27 h 239"/>
                <a:gd name="T44" fmla="*/ 119 w 265"/>
                <a:gd name="T45" fmla="*/ 0 h 239"/>
                <a:gd name="T46" fmla="*/ 239 w 265"/>
                <a:gd name="T47" fmla="*/ 0 h 239"/>
                <a:gd name="T48" fmla="*/ 265 w 265"/>
                <a:gd name="T49" fmla="*/ 2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5" h="239">
                  <a:moveTo>
                    <a:pt x="170" y="149"/>
                  </a:moveTo>
                  <a:cubicBezTo>
                    <a:pt x="171" y="149"/>
                    <a:pt x="172" y="149"/>
                    <a:pt x="172" y="149"/>
                  </a:cubicBezTo>
                  <a:cubicBezTo>
                    <a:pt x="172" y="173"/>
                    <a:pt x="172" y="173"/>
                    <a:pt x="172" y="173"/>
                  </a:cubicBezTo>
                  <a:cubicBezTo>
                    <a:pt x="172" y="188"/>
                    <a:pt x="161" y="199"/>
                    <a:pt x="146" y="199"/>
                  </a:cubicBezTo>
                  <a:cubicBezTo>
                    <a:pt x="79" y="199"/>
                    <a:pt x="79" y="199"/>
                    <a:pt x="79" y="199"/>
                  </a:cubicBezTo>
                  <a:cubicBezTo>
                    <a:pt x="39" y="239"/>
                    <a:pt x="39" y="239"/>
                    <a:pt x="39" y="239"/>
                  </a:cubicBezTo>
                  <a:cubicBezTo>
                    <a:pt x="39" y="199"/>
                    <a:pt x="39" y="199"/>
                    <a:pt x="39" y="199"/>
                  </a:cubicBezTo>
                  <a:cubicBezTo>
                    <a:pt x="26" y="199"/>
                    <a:pt x="26" y="199"/>
                    <a:pt x="26" y="199"/>
                  </a:cubicBezTo>
                  <a:cubicBezTo>
                    <a:pt x="12" y="199"/>
                    <a:pt x="0" y="188"/>
                    <a:pt x="0" y="173"/>
                  </a:cubicBezTo>
                  <a:cubicBezTo>
                    <a:pt x="0" y="93"/>
                    <a:pt x="0" y="93"/>
                    <a:pt x="0" y="93"/>
                  </a:cubicBezTo>
                  <a:cubicBezTo>
                    <a:pt x="0" y="79"/>
                    <a:pt x="12" y="66"/>
                    <a:pt x="26" y="66"/>
                  </a:cubicBezTo>
                  <a:cubicBezTo>
                    <a:pt x="77" y="66"/>
                    <a:pt x="77" y="66"/>
                    <a:pt x="77" y="66"/>
                  </a:cubicBezTo>
                  <a:cubicBezTo>
                    <a:pt x="77" y="149"/>
                    <a:pt x="77" y="149"/>
                    <a:pt x="77" y="149"/>
                  </a:cubicBezTo>
                  <a:lnTo>
                    <a:pt x="170" y="149"/>
                  </a:lnTo>
                  <a:close/>
                  <a:moveTo>
                    <a:pt x="265" y="27"/>
                  </a:moveTo>
                  <a:cubicBezTo>
                    <a:pt x="265" y="106"/>
                    <a:pt x="265" y="106"/>
                    <a:pt x="265" y="106"/>
                  </a:cubicBezTo>
                  <a:cubicBezTo>
                    <a:pt x="265" y="121"/>
                    <a:pt x="253" y="133"/>
                    <a:pt x="239" y="133"/>
                  </a:cubicBezTo>
                  <a:cubicBezTo>
                    <a:pt x="225" y="133"/>
                    <a:pt x="225" y="133"/>
                    <a:pt x="225" y="133"/>
                  </a:cubicBezTo>
                  <a:cubicBezTo>
                    <a:pt x="225" y="173"/>
                    <a:pt x="225" y="173"/>
                    <a:pt x="225" y="173"/>
                  </a:cubicBezTo>
                  <a:cubicBezTo>
                    <a:pt x="186" y="133"/>
                    <a:pt x="186" y="133"/>
                    <a:pt x="186" y="133"/>
                  </a:cubicBezTo>
                  <a:cubicBezTo>
                    <a:pt x="93" y="133"/>
                    <a:pt x="93" y="133"/>
                    <a:pt x="93" y="133"/>
                  </a:cubicBezTo>
                  <a:cubicBezTo>
                    <a:pt x="93" y="27"/>
                    <a:pt x="93" y="27"/>
                    <a:pt x="93" y="27"/>
                  </a:cubicBezTo>
                  <a:cubicBezTo>
                    <a:pt x="93" y="12"/>
                    <a:pt x="105" y="0"/>
                    <a:pt x="119" y="0"/>
                  </a:cubicBezTo>
                  <a:cubicBezTo>
                    <a:pt x="239" y="0"/>
                    <a:pt x="239" y="0"/>
                    <a:pt x="239" y="0"/>
                  </a:cubicBezTo>
                  <a:cubicBezTo>
                    <a:pt x="253" y="0"/>
                    <a:pt x="265" y="12"/>
                    <a:pt x="265" y="2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8" name="TextBox 27"/>
          <p:cNvSpPr txBox="1"/>
          <p:nvPr/>
        </p:nvSpPr>
        <p:spPr>
          <a:xfrm>
            <a:off x="5957888" y="3963284"/>
            <a:ext cx="2589211" cy="289823"/>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Social Support: </a:t>
            </a: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pic>
        <p:nvPicPr>
          <p:cNvPr id="10" name="图片占位符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222" r="22222"/>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26569" flipH="1">
            <a:off x="3214205" y="-47832"/>
            <a:ext cx="854087" cy="3831269"/>
          </a:xfrm>
          <a:prstGeom prst="rect">
            <a:avLst/>
          </a:prstGeom>
        </p:spPr>
      </p:pic>
      <p:sp>
        <p:nvSpPr>
          <p:cNvPr id="6" name="Parallelogram 5"/>
          <p:cNvSpPr/>
          <p:nvPr/>
        </p:nvSpPr>
        <p:spPr>
          <a:xfrm>
            <a:off x="431457" y="1431665"/>
            <a:ext cx="1869621" cy="2628900"/>
          </a:xfrm>
          <a:prstGeom prst="parallelogram">
            <a:avLst>
              <a:gd name="adj" fmla="val 5775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5" name="Parallelogram 4"/>
          <p:cNvSpPr/>
          <p:nvPr/>
        </p:nvSpPr>
        <p:spPr>
          <a:xfrm>
            <a:off x="2065565" y="0"/>
            <a:ext cx="1869621" cy="3526971"/>
          </a:xfrm>
          <a:prstGeom prst="parallelogram">
            <a:avLst>
              <a:gd name="adj" fmla="val 765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7" name="Title 4"/>
          <p:cNvSpPr txBox="1"/>
          <p:nvPr/>
        </p:nvSpPr>
        <p:spPr>
          <a:xfrm>
            <a:off x="4298213" y="1459666"/>
            <a:ext cx="3877355" cy="1577449"/>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lnSpc>
                <a:spcPct val="100000"/>
              </a:lnSpc>
            </a:pPr>
            <a:r>
              <a:rPr lang="en-US" b="1" dirty="0"/>
              <a:t>Amazing Presentation, only Style remains </a:t>
            </a:r>
            <a:r>
              <a:rPr lang="en-US" b="1"/>
              <a:t>the same.</a:t>
            </a:r>
            <a:endParaRPr lang="en-US" b="1" dirty="0"/>
          </a:p>
        </p:txBody>
      </p:sp>
      <p:sp>
        <p:nvSpPr>
          <p:cNvPr id="8" name="TextBox 7"/>
          <p:cNvSpPr txBox="1"/>
          <p:nvPr/>
        </p:nvSpPr>
        <p:spPr>
          <a:xfrm>
            <a:off x="4298213" y="1228834"/>
            <a:ext cx="1903406"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A B O U T    C O M P A N Y</a:t>
            </a:r>
          </a:p>
        </p:txBody>
      </p:sp>
      <p:sp>
        <p:nvSpPr>
          <p:cNvPr id="9" name="TextBox 8"/>
          <p:cNvSpPr txBox="1"/>
          <p:nvPr/>
        </p:nvSpPr>
        <p:spPr>
          <a:xfrm>
            <a:off x="4579478" y="2910649"/>
            <a:ext cx="3596090" cy="1288045"/>
          </a:xfrm>
          <a:prstGeom prst="rect">
            <a:avLst/>
          </a:prstGeom>
          <a:noFill/>
        </p:spPr>
        <p:txBody>
          <a:bodyPr wrap="square" lIns="68580" tIns="34290" rIns="68580" bIns="34290" rtlCol="0">
            <a:spAutoFit/>
          </a:bodyPr>
          <a:lstStyle/>
          <a:p>
            <a:pPr>
              <a:lnSpc>
                <a:spcPct val="120000"/>
              </a:lnSpc>
            </a:pPr>
            <a:r>
              <a:rPr lang="en-US" sz="1100" dirty="0" err="1">
                <a:latin typeface="Playfair Display" charset="0"/>
                <a:ea typeface="Playfair Display" charset="0"/>
                <a:cs typeface="Playfair Display" charset="0"/>
              </a:rPr>
              <a:t>Lorem</a:t>
            </a:r>
            <a:r>
              <a:rPr lang="en-US" sz="1100" dirty="0">
                <a:latin typeface="Playfair Display" charset="0"/>
                <a:ea typeface="Playfair Display" charset="0"/>
                <a:cs typeface="Playfair Display" charset="0"/>
              </a:rPr>
              <a:t> </a:t>
            </a:r>
            <a:r>
              <a:rPr lang="en-US" sz="1100" dirty="0" err="1">
                <a:latin typeface="Playfair Display" charset="0"/>
                <a:ea typeface="Playfair Display" charset="0"/>
                <a:cs typeface="Playfair Display" charset="0"/>
              </a:rPr>
              <a:t>Ipsum</a:t>
            </a:r>
            <a:r>
              <a:rPr lang="en-US" sz="1100" dirty="0">
                <a:latin typeface="Playfair Display" charset="0"/>
                <a:ea typeface="Playfair Display" charset="0"/>
                <a:cs typeface="Playfair Display" charset="0"/>
              </a:rPr>
              <a:t> is simply dummy text of the printing and typesetting industry. </a:t>
            </a:r>
            <a:r>
              <a:rPr lang="en-US" sz="1100" dirty="0" err="1">
                <a:latin typeface="Playfair Display" charset="0"/>
                <a:ea typeface="Playfair Display" charset="0"/>
                <a:cs typeface="Playfair Display" charset="0"/>
              </a:rPr>
              <a:t>Lorem</a:t>
            </a:r>
            <a:r>
              <a:rPr lang="en-US" sz="1100" dirty="0">
                <a:latin typeface="Playfair Display" charset="0"/>
                <a:ea typeface="Playfair Display" charset="0"/>
                <a:cs typeface="Playfair Display" charset="0"/>
              </a:rPr>
              <a:t> </a:t>
            </a:r>
            <a:r>
              <a:rPr lang="en-US" sz="1100" dirty="0" err="1">
                <a:latin typeface="Playfair Display" charset="0"/>
                <a:ea typeface="Playfair Display" charset="0"/>
                <a:cs typeface="Playfair Display" charset="0"/>
              </a:rPr>
              <a:t>Ipsum</a:t>
            </a:r>
            <a:r>
              <a:rPr lang="en-US" sz="1100" dirty="0">
                <a:latin typeface="Playfair Display" charset="0"/>
                <a:ea typeface="Playfair Display" charset="0"/>
                <a:cs typeface="Playfair Display" charset="0"/>
              </a:rPr>
              <a:t> has been the industry's standard dummy text ever since the 1500s, when an unknown printer took a galley of type and scrambled it to make a type specimen book. It has survived not only five centuries,</a:t>
            </a:r>
          </a:p>
        </p:txBody>
      </p:sp>
      <p:pic>
        <p:nvPicPr>
          <p:cNvPr id="3" name="图片占位符 2"/>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2032" r="22032"/>
          <a:stretch>
            <a:fillRect/>
          </a:stretch>
        </p:blipFill>
        <p:spPr/>
      </p:pic>
      <p:sp>
        <p:nvSpPr>
          <p:cNvPr id="10" name="Parallelogram 9"/>
          <p:cNvSpPr/>
          <p:nvPr/>
        </p:nvSpPr>
        <p:spPr>
          <a:xfrm>
            <a:off x="1727173" y="3671765"/>
            <a:ext cx="2269662" cy="420097"/>
          </a:xfrm>
          <a:prstGeom prst="parallelogram">
            <a:avLst/>
          </a:prstGeom>
          <a:solidFill>
            <a:schemeClr val="bg1"/>
          </a:solidFill>
          <a:ln>
            <a:noFill/>
          </a:ln>
          <a:effectLst>
            <a:outerShdw blurRad="165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b"/>
          <a:lstStyle/>
          <a:p>
            <a:r>
              <a:rPr lang="en-US" sz="1100" i="1">
                <a:solidFill>
                  <a:schemeClr val="tx1"/>
                </a:solidFill>
                <a:latin typeface="Playfair Display" charset="0"/>
                <a:ea typeface="Playfair Display" charset="0"/>
                <a:cs typeface="Playfair Display" charset="0"/>
              </a:rPr>
              <a:t>Creative Designer</a:t>
            </a:r>
          </a:p>
        </p:txBody>
      </p:sp>
      <p:sp>
        <p:nvSpPr>
          <p:cNvPr id="11" name="Parallelogram 10"/>
          <p:cNvSpPr/>
          <p:nvPr/>
        </p:nvSpPr>
        <p:spPr>
          <a:xfrm>
            <a:off x="1589557" y="3421241"/>
            <a:ext cx="2164298" cy="350573"/>
          </a:xfrm>
          <a:prstGeom prst="parallelogram">
            <a:avLst/>
          </a:prstGeom>
          <a:solidFill>
            <a:schemeClr val="tx1"/>
          </a:solidFill>
          <a:ln>
            <a:noFill/>
          </a:ln>
          <a:effectLst>
            <a:outerShdw blurRad="2032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1500" b="1" dirty="0">
                <a:latin typeface="Roboto Condensed" charset="0"/>
                <a:ea typeface="Roboto Condensed" charset="0"/>
                <a:cs typeface="Roboto Condensed" charset="0"/>
              </a:rPr>
              <a:t>John Doe</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25791" flipH="1">
            <a:off x="3828606" y="819157"/>
            <a:ext cx="854087" cy="24044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2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8" dur="2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40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2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2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6"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4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1+#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2000" fill="hold"/>
                                            <p:tgtEl>
                                              <p:spTgt spid="9"/>
                                            </p:tgtEl>
                                            <p:attrNameLst>
                                              <p:attrName>ppt_x</p:attrName>
                                            </p:attrNameLst>
                                          </p:cBhvr>
                                          <p:tavLst>
                                            <p:tav tm="0">
                                              <p:val>
                                                <p:strVal val="1+#ppt_w/2"/>
                                              </p:val>
                                            </p:tav>
                                            <p:tav tm="100000">
                                              <p:val>
                                                <p:strVal val="#ppt_x"/>
                                              </p:val>
                                            </p:tav>
                                          </p:tavLst>
                                        </p:anim>
                                        <p:anim calcmode="lin" valueType="num">
                                          <p:cBhvr additive="base">
                                            <p:cTn id="16"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2" y="-9268"/>
            <a:ext cx="3247176" cy="4855156"/>
          </a:xfrm>
          <a:custGeom>
            <a:avLst/>
            <a:gdLst>
              <a:gd name="connsiteX0" fmla="*/ 410480 w 4329568"/>
              <a:gd name="connsiteY0" fmla="*/ 4188952 h 6473541"/>
              <a:gd name="connsiteX1" fmla="*/ 403302 w 4329568"/>
              <a:gd name="connsiteY1" fmla="*/ 4189746 h 6473541"/>
              <a:gd name="connsiteX2" fmla="*/ 398247 w 4329568"/>
              <a:gd name="connsiteY2" fmla="*/ 4214385 h 6473541"/>
              <a:gd name="connsiteX3" fmla="*/ 315436 w 4329568"/>
              <a:gd name="connsiteY3" fmla="*/ 4300420 h 6473541"/>
              <a:gd name="connsiteX4" fmla="*/ 398247 w 4329568"/>
              <a:gd name="connsiteY4" fmla="*/ 4214385 h 6473541"/>
              <a:gd name="connsiteX5" fmla="*/ 410480 w 4329568"/>
              <a:gd name="connsiteY5" fmla="*/ 4188952 h 6473541"/>
              <a:gd name="connsiteX6" fmla="*/ 3226500 w 4329568"/>
              <a:gd name="connsiteY6" fmla="*/ 4182512 h 6473541"/>
              <a:gd name="connsiteX7" fmla="*/ 3226500 w 4329568"/>
              <a:gd name="connsiteY7" fmla="*/ 4182512 h 6473541"/>
              <a:gd name="connsiteX8" fmla="*/ 3234205 w 4329568"/>
              <a:gd name="connsiteY8" fmla="*/ 3439252 h 6473541"/>
              <a:gd name="connsiteX9" fmla="*/ 3214635 w 4329568"/>
              <a:gd name="connsiteY9" fmla="*/ 3451503 h 6473541"/>
              <a:gd name="connsiteX10" fmla="*/ 3234205 w 4329568"/>
              <a:gd name="connsiteY10" fmla="*/ 3439252 h 6473541"/>
              <a:gd name="connsiteX11" fmla="*/ 3446683 w 4329568"/>
              <a:gd name="connsiteY11" fmla="*/ 2659332 h 6473541"/>
              <a:gd name="connsiteX12" fmla="*/ 3446712 w 4329568"/>
              <a:gd name="connsiteY12" fmla="*/ 2659359 h 6473541"/>
              <a:gd name="connsiteX13" fmla="*/ 3439054 w 4329568"/>
              <a:gd name="connsiteY13" fmla="*/ 2669771 h 6473541"/>
              <a:gd name="connsiteX14" fmla="*/ 3372700 w 4329568"/>
              <a:gd name="connsiteY14" fmla="*/ 2755404 h 6473541"/>
              <a:gd name="connsiteX15" fmla="*/ 3446683 w 4329568"/>
              <a:gd name="connsiteY15" fmla="*/ 2659332 h 6473541"/>
              <a:gd name="connsiteX16" fmla="*/ 478541 w 4329568"/>
              <a:gd name="connsiteY16" fmla="*/ 2369534 h 6473541"/>
              <a:gd name="connsiteX17" fmla="*/ 473423 w 4329568"/>
              <a:gd name="connsiteY17" fmla="*/ 2374246 h 6473541"/>
              <a:gd name="connsiteX18" fmla="*/ 474957 w 4329568"/>
              <a:gd name="connsiteY18" fmla="*/ 2411424 h 6473541"/>
              <a:gd name="connsiteX19" fmla="*/ 435641 w 4329568"/>
              <a:gd name="connsiteY19" fmla="*/ 2417807 h 6473541"/>
              <a:gd name="connsiteX20" fmla="*/ 474957 w 4329568"/>
              <a:gd name="connsiteY20" fmla="*/ 2411424 h 6473541"/>
              <a:gd name="connsiteX21" fmla="*/ 478541 w 4329568"/>
              <a:gd name="connsiteY21" fmla="*/ 2369534 h 6473541"/>
              <a:gd name="connsiteX22" fmla="*/ 2128771 w 4329568"/>
              <a:gd name="connsiteY22" fmla="*/ 0 h 6473541"/>
              <a:gd name="connsiteX23" fmla="*/ 4204338 w 4329568"/>
              <a:gd name="connsiteY23" fmla="*/ 0 h 6473541"/>
              <a:gd name="connsiteX24" fmla="*/ 4159562 w 4329568"/>
              <a:gd name="connsiteY24" fmla="*/ 111229 h 6473541"/>
              <a:gd name="connsiteX25" fmla="*/ 4117194 w 4329568"/>
              <a:gd name="connsiteY25" fmla="*/ 247153 h 6473541"/>
              <a:gd name="connsiteX26" fmla="*/ 4134202 w 4329568"/>
              <a:gd name="connsiteY26" fmla="*/ 252457 h 6473541"/>
              <a:gd name="connsiteX27" fmla="*/ 4151217 w 4329568"/>
              <a:gd name="connsiteY27" fmla="*/ 257761 h 6473541"/>
              <a:gd name="connsiteX28" fmla="*/ 4217013 w 4329568"/>
              <a:gd name="connsiteY28" fmla="*/ 166422 h 6473541"/>
              <a:gd name="connsiteX29" fmla="*/ 4327428 w 4329568"/>
              <a:gd name="connsiteY29" fmla="*/ 51707 h 6473541"/>
              <a:gd name="connsiteX30" fmla="*/ 4070653 w 4329568"/>
              <a:gd name="connsiteY30" fmla="*/ 456347 h 6473541"/>
              <a:gd name="connsiteX31" fmla="*/ 4038877 w 4329568"/>
              <a:gd name="connsiteY31" fmla="*/ 558291 h 6473541"/>
              <a:gd name="connsiteX32" fmla="*/ 4106923 w 4329568"/>
              <a:gd name="connsiteY32" fmla="*/ 579500 h 6473541"/>
              <a:gd name="connsiteX33" fmla="*/ 3740853 w 4329568"/>
              <a:gd name="connsiteY33" fmla="*/ 1155135 h 6473541"/>
              <a:gd name="connsiteX34" fmla="*/ 3707954 w 4329568"/>
              <a:gd name="connsiteY34" fmla="*/ 1200802 h 6473541"/>
              <a:gd name="connsiteX35" fmla="*/ 3731385 w 4329568"/>
              <a:gd name="connsiteY35" fmla="*/ 1245392 h 6473541"/>
              <a:gd name="connsiteX36" fmla="*/ 3781296 w 4329568"/>
              <a:gd name="connsiteY36" fmla="*/ 1205025 h 6473541"/>
              <a:gd name="connsiteX37" fmla="*/ 3798311 w 4329568"/>
              <a:gd name="connsiteY37" fmla="*/ 1210328 h 6473541"/>
              <a:gd name="connsiteX38" fmla="*/ 3858811 w 4329568"/>
              <a:gd name="connsiteY38" fmla="*/ 1135976 h 6473541"/>
              <a:gd name="connsiteX39" fmla="*/ 3881119 w 4329568"/>
              <a:gd name="connsiteY39" fmla="*/ 1124290 h 6473541"/>
              <a:gd name="connsiteX40" fmla="*/ 4024434 w 4329568"/>
              <a:gd name="connsiteY40" fmla="*/ 963907 h 6473541"/>
              <a:gd name="connsiteX41" fmla="*/ 4036150 w 4329568"/>
              <a:gd name="connsiteY41" fmla="*/ 986194 h 6473541"/>
              <a:gd name="connsiteX42" fmla="*/ 4052038 w 4329568"/>
              <a:gd name="connsiteY42" fmla="*/ 935226 h 6473541"/>
              <a:gd name="connsiteX43" fmla="*/ 4108369 w 4329568"/>
              <a:gd name="connsiteY43" fmla="*/ 934141 h 6473541"/>
              <a:gd name="connsiteX44" fmla="*/ 4212361 w 4329568"/>
              <a:gd name="connsiteY44" fmla="*/ 780140 h 6473541"/>
              <a:gd name="connsiteX45" fmla="*/ 4114785 w 4329568"/>
              <a:gd name="connsiteY45" fmla="*/ 973426 h 6473541"/>
              <a:gd name="connsiteX46" fmla="*/ 4022509 w 4329568"/>
              <a:gd name="connsiteY46" fmla="*/ 1149721 h 6473541"/>
              <a:gd name="connsiteX47" fmla="*/ 4159404 w 4329568"/>
              <a:gd name="connsiteY47" fmla="*/ 950049 h 6473541"/>
              <a:gd name="connsiteX48" fmla="*/ 3529012 w 4329568"/>
              <a:gd name="connsiteY48" fmla="*/ 1834764 h 6473541"/>
              <a:gd name="connsiteX49" fmla="*/ 3321024 w 4329568"/>
              <a:gd name="connsiteY49" fmla="*/ 2142769 h 6473541"/>
              <a:gd name="connsiteX50" fmla="*/ 3345579 w 4329568"/>
              <a:gd name="connsiteY50" fmla="*/ 2243627 h 6473541"/>
              <a:gd name="connsiteX51" fmla="*/ 3366763 w 4329568"/>
              <a:gd name="connsiteY51" fmla="*/ 2175664 h 6473541"/>
              <a:gd name="connsiteX52" fmla="*/ 3362587 w 4329568"/>
              <a:gd name="connsiteY52" fmla="*/ 2248930 h 6473541"/>
              <a:gd name="connsiteX53" fmla="*/ 3428387 w 4329568"/>
              <a:gd name="connsiteY53" fmla="*/ 2157588 h 6473541"/>
              <a:gd name="connsiteX54" fmla="*/ 3474130 w 4329568"/>
              <a:gd name="connsiteY54" fmla="*/ 2190487 h 6473541"/>
              <a:gd name="connsiteX55" fmla="*/ 3452942 w 4329568"/>
              <a:gd name="connsiteY55" fmla="*/ 2258453 h 6473541"/>
              <a:gd name="connsiteX56" fmla="*/ 3534633 w 4329568"/>
              <a:gd name="connsiteY56" fmla="*/ 2116139 h 6473541"/>
              <a:gd name="connsiteX57" fmla="*/ 3448770 w 4329568"/>
              <a:gd name="connsiteY57" fmla="*/ 2331715 h 6473541"/>
              <a:gd name="connsiteX58" fmla="*/ 3536877 w 4329568"/>
              <a:gd name="connsiteY58" fmla="*/ 2228686 h 6473541"/>
              <a:gd name="connsiteX59" fmla="*/ 3576196 w 4329568"/>
              <a:gd name="connsiteY59" fmla="*/ 2222300 h 6473541"/>
              <a:gd name="connsiteX60" fmla="*/ 3725931 w 4329568"/>
              <a:gd name="connsiteY60" fmla="*/ 2101199 h 6473541"/>
              <a:gd name="connsiteX61" fmla="*/ 3260038 w 4329568"/>
              <a:gd name="connsiteY61" fmla="*/ 2757569 h 6473541"/>
              <a:gd name="connsiteX62" fmla="*/ 3311073 w 4329568"/>
              <a:gd name="connsiteY62" fmla="*/ 2773477 h 6473541"/>
              <a:gd name="connsiteX63" fmla="*/ 3343972 w 4329568"/>
              <a:gd name="connsiteY63" fmla="*/ 2727809 h 6473541"/>
              <a:gd name="connsiteX64" fmla="*/ 3321201 w 4329568"/>
              <a:gd name="connsiteY64" fmla="*/ 2817704 h 6473541"/>
              <a:gd name="connsiteX65" fmla="*/ 3317660 w 4329568"/>
              <a:gd name="connsiteY65" fmla="*/ 2827032 h 6473541"/>
              <a:gd name="connsiteX66" fmla="*/ 3312196 w 4329568"/>
              <a:gd name="connsiteY66" fmla="*/ 2829753 h 6473541"/>
              <a:gd name="connsiteX67" fmla="*/ 3317531 w 4329568"/>
              <a:gd name="connsiteY67" fmla="*/ 2827373 h 6473541"/>
              <a:gd name="connsiteX68" fmla="*/ 3317660 w 4329568"/>
              <a:gd name="connsiteY68" fmla="*/ 2827032 h 6473541"/>
              <a:gd name="connsiteX69" fmla="*/ 3317790 w 4329568"/>
              <a:gd name="connsiteY69" fmla="*/ 2826968 h 6473541"/>
              <a:gd name="connsiteX70" fmla="*/ 3447219 w 4329568"/>
              <a:gd name="connsiteY70" fmla="*/ 2659822 h 6473541"/>
              <a:gd name="connsiteX71" fmla="*/ 3446712 w 4329568"/>
              <a:gd name="connsiteY71" fmla="*/ 2659359 h 6473541"/>
              <a:gd name="connsiteX72" fmla="*/ 3507891 w 4329568"/>
              <a:gd name="connsiteY72" fmla="*/ 2576175 h 6473541"/>
              <a:gd name="connsiteX73" fmla="*/ 3664625 w 4329568"/>
              <a:gd name="connsiteY73" fmla="*/ 2417644 h 6473541"/>
              <a:gd name="connsiteX74" fmla="*/ 3572350 w 4329568"/>
              <a:gd name="connsiteY74" fmla="*/ 2593932 h 6473541"/>
              <a:gd name="connsiteX75" fmla="*/ 3215744 w 4329568"/>
              <a:gd name="connsiteY75" fmla="*/ 3079314 h 6473541"/>
              <a:gd name="connsiteX76" fmla="*/ 3215744 w 4329568"/>
              <a:gd name="connsiteY76" fmla="*/ 3079314 h 6473541"/>
              <a:gd name="connsiteX77" fmla="*/ 3414267 w 4329568"/>
              <a:gd name="connsiteY77" fmla="*/ 2861570 h 6473541"/>
              <a:gd name="connsiteX78" fmla="*/ 3284915 w 4329568"/>
              <a:gd name="connsiteY78" fmla="*/ 3156799 h 6473541"/>
              <a:gd name="connsiteX79" fmla="*/ 3471721 w 4329568"/>
              <a:gd name="connsiteY79" fmla="*/ 2916760 h 6473541"/>
              <a:gd name="connsiteX80" fmla="*/ 3664947 w 4329568"/>
              <a:gd name="connsiteY80" fmla="*/ 2716009 h 6473541"/>
              <a:gd name="connsiteX81" fmla="*/ 3313641 w 4329568"/>
              <a:gd name="connsiteY81" fmla="*/ 3184394 h 6473541"/>
              <a:gd name="connsiteX82" fmla="*/ 3337077 w 4329568"/>
              <a:gd name="connsiteY82" fmla="*/ 3228980 h 6473541"/>
              <a:gd name="connsiteX83" fmla="*/ 3403996 w 4329568"/>
              <a:gd name="connsiteY83" fmla="*/ 3193916 h 6473541"/>
              <a:gd name="connsiteX84" fmla="*/ 3239497 w 4329568"/>
              <a:gd name="connsiteY84" fmla="*/ 3422262 h 6473541"/>
              <a:gd name="connsiteX85" fmla="*/ 3481512 w 4329568"/>
              <a:gd name="connsiteY85" fmla="*/ 3124869 h 6473541"/>
              <a:gd name="connsiteX86" fmla="*/ 3164233 w 4329568"/>
              <a:gd name="connsiteY86" fmla="*/ 3603857 h 6473541"/>
              <a:gd name="connsiteX87" fmla="*/ 3164233 w 4329568"/>
              <a:gd name="connsiteY87" fmla="*/ 3603857 h 6473541"/>
              <a:gd name="connsiteX88" fmla="*/ 3554855 w 4329568"/>
              <a:gd name="connsiteY88" fmla="*/ 3129083 h 6473541"/>
              <a:gd name="connsiteX89" fmla="*/ 3523075 w 4329568"/>
              <a:gd name="connsiteY89" fmla="*/ 3231030 h 6473541"/>
              <a:gd name="connsiteX90" fmla="*/ 3445560 w 4329568"/>
              <a:gd name="connsiteY90" fmla="*/ 3300078 h 6473541"/>
              <a:gd name="connsiteX91" fmla="*/ 3046596 w 4329568"/>
              <a:gd name="connsiteY91" fmla="*/ 3921381 h 6473541"/>
              <a:gd name="connsiteX92" fmla="*/ 2996685 w 4329568"/>
              <a:gd name="connsiteY92" fmla="*/ 3961748 h 6473541"/>
              <a:gd name="connsiteX93" fmla="*/ 2963785 w 4329568"/>
              <a:gd name="connsiteY93" fmla="*/ 4007415 h 6473541"/>
              <a:gd name="connsiteX94" fmla="*/ 2963785 w 4329568"/>
              <a:gd name="connsiteY94" fmla="*/ 4007415 h 6473541"/>
              <a:gd name="connsiteX95" fmla="*/ 2996685 w 4329568"/>
              <a:gd name="connsiteY95" fmla="*/ 3961748 h 6473541"/>
              <a:gd name="connsiteX96" fmla="*/ 3046596 w 4329568"/>
              <a:gd name="connsiteY96" fmla="*/ 3921381 h 6473541"/>
              <a:gd name="connsiteX97" fmla="*/ 3692072 w 4329568"/>
              <a:gd name="connsiteY97" fmla="*/ 3227784 h 6473541"/>
              <a:gd name="connsiteX98" fmla="*/ 3369493 w 4329568"/>
              <a:gd name="connsiteY98" fmla="*/ 3723763 h 6473541"/>
              <a:gd name="connsiteX99" fmla="*/ 3360025 w 4329568"/>
              <a:gd name="connsiteY99" fmla="*/ 3814020 h 6473541"/>
              <a:gd name="connsiteX100" fmla="*/ 3465141 w 4329568"/>
              <a:gd name="connsiteY100" fmla="*/ 3716295 h 6473541"/>
              <a:gd name="connsiteX101" fmla="*/ 3339964 w 4329568"/>
              <a:gd name="connsiteY101" fmla="*/ 3938258 h 6473541"/>
              <a:gd name="connsiteX102" fmla="*/ 3291177 w 4329568"/>
              <a:gd name="connsiteY102" fmla="*/ 4034901 h 6473541"/>
              <a:gd name="connsiteX103" fmla="*/ 3391000 w 4329568"/>
              <a:gd name="connsiteY103" fmla="*/ 3954159 h 6473541"/>
              <a:gd name="connsiteX104" fmla="*/ 3254101 w 4329568"/>
              <a:gd name="connsiteY104" fmla="*/ 4153835 h 6473541"/>
              <a:gd name="connsiteX105" fmla="*/ 3586473 w 4329568"/>
              <a:gd name="connsiteY105" fmla="*/ 3865960 h 6473541"/>
              <a:gd name="connsiteX106" fmla="*/ 3499490 w 4329568"/>
              <a:gd name="connsiteY106" fmla="*/ 4025265 h 6473541"/>
              <a:gd name="connsiteX107" fmla="*/ 3538809 w 4329568"/>
              <a:gd name="connsiteY107" fmla="*/ 4018879 h 6473541"/>
              <a:gd name="connsiteX108" fmla="*/ 3330814 w 4329568"/>
              <a:gd name="connsiteY108" fmla="*/ 4326876 h 6473541"/>
              <a:gd name="connsiteX109" fmla="*/ 3133423 w 4329568"/>
              <a:gd name="connsiteY109" fmla="*/ 4600897 h 6473541"/>
              <a:gd name="connsiteX110" fmla="*/ 3217354 w 4329568"/>
              <a:gd name="connsiteY110" fmla="*/ 4571134 h 6473541"/>
              <a:gd name="connsiteX111" fmla="*/ 3014663 w 4329568"/>
              <a:gd name="connsiteY111" fmla="*/ 4862145 h 6473541"/>
              <a:gd name="connsiteX112" fmla="*/ 1753559 w 4329568"/>
              <a:gd name="connsiteY112" fmla="*/ 6333213 h 6473541"/>
              <a:gd name="connsiteX113" fmla="*/ 1496462 w 4329568"/>
              <a:gd name="connsiteY113" fmla="*/ 6439488 h 6473541"/>
              <a:gd name="connsiteX114" fmla="*/ 1445430 w 4329568"/>
              <a:gd name="connsiteY114" fmla="*/ 6423583 h 6473541"/>
              <a:gd name="connsiteX115" fmla="*/ 1416702 w 4329568"/>
              <a:gd name="connsiteY115" fmla="*/ 6395988 h 6473541"/>
              <a:gd name="connsiteX116" fmla="*/ 1281728 w 4329568"/>
              <a:gd name="connsiteY116" fmla="*/ 6409842 h 6473541"/>
              <a:gd name="connsiteX117" fmla="*/ 1190257 w 4329568"/>
              <a:gd name="connsiteY117" fmla="*/ 6344044 h 6473541"/>
              <a:gd name="connsiteX118" fmla="*/ 1111615 w 4329568"/>
              <a:gd name="connsiteY118" fmla="*/ 6356820 h 6473541"/>
              <a:gd name="connsiteX119" fmla="*/ 1065872 w 4329568"/>
              <a:gd name="connsiteY119" fmla="*/ 6323921 h 6473541"/>
              <a:gd name="connsiteX120" fmla="*/ 1026556 w 4329568"/>
              <a:gd name="connsiteY120" fmla="*/ 6330303 h 6473541"/>
              <a:gd name="connsiteX121" fmla="*/ 1025432 w 4329568"/>
              <a:gd name="connsiteY121" fmla="*/ 6274028 h 6473541"/>
              <a:gd name="connsiteX122" fmla="*/ 941498 w 4329568"/>
              <a:gd name="connsiteY122" fmla="*/ 6303794 h 6473541"/>
              <a:gd name="connsiteX123" fmla="*/ 555528 w 4329568"/>
              <a:gd name="connsiteY123" fmla="*/ 6164843 h 6473541"/>
              <a:gd name="connsiteX124" fmla="*/ 476889 w 4329568"/>
              <a:gd name="connsiteY124" fmla="*/ 6177615 h 6473541"/>
              <a:gd name="connsiteX125" fmla="*/ 402419 w 4329568"/>
              <a:gd name="connsiteY125" fmla="*/ 6117121 h 6473541"/>
              <a:gd name="connsiteX126" fmla="*/ 374819 w 4329568"/>
              <a:gd name="connsiteY126" fmla="*/ 6145798 h 6473541"/>
              <a:gd name="connsiteX127" fmla="*/ 306772 w 4329568"/>
              <a:gd name="connsiteY127" fmla="*/ 6124589 h 6473541"/>
              <a:gd name="connsiteX128" fmla="*/ 295059 w 4329568"/>
              <a:gd name="connsiteY128" fmla="*/ 6102299 h 6473541"/>
              <a:gd name="connsiteX129" fmla="*/ 227010 w 4329568"/>
              <a:gd name="connsiteY129" fmla="*/ 6081086 h 6473541"/>
              <a:gd name="connsiteX130" fmla="*/ 220593 w 4329568"/>
              <a:gd name="connsiteY130" fmla="*/ 6041808 h 6473541"/>
              <a:gd name="connsiteX131" fmla="*/ 135538 w 4329568"/>
              <a:gd name="connsiteY131" fmla="*/ 6015288 h 6473541"/>
              <a:gd name="connsiteX132" fmla="*/ 39887 w 4329568"/>
              <a:gd name="connsiteY132" fmla="*/ 6022760 h 6473541"/>
              <a:gd name="connsiteX133" fmla="*/ 18618 w 4329568"/>
              <a:gd name="connsiteY133" fmla="*/ 6016132 h 6473541"/>
              <a:gd name="connsiteX134" fmla="*/ 0 w 4329568"/>
              <a:gd name="connsiteY134" fmla="*/ 6005521 h 6473541"/>
              <a:gd name="connsiteX135" fmla="*/ 0 w 4329568"/>
              <a:gd name="connsiteY135" fmla="*/ 4721621 h 6473541"/>
              <a:gd name="connsiteX136" fmla="*/ 19058 w 4329568"/>
              <a:gd name="connsiteY136" fmla="*/ 4697379 h 6473541"/>
              <a:gd name="connsiteX137" fmla="*/ 189136 w 4329568"/>
              <a:gd name="connsiteY137" fmla="*/ 4466107 h 6473541"/>
              <a:gd name="connsiteX138" fmla="*/ 277239 w 4329568"/>
              <a:gd name="connsiteY138" fmla="*/ 4363082 h 6473541"/>
              <a:gd name="connsiteX139" fmla="*/ 189136 w 4329568"/>
              <a:gd name="connsiteY139" fmla="*/ 4466107 h 6473541"/>
              <a:gd name="connsiteX140" fmla="*/ 0 w 4329568"/>
              <a:gd name="connsiteY140" fmla="*/ 4680499 h 6473541"/>
              <a:gd name="connsiteX141" fmla="*/ 0 w 4329568"/>
              <a:gd name="connsiteY141" fmla="*/ 3005400 h 6473541"/>
              <a:gd name="connsiteX142" fmla="*/ 36449 w 4329568"/>
              <a:gd name="connsiteY142" fmla="*/ 2957486 h 6473541"/>
              <a:gd name="connsiteX143" fmla="*/ 293447 w 4329568"/>
              <a:gd name="connsiteY143" fmla="*/ 2634469 h 6473541"/>
              <a:gd name="connsiteX144" fmla="*/ 402734 w 4329568"/>
              <a:gd name="connsiteY144" fmla="*/ 2463481 h 6473541"/>
              <a:gd name="connsiteX145" fmla="*/ 408038 w 4329568"/>
              <a:gd name="connsiteY145" fmla="*/ 2446487 h 6473541"/>
              <a:gd name="connsiteX146" fmla="*/ 402734 w 4329568"/>
              <a:gd name="connsiteY146" fmla="*/ 2463481 h 6473541"/>
              <a:gd name="connsiteX147" fmla="*/ 506730 w 4329568"/>
              <a:gd name="connsiteY147" fmla="*/ 2309477 h 6473541"/>
              <a:gd name="connsiteX148" fmla="*/ 8895 w 4329568"/>
              <a:gd name="connsiteY148" fmla="*/ 2896178 h 6473541"/>
              <a:gd name="connsiteX149" fmla="*/ 0 w 4329568"/>
              <a:gd name="connsiteY149" fmla="*/ 2907907 h 6473541"/>
              <a:gd name="connsiteX150" fmla="*/ 0 w 4329568"/>
              <a:gd name="connsiteY150" fmla="*/ 2881105 h 6473541"/>
              <a:gd name="connsiteX151" fmla="*/ 92460 w 4329568"/>
              <a:gd name="connsiteY151" fmla="*/ 2768429 h 6473541"/>
              <a:gd name="connsiteX152" fmla="*/ 735909 w 4329568"/>
              <a:gd name="connsiteY152" fmla="*/ 1933517 h 6473541"/>
              <a:gd name="connsiteX153" fmla="*/ 658390 w 4329568"/>
              <a:gd name="connsiteY153" fmla="*/ 2002561 h 6473541"/>
              <a:gd name="connsiteX154" fmla="*/ 570283 w 4329568"/>
              <a:gd name="connsiteY154" fmla="*/ 2105590 h 6473541"/>
              <a:gd name="connsiteX155" fmla="*/ 1459698 w 4329568"/>
              <a:gd name="connsiteY155" fmla="*/ 928779 h 6473541"/>
              <a:gd name="connsiteX156" fmla="*/ 1459698 w 4329568"/>
              <a:gd name="connsiteY156" fmla="*/ 928779 h 6473541"/>
              <a:gd name="connsiteX157" fmla="*/ 1932629 w 4329568"/>
              <a:gd name="connsiteY157" fmla="*/ 272277 h 6473541"/>
              <a:gd name="connsiteX158" fmla="*/ 0 w 4329568"/>
              <a:gd name="connsiteY158" fmla="*/ 0 h 6473541"/>
              <a:gd name="connsiteX159" fmla="*/ 1827401 w 4329568"/>
              <a:gd name="connsiteY159" fmla="*/ 0 h 6473541"/>
              <a:gd name="connsiteX160" fmla="*/ 1363645 w 4329568"/>
              <a:gd name="connsiteY160" fmla="*/ 563293 h 6473541"/>
              <a:gd name="connsiteX161" fmla="*/ 206620 w 4329568"/>
              <a:gd name="connsiteY161" fmla="*/ 1954953 h 6473541"/>
              <a:gd name="connsiteX162" fmla="*/ 156709 w 4329568"/>
              <a:gd name="connsiteY162" fmla="*/ 1995320 h 6473541"/>
              <a:gd name="connsiteX163" fmla="*/ 0 w 4329568"/>
              <a:gd name="connsiteY163" fmla="*/ 2168668 h 647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329568" h="6473541">
                <a:moveTo>
                  <a:pt x="410480" y="4188952"/>
                </a:moveTo>
                <a:cubicBezTo>
                  <a:pt x="408225" y="4187457"/>
                  <a:pt x="405566" y="4187394"/>
                  <a:pt x="403302" y="4189746"/>
                </a:cubicBezTo>
                <a:cubicBezTo>
                  <a:pt x="400283" y="4192881"/>
                  <a:pt x="397969" y="4200315"/>
                  <a:pt x="398247" y="4214385"/>
                </a:cubicBezTo>
                <a:cubicBezTo>
                  <a:pt x="375939" y="4226072"/>
                  <a:pt x="326027" y="4266439"/>
                  <a:pt x="315436" y="4300420"/>
                </a:cubicBezTo>
                <a:cubicBezTo>
                  <a:pt x="354755" y="4294034"/>
                  <a:pt x="387655" y="4248366"/>
                  <a:pt x="398247" y="4214385"/>
                </a:cubicBezTo>
                <a:cubicBezTo>
                  <a:pt x="420363" y="4210789"/>
                  <a:pt x="417243" y="4193434"/>
                  <a:pt x="410480" y="4188952"/>
                </a:cubicBezTo>
                <a:close/>
                <a:moveTo>
                  <a:pt x="3226500" y="4182512"/>
                </a:moveTo>
                <a:cubicBezTo>
                  <a:pt x="3209489" y="4177211"/>
                  <a:pt x="3222328" y="4255782"/>
                  <a:pt x="3226500" y="4182512"/>
                </a:cubicBezTo>
                <a:close/>
                <a:moveTo>
                  <a:pt x="3234205" y="3439252"/>
                </a:moveTo>
                <a:cubicBezTo>
                  <a:pt x="3224374" y="3440851"/>
                  <a:pt x="3218132" y="3445895"/>
                  <a:pt x="3214635" y="3451503"/>
                </a:cubicBezTo>
                <a:cubicBezTo>
                  <a:pt x="3204136" y="3468333"/>
                  <a:pt x="3218313" y="3490231"/>
                  <a:pt x="3234205" y="3439252"/>
                </a:cubicBezTo>
                <a:close/>
                <a:moveTo>
                  <a:pt x="3446683" y="2659332"/>
                </a:moveTo>
                <a:lnTo>
                  <a:pt x="3446712" y="2659359"/>
                </a:lnTo>
                <a:lnTo>
                  <a:pt x="3439054" y="2669771"/>
                </a:lnTo>
                <a:cubicBezTo>
                  <a:pt x="3416684" y="2700373"/>
                  <a:pt x="3394727" y="2729647"/>
                  <a:pt x="3372700" y="2755404"/>
                </a:cubicBezTo>
                <a:cubicBezTo>
                  <a:pt x="3420727" y="2691147"/>
                  <a:pt x="3442022" y="2663996"/>
                  <a:pt x="3446683" y="2659332"/>
                </a:cubicBezTo>
                <a:close/>
                <a:moveTo>
                  <a:pt x="478541" y="2369534"/>
                </a:moveTo>
                <a:cubicBezTo>
                  <a:pt x="476562" y="2368562"/>
                  <a:pt x="474589" y="2369804"/>
                  <a:pt x="473423" y="2374246"/>
                </a:cubicBezTo>
                <a:cubicBezTo>
                  <a:pt x="471870" y="2380169"/>
                  <a:pt x="471748" y="2391779"/>
                  <a:pt x="474957" y="2411424"/>
                </a:cubicBezTo>
                <a:cubicBezTo>
                  <a:pt x="440934" y="2400816"/>
                  <a:pt x="440934" y="2400816"/>
                  <a:pt x="435641" y="2417807"/>
                </a:cubicBezTo>
                <a:cubicBezTo>
                  <a:pt x="469658" y="2428414"/>
                  <a:pt x="474957" y="2411424"/>
                  <a:pt x="474957" y="2411424"/>
                </a:cubicBezTo>
                <a:cubicBezTo>
                  <a:pt x="490483" y="2395291"/>
                  <a:pt x="484480" y="2372450"/>
                  <a:pt x="478541" y="2369534"/>
                </a:cubicBezTo>
                <a:close/>
                <a:moveTo>
                  <a:pt x="2128771" y="0"/>
                </a:moveTo>
                <a:lnTo>
                  <a:pt x="4204338" y="0"/>
                </a:lnTo>
                <a:lnTo>
                  <a:pt x="4159562" y="111229"/>
                </a:lnTo>
                <a:cubicBezTo>
                  <a:pt x="4170154" y="77247"/>
                  <a:pt x="4094886" y="258847"/>
                  <a:pt x="4117194" y="247153"/>
                </a:cubicBezTo>
                <a:cubicBezTo>
                  <a:pt x="4134202" y="252457"/>
                  <a:pt x="4134202" y="252457"/>
                  <a:pt x="4134202" y="252457"/>
                </a:cubicBezTo>
                <a:cubicBezTo>
                  <a:pt x="4134202" y="252457"/>
                  <a:pt x="4134202" y="252457"/>
                  <a:pt x="4151217" y="257761"/>
                </a:cubicBezTo>
                <a:cubicBezTo>
                  <a:pt x="4151217" y="257761"/>
                  <a:pt x="4211721" y="183413"/>
                  <a:pt x="4217013" y="166422"/>
                </a:cubicBezTo>
                <a:cubicBezTo>
                  <a:pt x="4239321" y="154736"/>
                  <a:pt x="4327428" y="51707"/>
                  <a:pt x="4327428" y="51707"/>
                </a:cubicBezTo>
                <a:cubicBezTo>
                  <a:pt x="4356156" y="79302"/>
                  <a:pt x="4086541" y="405372"/>
                  <a:pt x="4070653" y="456347"/>
                </a:cubicBezTo>
                <a:cubicBezTo>
                  <a:pt x="4065353" y="473338"/>
                  <a:pt x="4038877" y="558291"/>
                  <a:pt x="4038877" y="558291"/>
                </a:cubicBezTo>
                <a:cubicBezTo>
                  <a:pt x="4050592" y="580585"/>
                  <a:pt x="4182188" y="397904"/>
                  <a:pt x="4106923" y="579500"/>
                </a:cubicBezTo>
                <a:cubicBezTo>
                  <a:pt x="4042248" y="727118"/>
                  <a:pt x="3762037" y="1087172"/>
                  <a:pt x="3740853" y="1155135"/>
                </a:cubicBezTo>
                <a:cubicBezTo>
                  <a:pt x="3740853" y="1155135"/>
                  <a:pt x="3713249" y="1183815"/>
                  <a:pt x="3707954" y="1200802"/>
                </a:cubicBezTo>
                <a:cubicBezTo>
                  <a:pt x="3734115" y="817484"/>
                  <a:pt x="3664461" y="1280458"/>
                  <a:pt x="3731385" y="1245392"/>
                </a:cubicBezTo>
                <a:cubicBezTo>
                  <a:pt x="3770704" y="1239005"/>
                  <a:pt x="3776000" y="1222018"/>
                  <a:pt x="3781296" y="1205025"/>
                </a:cubicBezTo>
                <a:cubicBezTo>
                  <a:pt x="3781296" y="1205025"/>
                  <a:pt x="3793012" y="1227319"/>
                  <a:pt x="3798311" y="1210328"/>
                </a:cubicBezTo>
                <a:cubicBezTo>
                  <a:pt x="3815323" y="1215629"/>
                  <a:pt x="3836504" y="1147670"/>
                  <a:pt x="3858811" y="1135976"/>
                </a:cubicBezTo>
                <a:cubicBezTo>
                  <a:pt x="3858811" y="1135976"/>
                  <a:pt x="3875823" y="1141277"/>
                  <a:pt x="3881119" y="1124290"/>
                </a:cubicBezTo>
                <a:cubicBezTo>
                  <a:pt x="3953338" y="1072236"/>
                  <a:pt x="3991534" y="1009575"/>
                  <a:pt x="4024434" y="963907"/>
                </a:cubicBezTo>
                <a:cubicBezTo>
                  <a:pt x="3991534" y="1009575"/>
                  <a:pt x="3993778" y="1122122"/>
                  <a:pt x="4036150" y="986194"/>
                </a:cubicBezTo>
                <a:cubicBezTo>
                  <a:pt x="4025558" y="1020182"/>
                  <a:pt x="4052038" y="935226"/>
                  <a:pt x="4052038" y="935226"/>
                </a:cubicBezTo>
                <a:cubicBezTo>
                  <a:pt x="4057334" y="918232"/>
                  <a:pt x="4086058" y="945831"/>
                  <a:pt x="4108369" y="934141"/>
                </a:cubicBezTo>
                <a:cubicBezTo>
                  <a:pt x="4141269" y="888473"/>
                  <a:pt x="4217657" y="763153"/>
                  <a:pt x="4212361" y="780140"/>
                </a:cubicBezTo>
                <a:cubicBezTo>
                  <a:pt x="4229373" y="785441"/>
                  <a:pt x="4120085" y="956435"/>
                  <a:pt x="4114785" y="973426"/>
                </a:cubicBezTo>
                <a:cubicBezTo>
                  <a:pt x="4120085" y="956435"/>
                  <a:pt x="3971474" y="1133812"/>
                  <a:pt x="4022509" y="1149721"/>
                </a:cubicBezTo>
                <a:cubicBezTo>
                  <a:pt x="4039521" y="1155021"/>
                  <a:pt x="4125377" y="939445"/>
                  <a:pt x="4159404" y="950049"/>
                </a:cubicBezTo>
                <a:cubicBezTo>
                  <a:pt x="3996029" y="1234670"/>
                  <a:pt x="3748718" y="1549057"/>
                  <a:pt x="3529012" y="1834764"/>
                </a:cubicBezTo>
                <a:cubicBezTo>
                  <a:pt x="3463212" y="1926106"/>
                  <a:pt x="3341081" y="2018527"/>
                  <a:pt x="3321024" y="2142769"/>
                </a:cubicBezTo>
                <a:cubicBezTo>
                  <a:pt x="3321024" y="2142769"/>
                  <a:pt x="3350872" y="2226636"/>
                  <a:pt x="3345579" y="2243627"/>
                </a:cubicBezTo>
                <a:cubicBezTo>
                  <a:pt x="3350872" y="2226636"/>
                  <a:pt x="3332740" y="2165063"/>
                  <a:pt x="3366763" y="2175664"/>
                </a:cubicBezTo>
                <a:cubicBezTo>
                  <a:pt x="3366763" y="2175664"/>
                  <a:pt x="3345579" y="2243627"/>
                  <a:pt x="3362587" y="2248930"/>
                </a:cubicBezTo>
                <a:cubicBezTo>
                  <a:pt x="3362587" y="2248930"/>
                  <a:pt x="3400783" y="2186269"/>
                  <a:pt x="3428387" y="2157588"/>
                </a:cubicBezTo>
                <a:cubicBezTo>
                  <a:pt x="3423091" y="2174582"/>
                  <a:pt x="3440106" y="2179886"/>
                  <a:pt x="3474130" y="2190487"/>
                </a:cubicBezTo>
                <a:cubicBezTo>
                  <a:pt x="3429511" y="2213864"/>
                  <a:pt x="3359539" y="2378469"/>
                  <a:pt x="3452942" y="2258453"/>
                </a:cubicBezTo>
                <a:cubicBezTo>
                  <a:pt x="3534633" y="2116139"/>
                  <a:pt x="3534633" y="2116139"/>
                  <a:pt x="3534633" y="2116139"/>
                </a:cubicBezTo>
                <a:cubicBezTo>
                  <a:pt x="3552765" y="2177718"/>
                  <a:pt x="3316050" y="2458121"/>
                  <a:pt x="3448770" y="2331715"/>
                </a:cubicBezTo>
                <a:cubicBezTo>
                  <a:pt x="3454069" y="2314725"/>
                  <a:pt x="3514569" y="2240380"/>
                  <a:pt x="3536877" y="2228686"/>
                </a:cubicBezTo>
                <a:cubicBezTo>
                  <a:pt x="3519865" y="2223386"/>
                  <a:pt x="3576196" y="2222300"/>
                  <a:pt x="3576196" y="2222300"/>
                </a:cubicBezTo>
                <a:cubicBezTo>
                  <a:pt x="3620812" y="2198928"/>
                  <a:pt x="3664307" y="2119275"/>
                  <a:pt x="3725931" y="2101199"/>
                </a:cubicBezTo>
                <a:cubicBezTo>
                  <a:pt x="3616636" y="2272194"/>
                  <a:pt x="3396937" y="2557900"/>
                  <a:pt x="3260038" y="2757569"/>
                </a:cubicBezTo>
                <a:cubicBezTo>
                  <a:pt x="3238854" y="2825531"/>
                  <a:pt x="3211250" y="2854211"/>
                  <a:pt x="3311073" y="2773477"/>
                </a:cubicBezTo>
                <a:cubicBezTo>
                  <a:pt x="3338680" y="2744800"/>
                  <a:pt x="3321665" y="2739496"/>
                  <a:pt x="3343972" y="2727809"/>
                </a:cubicBezTo>
                <a:cubicBezTo>
                  <a:pt x="3327242" y="2736574"/>
                  <a:pt x="3327302" y="2792516"/>
                  <a:pt x="3321201" y="2817704"/>
                </a:cubicBezTo>
                <a:lnTo>
                  <a:pt x="3317660" y="2827032"/>
                </a:lnTo>
                <a:lnTo>
                  <a:pt x="3312196" y="2829753"/>
                </a:lnTo>
                <a:cubicBezTo>
                  <a:pt x="3314323" y="2830415"/>
                  <a:pt x="3316065" y="2829502"/>
                  <a:pt x="3317531" y="2827373"/>
                </a:cubicBezTo>
                <a:lnTo>
                  <a:pt x="3317660" y="2827032"/>
                </a:lnTo>
                <a:lnTo>
                  <a:pt x="3317790" y="2826968"/>
                </a:lnTo>
                <a:cubicBezTo>
                  <a:pt x="3343921" y="2805848"/>
                  <a:pt x="3439660" y="2673986"/>
                  <a:pt x="3447219" y="2659822"/>
                </a:cubicBezTo>
                <a:lnTo>
                  <a:pt x="3446712" y="2659359"/>
                </a:lnTo>
                <a:lnTo>
                  <a:pt x="3507891" y="2576175"/>
                </a:lnTo>
                <a:cubicBezTo>
                  <a:pt x="3555255" y="2514042"/>
                  <a:pt x="3606210" y="2455359"/>
                  <a:pt x="3664625" y="2417644"/>
                </a:cubicBezTo>
                <a:cubicBezTo>
                  <a:pt x="3714537" y="2377277"/>
                  <a:pt x="3599950" y="2565255"/>
                  <a:pt x="3572350" y="2593932"/>
                </a:cubicBezTo>
                <a:cubicBezTo>
                  <a:pt x="3446039" y="2759623"/>
                  <a:pt x="3302728" y="2920010"/>
                  <a:pt x="3215744" y="3079314"/>
                </a:cubicBezTo>
                <a:cubicBezTo>
                  <a:pt x="3164712" y="3063402"/>
                  <a:pt x="3194563" y="3147273"/>
                  <a:pt x="3215744" y="3079314"/>
                </a:cubicBezTo>
                <a:cubicBezTo>
                  <a:pt x="3276251" y="3004962"/>
                  <a:pt x="3319740" y="2925310"/>
                  <a:pt x="3414267" y="2861570"/>
                </a:cubicBezTo>
                <a:cubicBezTo>
                  <a:pt x="3525809" y="2803126"/>
                  <a:pt x="3233879" y="3140890"/>
                  <a:pt x="3284915" y="3156799"/>
                </a:cubicBezTo>
                <a:cubicBezTo>
                  <a:pt x="3301926" y="3162099"/>
                  <a:pt x="3471721" y="2916760"/>
                  <a:pt x="3471721" y="2916760"/>
                </a:cubicBezTo>
                <a:cubicBezTo>
                  <a:pt x="3532225" y="2842412"/>
                  <a:pt x="3570421" y="2779749"/>
                  <a:pt x="3664947" y="2716009"/>
                </a:cubicBezTo>
                <a:cubicBezTo>
                  <a:pt x="3555656" y="2886994"/>
                  <a:pt x="3405925" y="3008099"/>
                  <a:pt x="3313641" y="3184394"/>
                </a:cubicBezTo>
                <a:cubicBezTo>
                  <a:pt x="3314769" y="3240666"/>
                  <a:pt x="3271274" y="3320318"/>
                  <a:pt x="3337077" y="3228980"/>
                </a:cubicBezTo>
                <a:cubicBezTo>
                  <a:pt x="3381689" y="3205603"/>
                  <a:pt x="3386988" y="3188612"/>
                  <a:pt x="3403996" y="3193916"/>
                </a:cubicBezTo>
                <a:cubicBezTo>
                  <a:pt x="3360505" y="3273565"/>
                  <a:pt x="3288289" y="3325622"/>
                  <a:pt x="3239497" y="3422262"/>
                </a:cubicBezTo>
                <a:cubicBezTo>
                  <a:pt x="3339320" y="3341527"/>
                  <a:pt x="3398700" y="3210903"/>
                  <a:pt x="3481512" y="3124869"/>
                </a:cubicBezTo>
                <a:cubicBezTo>
                  <a:pt x="3394532" y="3284169"/>
                  <a:pt x="3261805" y="3410575"/>
                  <a:pt x="3164233" y="3603857"/>
                </a:cubicBezTo>
                <a:cubicBezTo>
                  <a:pt x="3113198" y="3587949"/>
                  <a:pt x="3170649" y="3643142"/>
                  <a:pt x="3164233" y="3603857"/>
                </a:cubicBezTo>
                <a:cubicBezTo>
                  <a:pt x="3286364" y="3511436"/>
                  <a:pt x="3422136" y="3255489"/>
                  <a:pt x="3554855" y="3129083"/>
                </a:cubicBezTo>
                <a:cubicBezTo>
                  <a:pt x="3615355" y="3054738"/>
                  <a:pt x="3538967" y="3180058"/>
                  <a:pt x="3523075" y="3231030"/>
                </a:cubicBezTo>
                <a:cubicBezTo>
                  <a:pt x="3495475" y="3259707"/>
                  <a:pt x="3456159" y="3266097"/>
                  <a:pt x="3445560" y="3300078"/>
                </a:cubicBezTo>
                <a:cubicBezTo>
                  <a:pt x="3354410" y="3532645"/>
                  <a:pt x="3166480" y="3716408"/>
                  <a:pt x="3046596" y="3921381"/>
                </a:cubicBezTo>
                <a:cubicBezTo>
                  <a:pt x="3007277" y="3927767"/>
                  <a:pt x="3001981" y="3944754"/>
                  <a:pt x="2996685" y="3961748"/>
                </a:cubicBezTo>
                <a:cubicBezTo>
                  <a:pt x="2974374" y="3973438"/>
                  <a:pt x="2974374" y="3973438"/>
                  <a:pt x="2963785" y="4007415"/>
                </a:cubicBezTo>
                <a:cubicBezTo>
                  <a:pt x="2929761" y="3996814"/>
                  <a:pt x="2964909" y="4063691"/>
                  <a:pt x="2963785" y="4007415"/>
                </a:cubicBezTo>
                <a:cubicBezTo>
                  <a:pt x="2980793" y="4012720"/>
                  <a:pt x="2991389" y="3978742"/>
                  <a:pt x="2996685" y="3961748"/>
                </a:cubicBezTo>
                <a:cubicBezTo>
                  <a:pt x="3030708" y="3972356"/>
                  <a:pt x="3036005" y="3955362"/>
                  <a:pt x="3046596" y="3921381"/>
                </a:cubicBezTo>
                <a:cubicBezTo>
                  <a:pt x="3250411" y="3686646"/>
                  <a:pt x="3454230" y="3451915"/>
                  <a:pt x="3692072" y="3227784"/>
                </a:cubicBezTo>
                <a:cubicBezTo>
                  <a:pt x="3594492" y="3421066"/>
                  <a:pt x="3456474" y="3564462"/>
                  <a:pt x="3369493" y="3723763"/>
                </a:cubicBezTo>
                <a:cubicBezTo>
                  <a:pt x="3369493" y="3723763"/>
                  <a:pt x="3326002" y="3803412"/>
                  <a:pt x="3360025" y="3814020"/>
                </a:cubicBezTo>
                <a:cubicBezTo>
                  <a:pt x="3377037" y="3819320"/>
                  <a:pt x="3419405" y="3683396"/>
                  <a:pt x="3465141" y="3716295"/>
                </a:cubicBezTo>
                <a:cubicBezTo>
                  <a:pt x="3476860" y="3738586"/>
                  <a:pt x="3345260" y="3921271"/>
                  <a:pt x="3339964" y="3938258"/>
                </a:cubicBezTo>
                <a:cubicBezTo>
                  <a:pt x="3274161" y="4029596"/>
                  <a:pt x="3114965" y="4240955"/>
                  <a:pt x="3291177" y="4034901"/>
                </a:cubicBezTo>
                <a:cubicBezTo>
                  <a:pt x="3391000" y="3954159"/>
                  <a:pt x="3391000" y="3954159"/>
                  <a:pt x="3391000" y="3954159"/>
                </a:cubicBezTo>
                <a:cubicBezTo>
                  <a:pt x="3414427" y="3998751"/>
                  <a:pt x="3242392" y="4131540"/>
                  <a:pt x="3254101" y="4153835"/>
                </a:cubicBezTo>
                <a:cubicBezTo>
                  <a:pt x="3381531" y="4044423"/>
                  <a:pt x="3459047" y="3975375"/>
                  <a:pt x="3586473" y="3865960"/>
                </a:cubicBezTo>
                <a:cubicBezTo>
                  <a:pt x="3592889" y="3905245"/>
                  <a:pt x="3493070" y="3985984"/>
                  <a:pt x="3499490" y="4025265"/>
                </a:cubicBezTo>
                <a:cubicBezTo>
                  <a:pt x="3504786" y="4008271"/>
                  <a:pt x="3549401" y="3984898"/>
                  <a:pt x="3538809" y="4018879"/>
                </a:cubicBezTo>
                <a:cubicBezTo>
                  <a:pt x="3522921" y="4069847"/>
                  <a:pt x="3369014" y="4264219"/>
                  <a:pt x="3330814" y="4326876"/>
                </a:cubicBezTo>
                <a:cubicBezTo>
                  <a:pt x="3292619" y="4389538"/>
                  <a:pt x="3182207" y="4504257"/>
                  <a:pt x="3133423" y="4600897"/>
                </a:cubicBezTo>
                <a:cubicBezTo>
                  <a:pt x="3101646" y="4702840"/>
                  <a:pt x="3217354" y="4571134"/>
                  <a:pt x="3217354" y="4571134"/>
                </a:cubicBezTo>
                <a:cubicBezTo>
                  <a:pt x="3223770" y="4610419"/>
                  <a:pt x="3052858" y="4799483"/>
                  <a:pt x="3014663" y="4862145"/>
                </a:cubicBezTo>
                <a:cubicBezTo>
                  <a:pt x="2635753" y="5359210"/>
                  <a:pt x="2252674" y="5929541"/>
                  <a:pt x="1753559" y="6333213"/>
                </a:cubicBezTo>
                <a:cubicBezTo>
                  <a:pt x="1698355" y="6390570"/>
                  <a:pt x="1521016" y="6540352"/>
                  <a:pt x="1496462" y="6439488"/>
                </a:cubicBezTo>
                <a:cubicBezTo>
                  <a:pt x="1490042" y="6400206"/>
                  <a:pt x="1491165" y="6456482"/>
                  <a:pt x="1445430" y="6423583"/>
                </a:cubicBezTo>
                <a:cubicBezTo>
                  <a:pt x="1416702" y="6395988"/>
                  <a:pt x="1416702" y="6395988"/>
                  <a:pt x="1416702" y="6395988"/>
                </a:cubicBezTo>
                <a:cubicBezTo>
                  <a:pt x="1365663" y="6380083"/>
                  <a:pt x="1304036" y="6398156"/>
                  <a:pt x="1281728" y="6409842"/>
                </a:cubicBezTo>
                <a:cubicBezTo>
                  <a:pt x="1247709" y="6399237"/>
                  <a:pt x="1241286" y="6359952"/>
                  <a:pt x="1190257" y="6344044"/>
                </a:cubicBezTo>
                <a:cubicBezTo>
                  <a:pt x="1150934" y="6350434"/>
                  <a:pt x="1128627" y="6362120"/>
                  <a:pt x="1111615" y="6356820"/>
                </a:cubicBezTo>
                <a:cubicBezTo>
                  <a:pt x="1077591" y="6346212"/>
                  <a:pt x="1082888" y="6329225"/>
                  <a:pt x="1065872" y="6323921"/>
                </a:cubicBezTo>
                <a:cubicBezTo>
                  <a:pt x="1065872" y="6323921"/>
                  <a:pt x="1043571" y="6335607"/>
                  <a:pt x="1026556" y="6330303"/>
                </a:cubicBezTo>
                <a:cubicBezTo>
                  <a:pt x="969102" y="6275113"/>
                  <a:pt x="1059452" y="6284639"/>
                  <a:pt x="1025432" y="6274028"/>
                </a:cubicBezTo>
                <a:cubicBezTo>
                  <a:pt x="1025432" y="6274028"/>
                  <a:pt x="963805" y="6292108"/>
                  <a:pt x="941498" y="6303794"/>
                </a:cubicBezTo>
                <a:cubicBezTo>
                  <a:pt x="907475" y="6293186"/>
                  <a:pt x="645882" y="6174366"/>
                  <a:pt x="555528" y="6164843"/>
                </a:cubicBezTo>
                <a:cubicBezTo>
                  <a:pt x="516212" y="6171233"/>
                  <a:pt x="483305" y="6216900"/>
                  <a:pt x="476889" y="6177615"/>
                </a:cubicBezTo>
                <a:cubicBezTo>
                  <a:pt x="442869" y="6167011"/>
                  <a:pt x="419434" y="6122425"/>
                  <a:pt x="402419" y="6117121"/>
                </a:cubicBezTo>
                <a:cubicBezTo>
                  <a:pt x="419434" y="6122425"/>
                  <a:pt x="374819" y="6145798"/>
                  <a:pt x="374819" y="6145798"/>
                </a:cubicBezTo>
                <a:cubicBezTo>
                  <a:pt x="306772" y="6124589"/>
                  <a:pt x="306772" y="6124589"/>
                  <a:pt x="306772" y="6124589"/>
                </a:cubicBezTo>
                <a:cubicBezTo>
                  <a:pt x="296183" y="6158574"/>
                  <a:pt x="295059" y="6102299"/>
                  <a:pt x="295059" y="6102299"/>
                </a:cubicBezTo>
                <a:cubicBezTo>
                  <a:pt x="295059" y="6102299"/>
                  <a:pt x="255740" y="6108684"/>
                  <a:pt x="227010" y="6081086"/>
                </a:cubicBezTo>
                <a:cubicBezTo>
                  <a:pt x="210005" y="6075785"/>
                  <a:pt x="271629" y="6057709"/>
                  <a:pt x="220593" y="6041808"/>
                </a:cubicBezTo>
                <a:cubicBezTo>
                  <a:pt x="164262" y="6042886"/>
                  <a:pt x="171802" y="6138447"/>
                  <a:pt x="135538" y="6015288"/>
                </a:cubicBezTo>
                <a:cubicBezTo>
                  <a:pt x="105683" y="5931421"/>
                  <a:pt x="113227" y="6026978"/>
                  <a:pt x="39887" y="6022760"/>
                </a:cubicBezTo>
                <a:cubicBezTo>
                  <a:pt x="37238" y="6031255"/>
                  <a:pt x="30054" y="6024356"/>
                  <a:pt x="18618" y="6016132"/>
                </a:cubicBezTo>
                <a:lnTo>
                  <a:pt x="0" y="6005521"/>
                </a:lnTo>
                <a:lnTo>
                  <a:pt x="0" y="4721621"/>
                </a:lnTo>
                <a:lnTo>
                  <a:pt x="19058" y="4697379"/>
                </a:lnTo>
                <a:cubicBezTo>
                  <a:pt x="82211" y="4614535"/>
                  <a:pt x="139786" y="4534612"/>
                  <a:pt x="189136" y="4466107"/>
                </a:cubicBezTo>
                <a:cubicBezTo>
                  <a:pt x="228452" y="4459724"/>
                  <a:pt x="249639" y="4391759"/>
                  <a:pt x="277239" y="4363082"/>
                </a:cubicBezTo>
                <a:cubicBezTo>
                  <a:pt x="237920" y="4369468"/>
                  <a:pt x="222036" y="4420439"/>
                  <a:pt x="189136" y="4466107"/>
                </a:cubicBezTo>
                <a:lnTo>
                  <a:pt x="0" y="4680499"/>
                </a:lnTo>
                <a:lnTo>
                  <a:pt x="0" y="3005400"/>
                </a:lnTo>
                <a:lnTo>
                  <a:pt x="36449" y="2957486"/>
                </a:lnTo>
                <a:cubicBezTo>
                  <a:pt x="125740" y="2843176"/>
                  <a:pt x="216495" y="2731653"/>
                  <a:pt x="293447" y="2634469"/>
                </a:cubicBezTo>
                <a:cubicBezTo>
                  <a:pt x="336938" y="2554820"/>
                  <a:pt x="352827" y="2503845"/>
                  <a:pt x="402734" y="2463481"/>
                </a:cubicBezTo>
                <a:cubicBezTo>
                  <a:pt x="419750" y="2468778"/>
                  <a:pt x="408038" y="2446487"/>
                  <a:pt x="408038" y="2446487"/>
                </a:cubicBezTo>
                <a:cubicBezTo>
                  <a:pt x="408038" y="2446487"/>
                  <a:pt x="408038" y="2446487"/>
                  <a:pt x="402734" y="2463481"/>
                </a:cubicBezTo>
                <a:cubicBezTo>
                  <a:pt x="318800" y="2493240"/>
                  <a:pt x="490846" y="2360449"/>
                  <a:pt x="506730" y="2309477"/>
                </a:cubicBezTo>
                <a:cubicBezTo>
                  <a:pt x="328351" y="2477573"/>
                  <a:pt x="169741" y="2683292"/>
                  <a:pt x="8895" y="2896178"/>
                </a:cubicBezTo>
                <a:lnTo>
                  <a:pt x="0" y="2907907"/>
                </a:lnTo>
                <a:lnTo>
                  <a:pt x="0" y="2881105"/>
                </a:lnTo>
                <a:lnTo>
                  <a:pt x="92460" y="2768429"/>
                </a:lnTo>
                <a:cubicBezTo>
                  <a:pt x="315022" y="2497885"/>
                  <a:pt x="530566" y="2233020"/>
                  <a:pt x="735909" y="1933517"/>
                </a:cubicBezTo>
                <a:cubicBezTo>
                  <a:pt x="817593" y="1791203"/>
                  <a:pt x="741205" y="1916523"/>
                  <a:pt x="658390" y="2002561"/>
                </a:cubicBezTo>
                <a:cubicBezTo>
                  <a:pt x="625490" y="2048229"/>
                  <a:pt x="592590" y="2093903"/>
                  <a:pt x="570283" y="2105590"/>
                </a:cubicBezTo>
                <a:cubicBezTo>
                  <a:pt x="849373" y="1689256"/>
                  <a:pt x="1168895" y="1322815"/>
                  <a:pt x="1459698" y="928779"/>
                </a:cubicBezTo>
                <a:cubicBezTo>
                  <a:pt x="1426798" y="974446"/>
                  <a:pt x="1538337" y="916007"/>
                  <a:pt x="1459698" y="928779"/>
                </a:cubicBezTo>
                <a:cubicBezTo>
                  <a:pt x="1615691" y="697780"/>
                  <a:pt x="1774892" y="486422"/>
                  <a:pt x="1932629" y="272277"/>
                </a:cubicBezTo>
                <a:close/>
                <a:moveTo>
                  <a:pt x="0" y="0"/>
                </a:moveTo>
                <a:lnTo>
                  <a:pt x="1827401" y="0"/>
                </a:lnTo>
                <a:lnTo>
                  <a:pt x="1363645" y="563293"/>
                </a:lnTo>
                <a:cubicBezTo>
                  <a:pt x="975670" y="1029570"/>
                  <a:pt x="583442" y="1494521"/>
                  <a:pt x="206620" y="1954953"/>
                </a:cubicBezTo>
                <a:cubicBezTo>
                  <a:pt x="189609" y="1949652"/>
                  <a:pt x="179020" y="1983630"/>
                  <a:pt x="156709" y="1995320"/>
                </a:cubicBezTo>
                <a:lnTo>
                  <a:pt x="0" y="2168668"/>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1193" r="31193"/>
          <a:stretch>
            <a:fillRect/>
          </a:stretch>
        </p:blipFill>
        <p:spPr/>
      </p:pic>
      <p:sp>
        <p:nvSpPr>
          <p:cNvPr id="11" name="TextBox 10"/>
          <p:cNvSpPr txBox="1"/>
          <p:nvPr/>
        </p:nvSpPr>
        <p:spPr>
          <a:xfrm>
            <a:off x="1011688" y="236254"/>
            <a:ext cx="1921039" cy="1992853"/>
          </a:xfrm>
          <a:prstGeom prst="rect">
            <a:avLst/>
          </a:prstGeom>
          <a:noFill/>
        </p:spPr>
        <p:txBody>
          <a:bodyPr wrap="none" lIns="68580" tIns="34290" rIns="68580" bIns="34290" rtlCol="0">
            <a:spAutoFit/>
          </a:bodyPr>
          <a:lstStyle/>
          <a:p>
            <a:r>
              <a:rPr lang="en-US" sz="12500" b="1" dirty="0">
                <a:solidFill>
                  <a:schemeClr val="tx1">
                    <a:alpha val="10000"/>
                  </a:schemeClr>
                </a:solidFill>
                <a:latin typeface="Bebas Neue" charset="0"/>
                <a:ea typeface="Bebas Neue" charset="0"/>
                <a:cs typeface="Bebas Neue" charset="0"/>
              </a:rPr>
              <a:t>01</a:t>
            </a:r>
          </a:p>
        </p:txBody>
      </p:sp>
      <p:sp>
        <p:nvSpPr>
          <p:cNvPr id="12" name="Title 4"/>
          <p:cNvSpPr txBox="1"/>
          <p:nvPr/>
        </p:nvSpPr>
        <p:spPr>
          <a:xfrm>
            <a:off x="341267" y="2013731"/>
            <a:ext cx="3959116" cy="1646141"/>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4100" dirty="0"/>
              <a:t>Dublin</a:t>
            </a:r>
          </a:p>
          <a:p>
            <a:pPr algn="l"/>
            <a:r>
              <a:rPr lang="en-US" sz="4100" dirty="0"/>
              <a:t>Presentation</a:t>
            </a:r>
          </a:p>
        </p:txBody>
      </p:sp>
      <p:sp>
        <p:nvSpPr>
          <p:cNvPr id="13" name="TextBox 12"/>
          <p:cNvSpPr txBox="1"/>
          <p:nvPr/>
        </p:nvSpPr>
        <p:spPr>
          <a:xfrm>
            <a:off x="628650" y="1228834"/>
            <a:ext cx="1903406"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A B O U T    C O M P A N Y</a:t>
            </a:r>
          </a:p>
        </p:txBody>
      </p:sp>
      <p:grpSp>
        <p:nvGrpSpPr>
          <p:cNvPr id="24" name="Group 23"/>
          <p:cNvGrpSpPr/>
          <p:nvPr/>
        </p:nvGrpSpPr>
        <p:grpSpPr>
          <a:xfrm>
            <a:off x="5899225" y="1459666"/>
            <a:ext cx="2209352" cy="810903"/>
            <a:chOff x="7865633" y="1946221"/>
            <a:chExt cx="2945803" cy="1081203"/>
          </a:xfrm>
        </p:grpSpPr>
        <p:sp>
          <p:nvSpPr>
            <p:cNvPr id="14" name="TextBox 13"/>
            <p:cNvSpPr txBox="1"/>
            <p:nvPr/>
          </p:nvSpPr>
          <p:spPr>
            <a:xfrm>
              <a:off x="7865634" y="2461115"/>
              <a:ext cx="2945802" cy="566309"/>
            </a:xfrm>
            <a:prstGeom prst="rect">
              <a:avLst/>
            </a:prstGeom>
            <a:noFill/>
          </p:spPr>
          <p:txBody>
            <a:bodyPr wrap="square"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15" name="Title 4"/>
            <p:cNvSpPr txBox="1"/>
            <p:nvPr/>
          </p:nvSpPr>
          <p:spPr>
            <a:xfrm>
              <a:off x="7865633" y="1946221"/>
              <a:ext cx="294580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Dec 2012</a:t>
              </a:r>
            </a:p>
          </p:txBody>
        </p:sp>
        <p:cxnSp>
          <p:nvCxnSpPr>
            <p:cNvPr id="16" name="Straight Connector 15"/>
            <p:cNvCxnSpPr/>
            <p:nvPr/>
          </p:nvCxnSpPr>
          <p:spPr>
            <a:xfrm>
              <a:off x="7969940" y="2360535"/>
              <a:ext cx="613064"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5437991" y="1509359"/>
            <a:ext cx="178186" cy="178186"/>
            <a:chOff x="7250654" y="2012478"/>
            <a:chExt cx="237581" cy="237581"/>
          </a:xfrm>
        </p:grpSpPr>
        <p:sp>
          <p:nvSpPr>
            <p:cNvPr id="17" name="Oval 16"/>
            <p:cNvSpPr/>
            <p:nvPr/>
          </p:nvSpPr>
          <p:spPr>
            <a:xfrm>
              <a:off x="7250654" y="2012478"/>
              <a:ext cx="237581" cy="23758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7288308" y="2050133"/>
              <a:ext cx="162271" cy="1622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5437991" y="2575758"/>
            <a:ext cx="178186" cy="178186"/>
            <a:chOff x="7250654" y="2012478"/>
            <a:chExt cx="237581" cy="237581"/>
          </a:xfrm>
        </p:grpSpPr>
        <p:sp>
          <p:nvSpPr>
            <p:cNvPr id="22" name="Oval 21"/>
            <p:cNvSpPr/>
            <p:nvPr/>
          </p:nvSpPr>
          <p:spPr>
            <a:xfrm>
              <a:off x="7250654" y="2012478"/>
              <a:ext cx="237581" cy="23758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288308" y="2050133"/>
              <a:ext cx="162271" cy="1622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p:nvGrpSpPr>
        <p:grpSpPr>
          <a:xfrm>
            <a:off x="5899225" y="2520801"/>
            <a:ext cx="2209352" cy="810903"/>
            <a:chOff x="7865633" y="1946221"/>
            <a:chExt cx="2945803" cy="1081203"/>
          </a:xfrm>
        </p:grpSpPr>
        <p:sp>
          <p:nvSpPr>
            <p:cNvPr id="26" name="TextBox 25"/>
            <p:cNvSpPr txBox="1"/>
            <p:nvPr/>
          </p:nvSpPr>
          <p:spPr>
            <a:xfrm>
              <a:off x="7865634" y="2461115"/>
              <a:ext cx="2945802" cy="566309"/>
            </a:xfrm>
            <a:prstGeom prst="rect">
              <a:avLst/>
            </a:prstGeom>
            <a:noFill/>
          </p:spPr>
          <p:txBody>
            <a:bodyPr wrap="square"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27" name="Title 4"/>
            <p:cNvSpPr txBox="1"/>
            <p:nvPr/>
          </p:nvSpPr>
          <p:spPr>
            <a:xfrm>
              <a:off x="7865633" y="1946221"/>
              <a:ext cx="294580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Dec 2012</a:t>
              </a:r>
            </a:p>
          </p:txBody>
        </p:sp>
        <p:cxnSp>
          <p:nvCxnSpPr>
            <p:cNvPr id="28" name="Straight Connector 27"/>
            <p:cNvCxnSpPr/>
            <p:nvPr/>
          </p:nvCxnSpPr>
          <p:spPr>
            <a:xfrm>
              <a:off x="7969940" y="2360535"/>
              <a:ext cx="613064"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5899225" y="3581938"/>
            <a:ext cx="2209352" cy="810903"/>
            <a:chOff x="7865633" y="1946221"/>
            <a:chExt cx="2945803" cy="1081203"/>
          </a:xfrm>
        </p:grpSpPr>
        <p:sp>
          <p:nvSpPr>
            <p:cNvPr id="30" name="TextBox 29"/>
            <p:cNvSpPr txBox="1"/>
            <p:nvPr/>
          </p:nvSpPr>
          <p:spPr>
            <a:xfrm>
              <a:off x="7865634" y="2461115"/>
              <a:ext cx="2945802" cy="566309"/>
            </a:xfrm>
            <a:prstGeom prst="rect">
              <a:avLst/>
            </a:prstGeom>
            <a:noFill/>
          </p:spPr>
          <p:txBody>
            <a:bodyPr wrap="square"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31" name="Title 4"/>
            <p:cNvSpPr txBox="1"/>
            <p:nvPr/>
          </p:nvSpPr>
          <p:spPr>
            <a:xfrm>
              <a:off x="7865633" y="1946221"/>
              <a:ext cx="294580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Dec 2012</a:t>
              </a:r>
            </a:p>
          </p:txBody>
        </p:sp>
        <p:cxnSp>
          <p:nvCxnSpPr>
            <p:cNvPr id="32" name="Straight Connector 31"/>
            <p:cNvCxnSpPr/>
            <p:nvPr/>
          </p:nvCxnSpPr>
          <p:spPr>
            <a:xfrm>
              <a:off x="7969940" y="2360535"/>
              <a:ext cx="613064"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5437991" y="3631631"/>
            <a:ext cx="178186" cy="178186"/>
            <a:chOff x="7250654" y="2012478"/>
            <a:chExt cx="237581" cy="237581"/>
          </a:xfrm>
        </p:grpSpPr>
        <p:sp>
          <p:nvSpPr>
            <p:cNvPr id="34" name="Oval 33"/>
            <p:cNvSpPr/>
            <p:nvPr/>
          </p:nvSpPr>
          <p:spPr>
            <a:xfrm>
              <a:off x="7250654" y="2012478"/>
              <a:ext cx="237581" cy="23758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7288308" y="2050133"/>
              <a:ext cx="162271" cy="1622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p:cNvCxnSpPr>
            <a:stCxn id="17" idx="4"/>
            <a:endCxn id="22" idx="0"/>
          </p:cNvCxnSpPr>
          <p:nvPr/>
        </p:nvCxnSpPr>
        <p:spPr>
          <a:xfrm>
            <a:off x="5527084" y="1687544"/>
            <a:ext cx="0" cy="888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2" idx="4"/>
            <a:endCxn id="34" idx="0"/>
          </p:cNvCxnSpPr>
          <p:nvPr/>
        </p:nvCxnSpPr>
        <p:spPr>
          <a:xfrm>
            <a:off x="5527084" y="2753943"/>
            <a:ext cx="0" cy="8776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4" idx="4"/>
          </p:cNvCxnSpPr>
          <p:nvPr/>
        </p:nvCxnSpPr>
        <p:spPr>
          <a:xfrm>
            <a:off x="5527084" y="3809817"/>
            <a:ext cx="0" cy="13336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50000">
                                          <p:cBhvr additive="base">
                                            <p:cTn id="7" dur="15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8" dur="1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300"/>
                                      </p:stCondLst>
                                      <p:childTnLst>
                                        <p:set>
                                          <p:cBhvr>
                                            <p:cTn id="10" dur="1" fill="hold">
                                              <p:stCondLst>
                                                <p:cond delay="0"/>
                                              </p:stCondLst>
                                            </p:cTn>
                                            <p:tgtEl>
                                              <p:spTgt spid="25"/>
                                            </p:tgtEl>
                                            <p:attrNameLst>
                                              <p:attrName>style.visibility</p:attrName>
                                            </p:attrNameLst>
                                          </p:cBhvr>
                                          <p:to>
                                            <p:strVal val="visible"/>
                                          </p:to>
                                        </p:set>
                                        <p:anim calcmode="lin" valueType="num" p14:bounceEnd="50000">
                                          <p:cBhvr additive="base">
                                            <p:cTn id="11" dur="1500" fill="hold"/>
                                            <p:tgtEl>
                                              <p:spTgt spid="25"/>
                                            </p:tgtEl>
                                            <p:attrNameLst>
                                              <p:attrName>ppt_x</p:attrName>
                                            </p:attrNameLst>
                                          </p:cBhvr>
                                          <p:tavLst>
                                            <p:tav tm="0">
                                              <p:val>
                                                <p:strVal val="1+#ppt_w/2"/>
                                              </p:val>
                                            </p:tav>
                                            <p:tav tm="100000">
                                              <p:val>
                                                <p:strVal val="#ppt_x"/>
                                              </p:val>
                                            </p:tav>
                                          </p:tavLst>
                                        </p:anim>
                                        <p:anim calcmode="lin" valueType="num" p14:bounceEnd="50000">
                                          <p:cBhvr additive="base">
                                            <p:cTn id="12" dur="1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50000">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500" fill="hold"/>
                                            <p:tgtEl>
                                              <p:spTgt spid="25"/>
                                            </p:tgtEl>
                                            <p:attrNameLst>
                                              <p:attrName>ppt_x</p:attrName>
                                            </p:attrNameLst>
                                          </p:cBhvr>
                                          <p:tavLst>
                                            <p:tav tm="0">
                                              <p:val>
                                                <p:strVal val="1+#ppt_w/2"/>
                                              </p:val>
                                            </p:tav>
                                            <p:tav tm="100000">
                                              <p:val>
                                                <p:strVal val="#ppt_x"/>
                                              </p:val>
                                            </p:tav>
                                          </p:tavLst>
                                        </p:anim>
                                        <p:anim calcmode="lin" valueType="num">
                                          <p:cBhvr additive="base">
                                            <p:cTn id="12" dur="1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513184" y="2841675"/>
            <a:ext cx="1261286" cy="854080"/>
          </a:xfrm>
          <a:prstGeom prst="rect">
            <a:avLst/>
          </a:prstGeom>
          <a:noFill/>
        </p:spPr>
        <p:txBody>
          <a:bodyPr wrap="square" rtlCol="0">
            <a:spAutoFit/>
          </a:bodyPr>
          <a:lstStyle/>
          <a:p>
            <a:r>
              <a:rPr lang="en-US" sz="4950" i="1" dirty="0">
                <a:solidFill>
                  <a:schemeClr val="tx1">
                    <a:lumMod val="85000"/>
                    <a:lumOff val="15000"/>
                  </a:schemeClr>
                </a:solidFill>
                <a:latin typeface="Georgia" panose="02040502050405020303" pitchFamily="18" charset="0"/>
              </a:rPr>
              <a:t>“</a:t>
            </a:r>
          </a:p>
        </p:txBody>
      </p:sp>
      <p:graphicFrame>
        <p:nvGraphicFramePr>
          <p:cNvPr id="26" name="Diagram 25"/>
          <p:cNvGraphicFramePr/>
          <p:nvPr/>
        </p:nvGraphicFramePr>
        <p:xfrm>
          <a:off x="134711" y="140835"/>
          <a:ext cx="4437290" cy="24278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93891" y="2632980"/>
            <a:ext cx="2100262" cy="1488869"/>
          </a:xfrm>
          <a:prstGeom prst="rect">
            <a:avLst/>
          </a:prstGeom>
        </p:spPr>
        <p:txBody>
          <a:bodyPr wrap="square">
            <a:spAutoFit/>
          </a:bodyPr>
          <a:lstStyle/>
          <a:p>
            <a:pPr algn="just"/>
            <a:r>
              <a:rPr lang="en-US" sz="825" kern="3000" spc="23"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825" kern="3000" spc="23" dirty="0" err="1">
                <a:solidFill>
                  <a:schemeClr val="tx1">
                    <a:lumMod val="85000"/>
                    <a:lumOff val="15000"/>
                  </a:schemeClr>
                </a:solidFill>
                <a:latin typeface="Liberation Sans" panose="020B0604020202020204" pitchFamily="34" charset="0"/>
              </a:rPr>
              <a:t>Neue</a:t>
            </a:r>
            <a:r>
              <a:rPr lang="en-US" sz="825" kern="3000" spc="23"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4" name="TextBox 3"/>
          <p:cNvSpPr txBox="1"/>
          <p:nvPr/>
        </p:nvSpPr>
        <p:spPr>
          <a:xfrm>
            <a:off x="2850335" y="2821410"/>
            <a:ext cx="1730217" cy="1015663"/>
          </a:xfrm>
          <a:prstGeom prst="rect">
            <a:avLst/>
          </a:prstGeom>
          <a:noFill/>
        </p:spPr>
        <p:txBody>
          <a:bodyPr wrap="none" rtlCol="0">
            <a:spAutoFit/>
          </a:bodyPr>
          <a:lstStyle/>
          <a:p>
            <a:pPr algn="r"/>
            <a:r>
              <a:rPr lang="en-US" sz="6000" spc="-225" dirty="0">
                <a:solidFill>
                  <a:schemeClr val="tx1">
                    <a:lumMod val="85000"/>
                    <a:lumOff val="15000"/>
                  </a:schemeClr>
                </a:solidFill>
                <a:latin typeface="Elephant" panose="02020904090505020303" pitchFamily="18" charset="0"/>
              </a:rPr>
              <a:t>style</a:t>
            </a:r>
          </a:p>
        </p:txBody>
      </p:sp>
      <p:sp>
        <p:nvSpPr>
          <p:cNvPr id="5" name="TextBox 4"/>
          <p:cNvSpPr txBox="1"/>
          <p:nvPr/>
        </p:nvSpPr>
        <p:spPr>
          <a:xfrm>
            <a:off x="2029728" y="2339968"/>
            <a:ext cx="1630576" cy="1015663"/>
          </a:xfrm>
          <a:prstGeom prst="rect">
            <a:avLst/>
          </a:prstGeom>
          <a:noFill/>
        </p:spPr>
        <p:txBody>
          <a:bodyPr wrap="none" rtlCol="0">
            <a:spAutoFit/>
          </a:bodyPr>
          <a:lstStyle/>
          <a:p>
            <a:pPr algn="r"/>
            <a:r>
              <a:rPr lang="en-US" sz="6000" spc="-225" dirty="0">
                <a:solidFill>
                  <a:schemeClr val="tx1">
                    <a:lumMod val="85000"/>
                    <a:lumOff val="15000"/>
                  </a:schemeClr>
                </a:solidFill>
                <a:latin typeface="Elephant" panose="02020904090505020303" pitchFamily="18" charset="0"/>
              </a:rPr>
              <a:t>new</a:t>
            </a:r>
          </a:p>
        </p:txBody>
      </p:sp>
      <p:sp>
        <p:nvSpPr>
          <p:cNvPr id="6" name="TextBox 5"/>
          <p:cNvSpPr txBox="1"/>
          <p:nvPr/>
        </p:nvSpPr>
        <p:spPr>
          <a:xfrm>
            <a:off x="7513184" y="3279752"/>
            <a:ext cx="1261286" cy="1477328"/>
          </a:xfrm>
          <a:prstGeom prst="rect">
            <a:avLst/>
          </a:prstGeom>
          <a:noFill/>
        </p:spPr>
        <p:txBody>
          <a:bodyPr wrap="square" rtlCol="0">
            <a:spAutoFit/>
          </a:bodyPr>
          <a:lstStyle/>
          <a:p>
            <a:r>
              <a:rPr lang="en-US" sz="900" i="1"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graphicFrame>
        <p:nvGraphicFramePr>
          <p:cNvPr id="7" name="Diagram 6"/>
          <p:cNvGraphicFramePr/>
          <p:nvPr/>
        </p:nvGraphicFramePr>
        <p:xfrm>
          <a:off x="4706711" y="140835"/>
          <a:ext cx="2690132" cy="47822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Diagram 7"/>
          <p:cNvGraphicFramePr/>
          <p:nvPr/>
        </p:nvGraphicFramePr>
        <p:xfrm>
          <a:off x="7519308" y="140835"/>
          <a:ext cx="1487941" cy="264510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cxnSp>
        <p:nvCxnSpPr>
          <p:cNvPr id="10" name="Straight Connector 9"/>
          <p:cNvCxnSpPr/>
          <p:nvPr/>
        </p:nvCxnSpPr>
        <p:spPr>
          <a:xfrm>
            <a:off x="7586663" y="3241103"/>
            <a:ext cx="118780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ppt_x"/>
                                          </p:val>
                                        </p:tav>
                                        <p:tav tm="100000">
                                          <p:val>
                                            <p:strVal val="#ppt_x"/>
                                          </p:val>
                                        </p:tav>
                                      </p:tavLst>
                                    </p:anim>
                                    <p:anim calcmode="lin" valueType="num">
                                      <p:cBhvr additive="base">
                                        <p:cTn id="21" dur="75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2" presetClass="entr" presetSubtype="4" decel="10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ppt_x"/>
                                          </p:val>
                                        </p:tav>
                                        <p:tav tm="100000">
                                          <p:val>
                                            <p:strVal val="#ppt_x"/>
                                          </p:val>
                                        </p:tav>
                                      </p:tavLst>
                                    </p:anim>
                                    <p:anim calcmode="lin" valueType="num">
                                      <p:cBhvr additive="base">
                                        <p:cTn id="34" dur="75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 presetClass="entr" presetSubtype="4" decel="100000" fill="hold" grpId="0" nodeType="withEffect">
                                  <p:stCondLst>
                                    <p:cond delay="2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750" fill="hold"/>
                                        <p:tgtEl>
                                          <p:spTgt spid="6"/>
                                        </p:tgtEl>
                                        <p:attrNameLst>
                                          <p:attrName>ppt_x</p:attrName>
                                        </p:attrNameLst>
                                      </p:cBhvr>
                                      <p:tavLst>
                                        <p:tav tm="0">
                                          <p:val>
                                            <p:strVal val="#ppt_x"/>
                                          </p:val>
                                        </p:tav>
                                        <p:tav tm="100000">
                                          <p:val>
                                            <p:strVal val="#ppt_x"/>
                                          </p:val>
                                        </p:tav>
                                      </p:tavLst>
                                    </p:anim>
                                    <p:anim calcmode="lin" valueType="num">
                                      <p:cBhvr additive="base">
                                        <p:cTn id="42"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Graphic spid="26" grpId="0">
        <p:bldAsOne/>
      </p:bldGraphic>
      <p:bldP spid="3" grpId="0"/>
      <p:bldP spid="4" grpId="0"/>
      <p:bldP spid="5" grpId="0"/>
      <p:bldP spid="6" grpId="0"/>
      <p:bldGraphic spid="7" grpId="0">
        <p:bldAsOne/>
      </p:bldGraphic>
      <p:bldGraphic spid="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576" y="795"/>
            <a:ext cx="9141178" cy="5141913"/>
          </a:xfrm>
          <a:prstGeom prst="rect">
            <a:avLst/>
          </a:prstGeom>
          <a:noFill/>
          <a:extLst>
            <a:ext uri="{909E8E84-426E-40DD-AFC4-6F175D3DCCD1}">
              <a14:hiddenFill xmlns:a14="http://schemas.microsoft.com/office/drawing/2010/main">
                <a:solidFill>
                  <a:srgbClr val="FFFFFF"/>
                </a:solidFill>
              </a14:hiddenFill>
            </a:ext>
          </a:extLst>
        </p:spPr>
      </p:pic>
      <p:sp>
        <p:nvSpPr>
          <p:cNvPr id="81" name="矩形 80"/>
          <p:cNvSpPr/>
          <p:nvPr/>
        </p:nvSpPr>
        <p:spPr>
          <a:xfrm>
            <a:off x="2442245" y="2645756"/>
            <a:ext cx="4242169" cy="561511"/>
          </a:xfrm>
          <a:prstGeom prst="rect">
            <a:avLst/>
          </a:prstGeom>
        </p:spPr>
        <p:txBody>
          <a:bodyPr wrap="none" lIns="68571" tIns="34286" rIns="68571" bIns="34286">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094983" y="1923879"/>
            <a:ext cx="795712" cy="807905"/>
          </a:xfrm>
          <a:prstGeom prst="rect">
            <a:avLst/>
          </a:prstGeom>
        </p:spPr>
        <p:txBody>
          <a:bodyPr wrap="none" lIns="68571" tIns="34286" rIns="68571" bIns="34286">
            <a:spAutoFit/>
          </a:bodyPr>
          <a:lstStyle/>
          <a:p>
            <a:r>
              <a:rPr lang="en-US" altLang="zh-CN" sz="4800" dirty="0">
                <a:solidFill>
                  <a:schemeClr val="bg1"/>
                </a:solidFill>
                <a:latin typeface="Impact" panose="020B0806030902050204" pitchFamily="34" charset="0"/>
                <a:ea typeface="微软雅黑" panose="020B0503020204020204" pitchFamily="34" charset="-122"/>
              </a:rPr>
              <a:t>03</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500" autoRev="1" fill="hold">
                                          <p:stCondLst>
                                            <p:cond delay="0"/>
                                          </p:stCondLst>
                                        </p:cTn>
                                        <p:tgtEl>
                                          <p:spTgt spid="85"/>
                                        </p:tgtEl>
                                        <p:attrNameLst>
                                          <p:attrName>ppt_w</p:attrName>
                                        </p:attrNameLst>
                                      </p:cBhvr>
                                    </p:anim>
                                    <p:anim by="(#ppt_w*0.50)" calcmode="lin" valueType="num">
                                      <p:cBhvr>
                                        <p:cTn id="8" dur="500" decel="50000" autoRev="1" fill="hold">
                                          <p:stCondLst>
                                            <p:cond delay="0"/>
                                          </p:stCondLst>
                                        </p:cTn>
                                        <p:tgtEl>
                                          <p:spTgt spid="85"/>
                                        </p:tgtEl>
                                        <p:attrNameLst>
                                          <p:attrName>ppt_x</p:attrName>
                                        </p:attrNameLst>
                                      </p:cBhvr>
                                    </p:anim>
                                    <p:anim from="(-#ppt_h/2)" to="(#ppt_y)" calcmode="lin" valueType="num">
                                      <p:cBhvr>
                                        <p:cTn id="9" dur="1000" fill="hold">
                                          <p:stCondLst>
                                            <p:cond delay="0"/>
                                          </p:stCondLst>
                                        </p:cTn>
                                        <p:tgtEl>
                                          <p:spTgt spid="85"/>
                                        </p:tgtEl>
                                        <p:attrNameLst>
                                          <p:attrName>ppt_y</p:attrName>
                                        </p:attrNameLst>
                                      </p:cBhvr>
                                    </p:anim>
                                    <p:animRot by="21600000">
                                      <p:cBhvr>
                                        <p:cTn id="10" dur="1000" fill="hold">
                                          <p:stCondLst>
                                            <p:cond delay="0"/>
                                          </p:stCondLst>
                                        </p:cTn>
                                        <p:tgtEl>
                                          <p:spTgt spid="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81"/>
                                        </p:tgtEl>
                                        <p:attrNameLst>
                                          <p:attrName>style.visibility</p:attrName>
                                        </p:attrNameLst>
                                      </p:cBhvr>
                                      <p:to>
                                        <p:strVal val="visible"/>
                                      </p:to>
                                    </p:set>
                                    <p:anim calcmode="lin" valueType="num">
                                      <p:cBhvr>
                                        <p:cTn id="15"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1"/>
                                        </p:tgtEl>
                                        <p:attrNameLst>
                                          <p:attrName>ppt_y</p:attrName>
                                        </p:attrNameLst>
                                      </p:cBhvr>
                                      <p:tavLst>
                                        <p:tav tm="0">
                                          <p:val>
                                            <p:strVal val="#ppt_y"/>
                                          </p:val>
                                        </p:tav>
                                        <p:tav tm="100000">
                                          <p:val>
                                            <p:strVal val="#ppt_y"/>
                                          </p:val>
                                        </p:tav>
                                      </p:tavLst>
                                    </p:anim>
                                    <p:anim calcmode="lin" valueType="num">
                                      <p:cBhvr>
                                        <p:cTn id="17"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1208" y="2651760"/>
            <a:ext cx="3308591" cy="2491740"/>
          </a:xfrm>
          <a:prstGeom prst="rect">
            <a:avLst/>
          </a:prstGeom>
          <a:effectLst>
            <a:outerShdw blurRad="50800" dist="38100" dir="5400000" algn="t" rotWithShape="0">
              <a:prstClr val="black">
                <a:alpha val="40000"/>
              </a:prstClr>
            </a:outerShdw>
          </a:effectLst>
        </p:spPr>
      </p:pic>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762" y="2651760"/>
            <a:ext cx="3308591" cy="2491740"/>
          </a:xfrm>
          <a:prstGeom prst="rect">
            <a:avLst/>
          </a:prstGeom>
          <a:effectLst>
            <a:outerShdw blurRad="50800" dist="38100" dir="5400000" algn="t" rotWithShape="0">
              <a:prstClr val="black">
                <a:alpha val="40000"/>
              </a:prstClr>
            </a:outerShdw>
          </a:effectLst>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3363" y="1783080"/>
            <a:ext cx="4462044" cy="3360420"/>
          </a:xfrm>
          <a:prstGeom prst="rect">
            <a:avLst/>
          </a:prstGeom>
          <a:effectLst>
            <a:outerShdw blurRad="50800" dist="38100" dir="5400000" algn="t" rotWithShape="0">
              <a:prstClr val="black">
                <a:alpha val="40000"/>
              </a:prstClr>
            </a:outerShdw>
          </a:effectLst>
        </p:spPr>
      </p:pic>
      <p:sp>
        <p:nvSpPr>
          <p:cNvPr id="2" name="TextBox 1"/>
          <p:cNvSpPr txBox="1"/>
          <p:nvPr/>
        </p:nvSpPr>
        <p:spPr>
          <a:xfrm>
            <a:off x="594360" y="640858"/>
            <a:ext cx="7955280" cy="410369"/>
          </a:xfrm>
          <a:prstGeom prst="rect">
            <a:avLst/>
          </a:prstGeom>
          <a:noFill/>
        </p:spPr>
        <p:txBody>
          <a:bodyPr wrap="square" lIns="0" tIns="0" rIns="0" bIns="0" rtlCol="0">
            <a:spAutoFit/>
          </a:bodyPr>
          <a:lstStyle/>
          <a:p>
            <a:pPr algn="ctr">
              <a:lnSpc>
                <a:spcPts val="3200"/>
              </a:lnSpc>
            </a:pPr>
            <a:r>
              <a:rPr lang="en-US" sz="3200" cap="all" spc="50" dirty="0">
                <a:solidFill>
                  <a:schemeClr val="accent1"/>
                </a:solidFill>
                <a:latin typeface="Lato Black" panose="020F0A02020204030203" pitchFamily="34" charset="0"/>
              </a:rPr>
              <a:t>PORTFOLIO </a:t>
            </a:r>
            <a:r>
              <a:rPr lang="en-US" sz="3200" cap="all" spc="50" dirty="0">
                <a:solidFill>
                  <a:schemeClr val="bg1"/>
                </a:solidFill>
                <a:latin typeface="Lato Black" panose="020F0A02020204030203" pitchFamily="34" charset="0"/>
              </a:rPr>
              <a:t>SHOWCASE</a:t>
            </a:r>
          </a:p>
        </p:txBody>
      </p:sp>
      <p:cxnSp>
        <p:nvCxnSpPr>
          <p:cNvPr id="3" name="Straight Connector 2"/>
          <p:cNvCxnSpPr/>
          <p:nvPr/>
        </p:nvCxnSpPr>
        <p:spPr>
          <a:xfrm>
            <a:off x="4114800" y="492067"/>
            <a:ext cx="914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62307" y="1150913"/>
            <a:ext cx="4819387" cy="333425"/>
          </a:xfrm>
          <a:prstGeom prst="rect">
            <a:avLst/>
          </a:prstGeom>
          <a:noFill/>
        </p:spPr>
        <p:txBody>
          <a:bodyPr wrap="square" lIns="0" tIns="0" rIns="0" bIns="0" rtlCol="0">
            <a:spAutoFit/>
          </a:bodyPr>
          <a:lstStyle/>
          <a:p>
            <a:pPr algn="ctr">
              <a:lnSpc>
                <a:spcPts val="1300"/>
              </a:lnSpc>
              <a:spcAft>
                <a:spcPts val="6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 error sit </a:t>
            </a:r>
            <a:r>
              <a:rPr lang="en-US" sz="800" dirty="0" err="1">
                <a:solidFill>
                  <a:schemeClr val="bg1"/>
                </a:solidFill>
                <a:latin typeface="Lato" panose="020F0502020204030203" pitchFamily="34" charset="0"/>
              </a:rPr>
              <a:t>volup</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tatem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accus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antium</a:t>
            </a:r>
            <a:r>
              <a:rPr lang="en-US" sz="800" dirty="0">
                <a:solidFill>
                  <a:schemeClr val="bg1"/>
                </a:solidFill>
                <a:latin typeface="Lato" panose="020F0502020204030203" pitchFamily="34" charset="0"/>
              </a:rPr>
              <a:t> dolor </a:t>
            </a:r>
            <a:r>
              <a:rPr lang="en-US" sz="800" dirty="0" err="1">
                <a:solidFill>
                  <a:schemeClr val="bg1"/>
                </a:solidFill>
                <a:latin typeface="Lato" panose="020F0502020204030203" pitchFamily="34" charset="0"/>
              </a:rPr>
              <a:t>emque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lauda</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nt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ium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totam</a:t>
            </a:r>
            <a:r>
              <a:rPr lang="en-US" sz="800" dirty="0">
                <a:solidFill>
                  <a:schemeClr val="bg1"/>
                </a:solidFill>
                <a:latin typeface="Lato" panose="020F0502020204030203" pitchFamily="34" charset="0"/>
              </a:rPr>
              <a:t> rem </a:t>
            </a:r>
            <a:r>
              <a:rPr lang="en-US" sz="800" dirty="0" err="1">
                <a:solidFill>
                  <a:schemeClr val="bg1"/>
                </a:solidFill>
                <a:latin typeface="Lato" panose="020F0502020204030203" pitchFamily="34" charset="0"/>
              </a:rPr>
              <a:t>aperiam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eaque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ipsa</a:t>
            </a:r>
            <a:r>
              <a:rPr lang="en-US" sz="800" dirty="0">
                <a:solidFill>
                  <a:schemeClr val="bg1"/>
                </a:solidFill>
                <a:latin typeface="Lato" panose="020F0502020204030203" pitchFamily="34" charset="0"/>
              </a:rPr>
              <a:t> quae </a:t>
            </a:r>
            <a:r>
              <a:rPr lang="en-US" sz="800" dirty="0" err="1">
                <a:solidFill>
                  <a:schemeClr val="bg1"/>
                </a:solidFill>
                <a:latin typeface="Lato" panose="020F0502020204030203" pitchFamily="34" charset="0"/>
              </a:rPr>
              <a:t>ab</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illo</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inventore</a:t>
            </a:r>
            <a:r>
              <a:rPr lang="en-US" sz="800" dirty="0">
                <a:solidFill>
                  <a:schemeClr val="bg1"/>
                </a:solidFill>
                <a:latin typeface="Lato" panose="020F0502020204030203" pitchFamily="34" charset="0"/>
              </a:rPr>
              <a:t> very </a:t>
            </a:r>
            <a:r>
              <a:rPr lang="en-US" sz="800" dirty="0" err="1">
                <a:solidFill>
                  <a:schemeClr val="bg1"/>
                </a:solidFill>
                <a:latin typeface="Lato" panose="020F0502020204030203" pitchFamily="34" charset="0"/>
              </a:rPr>
              <a:t>tatis</a:t>
            </a:r>
            <a:r>
              <a:rPr lang="en-US" sz="800" dirty="0">
                <a:solidFill>
                  <a:schemeClr val="bg1"/>
                </a:solidFill>
                <a:latin typeface="Lato" panose="020F0502020204030203" pitchFamily="34" charset="0"/>
              </a:rPr>
              <a:t> et quasi.</a:t>
            </a:r>
          </a:p>
        </p:txBody>
      </p:sp>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0754" r="10754"/>
          <a:stretch>
            <a:fillRect/>
          </a:stretch>
        </p:blipFill>
        <p:spPr/>
      </p:pic>
      <p:pic>
        <p:nvPicPr>
          <p:cNvPr id="9" name="图片占位符 8"/>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10712" r="10712"/>
          <a:stretch>
            <a:fillRect/>
          </a:stretch>
        </p:blipFill>
        <p:spPr/>
      </p:pic>
      <p:pic>
        <p:nvPicPr>
          <p:cNvPr id="7" name="图片占位符 6"/>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0870" r="10870"/>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Who </a:t>
            </a:r>
            <a:r>
              <a:rPr lang="en-US" dirty="0">
                <a:solidFill>
                  <a:schemeClr val="accent2"/>
                </a:solidFill>
              </a:rPr>
              <a:t>we are?</a:t>
            </a:r>
          </a:p>
        </p:txBody>
      </p:sp>
      <p:sp>
        <p:nvSpPr>
          <p:cNvPr id="10" name="Text Placeholder 9"/>
          <p:cNvSpPr>
            <a:spLocks noGrp="1"/>
          </p:cNvSpPr>
          <p:nvPr>
            <p:ph type="body" sz="quarter" idx="12"/>
          </p:nvPr>
        </p:nvSpPr>
        <p:spPr/>
        <p:txBody>
          <a:bodyPr/>
          <a:lstStyle/>
          <a:p>
            <a:r>
              <a:rPr lang="en-US" dirty="0"/>
              <a:t>Inset some short and brief explanatory text about title here</a:t>
            </a:r>
          </a:p>
        </p:txBody>
      </p:sp>
      <p:grpSp>
        <p:nvGrpSpPr>
          <p:cNvPr id="3" name="Group 2"/>
          <p:cNvGrpSpPr/>
          <p:nvPr/>
        </p:nvGrpSpPr>
        <p:grpSpPr>
          <a:xfrm>
            <a:off x="594361" y="2308285"/>
            <a:ext cx="3330457" cy="831204"/>
            <a:chOff x="594361" y="2308285"/>
            <a:chExt cx="3330457" cy="831204"/>
          </a:xfrm>
        </p:grpSpPr>
        <p:sp>
          <p:nvSpPr>
            <p:cNvPr id="15" name="Rectangle 14"/>
            <p:cNvSpPr/>
            <p:nvPr/>
          </p:nvSpPr>
          <p:spPr>
            <a:xfrm>
              <a:off x="594361" y="2308285"/>
              <a:ext cx="3330457" cy="8312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79839" y="2427673"/>
              <a:ext cx="3010765" cy="577081"/>
            </a:xfrm>
            <a:prstGeom prst="rect">
              <a:avLst/>
            </a:prstGeom>
            <a:noFill/>
          </p:spPr>
          <p:txBody>
            <a:bodyPr wrap="square" lIns="0" tIns="0" rIns="0" bIns="0" rtlCol="0">
              <a:spAutoFit/>
            </a:bodyPr>
            <a:lstStyle/>
            <a:p>
              <a:pPr>
                <a:lnSpc>
                  <a:spcPts val="1500"/>
                </a:lnSpc>
                <a:spcAft>
                  <a:spcPts val="600"/>
                </a:spcAft>
              </a:pPr>
              <a:r>
                <a:rPr lang="en-US" sz="900" b="1" spc="20" dirty="0">
                  <a:solidFill>
                    <a:schemeClr val="bg1"/>
                  </a:solidFill>
                  <a:latin typeface="Lato" panose="020F0502020204030203" pitchFamily="34" charset="0"/>
                </a:rPr>
                <a:t>We are a famous </a:t>
              </a:r>
              <a:r>
                <a:rPr lang="en-US" sz="900" spc="20" dirty="0">
                  <a:solidFill>
                    <a:schemeClr val="accent1"/>
                  </a:solidFill>
                  <a:latin typeface="Lato Black" panose="020F0A02020204030203" pitchFamily="34" charset="0"/>
                </a:rPr>
                <a:t>DIGITAL COMPANY </a:t>
              </a:r>
              <a:r>
                <a:rPr lang="en-US" sz="900" b="1" spc="20" dirty="0">
                  <a:solidFill>
                    <a:schemeClr val="bg1"/>
                  </a:solidFill>
                  <a:latin typeface="Lato" panose="020F0502020204030203" pitchFamily="34" charset="0"/>
                </a:rPr>
                <a:t>in United States specialized in Web, Mobile Design/ Development, Mobile Apps and Social Media Marketing .</a:t>
              </a:r>
            </a:p>
          </p:txBody>
        </p:sp>
      </p:grpSp>
      <p:sp>
        <p:nvSpPr>
          <p:cNvPr id="30" name="TextBox 29"/>
          <p:cNvSpPr txBox="1"/>
          <p:nvPr/>
        </p:nvSpPr>
        <p:spPr>
          <a:xfrm>
            <a:off x="606681" y="1543050"/>
            <a:ext cx="3318138" cy="538609"/>
          </a:xfrm>
          <a:prstGeom prst="rect">
            <a:avLst/>
          </a:prstGeom>
          <a:noFill/>
        </p:spPr>
        <p:txBody>
          <a:bodyPr wrap="square" lIns="0" tIns="0" rIns="0" bIns="0" rtlCol="0">
            <a:spAutoFit/>
          </a:bodyPr>
          <a:lstStyle/>
          <a:p>
            <a:pPr algn="just">
              <a:lnSpc>
                <a:spcPts val="14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natus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r>
              <a:rPr lang="en-US" sz="800" dirty="0">
                <a:solidFill>
                  <a:schemeClr val="accent4"/>
                </a:solidFill>
                <a:latin typeface="Lato" panose="020F0502020204030203" pitchFamily="34" charset="0"/>
              </a:rPr>
              <a:t> dolor </a:t>
            </a:r>
            <a:r>
              <a:rPr lang="en-US" sz="800" dirty="0" err="1">
                <a:solidFill>
                  <a:schemeClr val="accent4"/>
                </a:solidFill>
                <a:latin typeface="Lato" panose="020F0502020204030203" pitchFamily="34" charset="0"/>
              </a:rPr>
              <a:t>emque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lauda</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ium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totam</a:t>
            </a:r>
            <a:r>
              <a:rPr lang="en-US" sz="800" dirty="0">
                <a:solidFill>
                  <a:schemeClr val="accent4"/>
                </a:solidFill>
                <a:latin typeface="Lato" panose="020F0502020204030203" pitchFamily="34" charset="0"/>
              </a:rPr>
              <a:t> rem </a:t>
            </a:r>
            <a:r>
              <a:rPr lang="en-US" sz="800" dirty="0" err="1">
                <a:solidFill>
                  <a:schemeClr val="accent4"/>
                </a:solidFill>
                <a:latin typeface="Lato" panose="020F0502020204030203" pitchFamily="34" charset="0"/>
              </a:rPr>
              <a:t>aperiam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eaque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ipsa</a:t>
            </a:r>
            <a:r>
              <a:rPr lang="en-US" sz="800" dirty="0">
                <a:solidFill>
                  <a:schemeClr val="accent4"/>
                </a:solidFill>
                <a:latin typeface="Lato" panose="020F0502020204030203" pitchFamily="34" charset="0"/>
              </a:rPr>
              <a:t> quae </a:t>
            </a:r>
            <a:r>
              <a:rPr lang="en-US" sz="800" dirty="0" err="1">
                <a:solidFill>
                  <a:schemeClr val="accent4"/>
                </a:solidFill>
                <a:latin typeface="Lato" panose="020F0502020204030203" pitchFamily="34" charset="0"/>
              </a:rPr>
              <a:t>ab</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illo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inventore</a:t>
            </a:r>
            <a:r>
              <a:rPr lang="en-US" sz="800" dirty="0">
                <a:solidFill>
                  <a:schemeClr val="accent4"/>
                </a:solidFill>
                <a:latin typeface="Lato" panose="020F0502020204030203" pitchFamily="34" charset="0"/>
              </a:rPr>
              <a:t> very </a:t>
            </a:r>
            <a:r>
              <a:rPr lang="en-US" sz="800" dirty="0" err="1">
                <a:solidFill>
                  <a:schemeClr val="accent4"/>
                </a:solidFill>
                <a:latin typeface="Lato" panose="020F0502020204030203" pitchFamily="34" charset="0"/>
              </a:rPr>
              <a:t>tatis</a:t>
            </a:r>
            <a:r>
              <a:rPr lang="en-US" sz="800" dirty="0">
                <a:solidFill>
                  <a:schemeClr val="accent4"/>
                </a:solidFill>
                <a:latin typeface="Lato" panose="020F0502020204030203" pitchFamily="34" charset="0"/>
              </a:rPr>
              <a:t> et quasi </a:t>
            </a:r>
            <a:r>
              <a:rPr lang="en-US" sz="800" dirty="0" err="1">
                <a:solidFill>
                  <a:schemeClr val="accent4"/>
                </a:solidFill>
                <a:latin typeface="Lato" panose="020F0502020204030203" pitchFamily="34" charset="0"/>
              </a:rPr>
              <a:t>architecto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beatae</a:t>
            </a:r>
            <a:r>
              <a:rPr lang="en-US" sz="800" dirty="0">
                <a:solidFill>
                  <a:schemeClr val="accent4"/>
                </a:solidFill>
                <a:latin typeface="Lato" panose="020F0502020204030203" pitchFamily="34" charset="0"/>
              </a:rPr>
              <a:t> vitae dicta </a:t>
            </a:r>
            <a:r>
              <a:rPr lang="en-US" sz="800" dirty="0" err="1">
                <a:solidFill>
                  <a:schemeClr val="accent4"/>
                </a:solidFill>
                <a:latin typeface="Lato" panose="020F0502020204030203" pitchFamily="34" charset="0"/>
              </a:rPr>
              <a:t>sunt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explicabo</a:t>
            </a:r>
            <a:r>
              <a:rPr lang="en-US" sz="800" dirty="0">
                <a:solidFill>
                  <a:schemeClr val="accent4"/>
                </a:solidFill>
                <a:latin typeface="Lato" panose="020F0502020204030203" pitchFamily="34" charset="0"/>
              </a:rPr>
              <a:t>.  </a:t>
            </a:r>
          </a:p>
        </p:txBody>
      </p:sp>
      <p:sp>
        <p:nvSpPr>
          <p:cNvPr id="16" name="TextBox 15"/>
          <p:cNvSpPr txBox="1"/>
          <p:nvPr/>
        </p:nvSpPr>
        <p:spPr>
          <a:xfrm>
            <a:off x="606681" y="3345112"/>
            <a:ext cx="3318138" cy="538609"/>
          </a:xfrm>
          <a:prstGeom prst="rect">
            <a:avLst/>
          </a:prstGeom>
          <a:noFill/>
        </p:spPr>
        <p:txBody>
          <a:bodyPr wrap="square" lIns="0" tIns="0" rIns="0" bIns="0" rtlCol="0">
            <a:spAutoFit/>
          </a:bodyPr>
          <a:lstStyle/>
          <a:p>
            <a:pPr algn="just">
              <a:lnSpc>
                <a:spcPts val="14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natus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r>
              <a:rPr lang="en-US" sz="800" dirty="0">
                <a:solidFill>
                  <a:schemeClr val="accent4"/>
                </a:solidFill>
                <a:latin typeface="Lato" panose="020F0502020204030203" pitchFamily="34" charset="0"/>
              </a:rPr>
              <a:t> dolor </a:t>
            </a:r>
            <a:r>
              <a:rPr lang="en-US" sz="800" dirty="0" err="1">
                <a:solidFill>
                  <a:schemeClr val="accent4"/>
                </a:solidFill>
                <a:latin typeface="Lato" panose="020F0502020204030203" pitchFamily="34" charset="0"/>
              </a:rPr>
              <a:t>emque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lauda</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ium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totam</a:t>
            </a:r>
            <a:r>
              <a:rPr lang="en-US" sz="800" dirty="0">
                <a:solidFill>
                  <a:schemeClr val="accent4"/>
                </a:solidFill>
                <a:latin typeface="Lato" panose="020F0502020204030203" pitchFamily="34" charset="0"/>
              </a:rPr>
              <a:t> rem </a:t>
            </a:r>
            <a:r>
              <a:rPr lang="en-US" sz="800" dirty="0" err="1">
                <a:solidFill>
                  <a:schemeClr val="accent4"/>
                </a:solidFill>
                <a:latin typeface="Lato" panose="020F0502020204030203" pitchFamily="34" charset="0"/>
              </a:rPr>
              <a:t>aperiam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eaque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ipsa</a:t>
            </a:r>
            <a:r>
              <a:rPr lang="en-US" sz="800" dirty="0">
                <a:solidFill>
                  <a:schemeClr val="accent4"/>
                </a:solidFill>
                <a:latin typeface="Lato" panose="020F0502020204030203" pitchFamily="34" charset="0"/>
              </a:rPr>
              <a:t> quae </a:t>
            </a:r>
            <a:r>
              <a:rPr lang="en-US" sz="800" dirty="0" err="1">
                <a:solidFill>
                  <a:schemeClr val="accent4"/>
                </a:solidFill>
                <a:latin typeface="Lato" panose="020F0502020204030203" pitchFamily="34" charset="0"/>
              </a:rPr>
              <a:t>ab</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illo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inventore</a:t>
            </a:r>
            <a:r>
              <a:rPr lang="en-US" sz="800" dirty="0">
                <a:solidFill>
                  <a:schemeClr val="accent4"/>
                </a:solidFill>
                <a:latin typeface="Lato" panose="020F0502020204030203" pitchFamily="34" charset="0"/>
              </a:rPr>
              <a:t> very </a:t>
            </a:r>
            <a:r>
              <a:rPr lang="en-US" sz="800" dirty="0" err="1">
                <a:solidFill>
                  <a:schemeClr val="accent4"/>
                </a:solidFill>
                <a:latin typeface="Lato" panose="020F0502020204030203" pitchFamily="34" charset="0"/>
              </a:rPr>
              <a:t>tatis</a:t>
            </a:r>
            <a:r>
              <a:rPr lang="en-US" sz="800" dirty="0">
                <a:solidFill>
                  <a:schemeClr val="accent4"/>
                </a:solidFill>
                <a:latin typeface="Lato" panose="020F0502020204030203" pitchFamily="34" charset="0"/>
              </a:rPr>
              <a:t> et quasi </a:t>
            </a:r>
            <a:r>
              <a:rPr lang="en-US" sz="800" dirty="0" err="1">
                <a:solidFill>
                  <a:schemeClr val="accent4"/>
                </a:solidFill>
                <a:latin typeface="Lato" panose="020F0502020204030203" pitchFamily="34" charset="0"/>
              </a:rPr>
              <a:t>architecto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beatae</a:t>
            </a:r>
            <a:r>
              <a:rPr lang="en-US" sz="800" dirty="0">
                <a:solidFill>
                  <a:schemeClr val="accent4"/>
                </a:solidFill>
                <a:latin typeface="Lato" panose="020F0502020204030203" pitchFamily="34" charset="0"/>
              </a:rPr>
              <a:t>.</a:t>
            </a:r>
          </a:p>
        </p:txBody>
      </p:sp>
      <p:grpSp>
        <p:nvGrpSpPr>
          <p:cNvPr id="2" name="Group 1"/>
          <p:cNvGrpSpPr/>
          <p:nvPr/>
        </p:nvGrpSpPr>
        <p:grpSpPr>
          <a:xfrm>
            <a:off x="6883400" y="4543425"/>
            <a:ext cx="1654176" cy="268956"/>
            <a:chOff x="6883400" y="4543425"/>
            <a:chExt cx="1654176" cy="268956"/>
          </a:xfrm>
        </p:grpSpPr>
        <p:sp>
          <p:nvSpPr>
            <p:cNvPr id="13" name="Rectangle 12"/>
            <p:cNvSpPr/>
            <p:nvPr/>
          </p:nvSpPr>
          <p:spPr>
            <a:xfrm>
              <a:off x="6883400" y="4543425"/>
              <a:ext cx="1654176" cy="26895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978651" y="4616347"/>
              <a:ext cx="1463674" cy="123111"/>
            </a:xfrm>
            <a:prstGeom prst="rect">
              <a:avLst/>
            </a:prstGeom>
            <a:noFill/>
          </p:spPr>
          <p:txBody>
            <a:bodyPr wrap="square" lIns="0" tIns="0" rIns="0" bIns="0" rtlCol="0">
              <a:spAutoFit/>
            </a:bodyPr>
            <a:lstStyle/>
            <a:p>
              <a:pPr algn="ctr"/>
              <a:r>
                <a:rPr lang="en-US" sz="800" b="1" spc="20" dirty="0">
                  <a:solidFill>
                    <a:schemeClr val="bg1"/>
                  </a:solidFill>
                  <a:latin typeface="Lato" panose="020F0502020204030203" pitchFamily="34" charset="0"/>
                </a:rPr>
                <a:t>Our Office in New Jersey </a:t>
              </a:r>
            </a:p>
          </p:txBody>
        </p:sp>
      </p:grpSp>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222" r="22222"/>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81" name="矩形 80"/>
          <p:cNvSpPr/>
          <p:nvPr/>
        </p:nvSpPr>
        <p:spPr>
          <a:xfrm>
            <a:off x="3918391" y="1255769"/>
            <a:ext cx="2703286" cy="376902"/>
          </a:xfrm>
          <a:prstGeom prst="rect">
            <a:avLst/>
          </a:prstGeom>
        </p:spPr>
        <p:txBody>
          <a:bodyPr wrap="none" lIns="68571" tIns="34286" rIns="68571" bIns="3428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3215653" y="1132697"/>
            <a:ext cx="561674" cy="623047"/>
          </a:xfrm>
          <a:prstGeom prst="rect">
            <a:avLst/>
          </a:prstGeom>
        </p:spPr>
        <p:txBody>
          <a:bodyPr wrap="none" lIns="68571" tIns="34286" rIns="68571" bIns="34286">
            <a:spAutoFit/>
          </a:bodyPr>
          <a:lstStyle/>
          <a:p>
            <a:r>
              <a:rPr lang="en-US" altLang="zh-CN" sz="3600" dirty="0">
                <a:solidFill>
                  <a:schemeClr val="bg1"/>
                </a:solidFill>
                <a:latin typeface="Impact" panose="020B0806030902050204" pitchFamily="34" charset="0"/>
                <a:ea typeface="微软雅黑" panose="020B0503020204020204" pitchFamily="34" charset="-122"/>
              </a:rPr>
              <a:t>01</a:t>
            </a:r>
          </a:p>
        </p:txBody>
      </p:sp>
      <p:sp>
        <p:nvSpPr>
          <p:cNvPr id="89" name="矩形 88"/>
          <p:cNvSpPr/>
          <p:nvPr/>
        </p:nvSpPr>
        <p:spPr>
          <a:xfrm>
            <a:off x="3918391" y="2026621"/>
            <a:ext cx="2703286" cy="376902"/>
          </a:xfrm>
          <a:prstGeom prst="rect">
            <a:avLst/>
          </a:prstGeom>
        </p:spPr>
        <p:txBody>
          <a:bodyPr wrap="none" lIns="68571" tIns="34286" rIns="68571" bIns="3428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90" name="矩形 89"/>
          <p:cNvSpPr/>
          <p:nvPr/>
        </p:nvSpPr>
        <p:spPr>
          <a:xfrm>
            <a:off x="3215653" y="1903549"/>
            <a:ext cx="617780" cy="623047"/>
          </a:xfrm>
          <a:prstGeom prst="rect">
            <a:avLst/>
          </a:prstGeom>
        </p:spPr>
        <p:txBody>
          <a:bodyPr wrap="none" lIns="68571" tIns="34286" rIns="68571" bIns="34286">
            <a:spAutoFit/>
          </a:bodyPr>
          <a:lstStyle/>
          <a:p>
            <a:r>
              <a:rPr lang="en-US" altLang="zh-CN" sz="3600" dirty="0">
                <a:solidFill>
                  <a:schemeClr val="bg1"/>
                </a:solidFill>
                <a:latin typeface="Impact" panose="020B0806030902050204" pitchFamily="34" charset="0"/>
                <a:ea typeface="微软雅黑" panose="020B0503020204020204" pitchFamily="34" charset="-122"/>
              </a:rPr>
              <a:t>02</a:t>
            </a:r>
          </a:p>
        </p:txBody>
      </p:sp>
      <p:sp>
        <p:nvSpPr>
          <p:cNvPr id="91" name="矩形 90"/>
          <p:cNvSpPr/>
          <p:nvPr/>
        </p:nvSpPr>
        <p:spPr>
          <a:xfrm>
            <a:off x="3933702" y="2745680"/>
            <a:ext cx="2703286" cy="376902"/>
          </a:xfrm>
          <a:prstGeom prst="rect">
            <a:avLst/>
          </a:prstGeom>
        </p:spPr>
        <p:txBody>
          <a:bodyPr wrap="none" lIns="68571" tIns="34286" rIns="68571" bIns="3428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92" name="矩形 91"/>
          <p:cNvSpPr/>
          <p:nvPr/>
        </p:nvSpPr>
        <p:spPr>
          <a:xfrm>
            <a:off x="3230964" y="2622608"/>
            <a:ext cx="630604" cy="623047"/>
          </a:xfrm>
          <a:prstGeom prst="rect">
            <a:avLst/>
          </a:prstGeom>
        </p:spPr>
        <p:txBody>
          <a:bodyPr wrap="none" lIns="68571" tIns="34286" rIns="68571" bIns="34286">
            <a:spAutoFit/>
          </a:bodyPr>
          <a:lstStyle/>
          <a:p>
            <a:r>
              <a:rPr lang="en-US" altLang="zh-CN" sz="3600" dirty="0">
                <a:solidFill>
                  <a:schemeClr val="bg1"/>
                </a:solidFill>
                <a:latin typeface="Impact" panose="020B0806030902050204" pitchFamily="34" charset="0"/>
                <a:ea typeface="微软雅黑" panose="020B0503020204020204" pitchFamily="34" charset="-122"/>
              </a:rPr>
              <a:t>03</a:t>
            </a:r>
          </a:p>
        </p:txBody>
      </p:sp>
      <p:sp>
        <p:nvSpPr>
          <p:cNvPr id="93" name="矩形 92"/>
          <p:cNvSpPr/>
          <p:nvPr/>
        </p:nvSpPr>
        <p:spPr>
          <a:xfrm>
            <a:off x="3933702" y="3490363"/>
            <a:ext cx="2703286" cy="376902"/>
          </a:xfrm>
          <a:prstGeom prst="rect">
            <a:avLst/>
          </a:prstGeom>
        </p:spPr>
        <p:txBody>
          <a:bodyPr wrap="none" lIns="68571" tIns="34286" rIns="68571" bIns="34286">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94" name="矩形 93"/>
          <p:cNvSpPr/>
          <p:nvPr/>
        </p:nvSpPr>
        <p:spPr>
          <a:xfrm>
            <a:off x="3230964" y="3367291"/>
            <a:ext cx="616176" cy="623047"/>
          </a:xfrm>
          <a:prstGeom prst="rect">
            <a:avLst/>
          </a:prstGeom>
        </p:spPr>
        <p:txBody>
          <a:bodyPr wrap="none" lIns="68571" tIns="34286" rIns="68571" bIns="34286">
            <a:spAutoFit/>
          </a:bodyPr>
          <a:lstStyle/>
          <a:p>
            <a:r>
              <a:rPr lang="en-US" altLang="zh-CN" sz="3600" dirty="0">
                <a:solidFill>
                  <a:schemeClr val="bg1"/>
                </a:solidFill>
                <a:latin typeface="Impact" panose="020B0806030902050204" pitchFamily="34" charset="0"/>
                <a:ea typeface="微软雅黑" panose="020B0503020204020204" pitchFamily="34" charset="-122"/>
              </a:rPr>
              <a:t>04</a:t>
            </a:r>
          </a:p>
        </p:txBody>
      </p:sp>
      <p:sp>
        <p:nvSpPr>
          <p:cNvPr id="95" name="矩形 94"/>
          <p:cNvSpPr/>
          <p:nvPr/>
        </p:nvSpPr>
        <p:spPr>
          <a:xfrm>
            <a:off x="1763688" y="746328"/>
            <a:ext cx="754034" cy="1546092"/>
          </a:xfrm>
          <a:prstGeom prst="rect">
            <a:avLst/>
          </a:prstGeom>
        </p:spPr>
        <p:txBody>
          <a:bodyPr wrap="none" lIns="68571" tIns="34286" rIns="68571" bIns="34286">
            <a:spAutoFit/>
          </a:bodyPr>
          <a:lstStyle/>
          <a:p>
            <a:r>
              <a:rPr lang="zh-CN" altLang="en-US" sz="4800" b="1" dirty="0">
                <a:solidFill>
                  <a:schemeClr val="bg1"/>
                </a:solidFill>
                <a:latin typeface="Impact" panose="020B0806030902050204" pitchFamily="34" charset="0"/>
                <a:ea typeface="微软雅黑" panose="020B0503020204020204" pitchFamily="34" charset="-122"/>
              </a:rPr>
              <a:t>目</a:t>
            </a:r>
            <a:endParaRPr lang="en-US" altLang="zh-CN" sz="4800" b="1" dirty="0">
              <a:solidFill>
                <a:schemeClr val="bg1"/>
              </a:solidFill>
              <a:latin typeface="Impact" panose="020B0806030902050204" pitchFamily="34" charset="0"/>
              <a:ea typeface="微软雅黑" panose="020B0503020204020204" pitchFamily="34" charset="-122"/>
            </a:endParaRPr>
          </a:p>
          <a:p>
            <a:r>
              <a:rPr lang="zh-CN" altLang="en-US" sz="4800" b="1" dirty="0">
                <a:solidFill>
                  <a:schemeClr val="bg1"/>
                </a:solidFill>
                <a:latin typeface="Impact" panose="020B0806030902050204" pitchFamily="34" charset="0"/>
                <a:ea typeface="微软雅黑" panose="020B0503020204020204" pitchFamily="34" charset="-122"/>
              </a:rPr>
              <a:t>录</a:t>
            </a:r>
            <a:endParaRPr lang="en-US" altLang="zh-CN" sz="4800" b="1"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95"/>
                                        </p:tgtEl>
                                        <p:attrNameLst>
                                          <p:attrName>style.visibility</p:attrName>
                                        </p:attrNameLst>
                                      </p:cBhvr>
                                      <p:to>
                                        <p:strVal val="visible"/>
                                      </p:to>
                                    </p:set>
                                    <p:anim by="(-#ppt_w*2)" calcmode="lin" valueType="num">
                                      <p:cBhvr rctx="PPT">
                                        <p:cTn id="7" dur="500" autoRev="1" fill="hold">
                                          <p:stCondLst>
                                            <p:cond delay="0"/>
                                          </p:stCondLst>
                                        </p:cTn>
                                        <p:tgtEl>
                                          <p:spTgt spid="95"/>
                                        </p:tgtEl>
                                        <p:attrNameLst>
                                          <p:attrName>ppt_w</p:attrName>
                                        </p:attrNameLst>
                                      </p:cBhvr>
                                    </p:anim>
                                    <p:anim by="(#ppt_w*0.50)" calcmode="lin" valueType="num">
                                      <p:cBhvr>
                                        <p:cTn id="8" dur="500" decel="50000" autoRev="1" fill="hold">
                                          <p:stCondLst>
                                            <p:cond delay="0"/>
                                          </p:stCondLst>
                                        </p:cTn>
                                        <p:tgtEl>
                                          <p:spTgt spid="95"/>
                                        </p:tgtEl>
                                        <p:attrNameLst>
                                          <p:attrName>ppt_x</p:attrName>
                                        </p:attrNameLst>
                                      </p:cBhvr>
                                    </p:anim>
                                    <p:anim from="(-#ppt_h/2)" to="(#ppt_y)" calcmode="lin" valueType="num">
                                      <p:cBhvr>
                                        <p:cTn id="9" dur="1000" fill="hold">
                                          <p:stCondLst>
                                            <p:cond delay="0"/>
                                          </p:stCondLst>
                                        </p:cTn>
                                        <p:tgtEl>
                                          <p:spTgt spid="95"/>
                                        </p:tgtEl>
                                        <p:attrNameLst>
                                          <p:attrName>ppt_y</p:attrName>
                                        </p:attrNameLst>
                                      </p:cBhvr>
                                    </p:anim>
                                    <p:animRot by="21600000">
                                      <p:cBhvr>
                                        <p:cTn id="10" dur="1000" fill="hold">
                                          <p:stCondLst>
                                            <p:cond delay="0"/>
                                          </p:stCondLst>
                                        </p:cTn>
                                        <p:tgtEl>
                                          <p:spTgt spid="9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85"/>
                                        </p:tgtEl>
                                        <p:attrNameLst>
                                          <p:attrName>style.visibility</p:attrName>
                                        </p:attrNameLst>
                                      </p:cBhvr>
                                      <p:to>
                                        <p:strVal val="visible"/>
                                      </p:to>
                                    </p:set>
                                    <p:anim by="(-#ppt_w*2)" calcmode="lin" valueType="num">
                                      <p:cBhvr rctx="PPT">
                                        <p:cTn id="15" dur="500" autoRev="1" fill="hold">
                                          <p:stCondLst>
                                            <p:cond delay="0"/>
                                          </p:stCondLst>
                                        </p:cTn>
                                        <p:tgtEl>
                                          <p:spTgt spid="85"/>
                                        </p:tgtEl>
                                        <p:attrNameLst>
                                          <p:attrName>ppt_w</p:attrName>
                                        </p:attrNameLst>
                                      </p:cBhvr>
                                    </p:anim>
                                    <p:anim by="(#ppt_w*0.50)" calcmode="lin" valueType="num">
                                      <p:cBhvr>
                                        <p:cTn id="16" dur="500" decel="50000" autoRev="1" fill="hold">
                                          <p:stCondLst>
                                            <p:cond delay="0"/>
                                          </p:stCondLst>
                                        </p:cTn>
                                        <p:tgtEl>
                                          <p:spTgt spid="85"/>
                                        </p:tgtEl>
                                        <p:attrNameLst>
                                          <p:attrName>ppt_x</p:attrName>
                                        </p:attrNameLst>
                                      </p:cBhvr>
                                    </p:anim>
                                    <p:anim from="(-#ppt_h/2)" to="(#ppt_y)" calcmode="lin" valueType="num">
                                      <p:cBhvr>
                                        <p:cTn id="17" dur="1000" fill="hold">
                                          <p:stCondLst>
                                            <p:cond delay="0"/>
                                          </p:stCondLst>
                                        </p:cTn>
                                        <p:tgtEl>
                                          <p:spTgt spid="85"/>
                                        </p:tgtEl>
                                        <p:attrNameLst>
                                          <p:attrName>ppt_y</p:attrName>
                                        </p:attrNameLst>
                                      </p:cBhvr>
                                    </p:anim>
                                    <p:animRot by="21600000">
                                      <p:cBhvr>
                                        <p:cTn id="18" dur="1000" fill="hold">
                                          <p:stCondLst>
                                            <p:cond delay="0"/>
                                          </p:stCondLst>
                                        </p:cTn>
                                        <p:tgtEl>
                                          <p:spTgt spid="8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81"/>
                                        </p:tgtEl>
                                        <p:attrNameLst>
                                          <p:attrName>style.visibility</p:attrName>
                                        </p:attrNameLst>
                                      </p:cBhvr>
                                      <p:to>
                                        <p:strVal val="visible"/>
                                      </p:to>
                                    </p:set>
                                    <p:anim calcmode="lin" valueType="num">
                                      <p:cBhvr>
                                        <p:cTn id="23"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1"/>
                                        </p:tgtEl>
                                        <p:attrNameLst>
                                          <p:attrName>ppt_y</p:attrName>
                                        </p:attrNameLst>
                                      </p:cBhvr>
                                      <p:tavLst>
                                        <p:tav tm="0">
                                          <p:val>
                                            <p:strVal val="#ppt_y"/>
                                          </p:val>
                                        </p:tav>
                                        <p:tav tm="100000">
                                          <p:val>
                                            <p:strVal val="#ppt_y"/>
                                          </p:val>
                                        </p:tav>
                                      </p:tavLst>
                                    </p:anim>
                                    <p:anim calcmode="lin" valueType="num">
                                      <p:cBhvr>
                                        <p:cTn id="25"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1"/>
                                        </p:tgtEl>
                                      </p:cBhvr>
                                    </p:animEffec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grpId="0" nodeType="clickEffect">
                                  <p:stCondLst>
                                    <p:cond delay="0"/>
                                  </p:stCondLst>
                                  <p:iterate type="lt">
                                    <p:tmPct val="10000"/>
                                  </p:iterate>
                                  <p:childTnLst>
                                    <p:set>
                                      <p:cBhvr>
                                        <p:cTn id="31" dur="1" fill="hold">
                                          <p:stCondLst>
                                            <p:cond delay="0"/>
                                          </p:stCondLst>
                                        </p:cTn>
                                        <p:tgtEl>
                                          <p:spTgt spid="90"/>
                                        </p:tgtEl>
                                        <p:attrNameLst>
                                          <p:attrName>style.visibility</p:attrName>
                                        </p:attrNameLst>
                                      </p:cBhvr>
                                      <p:to>
                                        <p:strVal val="visible"/>
                                      </p:to>
                                    </p:set>
                                    <p:anim by="(-#ppt_w*2)" calcmode="lin" valueType="num">
                                      <p:cBhvr rctx="PPT">
                                        <p:cTn id="32" dur="500" autoRev="1" fill="hold">
                                          <p:stCondLst>
                                            <p:cond delay="0"/>
                                          </p:stCondLst>
                                        </p:cTn>
                                        <p:tgtEl>
                                          <p:spTgt spid="90"/>
                                        </p:tgtEl>
                                        <p:attrNameLst>
                                          <p:attrName>ppt_w</p:attrName>
                                        </p:attrNameLst>
                                      </p:cBhvr>
                                    </p:anim>
                                    <p:anim by="(#ppt_w*0.50)" calcmode="lin" valueType="num">
                                      <p:cBhvr>
                                        <p:cTn id="33" dur="500" decel="50000" autoRev="1" fill="hold">
                                          <p:stCondLst>
                                            <p:cond delay="0"/>
                                          </p:stCondLst>
                                        </p:cTn>
                                        <p:tgtEl>
                                          <p:spTgt spid="90"/>
                                        </p:tgtEl>
                                        <p:attrNameLst>
                                          <p:attrName>ppt_x</p:attrName>
                                        </p:attrNameLst>
                                      </p:cBhvr>
                                    </p:anim>
                                    <p:anim from="(-#ppt_h/2)" to="(#ppt_y)" calcmode="lin" valueType="num">
                                      <p:cBhvr>
                                        <p:cTn id="34" dur="1000" fill="hold">
                                          <p:stCondLst>
                                            <p:cond delay="0"/>
                                          </p:stCondLst>
                                        </p:cTn>
                                        <p:tgtEl>
                                          <p:spTgt spid="90"/>
                                        </p:tgtEl>
                                        <p:attrNameLst>
                                          <p:attrName>ppt_y</p:attrName>
                                        </p:attrNameLst>
                                      </p:cBhvr>
                                    </p:anim>
                                    <p:animRot by="21600000">
                                      <p:cBhvr>
                                        <p:cTn id="35" dur="1000" fill="hold">
                                          <p:stCondLst>
                                            <p:cond delay="0"/>
                                          </p:stCondLst>
                                        </p:cTn>
                                        <p:tgtEl>
                                          <p:spTgt spid="90"/>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89"/>
                                        </p:tgtEl>
                                        <p:attrNameLst>
                                          <p:attrName>ppt_y</p:attrName>
                                        </p:attrNameLst>
                                      </p:cBhvr>
                                      <p:tavLst>
                                        <p:tav tm="0">
                                          <p:val>
                                            <p:strVal val="#ppt_y"/>
                                          </p:val>
                                        </p:tav>
                                        <p:tav tm="100000">
                                          <p:val>
                                            <p:strVal val="#ppt_y"/>
                                          </p:val>
                                        </p:tav>
                                      </p:tavLst>
                                    </p:anim>
                                    <p:anim calcmode="lin" valueType="num">
                                      <p:cBhvr>
                                        <p:cTn id="42"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89"/>
                                        </p:tgtEl>
                                      </p:cBhvr>
                                    </p:animEffect>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92"/>
                                        </p:tgtEl>
                                        <p:attrNameLst>
                                          <p:attrName>style.visibility</p:attrName>
                                        </p:attrNameLst>
                                      </p:cBhvr>
                                      <p:to>
                                        <p:strVal val="visible"/>
                                      </p:to>
                                    </p:set>
                                    <p:anim by="(-#ppt_w*2)" calcmode="lin" valueType="num">
                                      <p:cBhvr rctx="PPT">
                                        <p:cTn id="49" dur="500" autoRev="1" fill="hold">
                                          <p:stCondLst>
                                            <p:cond delay="0"/>
                                          </p:stCondLst>
                                        </p:cTn>
                                        <p:tgtEl>
                                          <p:spTgt spid="92"/>
                                        </p:tgtEl>
                                        <p:attrNameLst>
                                          <p:attrName>ppt_w</p:attrName>
                                        </p:attrNameLst>
                                      </p:cBhvr>
                                    </p:anim>
                                    <p:anim by="(#ppt_w*0.50)" calcmode="lin" valueType="num">
                                      <p:cBhvr>
                                        <p:cTn id="50" dur="500" decel="50000" autoRev="1" fill="hold">
                                          <p:stCondLst>
                                            <p:cond delay="0"/>
                                          </p:stCondLst>
                                        </p:cTn>
                                        <p:tgtEl>
                                          <p:spTgt spid="92"/>
                                        </p:tgtEl>
                                        <p:attrNameLst>
                                          <p:attrName>ppt_x</p:attrName>
                                        </p:attrNameLst>
                                      </p:cBhvr>
                                    </p:anim>
                                    <p:anim from="(-#ppt_h/2)" to="(#ppt_y)" calcmode="lin" valueType="num">
                                      <p:cBhvr>
                                        <p:cTn id="51" dur="1000" fill="hold">
                                          <p:stCondLst>
                                            <p:cond delay="0"/>
                                          </p:stCondLst>
                                        </p:cTn>
                                        <p:tgtEl>
                                          <p:spTgt spid="92"/>
                                        </p:tgtEl>
                                        <p:attrNameLst>
                                          <p:attrName>ppt_y</p:attrName>
                                        </p:attrNameLst>
                                      </p:cBhvr>
                                    </p:anim>
                                    <p:animRot by="21600000">
                                      <p:cBhvr>
                                        <p:cTn id="52" dur="1000" fill="hold">
                                          <p:stCondLst>
                                            <p:cond delay="0"/>
                                          </p:stCondLst>
                                        </p:cTn>
                                        <p:tgtEl>
                                          <p:spTgt spid="92"/>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91"/>
                                        </p:tgtEl>
                                        <p:attrNameLst>
                                          <p:attrName>style.visibility</p:attrName>
                                        </p:attrNameLst>
                                      </p:cBhvr>
                                      <p:to>
                                        <p:strVal val="visible"/>
                                      </p:to>
                                    </p:set>
                                    <p:anim calcmode="lin" valueType="num">
                                      <p:cBhvr>
                                        <p:cTn id="57"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1"/>
                                        </p:tgtEl>
                                        <p:attrNameLst>
                                          <p:attrName>ppt_y</p:attrName>
                                        </p:attrNameLst>
                                      </p:cBhvr>
                                      <p:tavLst>
                                        <p:tav tm="0">
                                          <p:val>
                                            <p:strVal val="#ppt_y"/>
                                          </p:val>
                                        </p:tav>
                                        <p:tav tm="100000">
                                          <p:val>
                                            <p:strVal val="#ppt_y"/>
                                          </p:val>
                                        </p:tav>
                                      </p:tavLst>
                                    </p:anim>
                                    <p:anim calcmode="lin" valueType="num">
                                      <p:cBhvr>
                                        <p:cTn id="59"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1"/>
                                        </p:tgtEl>
                                      </p:cBhvr>
                                    </p:animEffect>
                                  </p:childTnLst>
                                </p:cTn>
                              </p:par>
                            </p:childTnLst>
                          </p:cTn>
                        </p:par>
                      </p:childTnLst>
                    </p:cTn>
                  </p:par>
                  <p:par>
                    <p:cTn id="62" fill="hold">
                      <p:stCondLst>
                        <p:cond delay="indefinite"/>
                      </p:stCondLst>
                      <p:childTnLst>
                        <p:par>
                          <p:cTn id="63" fill="hold">
                            <p:stCondLst>
                              <p:cond delay="0"/>
                            </p:stCondLst>
                            <p:childTnLst>
                              <p:par>
                                <p:cTn id="64" presetID="56" presetClass="entr" presetSubtype="0" fill="hold" grpId="0" nodeType="clickEffect">
                                  <p:stCondLst>
                                    <p:cond delay="0"/>
                                  </p:stCondLst>
                                  <p:iterate type="lt">
                                    <p:tmPct val="10000"/>
                                  </p:iterate>
                                  <p:childTnLst>
                                    <p:set>
                                      <p:cBhvr>
                                        <p:cTn id="65" dur="1" fill="hold">
                                          <p:stCondLst>
                                            <p:cond delay="0"/>
                                          </p:stCondLst>
                                        </p:cTn>
                                        <p:tgtEl>
                                          <p:spTgt spid="94"/>
                                        </p:tgtEl>
                                        <p:attrNameLst>
                                          <p:attrName>style.visibility</p:attrName>
                                        </p:attrNameLst>
                                      </p:cBhvr>
                                      <p:to>
                                        <p:strVal val="visible"/>
                                      </p:to>
                                    </p:set>
                                    <p:anim by="(-#ppt_w*2)" calcmode="lin" valueType="num">
                                      <p:cBhvr rctx="PPT">
                                        <p:cTn id="66" dur="500" autoRev="1" fill="hold">
                                          <p:stCondLst>
                                            <p:cond delay="0"/>
                                          </p:stCondLst>
                                        </p:cTn>
                                        <p:tgtEl>
                                          <p:spTgt spid="94"/>
                                        </p:tgtEl>
                                        <p:attrNameLst>
                                          <p:attrName>ppt_w</p:attrName>
                                        </p:attrNameLst>
                                      </p:cBhvr>
                                    </p:anim>
                                    <p:anim by="(#ppt_w*0.50)" calcmode="lin" valueType="num">
                                      <p:cBhvr>
                                        <p:cTn id="67" dur="500" decel="50000" autoRev="1" fill="hold">
                                          <p:stCondLst>
                                            <p:cond delay="0"/>
                                          </p:stCondLst>
                                        </p:cTn>
                                        <p:tgtEl>
                                          <p:spTgt spid="94"/>
                                        </p:tgtEl>
                                        <p:attrNameLst>
                                          <p:attrName>ppt_x</p:attrName>
                                        </p:attrNameLst>
                                      </p:cBhvr>
                                    </p:anim>
                                    <p:anim from="(-#ppt_h/2)" to="(#ppt_y)" calcmode="lin" valueType="num">
                                      <p:cBhvr>
                                        <p:cTn id="68" dur="1000" fill="hold">
                                          <p:stCondLst>
                                            <p:cond delay="0"/>
                                          </p:stCondLst>
                                        </p:cTn>
                                        <p:tgtEl>
                                          <p:spTgt spid="94"/>
                                        </p:tgtEl>
                                        <p:attrNameLst>
                                          <p:attrName>ppt_y</p:attrName>
                                        </p:attrNameLst>
                                      </p:cBhvr>
                                    </p:anim>
                                    <p:animRot by="21600000">
                                      <p:cBhvr>
                                        <p:cTn id="69" dur="1000" fill="hold">
                                          <p:stCondLst>
                                            <p:cond delay="0"/>
                                          </p:stCondLst>
                                        </p:cTn>
                                        <p:tgtEl>
                                          <p:spTgt spid="94"/>
                                        </p:tgtEl>
                                        <p:attrNameLst>
                                          <p:attrName>r</p:attrName>
                                        </p:attrNameLst>
                                      </p:cBhvr>
                                    </p:animRot>
                                  </p:childTnLst>
                                </p:cTn>
                              </p:par>
                            </p:childTnLst>
                          </p:cTn>
                        </p:par>
                      </p:childTnLst>
                    </p:cTn>
                  </p:par>
                  <p:par>
                    <p:cTn id="70" fill="hold">
                      <p:stCondLst>
                        <p:cond delay="indefinite"/>
                      </p:stCondLst>
                      <p:childTnLst>
                        <p:par>
                          <p:cTn id="71" fill="hold">
                            <p:stCondLst>
                              <p:cond delay="0"/>
                            </p:stCondLst>
                            <p:childTnLst>
                              <p:par>
                                <p:cTn id="72" presetID="41" presetClass="entr" presetSubtype="0" fill="hold" grpId="0" nodeType="clickEffect">
                                  <p:stCondLst>
                                    <p:cond delay="0"/>
                                  </p:stCondLst>
                                  <p:iterate type="lt">
                                    <p:tmPct val="10000"/>
                                  </p:iterate>
                                  <p:childTnLst>
                                    <p:set>
                                      <p:cBhvr>
                                        <p:cTn id="73" dur="1" fill="hold">
                                          <p:stCondLst>
                                            <p:cond delay="0"/>
                                          </p:stCondLst>
                                        </p:cTn>
                                        <p:tgtEl>
                                          <p:spTgt spid="93"/>
                                        </p:tgtEl>
                                        <p:attrNameLst>
                                          <p:attrName>style.visibility</p:attrName>
                                        </p:attrNameLst>
                                      </p:cBhvr>
                                      <p:to>
                                        <p:strVal val="visible"/>
                                      </p:to>
                                    </p:set>
                                    <p:anim calcmode="lin" valueType="num">
                                      <p:cBhvr>
                                        <p:cTn id="74"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93"/>
                                        </p:tgtEl>
                                        <p:attrNameLst>
                                          <p:attrName>ppt_y</p:attrName>
                                        </p:attrNameLst>
                                      </p:cBhvr>
                                      <p:tavLst>
                                        <p:tav tm="0">
                                          <p:val>
                                            <p:strVal val="#ppt_y"/>
                                          </p:val>
                                        </p:tav>
                                        <p:tav tm="100000">
                                          <p:val>
                                            <p:strVal val="#ppt_y"/>
                                          </p:val>
                                        </p:tav>
                                      </p:tavLst>
                                    </p:anim>
                                    <p:anim calcmode="lin" valueType="num">
                                      <p:cBhvr>
                                        <p:cTn id="76"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P spid="89" grpId="0"/>
      <p:bldP spid="90" grpId="0"/>
      <p:bldP spid="91" grpId="0"/>
      <p:bldP spid="92" grpId="0"/>
      <p:bldP spid="93" grpId="0"/>
      <p:bldP spid="94"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094" y="1483705"/>
            <a:ext cx="4635482" cy="2938049"/>
          </a:xfrm>
          <a:prstGeom prst="rect">
            <a:avLst/>
          </a:prstGeom>
          <a:effectLst>
            <a:outerShdw blurRad="50800" dist="38100" dir="2700000" sx="99000" sy="99000" algn="tl" rotWithShape="0">
              <a:prstClr val="black">
                <a:alpha val="40000"/>
              </a:prstClr>
            </a:outerShdw>
          </a:effectLst>
        </p:spPr>
      </p:pic>
      <p:sp>
        <p:nvSpPr>
          <p:cNvPr id="3" name="Text Placeholder 2"/>
          <p:cNvSpPr>
            <a:spLocks noGrp="1"/>
          </p:cNvSpPr>
          <p:nvPr>
            <p:ph type="body" sz="quarter" idx="10"/>
          </p:nvPr>
        </p:nvSpPr>
        <p:spPr/>
        <p:txBody>
          <a:bodyPr/>
          <a:lstStyle/>
          <a:p>
            <a:r>
              <a:rPr lang="en-US" dirty="0"/>
              <a:t>Portfolio show </a:t>
            </a:r>
            <a:r>
              <a:rPr lang="en-US" dirty="0">
                <a:solidFill>
                  <a:schemeClr val="accent2"/>
                </a:solidFill>
              </a:rPr>
              <a:t>in browser</a:t>
            </a:r>
          </a:p>
        </p:txBody>
      </p:sp>
      <p:sp>
        <p:nvSpPr>
          <p:cNvPr id="4" name="Text Placeholder 3"/>
          <p:cNvSpPr>
            <a:spLocks noGrp="1"/>
          </p:cNvSpPr>
          <p:nvPr>
            <p:ph type="body" sz="quarter" idx="11"/>
          </p:nvPr>
        </p:nvSpPr>
        <p:spPr/>
        <p:txBody>
          <a:bodyPr/>
          <a:lstStyle/>
          <a:p>
            <a:r>
              <a:rPr lang="en-US" dirty="0"/>
              <a:t>Inset some short and brief </a:t>
            </a:r>
            <a:r>
              <a:rPr lang="en-US" dirty="0" err="1"/>
              <a:t>lorem</a:t>
            </a:r>
            <a:r>
              <a:rPr lang="en-US" dirty="0"/>
              <a:t> </a:t>
            </a:r>
            <a:r>
              <a:rPr lang="en-US" dirty="0" err="1"/>
              <a:t>ipsum</a:t>
            </a:r>
            <a:r>
              <a:rPr lang="en-US" dirty="0"/>
              <a:t> explanatory text about title here</a:t>
            </a:r>
          </a:p>
        </p:txBody>
      </p:sp>
      <p:sp>
        <p:nvSpPr>
          <p:cNvPr id="44" name="TextBox 43"/>
          <p:cNvSpPr txBox="1"/>
          <p:nvPr/>
        </p:nvSpPr>
        <p:spPr>
          <a:xfrm>
            <a:off x="593727" y="1760545"/>
            <a:ext cx="2691340" cy="500137"/>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natus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r>
              <a:rPr lang="en-US" sz="800" dirty="0">
                <a:solidFill>
                  <a:schemeClr val="accent4"/>
                </a:solidFill>
                <a:latin typeface="Lato" panose="020F0502020204030203" pitchFamily="34" charset="0"/>
              </a:rPr>
              <a:t> dolor </a:t>
            </a:r>
            <a:r>
              <a:rPr lang="en-US" sz="800" dirty="0" err="1">
                <a:solidFill>
                  <a:schemeClr val="accent4"/>
                </a:solidFill>
                <a:latin typeface="Lato" panose="020F0502020204030203" pitchFamily="34" charset="0"/>
              </a:rPr>
              <a:t>emque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lauda</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ium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totam</a:t>
            </a:r>
            <a:r>
              <a:rPr lang="en-US" sz="800" dirty="0">
                <a:solidFill>
                  <a:schemeClr val="accent4"/>
                </a:solidFill>
                <a:latin typeface="Lato" panose="020F0502020204030203" pitchFamily="34" charset="0"/>
              </a:rPr>
              <a:t> rem </a:t>
            </a:r>
            <a:r>
              <a:rPr lang="en-US" sz="800" dirty="0" err="1">
                <a:solidFill>
                  <a:schemeClr val="accent4"/>
                </a:solidFill>
                <a:latin typeface="Lato" panose="020F0502020204030203" pitchFamily="34" charset="0"/>
              </a:rPr>
              <a:t>aperiam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eaq</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ipsa</a:t>
            </a:r>
            <a:r>
              <a:rPr lang="en-US" sz="800" dirty="0">
                <a:solidFill>
                  <a:schemeClr val="accent4"/>
                </a:solidFill>
                <a:latin typeface="Lato" panose="020F0502020204030203" pitchFamily="34" charset="0"/>
              </a:rPr>
              <a:t> quae </a:t>
            </a:r>
            <a:r>
              <a:rPr lang="en-US" sz="800" dirty="0" err="1">
                <a:solidFill>
                  <a:schemeClr val="accent4"/>
                </a:solidFill>
                <a:latin typeface="Lato" panose="020F0502020204030203" pitchFamily="34" charset="0"/>
              </a:rPr>
              <a:t>ab</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illo</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inventore</a:t>
            </a:r>
            <a:r>
              <a:rPr lang="en-US" sz="800" dirty="0">
                <a:solidFill>
                  <a:schemeClr val="accent4"/>
                </a:solidFill>
                <a:latin typeface="Lato" panose="020F0502020204030203" pitchFamily="34" charset="0"/>
              </a:rPr>
              <a:t> very </a:t>
            </a:r>
            <a:r>
              <a:rPr lang="en-US" sz="800" dirty="0" err="1">
                <a:solidFill>
                  <a:schemeClr val="accent4"/>
                </a:solidFill>
                <a:latin typeface="Lato" panose="020F0502020204030203" pitchFamily="34" charset="0"/>
              </a:rPr>
              <a:t>tatis</a:t>
            </a:r>
            <a:r>
              <a:rPr lang="en-US" sz="800" dirty="0">
                <a:solidFill>
                  <a:schemeClr val="accent4"/>
                </a:solidFill>
                <a:latin typeface="Lato" panose="020F0502020204030203" pitchFamily="34" charset="0"/>
              </a:rPr>
              <a:t> et quasi.</a:t>
            </a:r>
          </a:p>
        </p:txBody>
      </p:sp>
      <p:sp>
        <p:nvSpPr>
          <p:cNvPr id="45" name="TextBox 44"/>
          <p:cNvSpPr txBox="1"/>
          <p:nvPr/>
        </p:nvSpPr>
        <p:spPr>
          <a:xfrm>
            <a:off x="593839" y="1499357"/>
            <a:ext cx="2691233"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accent1"/>
                </a:solidFill>
                <a:latin typeface="Lato" panose="020F0502020204030203" pitchFamily="34" charset="0"/>
              </a:rPr>
              <a:t>Client: </a:t>
            </a:r>
            <a:r>
              <a:rPr lang="en-US" sz="1000" b="1" cap="all" spc="20" dirty="0" err="1">
                <a:solidFill>
                  <a:schemeClr val="accent2"/>
                </a:solidFill>
                <a:latin typeface="Lato" panose="020F0502020204030203" pitchFamily="34" charset="0"/>
              </a:rPr>
              <a:t>Lorem</a:t>
            </a:r>
            <a:r>
              <a:rPr lang="en-US" sz="1000" b="1" cap="all" spc="20" dirty="0">
                <a:solidFill>
                  <a:schemeClr val="accent2"/>
                </a:solidFill>
                <a:latin typeface="Lato" panose="020F0502020204030203" pitchFamily="34" charset="0"/>
              </a:rPr>
              <a:t> Company</a:t>
            </a:r>
          </a:p>
        </p:txBody>
      </p:sp>
      <p:sp>
        <p:nvSpPr>
          <p:cNvPr id="46" name="TextBox 45"/>
          <p:cNvSpPr txBox="1"/>
          <p:nvPr/>
        </p:nvSpPr>
        <p:spPr>
          <a:xfrm>
            <a:off x="1225021" y="2878472"/>
            <a:ext cx="2060046" cy="307777"/>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Clean Coding:</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2" name="Group 1"/>
          <p:cNvGrpSpPr/>
          <p:nvPr/>
        </p:nvGrpSpPr>
        <p:grpSpPr>
          <a:xfrm>
            <a:off x="806479" y="2892444"/>
            <a:ext cx="262890" cy="262890"/>
            <a:chOff x="806479" y="2892444"/>
            <a:chExt cx="262890" cy="262890"/>
          </a:xfrm>
        </p:grpSpPr>
        <p:sp>
          <p:nvSpPr>
            <p:cNvPr id="47" name="Oval 46"/>
            <p:cNvSpPr/>
            <p:nvPr/>
          </p:nvSpPr>
          <p:spPr>
            <a:xfrm>
              <a:off x="806479" y="2892444"/>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9"/>
            <p:cNvSpPr>
              <a:spLocks noEditPoints="1"/>
            </p:cNvSpPr>
            <p:nvPr/>
          </p:nvSpPr>
          <p:spPr bwMode="auto">
            <a:xfrm>
              <a:off x="862797" y="2955106"/>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1440" tIns="45720" rIns="91440" bIns="45720" numCol="1" anchor="t" anchorCtr="0" compatLnSpc="1"/>
            <a:lstStyle/>
            <a:p>
              <a:endParaRPr lang="en-US">
                <a:latin typeface="PT Sans" panose="020B0503020203020204" pitchFamily="34" charset="0"/>
              </a:endParaRPr>
            </a:p>
          </p:txBody>
        </p:sp>
      </p:grpSp>
      <p:grpSp>
        <p:nvGrpSpPr>
          <p:cNvPr id="5" name="Group 4"/>
          <p:cNvGrpSpPr/>
          <p:nvPr/>
        </p:nvGrpSpPr>
        <p:grpSpPr>
          <a:xfrm>
            <a:off x="806479" y="3360080"/>
            <a:ext cx="262890" cy="262890"/>
            <a:chOff x="806479" y="3360080"/>
            <a:chExt cx="262890" cy="262890"/>
          </a:xfrm>
        </p:grpSpPr>
        <p:sp>
          <p:nvSpPr>
            <p:cNvPr id="49" name="Oval 48"/>
            <p:cNvSpPr/>
            <p:nvPr/>
          </p:nvSpPr>
          <p:spPr>
            <a:xfrm>
              <a:off x="806479" y="3360080"/>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15"/>
            <p:cNvSpPr>
              <a:spLocks noEditPoints="1"/>
            </p:cNvSpPr>
            <p:nvPr/>
          </p:nvSpPr>
          <p:spPr bwMode="auto">
            <a:xfrm>
              <a:off x="883180" y="3423554"/>
              <a:ext cx="146774" cy="132602"/>
            </a:xfrm>
            <a:custGeom>
              <a:avLst/>
              <a:gdLst>
                <a:gd name="T0" fmla="*/ 213 w 266"/>
                <a:gd name="T1" fmla="*/ 211 h 239"/>
                <a:gd name="T2" fmla="*/ 213 w 266"/>
                <a:gd name="T3" fmla="*/ 239 h 239"/>
                <a:gd name="T4" fmla="*/ 0 w 266"/>
                <a:gd name="T5" fmla="*/ 239 h 239"/>
                <a:gd name="T6" fmla="*/ 0 w 266"/>
                <a:gd name="T7" fmla="*/ 186 h 239"/>
                <a:gd name="T8" fmla="*/ 21 w 266"/>
                <a:gd name="T9" fmla="*/ 179 h 239"/>
                <a:gd name="T10" fmla="*/ 65 w 266"/>
                <a:gd name="T11" fmla="*/ 135 h 239"/>
                <a:gd name="T12" fmla="*/ 51 w 266"/>
                <a:gd name="T13" fmla="*/ 103 h 239"/>
                <a:gd name="T14" fmla="*/ 38 w 266"/>
                <a:gd name="T15" fmla="*/ 80 h 239"/>
                <a:gd name="T16" fmla="*/ 43 w 266"/>
                <a:gd name="T17" fmla="*/ 69 h 239"/>
                <a:gd name="T18" fmla="*/ 39 w 266"/>
                <a:gd name="T19" fmla="*/ 46 h 239"/>
                <a:gd name="T20" fmla="*/ 93 w 266"/>
                <a:gd name="T21" fmla="*/ 0 h 239"/>
                <a:gd name="T22" fmla="*/ 146 w 266"/>
                <a:gd name="T23" fmla="*/ 46 h 239"/>
                <a:gd name="T24" fmla="*/ 142 w 266"/>
                <a:gd name="T25" fmla="*/ 69 h 239"/>
                <a:gd name="T26" fmla="*/ 148 w 266"/>
                <a:gd name="T27" fmla="*/ 80 h 239"/>
                <a:gd name="T28" fmla="*/ 135 w 266"/>
                <a:gd name="T29" fmla="*/ 103 h 239"/>
                <a:gd name="T30" fmla="*/ 121 w 266"/>
                <a:gd name="T31" fmla="*/ 135 h 239"/>
                <a:gd name="T32" fmla="*/ 164 w 266"/>
                <a:gd name="T33" fmla="*/ 179 h 239"/>
                <a:gd name="T34" fmla="*/ 213 w 266"/>
                <a:gd name="T35" fmla="*/ 211 h 239"/>
                <a:gd name="T36" fmla="*/ 266 w 266"/>
                <a:gd name="T37" fmla="*/ 106 h 239"/>
                <a:gd name="T38" fmla="*/ 266 w 266"/>
                <a:gd name="T39" fmla="*/ 133 h 239"/>
                <a:gd name="T40" fmla="*/ 226 w 266"/>
                <a:gd name="T41" fmla="*/ 133 h 239"/>
                <a:gd name="T42" fmla="*/ 226 w 266"/>
                <a:gd name="T43" fmla="*/ 173 h 239"/>
                <a:gd name="T44" fmla="*/ 199 w 266"/>
                <a:gd name="T45" fmla="*/ 173 h 239"/>
                <a:gd name="T46" fmla="*/ 199 w 266"/>
                <a:gd name="T47" fmla="*/ 133 h 239"/>
                <a:gd name="T48" fmla="*/ 159 w 266"/>
                <a:gd name="T49" fmla="*/ 133 h 239"/>
                <a:gd name="T50" fmla="*/ 159 w 266"/>
                <a:gd name="T51" fmla="*/ 106 h 239"/>
                <a:gd name="T52" fmla="*/ 199 w 266"/>
                <a:gd name="T53" fmla="*/ 106 h 239"/>
                <a:gd name="T54" fmla="*/ 199 w 266"/>
                <a:gd name="T55" fmla="*/ 66 h 239"/>
                <a:gd name="T56" fmla="*/ 226 w 266"/>
                <a:gd name="T57" fmla="*/ 66 h 239"/>
                <a:gd name="T58" fmla="*/ 226 w 266"/>
                <a:gd name="T59" fmla="*/ 106 h 239"/>
                <a:gd name="T60" fmla="*/ 266 w 266"/>
                <a:gd name="T61" fmla="*/ 10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239">
                  <a:moveTo>
                    <a:pt x="213" y="211"/>
                  </a:moveTo>
                  <a:cubicBezTo>
                    <a:pt x="213" y="219"/>
                    <a:pt x="213" y="239"/>
                    <a:pt x="213" y="239"/>
                  </a:cubicBezTo>
                  <a:cubicBezTo>
                    <a:pt x="0" y="239"/>
                    <a:pt x="0" y="239"/>
                    <a:pt x="0" y="239"/>
                  </a:cubicBezTo>
                  <a:cubicBezTo>
                    <a:pt x="0" y="186"/>
                    <a:pt x="0" y="186"/>
                    <a:pt x="0" y="186"/>
                  </a:cubicBezTo>
                  <a:cubicBezTo>
                    <a:pt x="8" y="182"/>
                    <a:pt x="18" y="180"/>
                    <a:pt x="21" y="179"/>
                  </a:cubicBezTo>
                  <a:cubicBezTo>
                    <a:pt x="54" y="167"/>
                    <a:pt x="65" y="157"/>
                    <a:pt x="65" y="135"/>
                  </a:cubicBezTo>
                  <a:cubicBezTo>
                    <a:pt x="65" y="122"/>
                    <a:pt x="55" y="126"/>
                    <a:pt x="51" y="103"/>
                  </a:cubicBezTo>
                  <a:cubicBezTo>
                    <a:pt x="48" y="93"/>
                    <a:pt x="40" y="103"/>
                    <a:pt x="38" y="80"/>
                  </a:cubicBezTo>
                  <a:cubicBezTo>
                    <a:pt x="38" y="71"/>
                    <a:pt x="43" y="69"/>
                    <a:pt x="43" y="69"/>
                  </a:cubicBezTo>
                  <a:cubicBezTo>
                    <a:pt x="43" y="69"/>
                    <a:pt x="41" y="56"/>
                    <a:pt x="39" y="46"/>
                  </a:cubicBezTo>
                  <a:cubicBezTo>
                    <a:pt x="38" y="33"/>
                    <a:pt x="47" y="0"/>
                    <a:pt x="93" y="0"/>
                  </a:cubicBezTo>
                  <a:cubicBezTo>
                    <a:pt x="139" y="0"/>
                    <a:pt x="147" y="33"/>
                    <a:pt x="146" y="46"/>
                  </a:cubicBezTo>
                  <a:cubicBezTo>
                    <a:pt x="145" y="56"/>
                    <a:pt x="142" y="69"/>
                    <a:pt x="142" y="69"/>
                  </a:cubicBezTo>
                  <a:cubicBezTo>
                    <a:pt x="142" y="69"/>
                    <a:pt x="148" y="71"/>
                    <a:pt x="148" y="80"/>
                  </a:cubicBezTo>
                  <a:cubicBezTo>
                    <a:pt x="146" y="103"/>
                    <a:pt x="137" y="93"/>
                    <a:pt x="135" y="103"/>
                  </a:cubicBezTo>
                  <a:cubicBezTo>
                    <a:pt x="131" y="126"/>
                    <a:pt x="121" y="122"/>
                    <a:pt x="121" y="135"/>
                  </a:cubicBezTo>
                  <a:cubicBezTo>
                    <a:pt x="121" y="157"/>
                    <a:pt x="131" y="167"/>
                    <a:pt x="164" y="179"/>
                  </a:cubicBezTo>
                  <a:cubicBezTo>
                    <a:pt x="197" y="191"/>
                    <a:pt x="213" y="203"/>
                    <a:pt x="213" y="211"/>
                  </a:cubicBezTo>
                  <a:close/>
                  <a:moveTo>
                    <a:pt x="266" y="106"/>
                  </a:moveTo>
                  <a:cubicBezTo>
                    <a:pt x="266" y="133"/>
                    <a:pt x="266" y="133"/>
                    <a:pt x="266" y="133"/>
                  </a:cubicBezTo>
                  <a:cubicBezTo>
                    <a:pt x="226" y="133"/>
                    <a:pt x="226" y="133"/>
                    <a:pt x="226" y="133"/>
                  </a:cubicBezTo>
                  <a:cubicBezTo>
                    <a:pt x="226" y="173"/>
                    <a:pt x="226" y="173"/>
                    <a:pt x="226" y="173"/>
                  </a:cubicBezTo>
                  <a:cubicBezTo>
                    <a:pt x="199" y="173"/>
                    <a:pt x="199" y="173"/>
                    <a:pt x="199" y="173"/>
                  </a:cubicBezTo>
                  <a:cubicBezTo>
                    <a:pt x="199" y="133"/>
                    <a:pt x="199" y="133"/>
                    <a:pt x="199" y="133"/>
                  </a:cubicBezTo>
                  <a:cubicBezTo>
                    <a:pt x="159" y="133"/>
                    <a:pt x="159" y="133"/>
                    <a:pt x="159" y="133"/>
                  </a:cubicBezTo>
                  <a:cubicBezTo>
                    <a:pt x="159" y="106"/>
                    <a:pt x="159" y="106"/>
                    <a:pt x="159" y="106"/>
                  </a:cubicBezTo>
                  <a:cubicBezTo>
                    <a:pt x="199" y="106"/>
                    <a:pt x="199" y="106"/>
                    <a:pt x="199" y="106"/>
                  </a:cubicBezTo>
                  <a:cubicBezTo>
                    <a:pt x="199" y="66"/>
                    <a:pt x="199" y="66"/>
                    <a:pt x="199" y="66"/>
                  </a:cubicBezTo>
                  <a:cubicBezTo>
                    <a:pt x="226" y="66"/>
                    <a:pt x="226" y="66"/>
                    <a:pt x="226" y="66"/>
                  </a:cubicBezTo>
                  <a:cubicBezTo>
                    <a:pt x="226" y="106"/>
                    <a:pt x="226" y="106"/>
                    <a:pt x="226" y="106"/>
                  </a:cubicBezTo>
                  <a:lnTo>
                    <a:pt x="266" y="106"/>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51" name="TextBox 50"/>
          <p:cNvSpPr txBox="1"/>
          <p:nvPr/>
        </p:nvSpPr>
        <p:spPr>
          <a:xfrm>
            <a:off x="1225021" y="3344943"/>
            <a:ext cx="2060046" cy="307777"/>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User Friendly: </a:t>
            </a: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6" name="Group 5"/>
          <p:cNvGrpSpPr/>
          <p:nvPr/>
        </p:nvGrpSpPr>
        <p:grpSpPr>
          <a:xfrm>
            <a:off x="806479" y="3824881"/>
            <a:ext cx="262890" cy="262890"/>
            <a:chOff x="806479" y="3824881"/>
            <a:chExt cx="262890" cy="262890"/>
          </a:xfrm>
        </p:grpSpPr>
        <p:sp>
          <p:nvSpPr>
            <p:cNvPr id="52" name="Oval 51"/>
            <p:cNvSpPr/>
            <p:nvPr/>
          </p:nvSpPr>
          <p:spPr>
            <a:xfrm>
              <a:off x="806479" y="3824881"/>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13"/>
            <p:cNvSpPr>
              <a:spLocks noEditPoints="1"/>
            </p:cNvSpPr>
            <p:nvPr/>
          </p:nvSpPr>
          <p:spPr bwMode="auto">
            <a:xfrm>
              <a:off x="862797" y="3903810"/>
              <a:ext cx="145762" cy="132602"/>
            </a:xfrm>
            <a:custGeom>
              <a:avLst/>
              <a:gdLst>
                <a:gd name="T0" fmla="*/ 170 w 265"/>
                <a:gd name="T1" fmla="*/ 149 h 239"/>
                <a:gd name="T2" fmla="*/ 172 w 265"/>
                <a:gd name="T3" fmla="*/ 149 h 239"/>
                <a:gd name="T4" fmla="*/ 172 w 265"/>
                <a:gd name="T5" fmla="*/ 173 h 239"/>
                <a:gd name="T6" fmla="*/ 146 w 265"/>
                <a:gd name="T7" fmla="*/ 199 h 239"/>
                <a:gd name="T8" fmla="*/ 79 w 265"/>
                <a:gd name="T9" fmla="*/ 199 h 239"/>
                <a:gd name="T10" fmla="*/ 39 w 265"/>
                <a:gd name="T11" fmla="*/ 239 h 239"/>
                <a:gd name="T12" fmla="*/ 39 w 265"/>
                <a:gd name="T13" fmla="*/ 199 h 239"/>
                <a:gd name="T14" fmla="*/ 26 w 265"/>
                <a:gd name="T15" fmla="*/ 199 h 239"/>
                <a:gd name="T16" fmla="*/ 0 w 265"/>
                <a:gd name="T17" fmla="*/ 173 h 239"/>
                <a:gd name="T18" fmla="*/ 0 w 265"/>
                <a:gd name="T19" fmla="*/ 93 h 239"/>
                <a:gd name="T20" fmla="*/ 26 w 265"/>
                <a:gd name="T21" fmla="*/ 66 h 239"/>
                <a:gd name="T22" fmla="*/ 77 w 265"/>
                <a:gd name="T23" fmla="*/ 66 h 239"/>
                <a:gd name="T24" fmla="*/ 77 w 265"/>
                <a:gd name="T25" fmla="*/ 149 h 239"/>
                <a:gd name="T26" fmla="*/ 170 w 265"/>
                <a:gd name="T27" fmla="*/ 149 h 239"/>
                <a:gd name="T28" fmla="*/ 265 w 265"/>
                <a:gd name="T29" fmla="*/ 27 h 239"/>
                <a:gd name="T30" fmla="*/ 265 w 265"/>
                <a:gd name="T31" fmla="*/ 106 h 239"/>
                <a:gd name="T32" fmla="*/ 239 w 265"/>
                <a:gd name="T33" fmla="*/ 133 h 239"/>
                <a:gd name="T34" fmla="*/ 225 w 265"/>
                <a:gd name="T35" fmla="*/ 133 h 239"/>
                <a:gd name="T36" fmla="*/ 225 w 265"/>
                <a:gd name="T37" fmla="*/ 173 h 239"/>
                <a:gd name="T38" fmla="*/ 186 w 265"/>
                <a:gd name="T39" fmla="*/ 133 h 239"/>
                <a:gd name="T40" fmla="*/ 93 w 265"/>
                <a:gd name="T41" fmla="*/ 133 h 239"/>
                <a:gd name="T42" fmla="*/ 93 w 265"/>
                <a:gd name="T43" fmla="*/ 27 h 239"/>
                <a:gd name="T44" fmla="*/ 119 w 265"/>
                <a:gd name="T45" fmla="*/ 0 h 239"/>
                <a:gd name="T46" fmla="*/ 239 w 265"/>
                <a:gd name="T47" fmla="*/ 0 h 239"/>
                <a:gd name="T48" fmla="*/ 265 w 265"/>
                <a:gd name="T49" fmla="*/ 2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5" h="239">
                  <a:moveTo>
                    <a:pt x="170" y="149"/>
                  </a:moveTo>
                  <a:cubicBezTo>
                    <a:pt x="171" y="149"/>
                    <a:pt x="172" y="149"/>
                    <a:pt x="172" y="149"/>
                  </a:cubicBezTo>
                  <a:cubicBezTo>
                    <a:pt x="172" y="173"/>
                    <a:pt x="172" y="173"/>
                    <a:pt x="172" y="173"/>
                  </a:cubicBezTo>
                  <a:cubicBezTo>
                    <a:pt x="172" y="188"/>
                    <a:pt x="161" y="199"/>
                    <a:pt x="146" y="199"/>
                  </a:cubicBezTo>
                  <a:cubicBezTo>
                    <a:pt x="79" y="199"/>
                    <a:pt x="79" y="199"/>
                    <a:pt x="79" y="199"/>
                  </a:cubicBezTo>
                  <a:cubicBezTo>
                    <a:pt x="39" y="239"/>
                    <a:pt x="39" y="239"/>
                    <a:pt x="39" y="239"/>
                  </a:cubicBezTo>
                  <a:cubicBezTo>
                    <a:pt x="39" y="199"/>
                    <a:pt x="39" y="199"/>
                    <a:pt x="39" y="199"/>
                  </a:cubicBezTo>
                  <a:cubicBezTo>
                    <a:pt x="26" y="199"/>
                    <a:pt x="26" y="199"/>
                    <a:pt x="26" y="199"/>
                  </a:cubicBezTo>
                  <a:cubicBezTo>
                    <a:pt x="12" y="199"/>
                    <a:pt x="0" y="188"/>
                    <a:pt x="0" y="173"/>
                  </a:cubicBezTo>
                  <a:cubicBezTo>
                    <a:pt x="0" y="93"/>
                    <a:pt x="0" y="93"/>
                    <a:pt x="0" y="93"/>
                  </a:cubicBezTo>
                  <a:cubicBezTo>
                    <a:pt x="0" y="79"/>
                    <a:pt x="12" y="66"/>
                    <a:pt x="26" y="66"/>
                  </a:cubicBezTo>
                  <a:cubicBezTo>
                    <a:pt x="77" y="66"/>
                    <a:pt x="77" y="66"/>
                    <a:pt x="77" y="66"/>
                  </a:cubicBezTo>
                  <a:cubicBezTo>
                    <a:pt x="77" y="149"/>
                    <a:pt x="77" y="149"/>
                    <a:pt x="77" y="149"/>
                  </a:cubicBezTo>
                  <a:lnTo>
                    <a:pt x="170" y="149"/>
                  </a:lnTo>
                  <a:close/>
                  <a:moveTo>
                    <a:pt x="265" y="27"/>
                  </a:moveTo>
                  <a:cubicBezTo>
                    <a:pt x="265" y="106"/>
                    <a:pt x="265" y="106"/>
                    <a:pt x="265" y="106"/>
                  </a:cubicBezTo>
                  <a:cubicBezTo>
                    <a:pt x="265" y="121"/>
                    <a:pt x="253" y="133"/>
                    <a:pt x="239" y="133"/>
                  </a:cubicBezTo>
                  <a:cubicBezTo>
                    <a:pt x="225" y="133"/>
                    <a:pt x="225" y="133"/>
                    <a:pt x="225" y="133"/>
                  </a:cubicBezTo>
                  <a:cubicBezTo>
                    <a:pt x="225" y="173"/>
                    <a:pt x="225" y="173"/>
                    <a:pt x="225" y="173"/>
                  </a:cubicBezTo>
                  <a:cubicBezTo>
                    <a:pt x="186" y="133"/>
                    <a:pt x="186" y="133"/>
                    <a:pt x="186" y="133"/>
                  </a:cubicBezTo>
                  <a:cubicBezTo>
                    <a:pt x="93" y="133"/>
                    <a:pt x="93" y="133"/>
                    <a:pt x="93" y="133"/>
                  </a:cubicBezTo>
                  <a:cubicBezTo>
                    <a:pt x="93" y="27"/>
                    <a:pt x="93" y="27"/>
                    <a:pt x="93" y="27"/>
                  </a:cubicBezTo>
                  <a:cubicBezTo>
                    <a:pt x="93" y="12"/>
                    <a:pt x="105" y="0"/>
                    <a:pt x="119" y="0"/>
                  </a:cubicBezTo>
                  <a:cubicBezTo>
                    <a:pt x="239" y="0"/>
                    <a:pt x="239" y="0"/>
                    <a:pt x="239" y="0"/>
                  </a:cubicBezTo>
                  <a:cubicBezTo>
                    <a:pt x="253" y="0"/>
                    <a:pt x="265" y="12"/>
                    <a:pt x="265" y="2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54" name="TextBox 53"/>
          <p:cNvSpPr txBox="1"/>
          <p:nvPr/>
        </p:nvSpPr>
        <p:spPr>
          <a:xfrm>
            <a:off x="1225021" y="3811414"/>
            <a:ext cx="2060046" cy="307777"/>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Social Support: </a:t>
            </a: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sp>
        <p:nvSpPr>
          <p:cNvPr id="58" name="TextBox 57"/>
          <p:cNvSpPr txBox="1"/>
          <p:nvPr/>
        </p:nvSpPr>
        <p:spPr>
          <a:xfrm>
            <a:off x="806479" y="2549057"/>
            <a:ext cx="2466882" cy="166712"/>
          </a:xfrm>
          <a:prstGeom prst="rect">
            <a:avLst/>
          </a:prstGeom>
          <a:noFill/>
        </p:spPr>
        <p:txBody>
          <a:bodyPr wrap="square" lIns="0" tIns="0" rIns="0" bIns="0" rtlCol="0">
            <a:spAutoFit/>
          </a:bodyPr>
          <a:lstStyle/>
          <a:p>
            <a:pPr algn="just">
              <a:lnSpc>
                <a:spcPts val="1300"/>
              </a:lnSpc>
              <a:spcAft>
                <a:spcPts val="600"/>
              </a:spcAft>
            </a:pPr>
            <a:r>
              <a:rPr lang="en-US" sz="900" b="1" dirty="0">
                <a:solidFill>
                  <a:schemeClr val="accent3"/>
                </a:solidFill>
                <a:latin typeface="Lato" panose="020F0502020204030203" pitchFamily="34" charset="0"/>
              </a:rPr>
              <a:t>Key Features:</a:t>
            </a:r>
          </a:p>
        </p:txBody>
      </p:sp>
      <p:pic>
        <p:nvPicPr>
          <p:cNvPr id="8" name="图片占位符 7"/>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3552" b="3552"/>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51" grpId="0"/>
      <p:bldP spid="54" grpId="0"/>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9874" y="1461675"/>
            <a:ext cx="2047480" cy="3486081"/>
          </a:xfrm>
          <a:prstGeom prst="rect">
            <a:avLst/>
          </a:prstGeom>
        </p:spPr>
      </p:pic>
      <p:pic>
        <p:nvPicPr>
          <p:cNvPr id="15" name="图片占位符 14"/>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4928" r="24928"/>
          <a:stretch>
            <a:fillRect/>
          </a:stretch>
        </p:blipFill>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4247" y="2220577"/>
            <a:ext cx="2794990" cy="2582403"/>
          </a:xfrm>
          <a:prstGeom prst="rect">
            <a:avLst/>
          </a:prstGeom>
        </p:spPr>
      </p:pic>
      <p:sp>
        <p:nvSpPr>
          <p:cNvPr id="3" name="Text Placeholder 2"/>
          <p:cNvSpPr>
            <a:spLocks noGrp="1"/>
          </p:cNvSpPr>
          <p:nvPr>
            <p:ph type="body" sz="quarter" idx="10"/>
          </p:nvPr>
        </p:nvSpPr>
        <p:spPr/>
        <p:txBody>
          <a:bodyPr/>
          <a:lstStyle/>
          <a:p>
            <a:r>
              <a:rPr lang="en-US" dirty="0"/>
              <a:t>your website </a:t>
            </a:r>
            <a:r>
              <a:rPr lang="en-US" dirty="0">
                <a:solidFill>
                  <a:schemeClr val="accent2"/>
                </a:solidFill>
              </a:rPr>
              <a:t>should be responsive</a:t>
            </a:r>
          </a:p>
        </p:txBody>
      </p:sp>
      <p:sp>
        <p:nvSpPr>
          <p:cNvPr id="4" name="Text Placeholder 3"/>
          <p:cNvSpPr>
            <a:spLocks noGrp="1"/>
          </p:cNvSpPr>
          <p:nvPr>
            <p:ph type="body" sz="quarter" idx="11"/>
          </p:nvPr>
        </p:nvSpPr>
        <p:spPr/>
        <p:txBody>
          <a:bodyPr/>
          <a:lstStyle/>
          <a:p>
            <a:r>
              <a:rPr lang="en-US" dirty="0"/>
              <a:t>Inset some short and brief </a:t>
            </a:r>
            <a:r>
              <a:rPr lang="en-US" dirty="0" err="1"/>
              <a:t>lorem</a:t>
            </a:r>
            <a:r>
              <a:rPr lang="en-US" dirty="0"/>
              <a:t> </a:t>
            </a:r>
            <a:r>
              <a:rPr lang="en-US" dirty="0" err="1"/>
              <a:t>ipsum</a:t>
            </a:r>
            <a:r>
              <a:rPr lang="en-US" dirty="0"/>
              <a:t> explanatory text about title here</a:t>
            </a:r>
          </a:p>
        </p:txBody>
      </p:sp>
      <p:grpSp>
        <p:nvGrpSpPr>
          <p:cNvPr id="8" name="Group 7"/>
          <p:cNvGrpSpPr/>
          <p:nvPr/>
        </p:nvGrpSpPr>
        <p:grpSpPr>
          <a:xfrm>
            <a:off x="1224596" y="1535835"/>
            <a:ext cx="2450056" cy="544646"/>
            <a:chOff x="1224596" y="1535835"/>
            <a:chExt cx="2450056" cy="544646"/>
          </a:xfrm>
        </p:grpSpPr>
        <p:sp>
          <p:nvSpPr>
            <p:cNvPr id="28" name="TextBox 27"/>
            <p:cNvSpPr txBox="1"/>
            <p:nvPr/>
          </p:nvSpPr>
          <p:spPr>
            <a:xfrm>
              <a:off x="1228046" y="1747056"/>
              <a:ext cx="2444794"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natus</a:t>
              </a:r>
              <a:r>
                <a:rPr lang="en-US" sz="800" dirty="0">
                  <a:solidFill>
                    <a:schemeClr val="accent4"/>
                  </a:solidFill>
                  <a:latin typeface="Lato" panose="020F0502020204030203" pitchFamily="34" charset="0"/>
                </a:rPr>
                <a:t>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endParaRPr lang="en-US" sz="800" dirty="0">
                <a:solidFill>
                  <a:schemeClr val="accent4"/>
                </a:solidFill>
                <a:latin typeface="Lato" panose="020F0502020204030203" pitchFamily="34" charset="0"/>
              </a:endParaRPr>
            </a:p>
          </p:txBody>
        </p:sp>
        <p:sp>
          <p:nvSpPr>
            <p:cNvPr id="29" name="TextBox 28"/>
            <p:cNvSpPr txBox="1"/>
            <p:nvPr/>
          </p:nvSpPr>
          <p:spPr>
            <a:xfrm>
              <a:off x="1224596" y="1535835"/>
              <a:ext cx="2450056"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accent1"/>
                  </a:solidFill>
                  <a:latin typeface="Lato" panose="020F0502020204030203" pitchFamily="34" charset="0"/>
                </a:rPr>
                <a:t>Updating technology</a:t>
              </a:r>
            </a:p>
          </p:txBody>
        </p:sp>
      </p:grpSp>
      <p:grpSp>
        <p:nvGrpSpPr>
          <p:cNvPr id="2" name="Group 1"/>
          <p:cNvGrpSpPr/>
          <p:nvPr/>
        </p:nvGrpSpPr>
        <p:grpSpPr>
          <a:xfrm>
            <a:off x="593725" y="1566222"/>
            <a:ext cx="357790" cy="357790"/>
            <a:chOff x="593725" y="1566222"/>
            <a:chExt cx="357790" cy="357790"/>
          </a:xfrm>
        </p:grpSpPr>
        <p:sp>
          <p:nvSpPr>
            <p:cNvPr id="30" name="Oval 29"/>
            <p:cNvSpPr/>
            <p:nvPr/>
          </p:nvSpPr>
          <p:spPr>
            <a:xfrm>
              <a:off x="593725" y="1566222"/>
              <a:ext cx="357790" cy="35779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629025" y="1646977"/>
              <a:ext cx="280805" cy="183663"/>
            </a:xfrm>
            <a:prstGeom prst="rect">
              <a:avLst/>
            </a:prstGeom>
            <a:noFill/>
          </p:spPr>
          <p:txBody>
            <a:bodyPr wrap="square" lIns="0" tIns="0" rIns="0" bIns="0" rtlCol="0">
              <a:spAutoFit/>
            </a:bodyPr>
            <a:lstStyle/>
            <a:p>
              <a:pPr algn="ctr"/>
              <a:r>
                <a:rPr lang="en-US" sz="1200" b="1" cap="all" spc="20" dirty="0">
                  <a:solidFill>
                    <a:schemeClr val="bg1"/>
                  </a:solidFill>
                  <a:latin typeface="Lato" panose="020F0502020204030203" pitchFamily="34" charset="0"/>
                </a:rPr>
                <a:t>01</a:t>
              </a:r>
            </a:p>
          </p:txBody>
        </p:sp>
      </p:grpSp>
      <p:grpSp>
        <p:nvGrpSpPr>
          <p:cNvPr id="9" name="Group 8"/>
          <p:cNvGrpSpPr/>
          <p:nvPr/>
        </p:nvGrpSpPr>
        <p:grpSpPr>
          <a:xfrm>
            <a:off x="1224596" y="2299552"/>
            <a:ext cx="2450056" cy="544646"/>
            <a:chOff x="1224596" y="2299552"/>
            <a:chExt cx="2450056" cy="544646"/>
          </a:xfrm>
        </p:grpSpPr>
        <p:sp>
          <p:nvSpPr>
            <p:cNvPr id="32" name="TextBox 31"/>
            <p:cNvSpPr txBox="1"/>
            <p:nvPr/>
          </p:nvSpPr>
          <p:spPr>
            <a:xfrm>
              <a:off x="1228046" y="2510773"/>
              <a:ext cx="2444794"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natus</a:t>
              </a:r>
              <a:r>
                <a:rPr lang="en-US" sz="800" dirty="0">
                  <a:solidFill>
                    <a:schemeClr val="accent4"/>
                  </a:solidFill>
                  <a:latin typeface="Lato" panose="020F0502020204030203" pitchFamily="34" charset="0"/>
                </a:rPr>
                <a:t>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endParaRPr lang="en-US" sz="800" dirty="0">
                <a:solidFill>
                  <a:schemeClr val="accent4"/>
                </a:solidFill>
                <a:latin typeface="Lato" panose="020F0502020204030203" pitchFamily="34" charset="0"/>
              </a:endParaRPr>
            </a:p>
          </p:txBody>
        </p:sp>
        <p:sp>
          <p:nvSpPr>
            <p:cNvPr id="33" name="TextBox 32"/>
            <p:cNvSpPr txBox="1"/>
            <p:nvPr/>
          </p:nvSpPr>
          <p:spPr>
            <a:xfrm>
              <a:off x="1224596" y="2299552"/>
              <a:ext cx="2450056"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accent1"/>
                  </a:solidFill>
                  <a:latin typeface="Lato" panose="020F0502020204030203" pitchFamily="34" charset="0"/>
                </a:rPr>
                <a:t>Increasing sales</a:t>
              </a:r>
            </a:p>
          </p:txBody>
        </p:sp>
      </p:grpSp>
      <p:grpSp>
        <p:nvGrpSpPr>
          <p:cNvPr id="5" name="Group 4"/>
          <p:cNvGrpSpPr/>
          <p:nvPr/>
        </p:nvGrpSpPr>
        <p:grpSpPr>
          <a:xfrm>
            <a:off x="593725" y="2329939"/>
            <a:ext cx="357790" cy="357790"/>
            <a:chOff x="593725" y="2329939"/>
            <a:chExt cx="357790" cy="357790"/>
          </a:xfrm>
        </p:grpSpPr>
        <p:sp>
          <p:nvSpPr>
            <p:cNvPr id="34" name="Oval 33"/>
            <p:cNvSpPr/>
            <p:nvPr/>
          </p:nvSpPr>
          <p:spPr>
            <a:xfrm>
              <a:off x="593725" y="2329939"/>
              <a:ext cx="357790" cy="357790"/>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629025" y="2410694"/>
              <a:ext cx="280805" cy="183663"/>
            </a:xfrm>
            <a:prstGeom prst="rect">
              <a:avLst/>
            </a:prstGeom>
            <a:noFill/>
          </p:spPr>
          <p:txBody>
            <a:bodyPr wrap="square" lIns="0" tIns="0" rIns="0" bIns="0" rtlCol="0">
              <a:spAutoFit/>
            </a:bodyPr>
            <a:lstStyle/>
            <a:p>
              <a:pPr algn="ctr"/>
              <a:r>
                <a:rPr lang="en-US" sz="1200" b="1" cap="all" spc="20" dirty="0">
                  <a:solidFill>
                    <a:schemeClr val="bg1"/>
                  </a:solidFill>
                  <a:latin typeface="Lato" panose="020F0502020204030203" pitchFamily="34" charset="0"/>
                </a:rPr>
                <a:t>02</a:t>
              </a:r>
            </a:p>
          </p:txBody>
        </p:sp>
      </p:grpSp>
      <p:sp>
        <p:nvSpPr>
          <p:cNvPr id="36" name="TextBox 35"/>
          <p:cNvSpPr txBox="1"/>
          <p:nvPr/>
        </p:nvSpPr>
        <p:spPr>
          <a:xfrm>
            <a:off x="593725" y="3124136"/>
            <a:ext cx="3079115"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accent4"/>
                </a:solidFill>
                <a:latin typeface="Lato" panose="020F0502020204030203" pitchFamily="34" charset="0"/>
              </a:rPr>
              <a:t>Sed </a:t>
            </a:r>
            <a:r>
              <a:rPr lang="en-US" sz="800" dirty="0" err="1">
                <a:solidFill>
                  <a:schemeClr val="accent4"/>
                </a:solidFill>
                <a:latin typeface="Lato" panose="020F0502020204030203" pitchFamily="34" charset="0"/>
              </a:rPr>
              <a:t>ut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perspiciatis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unde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omnis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iste</a:t>
            </a:r>
            <a:r>
              <a:rPr lang="en-US" sz="800" dirty="0">
                <a:solidFill>
                  <a:schemeClr val="accent4"/>
                </a:solidFill>
                <a:latin typeface="Lato" panose="020F0502020204030203" pitchFamily="34" charset="0"/>
              </a:rPr>
              <a:t> natus error sit </a:t>
            </a:r>
            <a:r>
              <a:rPr lang="en-US" sz="800" dirty="0" err="1">
                <a:solidFill>
                  <a:schemeClr val="accent4"/>
                </a:solidFill>
                <a:latin typeface="Lato" panose="020F0502020204030203" pitchFamily="34" charset="0"/>
              </a:rPr>
              <a:t>volup</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tatem</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accus</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antium</a:t>
            </a:r>
            <a:r>
              <a:rPr lang="en-US" sz="800" dirty="0">
                <a:solidFill>
                  <a:schemeClr val="accent4"/>
                </a:solidFill>
                <a:latin typeface="Lato" panose="020F0502020204030203" pitchFamily="34" charset="0"/>
              </a:rPr>
              <a:t> dolor </a:t>
            </a:r>
            <a:r>
              <a:rPr lang="en-US" sz="800" dirty="0" err="1">
                <a:solidFill>
                  <a:schemeClr val="accent4"/>
                </a:solidFill>
                <a:latin typeface="Lato" panose="020F0502020204030203" pitchFamily="34" charset="0"/>
              </a:rPr>
              <a:t>emque</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lauda</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nt</a:t>
            </a:r>
            <a:r>
              <a:rPr lang="en-US" sz="800" dirty="0">
                <a:solidFill>
                  <a:schemeClr val="accent4"/>
                </a:solidFill>
                <a:latin typeface="Lato" panose="020F0502020204030203" pitchFamily="34" charset="0"/>
              </a:rPr>
              <a:t> </a:t>
            </a:r>
            <a:r>
              <a:rPr lang="en-US" sz="800" dirty="0" err="1">
                <a:solidFill>
                  <a:schemeClr val="accent4"/>
                </a:solidFill>
                <a:latin typeface="Lato" panose="020F0502020204030203" pitchFamily="34" charset="0"/>
              </a:rPr>
              <a:t>ium</a:t>
            </a:r>
            <a:r>
              <a:rPr lang="en-US" sz="800" dirty="0">
                <a:solidFill>
                  <a:schemeClr val="accent4"/>
                </a:solidFill>
                <a:latin typeface="Lato" panose="020F0502020204030203" pitchFamily="34" charset="0"/>
              </a:rPr>
              <a:t>.</a:t>
            </a:r>
          </a:p>
        </p:txBody>
      </p:sp>
      <p:sp>
        <p:nvSpPr>
          <p:cNvPr id="38" name="Rectangle 7"/>
          <p:cNvSpPr/>
          <p:nvPr/>
        </p:nvSpPr>
        <p:spPr>
          <a:xfrm>
            <a:off x="4776788" y="2437606"/>
            <a:ext cx="2006917" cy="1581944"/>
          </a:xfrm>
          <a:custGeom>
            <a:avLst/>
            <a:gdLst>
              <a:gd name="connsiteX0" fmla="*/ 0 w 3243262"/>
              <a:gd name="connsiteY0" fmla="*/ 0 h 2014537"/>
              <a:gd name="connsiteX1" fmla="*/ 3243262 w 3243262"/>
              <a:gd name="connsiteY1" fmla="*/ 0 h 2014537"/>
              <a:gd name="connsiteX2" fmla="*/ 3243262 w 3243262"/>
              <a:gd name="connsiteY2" fmla="*/ 2014537 h 2014537"/>
              <a:gd name="connsiteX3" fmla="*/ 0 w 3243262"/>
              <a:gd name="connsiteY3" fmla="*/ 2014537 h 2014537"/>
              <a:gd name="connsiteX4" fmla="*/ 0 w 3243262"/>
              <a:gd name="connsiteY4" fmla="*/ 0 h 2014537"/>
              <a:gd name="connsiteX0-1" fmla="*/ 0 w 3243262"/>
              <a:gd name="connsiteY0-2" fmla="*/ 0 h 2014537"/>
              <a:gd name="connsiteX1-3" fmla="*/ 3243262 w 3243262"/>
              <a:gd name="connsiteY1-4" fmla="*/ 0 h 2014537"/>
              <a:gd name="connsiteX2-5" fmla="*/ 3243262 w 3243262"/>
              <a:gd name="connsiteY2-6" fmla="*/ 2014537 h 2014537"/>
              <a:gd name="connsiteX3-7" fmla="*/ 0 w 3243262"/>
              <a:gd name="connsiteY3-8" fmla="*/ 0 h 2014537"/>
            </a:gdLst>
            <a:ahLst/>
            <a:cxnLst>
              <a:cxn ang="0">
                <a:pos x="connsiteX0-1" y="connsiteY0-2"/>
              </a:cxn>
              <a:cxn ang="0">
                <a:pos x="connsiteX1-3" y="connsiteY1-4"/>
              </a:cxn>
              <a:cxn ang="0">
                <a:pos x="connsiteX2-5" y="connsiteY2-6"/>
              </a:cxn>
              <a:cxn ang="0">
                <a:pos x="connsiteX3-7" y="connsiteY3-8"/>
              </a:cxn>
            </a:cxnLst>
            <a:rect l="l" t="t" r="r" b="b"/>
            <a:pathLst>
              <a:path w="3243262" h="2014537">
                <a:moveTo>
                  <a:pt x="0" y="0"/>
                </a:moveTo>
                <a:lnTo>
                  <a:pt x="3243262" y="0"/>
                </a:lnTo>
                <a:lnTo>
                  <a:pt x="3243262" y="2014537"/>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图片占位符 12"/>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2566" r="12566"/>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57379" y="3622485"/>
            <a:ext cx="2103825" cy="734047"/>
          </a:xfrm>
          <a:prstGeom prst="rect">
            <a:avLst/>
          </a:prstGeom>
          <a:noFill/>
        </p:spPr>
        <p:txBody>
          <a:bodyPr wrap="square" lIns="68580" tIns="34290" rIns="68580" bIns="34290"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9" name="Title 4"/>
          <p:cNvSpPr txBox="1"/>
          <p:nvPr/>
        </p:nvSpPr>
        <p:spPr>
          <a:xfrm>
            <a:off x="1457378"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Company Start</a:t>
            </a:r>
          </a:p>
        </p:txBody>
      </p:sp>
      <p:cxnSp>
        <p:nvCxnSpPr>
          <p:cNvPr id="10" name="Straight Connector 9"/>
          <p:cNvCxnSpPr/>
          <p:nvPr/>
        </p:nvCxnSpPr>
        <p:spPr>
          <a:xfrm>
            <a:off x="1535609"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374751"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2" name="TextBox 11"/>
          <p:cNvSpPr txBox="1"/>
          <p:nvPr/>
        </p:nvSpPr>
        <p:spPr>
          <a:xfrm>
            <a:off x="1457379" y="831116"/>
            <a:ext cx="2023631" cy="1084912"/>
          </a:xfrm>
          <a:prstGeom prst="rect">
            <a:avLst/>
          </a:prstGeom>
          <a:noFill/>
        </p:spPr>
        <p:txBody>
          <a:bodyPr wrap="none" lIns="68580" tIns="34290" rIns="68580" bIns="34290" rtlCol="0">
            <a:spAutoFit/>
          </a:bodyPr>
          <a:lstStyle/>
          <a:p>
            <a:r>
              <a:rPr lang="en-US" sz="6600" b="1" dirty="0">
                <a:solidFill>
                  <a:schemeClr val="tx1">
                    <a:alpha val="20000"/>
                  </a:schemeClr>
                </a:solidFill>
                <a:latin typeface="Bebas Neue" charset="0"/>
                <a:ea typeface="Bebas Neue" charset="0"/>
                <a:cs typeface="Bebas Neue" charset="0"/>
              </a:rPr>
              <a:t>2006</a:t>
            </a:r>
          </a:p>
        </p:txBody>
      </p:sp>
      <p:sp>
        <p:nvSpPr>
          <p:cNvPr id="17" name="TextBox 16"/>
          <p:cNvSpPr txBox="1"/>
          <p:nvPr/>
        </p:nvSpPr>
        <p:spPr>
          <a:xfrm>
            <a:off x="5269672" y="3622485"/>
            <a:ext cx="2103825" cy="734047"/>
          </a:xfrm>
          <a:prstGeom prst="rect">
            <a:avLst/>
          </a:prstGeom>
          <a:noFill/>
        </p:spPr>
        <p:txBody>
          <a:bodyPr wrap="square" lIns="68580" tIns="34290" rIns="68580" bIns="34290" rtlCol="0">
            <a:spAutoFit/>
          </a:bodyPr>
          <a:lstStyle/>
          <a:p>
            <a:pPr algn="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18" name="Title 4"/>
          <p:cNvSpPr txBox="1"/>
          <p:nvPr/>
        </p:nvSpPr>
        <p:spPr>
          <a:xfrm>
            <a:off x="5269671"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r"/>
            <a:r>
              <a:rPr lang="en-US" sz="1500" dirty="0"/>
              <a:t>Sample Title Here</a:t>
            </a:r>
          </a:p>
        </p:txBody>
      </p:sp>
      <p:cxnSp>
        <p:nvCxnSpPr>
          <p:cNvPr id="19" name="Straight Connector 18"/>
          <p:cNvCxnSpPr/>
          <p:nvPr/>
        </p:nvCxnSpPr>
        <p:spPr>
          <a:xfrm>
            <a:off x="6825860"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422720" y="831116"/>
            <a:ext cx="2023631" cy="1084912"/>
          </a:xfrm>
          <a:prstGeom prst="rect">
            <a:avLst/>
          </a:prstGeom>
          <a:noFill/>
        </p:spPr>
        <p:txBody>
          <a:bodyPr wrap="none" lIns="68580" tIns="34290" rIns="68580" bIns="34290" rtlCol="0">
            <a:spAutoFit/>
          </a:bodyPr>
          <a:lstStyle/>
          <a:p>
            <a:pPr algn="r"/>
            <a:r>
              <a:rPr lang="en-US" sz="6600" b="1" dirty="0">
                <a:solidFill>
                  <a:schemeClr val="tx1">
                    <a:alpha val="20000"/>
                  </a:schemeClr>
                </a:solidFill>
                <a:latin typeface="Bebas Neue" charset="0"/>
                <a:ea typeface="Bebas Neue" charset="0"/>
                <a:cs typeface="Bebas Neue" charset="0"/>
              </a:rPr>
              <a:t>2009</a:t>
            </a:r>
          </a:p>
        </p:txBody>
      </p:sp>
      <p:sp>
        <p:nvSpPr>
          <p:cNvPr id="22" name="Rectangle 21"/>
          <p:cNvSpPr/>
          <p:nvPr/>
        </p:nvSpPr>
        <p:spPr>
          <a:xfrm>
            <a:off x="5136155"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cxnSp>
        <p:nvCxnSpPr>
          <p:cNvPr id="24" name="Straight Connector 23"/>
          <p:cNvCxnSpPr/>
          <p:nvPr/>
        </p:nvCxnSpPr>
        <p:spPr>
          <a:xfrm>
            <a:off x="3863716" y="2762404"/>
            <a:ext cx="1082408" cy="0"/>
          </a:xfrm>
          <a:prstGeom prst="line">
            <a:avLst/>
          </a:prstGeom>
          <a:ln w="25400">
            <a:solidFill>
              <a:schemeClr val="tx1">
                <a:alpha val="20000"/>
              </a:schemeClr>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434737" y="831117"/>
            <a:ext cx="0" cy="4312384"/>
          </a:xfrm>
          <a:prstGeom prst="line">
            <a:avLst/>
          </a:prstGeom>
          <a:ln w="254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30" name="Title 4"/>
          <p:cNvSpPr txBox="1"/>
          <p:nvPr/>
        </p:nvSpPr>
        <p:spPr>
          <a:xfrm>
            <a:off x="2457261" y="302625"/>
            <a:ext cx="3959116" cy="37041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r>
              <a:rPr lang="en-US" sz="2400"/>
              <a:t>History</a:t>
            </a:r>
            <a:endParaRPr lang="en-US" sz="2400" dirty="0"/>
          </a:p>
        </p:txBody>
      </p:sp>
      <p:sp>
        <p:nvSpPr>
          <p:cNvPr id="32" name="Oval 31"/>
          <p:cNvSpPr/>
          <p:nvPr/>
        </p:nvSpPr>
        <p:spPr>
          <a:xfrm>
            <a:off x="4385773" y="782152"/>
            <a:ext cx="97928" cy="979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2108355" y="3832335"/>
            <a:ext cx="854087" cy="2365587"/>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5869759" y="3832335"/>
            <a:ext cx="854087" cy="2365587"/>
          </a:xfrm>
          <a:prstGeom prst="rect">
            <a:avLst/>
          </a:prstGeom>
        </p:spPr>
      </p:pic>
      <p:pic>
        <p:nvPicPr>
          <p:cNvPr id="4" name="图片占位符 3"/>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388" b="2388"/>
          <a:stretch>
            <a:fillRect/>
          </a:stretch>
        </p:blipFill>
        <p:spPr/>
      </p:pic>
      <p:pic>
        <p:nvPicPr>
          <p:cNvPr id="5" name="图片占位符 4"/>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743" r="2743"/>
          <a:stretch>
            <a:fillRect/>
          </a:stretch>
        </p:blipFill>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3863716" y="2762404"/>
            <a:ext cx="1082408" cy="0"/>
          </a:xfrm>
          <a:prstGeom prst="line">
            <a:avLst/>
          </a:prstGeom>
          <a:ln w="25400">
            <a:solidFill>
              <a:schemeClr val="tx1">
                <a:alpha val="20000"/>
              </a:schemeClr>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4434737" y="0"/>
            <a:ext cx="0" cy="5143501"/>
          </a:xfrm>
          <a:prstGeom prst="line">
            <a:avLst/>
          </a:prstGeom>
          <a:ln w="254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452063" y="3622485"/>
            <a:ext cx="2103825" cy="734047"/>
          </a:xfrm>
          <a:prstGeom prst="rect">
            <a:avLst/>
          </a:prstGeom>
          <a:noFill/>
        </p:spPr>
        <p:txBody>
          <a:bodyPr wrap="square" lIns="68580" tIns="34290" rIns="68580" bIns="34290"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8" name="Title 4"/>
          <p:cNvSpPr txBox="1"/>
          <p:nvPr/>
        </p:nvSpPr>
        <p:spPr>
          <a:xfrm>
            <a:off x="1452062"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Sample Title Here</a:t>
            </a:r>
          </a:p>
        </p:txBody>
      </p:sp>
      <p:cxnSp>
        <p:nvCxnSpPr>
          <p:cNvPr id="9" name="Straight Connector 8"/>
          <p:cNvCxnSpPr/>
          <p:nvPr/>
        </p:nvCxnSpPr>
        <p:spPr>
          <a:xfrm>
            <a:off x="1530293"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369435"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1" name="TextBox 10"/>
          <p:cNvSpPr txBox="1"/>
          <p:nvPr/>
        </p:nvSpPr>
        <p:spPr>
          <a:xfrm>
            <a:off x="5264356" y="3622485"/>
            <a:ext cx="2103825" cy="734047"/>
          </a:xfrm>
          <a:prstGeom prst="rect">
            <a:avLst/>
          </a:prstGeom>
          <a:noFill/>
        </p:spPr>
        <p:txBody>
          <a:bodyPr wrap="square" lIns="68580" tIns="34290" rIns="68580" bIns="34290" rtlCol="0">
            <a:spAutoFit/>
          </a:bodyPr>
          <a:lstStyle/>
          <a:p>
            <a:pPr algn="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12" name="Title 4"/>
          <p:cNvSpPr txBox="1"/>
          <p:nvPr/>
        </p:nvSpPr>
        <p:spPr>
          <a:xfrm>
            <a:off x="5264355"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r"/>
            <a:r>
              <a:rPr lang="en-US" sz="1500" dirty="0"/>
              <a:t>Sample Title Here</a:t>
            </a:r>
          </a:p>
        </p:txBody>
      </p:sp>
      <p:cxnSp>
        <p:nvCxnSpPr>
          <p:cNvPr id="13" name="Straight Connector 12"/>
          <p:cNvCxnSpPr/>
          <p:nvPr/>
        </p:nvCxnSpPr>
        <p:spPr>
          <a:xfrm>
            <a:off x="6820544"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130839"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6" name="TextBox 15"/>
          <p:cNvSpPr txBox="1"/>
          <p:nvPr/>
        </p:nvSpPr>
        <p:spPr>
          <a:xfrm>
            <a:off x="1457379" y="831116"/>
            <a:ext cx="1976951" cy="1084912"/>
          </a:xfrm>
          <a:prstGeom prst="rect">
            <a:avLst/>
          </a:prstGeom>
          <a:noFill/>
        </p:spPr>
        <p:txBody>
          <a:bodyPr wrap="none" lIns="68580" tIns="34290" rIns="68580" bIns="34290" rtlCol="0">
            <a:spAutoFit/>
          </a:bodyPr>
          <a:lstStyle/>
          <a:p>
            <a:r>
              <a:rPr lang="en-US" sz="6600" b="1" dirty="0">
                <a:solidFill>
                  <a:schemeClr val="tx1">
                    <a:alpha val="20000"/>
                  </a:schemeClr>
                </a:solidFill>
                <a:latin typeface="Bebas Neue" charset="0"/>
                <a:ea typeface="Bebas Neue" charset="0"/>
                <a:cs typeface="Bebas Neue" charset="0"/>
              </a:rPr>
              <a:t>2011</a:t>
            </a:r>
          </a:p>
        </p:txBody>
      </p:sp>
      <p:sp>
        <p:nvSpPr>
          <p:cNvPr id="17" name="TextBox 16"/>
          <p:cNvSpPr txBox="1"/>
          <p:nvPr/>
        </p:nvSpPr>
        <p:spPr>
          <a:xfrm>
            <a:off x="5422720" y="831116"/>
            <a:ext cx="2023631" cy="1084912"/>
          </a:xfrm>
          <a:prstGeom prst="rect">
            <a:avLst/>
          </a:prstGeom>
          <a:noFill/>
        </p:spPr>
        <p:txBody>
          <a:bodyPr wrap="none" lIns="68580" tIns="34290" rIns="68580" bIns="34290" rtlCol="0">
            <a:spAutoFit/>
          </a:bodyPr>
          <a:lstStyle/>
          <a:p>
            <a:pPr algn="r"/>
            <a:r>
              <a:rPr lang="en-US" sz="6600" b="1" dirty="0">
                <a:solidFill>
                  <a:schemeClr val="tx1">
                    <a:alpha val="20000"/>
                  </a:schemeClr>
                </a:solidFill>
                <a:latin typeface="Bebas Neue" charset="0"/>
                <a:ea typeface="Bebas Neue" charset="0"/>
                <a:cs typeface="Bebas Neue" charset="0"/>
              </a:rPr>
              <a:t>2012</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2108355" y="3832335"/>
            <a:ext cx="854087" cy="2365587"/>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5869759" y="3832335"/>
            <a:ext cx="854087" cy="2365587"/>
          </a:xfrm>
          <a:prstGeom prst="rect">
            <a:avLst/>
          </a:prstGeom>
        </p:spPr>
      </p:pic>
      <p:pic>
        <p:nvPicPr>
          <p:cNvPr id="6" name="图片占位符 5"/>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743" r="2743"/>
          <a:stretch>
            <a:fillRect/>
          </a:stretch>
        </p:blipFill>
        <p:spPr/>
      </p:pic>
      <p:pic>
        <p:nvPicPr>
          <p:cNvPr id="15" name="图片占位符 14"/>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2388" b="2388"/>
          <a:stretch>
            <a:fillRect/>
          </a:stretch>
        </p:blipFill>
        <p:spPr/>
      </p:pic>
    </p:spTree>
  </p:cSld>
  <p:clrMapOvr>
    <a:masterClrMapping/>
  </p:clrMapOvr>
  <p:transition spd="slow" advClick="0" advTm="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3863716" y="2762404"/>
            <a:ext cx="1082408" cy="0"/>
          </a:xfrm>
          <a:prstGeom prst="line">
            <a:avLst/>
          </a:prstGeom>
          <a:ln w="25400">
            <a:solidFill>
              <a:schemeClr val="tx1">
                <a:alpha val="20000"/>
              </a:schemeClr>
            </a:soli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4434737" y="1"/>
            <a:ext cx="0" cy="4657060"/>
          </a:xfrm>
          <a:prstGeom prst="line">
            <a:avLst/>
          </a:prstGeom>
          <a:ln w="254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452063" y="3622485"/>
            <a:ext cx="2103825" cy="734047"/>
          </a:xfrm>
          <a:prstGeom prst="rect">
            <a:avLst/>
          </a:prstGeom>
          <a:noFill/>
        </p:spPr>
        <p:txBody>
          <a:bodyPr wrap="square" lIns="68580" tIns="34290" rIns="68580" bIns="34290" rtlCol="0">
            <a:spAutoFit/>
          </a:bodyPr>
          <a:lstStyle/>
          <a:p>
            <a:pP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7" name="Title 4"/>
          <p:cNvSpPr txBox="1"/>
          <p:nvPr/>
        </p:nvSpPr>
        <p:spPr>
          <a:xfrm>
            <a:off x="1452062"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1500" dirty="0"/>
              <a:t>Sample Title Here</a:t>
            </a:r>
          </a:p>
        </p:txBody>
      </p:sp>
      <p:cxnSp>
        <p:nvCxnSpPr>
          <p:cNvPr id="8" name="Straight Connector 7"/>
          <p:cNvCxnSpPr/>
          <p:nvPr/>
        </p:nvCxnSpPr>
        <p:spPr>
          <a:xfrm>
            <a:off x="1530293"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369435"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 name="TextBox 9"/>
          <p:cNvSpPr txBox="1"/>
          <p:nvPr/>
        </p:nvSpPr>
        <p:spPr>
          <a:xfrm>
            <a:off x="5264356" y="3622485"/>
            <a:ext cx="2103825" cy="734047"/>
          </a:xfrm>
          <a:prstGeom prst="rect">
            <a:avLst/>
          </a:prstGeom>
          <a:noFill/>
        </p:spPr>
        <p:txBody>
          <a:bodyPr wrap="square" lIns="68580" tIns="34290" rIns="68580" bIns="34290" rtlCol="0">
            <a:spAutoFit/>
          </a:bodyPr>
          <a:lstStyle/>
          <a:p>
            <a:pPr algn="r">
              <a:lnSpc>
                <a:spcPct val="120000"/>
              </a:lnSpc>
            </a:pP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r>
              <a:rPr lang="en-US" sz="900" dirty="0" err="1">
                <a:latin typeface="Playfair Display" charset="0"/>
                <a:ea typeface="Playfair Display" charset="0"/>
                <a:cs typeface="Playfair Display" charset="0"/>
              </a:rPr>
              <a:t>Lorem</a:t>
            </a:r>
            <a:r>
              <a:rPr lang="en-US" sz="900" dirty="0">
                <a:latin typeface="Playfair Display" charset="0"/>
                <a:ea typeface="Playfair Display" charset="0"/>
                <a:cs typeface="Playfair Display" charset="0"/>
              </a:rPr>
              <a:t> </a:t>
            </a:r>
            <a:r>
              <a:rPr lang="en-US" sz="900" dirty="0" err="1">
                <a:latin typeface="Playfair Display" charset="0"/>
                <a:ea typeface="Playfair Display" charset="0"/>
                <a:cs typeface="Playfair Display" charset="0"/>
              </a:rPr>
              <a:t>Ipsum</a:t>
            </a:r>
            <a:r>
              <a:rPr lang="en-US" sz="900" dirty="0">
                <a:latin typeface="Playfair Display" charset="0"/>
                <a:ea typeface="Playfair Display" charset="0"/>
                <a:cs typeface="Playfair Display" charset="0"/>
              </a:rPr>
              <a:t> is simply dummy text of the printing and typesetting industry. </a:t>
            </a:r>
          </a:p>
        </p:txBody>
      </p:sp>
      <p:sp>
        <p:nvSpPr>
          <p:cNvPr id="11" name="Title 4"/>
          <p:cNvSpPr txBox="1"/>
          <p:nvPr/>
        </p:nvSpPr>
        <p:spPr>
          <a:xfrm>
            <a:off x="5264355" y="3137877"/>
            <a:ext cx="2103825" cy="277573"/>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r"/>
            <a:r>
              <a:rPr lang="en-US" sz="1500" dirty="0"/>
              <a:t>Sample Title Here</a:t>
            </a:r>
          </a:p>
        </p:txBody>
      </p:sp>
      <p:cxnSp>
        <p:nvCxnSpPr>
          <p:cNvPr id="12" name="Straight Connector 11"/>
          <p:cNvCxnSpPr/>
          <p:nvPr/>
        </p:nvCxnSpPr>
        <p:spPr>
          <a:xfrm>
            <a:off x="6820544" y="3478316"/>
            <a:ext cx="459798" cy="0"/>
          </a:xfrm>
          <a:prstGeom prst="line">
            <a:avLst/>
          </a:prstGeom>
          <a:ln>
            <a:solidFill>
              <a:schemeClr val="tx1">
                <a:alpha val="30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130839" y="940490"/>
            <a:ext cx="2343442" cy="3643829"/>
          </a:xfrm>
          <a:prstGeom prst="rect">
            <a:avLst/>
          </a:prstGeom>
          <a:noFill/>
          <a:ln w="25400">
            <a:gradFill>
              <a:gsLst>
                <a:gs pos="0">
                  <a:schemeClr val="accent2"/>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4" name="TextBox 13"/>
          <p:cNvSpPr txBox="1"/>
          <p:nvPr/>
        </p:nvSpPr>
        <p:spPr>
          <a:xfrm>
            <a:off x="1457379" y="831116"/>
            <a:ext cx="2023631" cy="1084912"/>
          </a:xfrm>
          <a:prstGeom prst="rect">
            <a:avLst/>
          </a:prstGeom>
          <a:noFill/>
        </p:spPr>
        <p:txBody>
          <a:bodyPr wrap="none" lIns="68580" tIns="34290" rIns="68580" bIns="34290" rtlCol="0">
            <a:spAutoFit/>
          </a:bodyPr>
          <a:lstStyle/>
          <a:p>
            <a:r>
              <a:rPr lang="en-US" sz="6600" b="1" dirty="0">
                <a:solidFill>
                  <a:schemeClr val="tx1">
                    <a:alpha val="20000"/>
                  </a:schemeClr>
                </a:solidFill>
                <a:latin typeface="Bebas Neue" charset="0"/>
                <a:ea typeface="Bebas Neue" charset="0"/>
                <a:cs typeface="Bebas Neue" charset="0"/>
              </a:rPr>
              <a:t>2014</a:t>
            </a:r>
          </a:p>
        </p:txBody>
      </p:sp>
      <p:sp>
        <p:nvSpPr>
          <p:cNvPr id="15" name="TextBox 14"/>
          <p:cNvSpPr txBox="1"/>
          <p:nvPr/>
        </p:nvSpPr>
        <p:spPr>
          <a:xfrm>
            <a:off x="5422720" y="831116"/>
            <a:ext cx="2023631" cy="1084912"/>
          </a:xfrm>
          <a:prstGeom prst="rect">
            <a:avLst/>
          </a:prstGeom>
          <a:noFill/>
        </p:spPr>
        <p:txBody>
          <a:bodyPr wrap="none" lIns="68580" tIns="34290" rIns="68580" bIns="34290" rtlCol="0">
            <a:spAutoFit/>
          </a:bodyPr>
          <a:lstStyle/>
          <a:p>
            <a:pPr algn="r"/>
            <a:r>
              <a:rPr lang="en-US" sz="6600" b="1" dirty="0">
                <a:solidFill>
                  <a:schemeClr val="tx1">
                    <a:alpha val="20000"/>
                  </a:schemeClr>
                </a:solidFill>
                <a:latin typeface="Bebas Neue" charset="0"/>
                <a:ea typeface="Bebas Neue" charset="0"/>
                <a:cs typeface="Bebas Neue" charset="0"/>
              </a:rPr>
              <a:t>2016</a:t>
            </a:r>
          </a:p>
        </p:txBody>
      </p:sp>
      <p:sp>
        <p:nvSpPr>
          <p:cNvPr id="17" name="Oval 16"/>
          <p:cNvSpPr/>
          <p:nvPr/>
        </p:nvSpPr>
        <p:spPr>
          <a:xfrm>
            <a:off x="4385773" y="4584319"/>
            <a:ext cx="97928" cy="9792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2108355" y="3832335"/>
            <a:ext cx="854087" cy="2365587"/>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5869759" y="3832335"/>
            <a:ext cx="854087" cy="2365587"/>
          </a:xfrm>
          <a:prstGeom prst="rect">
            <a:avLst/>
          </a:prstGeom>
        </p:spPr>
      </p:pic>
      <p:pic>
        <p:nvPicPr>
          <p:cNvPr id="16" name="图片占位符 15"/>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743" r="2743"/>
          <a:stretch>
            <a:fillRect/>
          </a:stretch>
        </p:blipFill>
        <p:spPr/>
      </p:pic>
      <p:pic>
        <p:nvPicPr>
          <p:cNvPr id="18" name="图片占位符 17"/>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743" r="2743"/>
          <a:stretch>
            <a:fillRect/>
          </a:stretch>
        </p:blipFill>
        <p:spPr/>
      </p:pic>
    </p:spTree>
  </p:cSld>
  <p:clrMapOvr>
    <a:masterClrMapping/>
  </p:clrMapOvr>
  <p:transition spd="slow" advClick="0" advTm="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795"/>
            <a:ext cx="9144000" cy="5141913"/>
          </a:xfrm>
          <a:prstGeom prst="rect">
            <a:avLst/>
          </a:prstGeom>
          <a:noFill/>
          <a:extLst>
            <a:ext uri="{909E8E84-426E-40DD-AFC4-6F175D3DCCD1}">
              <a14:hiddenFill xmlns:a14="http://schemas.microsoft.com/office/drawing/2010/main">
                <a:solidFill>
                  <a:srgbClr val="FFFFFF"/>
                </a:solidFill>
              </a14:hiddenFill>
            </a:ext>
          </a:extLst>
        </p:spPr>
      </p:pic>
      <p:sp>
        <p:nvSpPr>
          <p:cNvPr id="81" name="矩形 80"/>
          <p:cNvSpPr/>
          <p:nvPr/>
        </p:nvSpPr>
        <p:spPr>
          <a:xfrm>
            <a:off x="2442245" y="2645756"/>
            <a:ext cx="4242169" cy="561511"/>
          </a:xfrm>
          <a:prstGeom prst="rect">
            <a:avLst/>
          </a:prstGeom>
        </p:spPr>
        <p:txBody>
          <a:bodyPr wrap="none" lIns="68571" tIns="34286" rIns="68571" bIns="34286">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094983" y="1923879"/>
            <a:ext cx="776476" cy="807905"/>
          </a:xfrm>
          <a:prstGeom prst="rect">
            <a:avLst/>
          </a:prstGeom>
        </p:spPr>
        <p:txBody>
          <a:bodyPr wrap="none" lIns="68571" tIns="34286" rIns="68571" bIns="34286">
            <a:spAutoFit/>
          </a:bodyPr>
          <a:lstStyle/>
          <a:p>
            <a:r>
              <a:rPr lang="en-US" altLang="zh-CN" sz="4800" dirty="0">
                <a:solidFill>
                  <a:schemeClr val="bg1"/>
                </a:solidFill>
                <a:latin typeface="Impact" panose="020B0806030902050204" pitchFamily="34" charset="0"/>
                <a:ea typeface="微软雅黑" panose="020B0503020204020204" pitchFamily="34" charset="-122"/>
              </a:rPr>
              <a:t>04</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500" autoRev="1" fill="hold">
                                          <p:stCondLst>
                                            <p:cond delay="0"/>
                                          </p:stCondLst>
                                        </p:cTn>
                                        <p:tgtEl>
                                          <p:spTgt spid="85"/>
                                        </p:tgtEl>
                                        <p:attrNameLst>
                                          <p:attrName>ppt_w</p:attrName>
                                        </p:attrNameLst>
                                      </p:cBhvr>
                                    </p:anim>
                                    <p:anim by="(#ppt_w*0.50)" calcmode="lin" valueType="num">
                                      <p:cBhvr>
                                        <p:cTn id="8" dur="500" decel="50000" autoRev="1" fill="hold">
                                          <p:stCondLst>
                                            <p:cond delay="0"/>
                                          </p:stCondLst>
                                        </p:cTn>
                                        <p:tgtEl>
                                          <p:spTgt spid="85"/>
                                        </p:tgtEl>
                                        <p:attrNameLst>
                                          <p:attrName>ppt_x</p:attrName>
                                        </p:attrNameLst>
                                      </p:cBhvr>
                                    </p:anim>
                                    <p:anim from="(-#ppt_h/2)" to="(#ppt_y)" calcmode="lin" valueType="num">
                                      <p:cBhvr>
                                        <p:cTn id="9" dur="1000" fill="hold">
                                          <p:stCondLst>
                                            <p:cond delay="0"/>
                                          </p:stCondLst>
                                        </p:cTn>
                                        <p:tgtEl>
                                          <p:spTgt spid="85"/>
                                        </p:tgtEl>
                                        <p:attrNameLst>
                                          <p:attrName>ppt_y</p:attrName>
                                        </p:attrNameLst>
                                      </p:cBhvr>
                                    </p:anim>
                                    <p:animRot by="21600000">
                                      <p:cBhvr>
                                        <p:cTn id="10" dur="1000" fill="hold">
                                          <p:stCondLst>
                                            <p:cond delay="0"/>
                                          </p:stCondLst>
                                        </p:cTn>
                                        <p:tgtEl>
                                          <p:spTgt spid="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81"/>
                                        </p:tgtEl>
                                        <p:attrNameLst>
                                          <p:attrName>style.visibility</p:attrName>
                                        </p:attrNameLst>
                                      </p:cBhvr>
                                      <p:to>
                                        <p:strVal val="visible"/>
                                      </p:to>
                                    </p:set>
                                    <p:anim calcmode="lin" valueType="num">
                                      <p:cBhvr>
                                        <p:cTn id="15"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1"/>
                                        </p:tgtEl>
                                        <p:attrNameLst>
                                          <p:attrName>ppt_y</p:attrName>
                                        </p:attrNameLst>
                                      </p:cBhvr>
                                      <p:tavLst>
                                        <p:tav tm="0">
                                          <p:val>
                                            <p:strVal val="#ppt_y"/>
                                          </p:val>
                                        </p:tav>
                                        <p:tav tm="100000">
                                          <p:val>
                                            <p:strVal val="#ppt_y"/>
                                          </p:val>
                                        </p:tav>
                                      </p:tavLst>
                                    </p:anim>
                                    <p:anim calcmode="lin" valueType="num">
                                      <p:cBhvr>
                                        <p:cTn id="17"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81355" y="631281"/>
            <a:ext cx="1921039" cy="1992853"/>
          </a:xfrm>
          <a:prstGeom prst="rect">
            <a:avLst/>
          </a:prstGeom>
          <a:noFill/>
        </p:spPr>
        <p:txBody>
          <a:bodyPr wrap="none" lIns="68580" tIns="34290" rIns="68580" bIns="34290" rtlCol="0">
            <a:spAutoFit/>
          </a:bodyPr>
          <a:lstStyle/>
          <a:p>
            <a:r>
              <a:rPr lang="en-US" sz="12500" b="1" dirty="0">
                <a:solidFill>
                  <a:schemeClr val="tx1">
                    <a:alpha val="10000"/>
                  </a:schemeClr>
                </a:solidFill>
                <a:latin typeface="Bebas Neue" charset="0"/>
                <a:ea typeface="Bebas Neue" charset="0"/>
                <a:cs typeface="Bebas Neue" charset="0"/>
              </a:rPr>
              <a:t>01</a:t>
            </a:r>
          </a:p>
        </p:txBody>
      </p:sp>
      <p:pic>
        <p:nvPicPr>
          <p:cNvPr id="6" name="图片占位符 5"/>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1911" r="21911"/>
          <a:stretch>
            <a:fillRect/>
          </a:stretch>
        </p:blipFill>
        <p:spPr/>
      </p:pic>
      <p:pic>
        <p:nvPicPr>
          <p:cNvPr id="7" name="图片占位符 6"/>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24720" r="24720"/>
          <a:stretch>
            <a:fillRect/>
          </a:stretch>
        </p:blipFill>
        <p:spPr/>
      </p:pic>
      <p:pic>
        <p:nvPicPr>
          <p:cNvPr id="9" name="图片占位符 8"/>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24720" r="24720"/>
          <a:stretch>
            <a:fillRect/>
          </a:stretch>
        </p:blipFill>
        <p:spPr/>
      </p:pic>
      <p:pic>
        <p:nvPicPr>
          <p:cNvPr id="8" name="图片占位符 7"/>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24720" r="24720"/>
          <a:stretch>
            <a:fillRect/>
          </a:stretch>
        </p:blipFill>
        <p:spPr/>
      </p:pic>
      <p:sp>
        <p:nvSpPr>
          <p:cNvPr id="13" name="Title 4"/>
          <p:cNvSpPr txBox="1"/>
          <p:nvPr/>
        </p:nvSpPr>
        <p:spPr>
          <a:xfrm>
            <a:off x="628650" y="1459666"/>
            <a:ext cx="3959116" cy="1646141"/>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5000" dirty="0"/>
              <a:t>Our</a:t>
            </a:r>
          </a:p>
          <a:p>
            <a:pPr algn="l"/>
            <a:r>
              <a:rPr lang="en-US" sz="5000" dirty="0"/>
              <a:t>Services</a:t>
            </a:r>
          </a:p>
        </p:txBody>
      </p:sp>
      <p:sp>
        <p:nvSpPr>
          <p:cNvPr id="14" name="TextBox 13"/>
          <p:cNvSpPr txBox="1"/>
          <p:nvPr/>
        </p:nvSpPr>
        <p:spPr>
          <a:xfrm>
            <a:off x="628650" y="1228834"/>
            <a:ext cx="1903406"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A B O U T    C O M P A N Y</a:t>
            </a:r>
          </a:p>
        </p:txBody>
      </p:sp>
      <p:sp>
        <p:nvSpPr>
          <p:cNvPr id="15" name="TextBox 14"/>
          <p:cNvSpPr txBox="1"/>
          <p:nvPr/>
        </p:nvSpPr>
        <p:spPr>
          <a:xfrm>
            <a:off x="6241570" y="2078474"/>
            <a:ext cx="1939049" cy="2506840"/>
          </a:xfrm>
          <a:prstGeom prst="rect">
            <a:avLst/>
          </a:prstGeom>
          <a:noFill/>
        </p:spPr>
        <p:txBody>
          <a:bodyPr wrap="square" lIns="68580" tIns="34290" rIns="68580" bIns="34290" rtlCol="0">
            <a:spAutoFit/>
          </a:bodyPr>
          <a:lstStyle/>
          <a:p>
            <a:pPr>
              <a:lnSpc>
                <a:spcPct val="120000"/>
              </a:lnSpc>
            </a:pPr>
            <a:r>
              <a:rPr lang="en-US" sz="1100" dirty="0" err="1">
                <a:latin typeface="Playfair Display" charset="0"/>
                <a:ea typeface="Playfair Display" charset="0"/>
                <a:cs typeface="Playfair Display" charset="0"/>
              </a:rPr>
              <a:t>Lorem</a:t>
            </a:r>
            <a:r>
              <a:rPr lang="en-US" sz="1100" dirty="0">
                <a:latin typeface="Playfair Display" charset="0"/>
                <a:ea typeface="Playfair Display" charset="0"/>
                <a:cs typeface="Playfair Display" charset="0"/>
              </a:rPr>
              <a:t> </a:t>
            </a:r>
            <a:r>
              <a:rPr lang="en-US" sz="1100" dirty="0" err="1">
                <a:latin typeface="Playfair Display" charset="0"/>
                <a:ea typeface="Playfair Display" charset="0"/>
                <a:cs typeface="Playfair Display" charset="0"/>
              </a:rPr>
              <a:t>Ipsum</a:t>
            </a:r>
            <a:r>
              <a:rPr lang="en-US" sz="1100" dirty="0">
                <a:latin typeface="Playfair Display" charset="0"/>
                <a:ea typeface="Playfair Display" charset="0"/>
                <a:cs typeface="Playfair Display" charset="0"/>
              </a:rPr>
              <a:t> is simply dummy text of the printing and typesetting industry. </a:t>
            </a:r>
            <a:r>
              <a:rPr lang="en-US" sz="1100" dirty="0" err="1">
                <a:latin typeface="Playfair Display" charset="0"/>
                <a:ea typeface="Playfair Display" charset="0"/>
                <a:cs typeface="Playfair Display" charset="0"/>
              </a:rPr>
              <a:t>Lorem</a:t>
            </a:r>
            <a:r>
              <a:rPr lang="en-US" sz="1100" dirty="0">
                <a:latin typeface="Playfair Display" charset="0"/>
                <a:ea typeface="Playfair Display" charset="0"/>
                <a:cs typeface="Playfair Display" charset="0"/>
              </a:rPr>
              <a:t> </a:t>
            </a:r>
            <a:r>
              <a:rPr lang="en-US" sz="1100" dirty="0" err="1">
                <a:latin typeface="Playfair Display" charset="0"/>
                <a:ea typeface="Playfair Display" charset="0"/>
                <a:cs typeface="Playfair Display" charset="0"/>
              </a:rPr>
              <a:t>Ipsum</a:t>
            </a:r>
            <a:r>
              <a:rPr lang="en-US" sz="1100" dirty="0">
                <a:latin typeface="Playfair Display" charset="0"/>
                <a:ea typeface="Playfair Display" charset="0"/>
                <a:cs typeface="Playfair Display" charset="0"/>
              </a:rPr>
              <a:t> has been the industry's standard dummy text ever since the 1500s, when an unknown printer took a galley of type and scrambled it to make a type specimen book. It has survived not only five centuries,</a:t>
            </a: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81206" flipH="1">
            <a:off x="5729319" y="-113058"/>
            <a:ext cx="854087" cy="563857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1+#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 name="Diagram 72"/>
          <p:cNvGraphicFramePr/>
          <p:nvPr/>
        </p:nvGraphicFramePr>
        <p:xfrm>
          <a:off x="5442758" y="1747733"/>
          <a:ext cx="3148162" cy="1648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4" name="Diagram 73"/>
          <p:cNvGraphicFramePr/>
          <p:nvPr/>
        </p:nvGraphicFramePr>
        <p:xfrm>
          <a:off x="5155685" y="140627"/>
          <a:ext cx="1825074" cy="1588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5" name="Diagram 74"/>
          <p:cNvGraphicFramePr/>
          <p:nvPr/>
        </p:nvGraphicFramePr>
        <p:xfrm>
          <a:off x="7046327" y="3427020"/>
          <a:ext cx="1825074" cy="158833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42" name="TextBox 41"/>
          <p:cNvSpPr txBox="1"/>
          <p:nvPr/>
        </p:nvSpPr>
        <p:spPr>
          <a:xfrm>
            <a:off x="424612" y="1408178"/>
            <a:ext cx="4147388" cy="727122"/>
          </a:xfrm>
          <a:prstGeom prst="rect">
            <a:avLst/>
          </a:prstGeom>
          <a:noFill/>
        </p:spPr>
        <p:txBody>
          <a:bodyPr wrap="square" rtlCol="0">
            <a:spAutoFit/>
          </a:bodyPr>
          <a:lstStyle/>
          <a:p>
            <a:r>
              <a:rPr lang="en-US" sz="825" kern="3000" spc="23" dirty="0">
                <a:solidFill>
                  <a:schemeClr val="tx1">
                    <a:lumMod val="75000"/>
                    <a:lumOff val="25000"/>
                  </a:schemeClr>
                </a:solidFill>
                <a:latin typeface="Liberation Sans" panose="020B0604020202020204" pitchFamily="34" charset="0"/>
              </a:rPr>
              <a:t>We're a team that believes in the power of strategic design thinking coupled with hands on execution. Multi-faceted in our experience, we bring a variety of skills and methods to every project we take on, and we're flexible in how we apply our methodology to drive the results our clients want to see. We're practical, direct, creative, collaborative, and we love what we do.</a:t>
            </a:r>
          </a:p>
        </p:txBody>
      </p:sp>
      <p:sp>
        <p:nvSpPr>
          <p:cNvPr id="44" name="TextBox 43"/>
          <p:cNvSpPr txBox="1"/>
          <p:nvPr/>
        </p:nvSpPr>
        <p:spPr>
          <a:xfrm>
            <a:off x="3146567" y="2463481"/>
            <a:ext cx="2361908" cy="473206"/>
          </a:xfrm>
          <a:prstGeom prst="rect">
            <a:avLst/>
          </a:prstGeom>
          <a:noFill/>
        </p:spPr>
        <p:txBody>
          <a:bodyPr wrap="square" rtlCol="0">
            <a:spAutoFit/>
          </a:bodyPr>
          <a:lstStyle/>
          <a:p>
            <a:r>
              <a:rPr lang="en-US" sz="825">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825" kern="3000" spc="23">
              <a:solidFill>
                <a:schemeClr val="tx1">
                  <a:lumMod val="75000"/>
                  <a:lumOff val="25000"/>
                </a:schemeClr>
              </a:solidFill>
              <a:latin typeface="Liberation Sans" panose="020B0604020202020204" pitchFamily="34" charset="0"/>
            </a:endParaRPr>
          </a:p>
        </p:txBody>
      </p:sp>
      <p:sp>
        <p:nvSpPr>
          <p:cNvPr id="45" name="Rectangle 44"/>
          <p:cNvSpPr/>
          <p:nvPr/>
        </p:nvSpPr>
        <p:spPr>
          <a:xfrm>
            <a:off x="3117763" y="2320067"/>
            <a:ext cx="41564" cy="593538"/>
          </a:xfrm>
          <a:prstGeom prst="rect">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46" name="TextBox 45"/>
          <p:cNvSpPr txBox="1"/>
          <p:nvPr/>
        </p:nvSpPr>
        <p:spPr>
          <a:xfrm>
            <a:off x="3146566" y="2267778"/>
            <a:ext cx="2361908" cy="276999"/>
          </a:xfrm>
          <a:prstGeom prst="rect">
            <a:avLst/>
          </a:prstGeom>
          <a:noFill/>
        </p:spPr>
        <p:txBody>
          <a:bodyPr wrap="square" rtlCol="0">
            <a:spAutoFit/>
          </a:bodyPr>
          <a:lstStyle/>
          <a:p>
            <a:r>
              <a:rPr lang="en-US" sz="1200">
                <a:solidFill>
                  <a:schemeClr val="tx1">
                    <a:lumMod val="75000"/>
                    <a:lumOff val="25000"/>
                  </a:schemeClr>
                </a:solidFill>
                <a:latin typeface="Georgia" panose="02040502050405020303" pitchFamily="18" charset="0"/>
              </a:rPr>
              <a:t>ADVERTISING</a:t>
            </a:r>
            <a:endParaRPr lang="en-US" sz="1200" kern="3000" spc="23">
              <a:solidFill>
                <a:schemeClr val="tx1">
                  <a:lumMod val="75000"/>
                  <a:lumOff val="25000"/>
                </a:schemeClr>
              </a:solidFill>
              <a:latin typeface="Georgia" panose="02040502050405020303" pitchFamily="18" charset="0"/>
            </a:endParaRPr>
          </a:p>
        </p:txBody>
      </p:sp>
      <p:sp>
        <p:nvSpPr>
          <p:cNvPr id="48" name="TextBox 47"/>
          <p:cNvSpPr txBox="1"/>
          <p:nvPr/>
        </p:nvSpPr>
        <p:spPr>
          <a:xfrm>
            <a:off x="482220" y="2457559"/>
            <a:ext cx="2361908" cy="473206"/>
          </a:xfrm>
          <a:prstGeom prst="rect">
            <a:avLst/>
          </a:prstGeom>
          <a:noFill/>
        </p:spPr>
        <p:txBody>
          <a:bodyPr wrap="square" rtlCol="0">
            <a:spAutoFit/>
          </a:bodyPr>
          <a:lstStyle/>
          <a:p>
            <a:r>
              <a:rPr lang="en-US" sz="825" dirty="0" err="1">
                <a:solidFill>
                  <a:schemeClr val="tx1">
                    <a:lumMod val="75000"/>
                    <a:lumOff val="25000"/>
                  </a:schemeClr>
                </a:solidFill>
                <a:latin typeface="Liberation Sans" panose="020B0604020202020204" pitchFamily="34" charset="0"/>
              </a:rPr>
              <a:t>Lorem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ipsum</a:t>
            </a:r>
            <a:r>
              <a:rPr lang="en-US" sz="825" dirty="0">
                <a:solidFill>
                  <a:schemeClr val="tx1">
                    <a:lumMod val="75000"/>
                    <a:lumOff val="25000"/>
                  </a:schemeClr>
                </a:solidFill>
                <a:latin typeface="Liberation Sans" panose="020B0604020202020204" pitchFamily="34" charset="0"/>
              </a:rPr>
              <a:t> dolor sit </a:t>
            </a:r>
            <a:r>
              <a:rPr lang="en-US" sz="825" dirty="0" err="1">
                <a:solidFill>
                  <a:schemeClr val="tx1">
                    <a:lumMod val="75000"/>
                    <a:lumOff val="25000"/>
                  </a:schemeClr>
                </a:solidFill>
                <a:latin typeface="Liberation Sans" panose="020B0604020202020204" pitchFamily="34" charset="0"/>
              </a:rPr>
              <a:t>amet</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consectetur</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adipiscing</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elit</a:t>
            </a:r>
            <a:r>
              <a:rPr lang="en-US" sz="825" dirty="0">
                <a:solidFill>
                  <a:schemeClr val="tx1">
                    <a:lumMod val="75000"/>
                    <a:lumOff val="25000"/>
                  </a:schemeClr>
                </a:solidFill>
                <a:latin typeface="Liberation Sans" panose="020B0604020202020204" pitchFamily="34" charset="0"/>
              </a:rPr>
              <a:t>. Maecenas </a:t>
            </a:r>
            <a:r>
              <a:rPr lang="en-US" sz="825" dirty="0" err="1">
                <a:solidFill>
                  <a:schemeClr val="tx1">
                    <a:lumMod val="75000"/>
                    <a:lumOff val="25000"/>
                  </a:schemeClr>
                </a:solidFill>
                <a:latin typeface="Liberation Sans" panose="020B0604020202020204" pitchFamily="34" charset="0"/>
              </a:rPr>
              <a:t>fermentum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elementum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tincidunt</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Suspendisse</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potenti</a:t>
            </a:r>
            <a:r>
              <a:rPr lang="en-US" sz="825" dirty="0">
                <a:solidFill>
                  <a:schemeClr val="tx1">
                    <a:lumMod val="75000"/>
                    <a:lumOff val="25000"/>
                  </a:schemeClr>
                </a:solidFill>
                <a:latin typeface="Liberation Sans" panose="020B0604020202020204" pitchFamily="34" charset="0"/>
              </a:rPr>
              <a:t>. </a:t>
            </a:r>
            <a:endParaRPr lang="en-US" sz="825" kern="3000" spc="23" dirty="0">
              <a:solidFill>
                <a:schemeClr val="tx1">
                  <a:lumMod val="75000"/>
                  <a:lumOff val="25000"/>
                </a:schemeClr>
              </a:solidFill>
              <a:latin typeface="Liberation Sans" panose="020B0604020202020204" pitchFamily="34" charset="0"/>
            </a:endParaRPr>
          </a:p>
        </p:txBody>
      </p:sp>
      <p:sp>
        <p:nvSpPr>
          <p:cNvPr id="49" name="Rectangle 48"/>
          <p:cNvSpPr/>
          <p:nvPr/>
        </p:nvSpPr>
        <p:spPr>
          <a:xfrm>
            <a:off x="453415" y="2314145"/>
            <a:ext cx="41564" cy="593538"/>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50" name="TextBox 49"/>
          <p:cNvSpPr txBox="1"/>
          <p:nvPr/>
        </p:nvSpPr>
        <p:spPr>
          <a:xfrm>
            <a:off x="482219" y="2261856"/>
            <a:ext cx="2361908" cy="276999"/>
          </a:xfrm>
          <a:prstGeom prst="rect">
            <a:avLst/>
          </a:prstGeom>
          <a:noFill/>
        </p:spPr>
        <p:txBody>
          <a:bodyPr wrap="square" rtlCol="0">
            <a:spAutoFit/>
          </a:bodyPr>
          <a:lstStyle/>
          <a:p>
            <a:r>
              <a:rPr lang="en-US" sz="1200" dirty="0">
                <a:solidFill>
                  <a:schemeClr val="tx1">
                    <a:lumMod val="75000"/>
                    <a:lumOff val="25000"/>
                  </a:schemeClr>
                </a:solidFill>
                <a:latin typeface="Georgia" panose="02040502050405020303" pitchFamily="18" charset="0"/>
              </a:rPr>
              <a:t>BRANDING</a:t>
            </a:r>
            <a:endParaRPr lang="en-US" sz="1200" kern="3000" spc="23" dirty="0">
              <a:solidFill>
                <a:schemeClr val="tx1">
                  <a:lumMod val="75000"/>
                  <a:lumOff val="25000"/>
                </a:schemeClr>
              </a:solidFill>
              <a:latin typeface="Georgia" panose="02040502050405020303" pitchFamily="18" charset="0"/>
            </a:endParaRPr>
          </a:p>
        </p:txBody>
      </p:sp>
      <p:sp>
        <p:nvSpPr>
          <p:cNvPr id="52" name="TextBox 51"/>
          <p:cNvSpPr txBox="1"/>
          <p:nvPr/>
        </p:nvSpPr>
        <p:spPr>
          <a:xfrm>
            <a:off x="3146569" y="3367135"/>
            <a:ext cx="2361908" cy="473206"/>
          </a:xfrm>
          <a:prstGeom prst="rect">
            <a:avLst/>
          </a:prstGeom>
          <a:noFill/>
        </p:spPr>
        <p:txBody>
          <a:bodyPr wrap="square" rtlCol="0">
            <a:spAutoFit/>
          </a:bodyPr>
          <a:lstStyle/>
          <a:p>
            <a:r>
              <a:rPr lang="en-US" sz="825">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825" kern="3000" spc="23">
              <a:solidFill>
                <a:schemeClr val="tx1">
                  <a:lumMod val="75000"/>
                  <a:lumOff val="25000"/>
                </a:schemeClr>
              </a:solidFill>
              <a:latin typeface="Liberation Sans" panose="020B0604020202020204" pitchFamily="34" charset="0"/>
            </a:endParaRPr>
          </a:p>
        </p:txBody>
      </p:sp>
      <p:sp>
        <p:nvSpPr>
          <p:cNvPr id="53" name="Rectangle 52"/>
          <p:cNvSpPr/>
          <p:nvPr/>
        </p:nvSpPr>
        <p:spPr>
          <a:xfrm>
            <a:off x="3117764" y="3223720"/>
            <a:ext cx="41564" cy="5935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54" name="TextBox 53"/>
          <p:cNvSpPr txBox="1"/>
          <p:nvPr/>
        </p:nvSpPr>
        <p:spPr>
          <a:xfrm>
            <a:off x="3146568" y="3171431"/>
            <a:ext cx="2361908" cy="276999"/>
          </a:xfrm>
          <a:prstGeom prst="rect">
            <a:avLst/>
          </a:prstGeom>
          <a:noFill/>
        </p:spPr>
        <p:txBody>
          <a:bodyPr wrap="square" rtlCol="0">
            <a:spAutoFit/>
          </a:bodyPr>
          <a:lstStyle/>
          <a:p>
            <a:r>
              <a:rPr lang="en-US" sz="1200">
                <a:solidFill>
                  <a:schemeClr val="tx1">
                    <a:lumMod val="75000"/>
                    <a:lumOff val="25000"/>
                  </a:schemeClr>
                </a:solidFill>
                <a:latin typeface="Georgia" panose="02040502050405020303" pitchFamily="18" charset="0"/>
              </a:rPr>
              <a:t>ART CONSULTANT</a:t>
            </a:r>
            <a:endParaRPr lang="en-US" sz="1200" kern="3000" spc="23">
              <a:solidFill>
                <a:schemeClr val="tx1">
                  <a:lumMod val="75000"/>
                  <a:lumOff val="25000"/>
                </a:schemeClr>
              </a:solidFill>
              <a:latin typeface="Georgia" panose="02040502050405020303" pitchFamily="18" charset="0"/>
            </a:endParaRPr>
          </a:p>
        </p:txBody>
      </p:sp>
      <p:sp>
        <p:nvSpPr>
          <p:cNvPr id="56" name="TextBox 55"/>
          <p:cNvSpPr txBox="1"/>
          <p:nvPr/>
        </p:nvSpPr>
        <p:spPr>
          <a:xfrm>
            <a:off x="482221" y="3361213"/>
            <a:ext cx="2361908" cy="473206"/>
          </a:xfrm>
          <a:prstGeom prst="rect">
            <a:avLst/>
          </a:prstGeom>
          <a:noFill/>
        </p:spPr>
        <p:txBody>
          <a:bodyPr wrap="square" rtlCol="0">
            <a:spAutoFit/>
          </a:bodyPr>
          <a:lstStyle/>
          <a:p>
            <a:r>
              <a:rPr lang="en-US" sz="825">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825" kern="3000" spc="23">
              <a:solidFill>
                <a:schemeClr val="tx1">
                  <a:lumMod val="75000"/>
                  <a:lumOff val="25000"/>
                </a:schemeClr>
              </a:solidFill>
              <a:latin typeface="Liberation Sans" panose="020B0604020202020204" pitchFamily="34" charset="0"/>
            </a:endParaRPr>
          </a:p>
        </p:txBody>
      </p:sp>
      <p:sp>
        <p:nvSpPr>
          <p:cNvPr id="57" name="Rectangle 56"/>
          <p:cNvSpPr/>
          <p:nvPr/>
        </p:nvSpPr>
        <p:spPr>
          <a:xfrm>
            <a:off x="453417" y="3217798"/>
            <a:ext cx="41564" cy="593538"/>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58" name="TextBox 57"/>
          <p:cNvSpPr txBox="1"/>
          <p:nvPr/>
        </p:nvSpPr>
        <p:spPr>
          <a:xfrm>
            <a:off x="482221" y="3165509"/>
            <a:ext cx="2361908" cy="276999"/>
          </a:xfrm>
          <a:prstGeom prst="rect">
            <a:avLst/>
          </a:prstGeom>
          <a:noFill/>
        </p:spPr>
        <p:txBody>
          <a:bodyPr wrap="square" rtlCol="0">
            <a:spAutoFit/>
          </a:bodyPr>
          <a:lstStyle/>
          <a:p>
            <a:r>
              <a:rPr lang="en-US" sz="1200">
                <a:solidFill>
                  <a:schemeClr val="tx1">
                    <a:lumMod val="75000"/>
                    <a:lumOff val="25000"/>
                  </a:schemeClr>
                </a:solidFill>
                <a:latin typeface="Georgia" panose="02040502050405020303" pitchFamily="18" charset="0"/>
              </a:rPr>
              <a:t>WED DESIGN</a:t>
            </a:r>
            <a:endParaRPr lang="en-US" sz="1200" kern="3000" spc="23">
              <a:solidFill>
                <a:schemeClr val="tx1">
                  <a:lumMod val="75000"/>
                  <a:lumOff val="25000"/>
                </a:schemeClr>
              </a:solidFill>
              <a:latin typeface="Georgia" panose="02040502050405020303" pitchFamily="18" charset="0"/>
            </a:endParaRPr>
          </a:p>
        </p:txBody>
      </p:sp>
      <p:sp>
        <p:nvSpPr>
          <p:cNvPr id="60" name="TextBox 59"/>
          <p:cNvSpPr txBox="1"/>
          <p:nvPr/>
        </p:nvSpPr>
        <p:spPr>
          <a:xfrm>
            <a:off x="3146569" y="4231247"/>
            <a:ext cx="2361908" cy="473206"/>
          </a:xfrm>
          <a:prstGeom prst="rect">
            <a:avLst/>
          </a:prstGeom>
          <a:noFill/>
        </p:spPr>
        <p:txBody>
          <a:bodyPr wrap="square" rtlCol="0">
            <a:spAutoFit/>
          </a:bodyPr>
          <a:lstStyle/>
          <a:p>
            <a:r>
              <a:rPr lang="en-US" sz="825" dirty="0" err="1">
                <a:solidFill>
                  <a:schemeClr val="tx1">
                    <a:lumMod val="75000"/>
                    <a:lumOff val="25000"/>
                  </a:schemeClr>
                </a:solidFill>
                <a:latin typeface="Liberation Sans" panose="020B0604020202020204" pitchFamily="34" charset="0"/>
              </a:rPr>
              <a:t>Lorem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ipsum</a:t>
            </a:r>
            <a:r>
              <a:rPr lang="en-US" sz="825" dirty="0">
                <a:solidFill>
                  <a:schemeClr val="tx1">
                    <a:lumMod val="75000"/>
                    <a:lumOff val="25000"/>
                  </a:schemeClr>
                </a:solidFill>
                <a:latin typeface="Liberation Sans" panose="020B0604020202020204" pitchFamily="34" charset="0"/>
              </a:rPr>
              <a:t> dolor sit </a:t>
            </a:r>
            <a:r>
              <a:rPr lang="en-US" sz="825" dirty="0" err="1">
                <a:solidFill>
                  <a:schemeClr val="tx1">
                    <a:lumMod val="75000"/>
                    <a:lumOff val="25000"/>
                  </a:schemeClr>
                </a:solidFill>
                <a:latin typeface="Liberation Sans" panose="020B0604020202020204" pitchFamily="34" charset="0"/>
              </a:rPr>
              <a:t>amet</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consectetur</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adipiscing</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elit</a:t>
            </a:r>
            <a:r>
              <a:rPr lang="en-US" sz="825" dirty="0">
                <a:solidFill>
                  <a:schemeClr val="tx1">
                    <a:lumMod val="75000"/>
                    <a:lumOff val="25000"/>
                  </a:schemeClr>
                </a:solidFill>
                <a:latin typeface="Liberation Sans" panose="020B0604020202020204" pitchFamily="34" charset="0"/>
              </a:rPr>
              <a:t>. Maecenas </a:t>
            </a:r>
            <a:r>
              <a:rPr lang="en-US" sz="825" dirty="0" err="1">
                <a:solidFill>
                  <a:schemeClr val="tx1">
                    <a:lumMod val="75000"/>
                    <a:lumOff val="25000"/>
                  </a:schemeClr>
                </a:solidFill>
                <a:latin typeface="Liberation Sans" panose="020B0604020202020204" pitchFamily="34" charset="0"/>
              </a:rPr>
              <a:t>fermentum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elementum</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tincidunt</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Suspendisse</a:t>
            </a:r>
            <a:r>
              <a:rPr lang="en-US" sz="825" dirty="0">
                <a:solidFill>
                  <a:schemeClr val="tx1">
                    <a:lumMod val="75000"/>
                    <a:lumOff val="25000"/>
                  </a:schemeClr>
                </a:solidFill>
                <a:latin typeface="Liberation Sans" panose="020B0604020202020204" pitchFamily="34" charset="0"/>
              </a:rPr>
              <a:t> </a:t>
            </a:r>
            <a:r>
              <a:rPr lang="en-US" sz="825" dirty="0" err="1">
                <a:solidFill>
                  <a:schemeClr val="tx1">
                    <a:lumMod val="75000"/>
                    <a:lumOff val="25000"/>
                  </a:schemeClr>
                </a:solidFill>
                <a:latin typeface="Liberation Sans" panose="020B0604020202020204" pitchFamily="34" charset="0"/>
              </a:rPr>
              <a:t>potenti</a:t>
            </a:r>
            <a:r>
              <a:rPr lang="en-US" sz="825" dirty="0">
                <a:solidFill>
                  <a:schemeClr val="tx1">
                    <a:lumMod val="75000"/>
                    <a:lumOff val="25000"/>
                  </a:schemeClr>
                </a:solidFill>
                <a:latin typeface="Liberation Sans" panose="020B0604020202020204" pitchFamily="34" charset="0"/>
              </a:rPr>
              <a:t>. </a:t>
            </a:r>
            <a:endParaRPr lang="en-US" sz="825" kern="3000" spc="23" dirty="0">
              <a:solidFill>
                <a:schemeClr val="tx1">
                  <a:lumMod val="75000"/>
                  <a:lumOff val="25000"/>
                </a:schemeClr>
              </a:solidFill>
              <a:latin typeface="Liberation Sans" panose="020B0604020202020204" pitchFamily="34" charset="0"/>
            </a:endParaRPr>
          </a:p>
        </p:txBody>
      </p:sp>
      <p:sp>
        <p:nvSpPr>
          <p:cNvPr id="61" name="Rectangle 60"/>
          <p:cNvSpPr/>
          <p:nvPr/>
        </p:nvSpPr>
        <p:spPr>
          <a:xfrm>
            <a:off x="3117764" y="4087832"/>
            <a:ext cx="41564" cy="593538"/>
          </a:xfrm>
          <a:prstGeom prst="rect">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62" name="TextBox 61"/>
          <p:cNvSpPr txBox="1"/>
          <p:nvPr/>
        </p:nvSpPr>
        <p:spPr>
          <a:xfrm>
            <a:off x="3146568" y="4035544"/>
            <a:ext cx="2361908" cy="276999"/>
          </a:xfrm>
          <a:prstGeom prst="rect">
            <a:avLst/>
          </a:prstGeom>
          <a:noFill/>
        </p:spPr>
        <p:txBody>
          <a:bodyPr wrap="square" rtlCol="0">
            <a:spAutoFit/>
          </a:bodyPr>
          <a:lstStyle/>
          <a:p>
            <a:r>
              <a:rPr lang="en-US" sz="1200">
                <a:solidFill>
                  <a:schemeClr val="tx1">
                    <a:lumMod val="75000"/>
                    <a:lumOff val="25000"/>
                  </a:schemeClr>
                </a:solidFill>
                <a:latin typeface="Georgia" panose="02040502050405020303" pitchFamily="18" charset="0"/>
              </a:rPr>
              <a:t>EVENTS</a:t>
            </a:r>
            <a:endParaRPr lang="en-US" sz="1200" kern="3000" spc="23">
              <a:solidFill>
                <a:schemeClr val="tx1">
                  <a:lumMod val="75000"/>
                  <a:lumOff val="25000"/>
                </a:schemeClr>
              </a:solidFill>
              <a:latin typeface="Georgia" panose="02040502050405020303" pitchFamily="18" charset="0"/>
            </a:endParaRPr>
          </a:p>
        </p:txBody>
      </p:sp>
      <p:sp>
        <p:nvSpPr>
          <p:cNvPr id="64" name="TextBox 63"/>
          <p:cNvSpPr txBox="1"/>
          <p:nvPr/>
        </p:nvSpPr>
        <p:spPr>
          <a:xfrm>
            <a:off x="482221" y="4225325"/>
            <a:ext cx="2361908" cy="473206"/>
          </a:xfrm>
          <a:prstGeom prst="rect">
            <a:avLst/>
          </a:prstGeom>
          <a:noFill/>
        </p:spPr>
        <p:txBody>
          <a:bodyPr wrap="square" rtlCol="0">
            <a:spAutoFit/>
          </a:bodyPr>
          <a:lstStyle/>
          <a:p>
            <a:r>
              <a:rPr lang="en-US" sz="825">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825" kern="3000" spc="23">
              <a:solidFill>
                <a:schemeClr val="tx1">
                  <a:lumMod val="75000"/>
                  <a:lumOff val="25000"/>
                </a:schemeClr>
              </a:solidFill>
              <a:latin typeface="Liberation Sans" panose="020B0604020202020204" pitchFamily="34" charset="0"/>
            </a:endParaRPr>
          </a:p>
        </p:txBody>
      </p:sp>
      <p:sp>
        <p:nvSpPr>
          <p:cNvPr id="65" name="Rectangle 64"/>
          <p:cNvSpPr/>
          <p:nvPr/>
        </p:nvSpPr>
        <p:spPr>
          <a:xfrm>
            <a:off x="453417" y="4081910"/>
            <a:ext cx="41564" cy="593538"/>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5">
              <a:solidFill>
                <a:schemeClr val="tx1">
                  <a:lumMod val="75000"/>
                  <a:lumOff val="25000"/>
                </a:schemeClr>
              </a:solidFill>
            </a:endParaRPr>
          </a:p>
        </p:txBody>
      </p:sp>
      <p:sp>
        <p:nvSpPr>
          <p:cNvPr id="66" name="TextBox 65"/>
          <p:cNvSpPr txBox="1"/>
          <p:nvPr/>
        </p:nvSpPr>
        <p:spPr>
          <a:xfrm>
            <a:off x="482221" y="4029622"/>
            <a:ext cx="2361908" cy="276999"/>
          </a:xfrm>
          <a:prstGeom prst="rect">
            <a:avLst/>
          </a:prstGeom>
          <a:noFill/>
        </p:spPr>
        <p:txBody>
          <a:bodyPr wrap="square" rtlCol="0">
            <a:spAutoFit/>
          </a:bodyPr>
          <a:lstStyle/>
          <a:p>
            <a:r>
              <a:rPr lang="en-US" sz="1200">
                <a:solidFill>
                  <a:schemeClr val="tx1">
                    <a:lumMod val="75000"/>
                    <a:lumOff val="25000"/>
                  </a:schemeClr>
                </a:solidFill>
                <a:latin typeface="Georgia" panose="02040502050405020303" pitchFamily="18" charset="0"/>
              </a:rPr>
              <a:t>APPLICATIONS</a:t>
            </a:r>
            <a:endParaRPr lang="en-US" sz="1200" kern="3000" spc="23">
              <a:solidFill>
                <a:schemeClr val="tx1">
                  <a:lumMod val="75000"/>
                  <a:lumOff val="25000"/>
                </a:schemeClr>
              </a:solidFill>
              <a:latin typeface="Georgia" panose="02040502050405020303" pitchFamily="18" charset="0"/>
            </a:endParaRPr>
          </a:p>
        </p:txBody>
      </p:sp>
      <p:sp>
        <p:nvSpPr>
          <p:cNvPr id="67" name="TextBox 66"/>
          <p:cNvSpPr txBox="1"/>
          <p:nvPr/>
        </p:nvSpPr>
        <p:spPr>
          <a:xfrm>
            <a:off x="330455" y="262767"/>
            <a:ext cx="3764492" cy="1200329"/>
          </a:xfrm>
          <a:prstGeom prst="rect">
            <a:avLst/>
          </a:prstGeom>
          <a:noFill/>
        </p:spPr>
        <p:txBody>
          <a:bodyPr wrap="none" rtlCol="0">
            <a:spAutoFit/>
          </a:bodyPr>
          <a:lstStyle/>
          <a:p>
            <a:pPr algn="l"/>
            <a:r>
              <a:rPr lang="en-US" sz="7200" spc="-225" dirty="0">
                <a:solidFill>
                  <a:schemeClr val="tx1">
                    <a:lumMod val="85000"/>
                    <a:lumOff val="15000"/>
                  </a:schemeClr>
                </a:solidFill>
                <a:latin typeface="Elephant" panose="02020904090505020303" pitchFamily="18" charset="0"/>
              </a:rPr>
              <a:t>Services</a:t>
            </a:r>
          </a:p>
        </p:txBody>
      </p:sp>
      <p:sp>
        <p:nvSpPr>
          <p:cNvPr id="68" name="TextBox 67"/>
          <p:cNvSpPr txBox="1"/>
          <p:nvPr/>
        </p:nvSpPr>
        <p:spPr>
          <a:xfrm>
            <a:off x="845154" y="414627"/>
            <a:ext cx="1124283" cy="323165"/>
          </a:xfrm>
          <a:prstGeom prst="rect">
            <a:avLst/>
          </a:prstGeom>
          <a:noFill/>
        </p:spPr>
        <p:txBody>
          <a:bodyPr wrap="none" rtlCol="0">
            <a:spAutoFit/>
          </a:bodyPr>
          <a:lstStyle/>
          <a:p>
            <a:pPr algn="r"/>
            <a:r>
              <a:rPr lang="en-US" sz="1500" i="1" spc="-113" dirty="0">
                <a:solidFill>
                  <a:schemeClr val="tx1">
                    <a:lumMod val="85000"/>
                    <a:lumOff val="15000"/>
                  </a:schemeClr>
                </a:solidFill>
                <a:latin typeface="Cambria" panose="02040503050406030204" pitchFamily="18" charset="0"/>
              </a:rPr>
              <a:t>What we offer</a:t>
            </a:r>
          </a:p>
        </p:txBody>
      </p:sp>
      <p:cxnSp>
        <p:nvCxnSpPr>
          <p:cNvPr id="69" name="Straight Connector 68"/>
          <p:cNvCxnSpPr/>
          <p:nvPr/>
        </p:nvCxnSpPr>
        <p:spPr>
          <a:xfrm>
            <a:off x="4845635" y="-1727962"/>
            <a:ext cx="4964464" cy="4964464"/>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5400508" y="3088576"/>
            <a:ext cx="4964464" cy="4964464"/>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530623" y="-4069773"/>
            <a:ext cx="4964464" cy="4964464"/>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524310" y="-1173552"/>
            <a:ext cx="4397272" cy="4397272"/>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750" fill="hold"/>
                                        <p:tgtEl>
                                          <p:spTgt spid="68"/>
                                        </p:tgtEl>
                                        <p:attrNameLst>
                                          <p:attrName>ppt_x</p:attrName>
                                        </p:attrNameLst>
                                      </p:cBhvr>
                                      <p:tavLst>
                                        <p:tav tm="0">
                                          <p:val>
                                            <p:strVal val="0-#ppt_w/2"/>
                                          </p:val>
                                        </p:tav>
                                        <p:tav tm="100000">
                                          <p:val>
                                            <p:strVal val="#ppt_x"/>
                                          </p:val>
                                        </p:tav>
                                      </p:tavLst>
                                    </p:anim>
                                    <p:anim calcmode="lin" valueType="num">
                                      <p:cBhvr additive="base">
                                        <p:cTn id="8" dur="75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750" fill="hold"/>
                                        <p:tgtEl>
                                          <p:spTgt spid="67"/>
                                        </p:tgtEl>
                                        <p:attrNameLst>
                                          <p:attrName>ppt_x</p:attrName>
                                        </p:attrNameLst>
                                      </p:cBhvr>
                                      <p:tavLst>
                                        <p:tav tm="0">
                                          <p:val>
                                            <p:strVal val="0-#ppt_w/2"/>
                                          </p:val>
                                        </p:tav>
                                        <p:tav tm="100000">
                                          <p:val>
                                            <p:strVal val="#ppt_x"/>
                                          </p:val>
                                        </p:tav>
                                      </p:tavLst>
                                    </p:anim>
                                    <p:anim calcmode="lin" valueType="num">
                                      <p:cBhvr additive="base">
                                        <p:cTn id="12" dur="750" fill="hold"/>
                                        <p:tgtEl>
                                          <p:spTgt spid="6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0-#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750" fill="hold"/>
                                        <p:tgtEl>
                                          <p:spTgt spid="49"/>
                                        </p:tgtEl>
                                        <p:attrNameLst>
                                          <p:attrName>ppt_x</p:attrName>
                                        </p:attrNameLst>
                                      </p:cBhvr>
                                      <p:tavLst>
                                        <p:tav tm="0">
                                          <p:val>
                                            <p:strVal val="#ppt_x"/>
                                          </p:val>
                                        </p:tav>
                                        <p:tav tm="100000">
                                          <p:val>
                                            <p:strVal val="#ppt_x"/>
                                          </p:val>
                                        </p:tav>
                                      </p:tavLst>
                                    </p:anim>
                                    <p:anim calcmode="lin" valueType="num">
                                      <p:cBhvr additive="base">
                                        <p:cTn id="21" dur="750" fill="hold"/>
                                        <p:tgtEl>
                                          <p:spTgt spid="49"/>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750" fill="hold"/>
                                        <p:tgtEl>
                                          <p:spTgt spid="48"/>
                                        </p:tgtEl>
                                        <p:attrNameLst>
                                          <p:attrName>ppt_x</p:attrName>
                                        </p:attrNameLst>
                                      </p:cBhvr>
                                      <p:tavLst>
                                        <p:tav tm="0">
                                          <p:val>
                                            <p:strVal val="#ppt_x"/>
                                          </p:val>
                                        </p:tav>
                                        <p:tav tm="100000">
                                          <p:val>
                                            <p:strVal val="#ppt_x"/>
                                          </p:val>
                                        </p:tav>
                                      </p:tavLst>
                                    </p:anim>
                                    <p:anim calcmode="lin" valueType="num">
                                      <p:cBhvr additive="base">
                                        <p:cTn id="29" dur="750" fill="hold"/>
                                        <p:tgtEl>
                                          <p:spTgt spid="48"/>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decel="10000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750" fill="hold"/>
                                        <p:tgtEl>
                                          <p:spTgt spid="45"/>
                                        </p:tgtEl>
                                        <p:attrNameLst>
                                          <p:attrName>ppt_x</p:attrName>
                                        </p:attrNameLst>
                                      </p:cBhvr>
                                      <p:tavLst>
                                        <p:tav tm="0">
                                          <p:val>
                                            <p:strVal val="#ppt_x"/>
                                          </p:val>
                                        </p:tav>
                                        <p:tav tm="100000">
                                          <p:val>
                                            <p:strVal val="#ppt_x"/>
                                          </p:val>
                                        </p:tav>
                                      </p:tavLst>
                                    </p:anim>
                                    <p:anim calcmode="lin" valueType="num">
                                      <p:cBhvr additive="base">
                                        <p:cTn id="34" dur="75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750" fill="hold"/>
                                        <p:tgtEl>
                                          <p:spTgt spid="46"/>
                                        </p:tgtEl>
                                        <p:attrNameLst>
                                          <p:attrName>ppt_x</p:attrName>
                                        </p:attrNameLst>
                                      </p:cBhvr>
                                      <p:tavLst>
                                        <p:tav tm="0">
                                          <p:val>
                                            <p:strVal val="#ppt_x"/>
                                          </p:val>
                                        </p:tav>
                                        <p:tav tm="100000">
                                          <p:val>
                                            <p:strVal val="#ppt_x"/>
                                          </p:val>
                                        </p:tav>
                                      </p:tavLst>
                                    </p:anim>
                                    <p:anim calcmode="lin" valueType="num">
                                      <p:cBhvr additive="base">
                                        <p:cTn id="38" dur="750" fill="hold"/>
                                        <p:tgtEl>
                                          <p:spTgt spid="4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750" fill="hold"/>
                                        <p:tgtEl>
                                          <p:spTgt spid="44"/>
                                        </p:tgtEl>
                                        <p:attrNameLst>
                                          <p:attrName>ppt_x</p:attrName>
                                        </p:attrNameLst>
                                      </p:cBhvr>
                                      <p:tavLst>
                                        <p:tav tm="0">
                                          <p:val>
                                            <p:strVal val="#ppt_x"/>
                                          </p:val>
                                        </p:tav>
                                        <p:tav tm="100000">
                                          <p:val>
                                            <p:strVal val="#ppt_x"/>
                                          </p:val>
                                        </p:tav>
                                      </p:tavLst>
                                    </p:anim>
                                    <p:anim calcmode="lin" valueType="num">
                                      <p:cBhvr additive="base">
                                        <p:cTn id="42" dur="750" fill="hold"/>
                                        <p:tgtEl>
                                          <p:spTgt spid="44"/>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decel="10000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750" fill="hold"/>
                                        <p:tgtEl>
                                          <p:spTgt spid="57"/>
                                        </p:tgtEl>
                                        <p:attrNameLst>
                                          <p:attrName>ppt_x</p:attrName>
                                        </p:attrNameLst>
                                      </p:cBhvr>
                                      <p:tavLst>
                                        <p:tav tm="0">
                                          <p:val>
                                            <p:strVal val="#ppt_x"/>
                                          </p:val>
                                        </p:tav>
                                        <p:tav tm="100000">
                                          <p:val>
                                            <p:strVal val="#ppt_x"/>
                                          </p:val>
                                        </p:tav>
                                      </p:tavLst>
                                    </p:anim>
                                    <p:anim calcmode="lin" valueType="num">
                                      <p:cBhvr additive="base">
                                        <p:cTn id="47" dur="750" fill="hold"/>
                                        <p:tgtEl>
                                          <p:spTgt spid="57"/>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750" fill="hold"/>
                                        <p:tgtEl>
                                          <p:spTgt spid="58"/>
                                        </p:tgtEl>
                                        <p:attrNameLst>
                                          <p:attrName>ppt_x</p:attrName>
                                        </p:attrNameLst>
                                      </p:cBhvr>
                                      <p:tavLst>
                                        <p:tav tm="0">
                                          <p:val>
                                            <p:strVal val="#ppt_x"/>
                                          </p:val>
                                        </p:tav>
                                        <p:tav tm="100000">
                                          <p:val>
                                            <p:strVal val="#ppt_x"/>
                                          </p:val>
                                        </p:tav>
                                      </p:tavLst>
                                    </p:anim>
                                    <p:anim calcmode="lin" valueType="num">
                                      <p:cBhvr additive="base">
                                        <p:cTn id="51" dur="750" fill="hold"/>
                                        <p:tgtEl>
                                          <p:spTgt spid="58"/>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750" fill="hold"/>
                                        <p:tgtEl>
                                          <p:spTgt spid="56"/>
                                        </p:tgtEl>
                                        <p:attrNameLst>
                                          <p:attrName>ppt_x</p:attrName>
                                        </p:attrNameLst>
                                      </p:cBhvr>
                                      <p:tavLst>
                                        <p:tav tm="0">
                                          <p:val>
                                            <p:strVal val="#ppt_x"/>
                                          </p:val>
                                        </p:tav>
                                        <p:tav tm="100000">
                                          <p:val>
                                            <p:strVal val="#ppt_x"/>
                                          </p:val>
                                        </p:tav>
                                      </p:tavLst>
                                    </p:anim>
                                    <p:anim calcmode="lin" valueType="num">
                                      <p:cBhvr additive="base">
                                        <p:cTn id="55" dur="75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750" fill="hold"/>
                                        <p:tgtEl>
                                          <p:spTgt spid="53"/>
                                        </p:tgtEl>
                                        <p:attrNameLst>
                                          <p:attrName>ppt_x</p:attrName>
                                        </p:attrNameLst>
                                      </p:cBhvr>
                                      <p:tavLst>
                                        <p:tav tm="0">
                                          <p:val>
                                            <p:strVal val="#ppt_x"/>
                                          </p:val>
                                        </p:tav>
                                        <p:tav tm="100000">
                                          <p:val>
                                            <p:strVal val="#ppt_x"/>
                                          </p:val>
                                        </p:tav>
                                      </p:tavLst>
                                    </p:anim>
                                    <p:anim calcmode="lin" valueType="num">
                                      <p:cBhvr additive="base">
                                        <p:cTn id="60" dur="750" fill="hold"/>
                                        <p:tgtEl>
                                          <p:spTgt spid="5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750" fill="hold"/>
                                        <p:tgtEl>
                                          <p:spTgt spid="54"/>
                                        </p:tgtEl>
                                        <p:attrNameLst>
                                          <p:attrName>ppt_x</p:attrName>
                                        </p:attrNameLst>
                                      </p:cBhvr>
                                      <p:tavLst>
                                        <p:tav tm="0">
                                          <p:val>
                                            <p:strVal val="#ppt_x"/>
                                          </p:val>
                                        </p:tav>
                                        <p:tav tm="100000">
                                          <p:val>
                                            <p:strVal val="#ppt_x"/>
                                          </p:val>
                                        </p:tav>
                                      </p:tavLst>
                                    </p:anim>
                                    <p:anim calcmode="lin" valueType="num">
                                      <p:cBhvr additive="base">
                                        <p:cTn id="64" dur="750" fill="hold"/>
                                        <p:tgtEl>
                                          <p:spTgt spid="54"/>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2" presetClass="entr" presetSubtype="4" decel="10000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750" fill="hold"/>
                                        <p:tgtEl>
                                          <p:spTgt spid="65"/>
                                        </p:tgtEl>
                                        <p:attrNameLst>
                                          <p:attrName>ppt_x</p:attrName>
                                        </p:attrNameLst>
                                      </p:cBhvr>
                                      <p:tavLst>
                                        <p:tav tm="0">
                                          <p:val>
                                            <p:strVal val="#ppt_x"/>
                                          </p:val>
                                        </p:tav>
                                        <p:tav tm="100000">
                                          <p:val>
                                            <p:strVal val="#ppt_x"/>
                                          </p:val>
                                        </p:tav>
                                      </p:tavLst>
                                    </p:anim>
                                    <p:anim calcmode="lin" valueType="num">
                                      <p:cBhvr additive="base">
                                        <p:cTn id="73" dur="750" fill="hold"/>
                                        <p:tgtEl>
                                          <p:spTgt spid="65"/>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750" fill="hold"/>
                                        <p:tgtEl>
                                          <p:spTgt spid="66"/>
                                        </p:tgtEl>
                                        <p:attrNameLst>
                                          <p:attrName>ppt_x</p:attrName>
                                        </p:attrNameLst>
                                      </p:cBhvr>
                                      <p:tavLst>
                                        <p:tav tm="0">
                                          <p:val>
                                            <p:strVal val="#ppt_x"/>
                                          </p:val>
                                        </p:tav>
                                        <p:tav tm="100000">
                                          <p:val>
                                            <p:strVal val="#ppt_x"/>
                                          </p:val>
                                        </p:tav>
                                      </p:tavLst>
                                    </p:anim>
                                    <p:anim calcmode="lin" valueType="num">
                                      <p:cBhvr additive="base">
                                        <p:cTn id="77" dur="750" fill="hold"/>
                                        <p:tgtEl>
                                          <p:spTgt spid="66"/>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50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750" fill="hold"/>
                                        <p:tgtEl>
                                          <p:spTgt spid="64"/>
                                        </p:tgtEl>
                                        <p:attrNameLst>
                                          <p:attrName>ppt_x</p:attrName>
                                        </p:attrNameLst>
                                      </p:cBhvr>
                                      <p:tavLst>
                                        <p:tav tm="0">
                                          <p:val>
                                            <p:strVal val="#ppt_x"/>
                                          </p:val>
                                        </p:tav>
                                        <p:tav tm="100000">
                                          <p:val>
                                            <p:strVal val="#ppt_x"/>
                                          </p:val>
                                        </p:tav>
                                      </p:tavLst>
                                    </p:anim>
                                    <p:anim calcmode="lin" valueType="num">
                                      <p:cBhvr additive="base">
                                        <p:cTn id="81" dur="750" fill="hold"/>
                                        <p:tgtEl>
                                          <p:spTgt spid="64"/>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2" presetClass="entr" presetSubtype="4" decel="100000"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750" fill="hold"/>
                                        <p:tgtEl>
                                          <p:spTgt spid="61"/>
                                        </p:tgtEl>
                                        <p:attrNameLst>
                                          <p:attrName>ppt_x</p:attrName>
                                        </p:attrNameLst>
                                      </p:cBhvr>
                                      <p:tavLst>
                                        <p:tav tm="0">
                                          <p:val>
                                            <p:strVal val="#ppt_x"/>
                                          </p:val>
                                        </p:tav>
                                        <p:tav tm="100000">
                                          <p:val>
                                            <p:strVal val="#ppt_x"/>
                                          </p:val>
                                        </p:tav>
                                      </p:tavLst>
                                    </p:anim>
                                    <p:anim calcmode="lin" valueType="num">
                                      <p:cBhvr additive="base">
                                        <p:cTn id="86" dur="75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25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750" fill="hold"/>
                                        <p:tgtEl>
                                          <p:spTgt spid="62"/>
                                        </p:tgtEl>
                                        <p:attrNameLst>
                                          <p:attrName>ppt_x</p:attrName>
                                        </p:attrNameLst>
                                      </p:cBhvr>
                                      <p:tavLst>
                                        <p:tav tm="0">
                                          <p:val>
                                            <p:strVal val="#ppt_x"/>
                                          </p:val>
                                        </p:tav>
                                        <p:tav tm="100000">
                                          <p:val>
                                            <p:strVal val="#ppt_x"/>
                                          </p:val>
                                        </p:tav>
                                      </p:tavLst>
                                    </p:anim>
                                    <p:anim calcmode="lin" valueType="num">
                                      <p:cBhvr additive="base">
                                        <p:cTn id="90" dur="750" fill="hold"/>
                                        <p:tgtEl>
                                          <p:spTgt spid="62"/>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60"/>
                                        </p:tgtEl>
                                        <p:attrNameLst>
                                          <p:attrName>style.visibility</p:attrName>
                                        </p:attrNameLst>
                                      </p:cBhvr>
                                      <p:to>
                                        <p:strVal val="visible"/>
                                      </p:to>
                                    </p:set>
                                    <p:anim calcmode="lin" valueType="num">
                                      <p:cBhvr additive="base">
                                        <p:cTn id="93" dur="750" fill="hold"/>
                                        <p:tgtEl>
                                          <p:spTgt spid="60"/>
                                        </p:tgtEl>
                                        <p:attrNameLst>
                                          <p:attrName>ppt_x</p:attrName>
                                        </p:attrNameLst>
                                      </p:cBhvr>
                                      <p:tavLst>
                                        <p:tav tm="0">
                                          <p:val>
                                            <p:strVal val="#ppt_x"/>
                                          </p:val>
                                        </p:tav>
                                        <p:tav tm="100000">
                                          <p:val>
                                            <p:strVal val="#ppt_x"/>
                                          </p:val>
                                        </p:tav>
                                      </p:tavLst>
                                    </p:anim>
                                    <p:anim calcmode="lin" valueType="num">
                                      <p:cBhvr additive="base">
                                        <p:cTn id="94" dur="750" fill="hold"/>
                                        <p:tgtEl>
                                          <p:spTgt spid="60"/>
                                        </p:tgtEl>
                                        <p:attrNameLst>
                                          <p:attrName>ppt_y</p:attrName>
                                        </p:attrNameLst>
                                      </p:cBhvr>
                                      <p:tavLst>
                                        <p:tav tm="0">
                                          <p:val>
                                            <p:strVal val="1+#ppt_h/2"/>
                                          </p:val>
                                        </p:tav>
                                        <p:tav tm="100000">
                                          <p:val>
                                            <p:strVal val="#ppt_y"/>
                                          </p:val>
                                        </p:tav>
                                      </p:tavLst>
                                    </p:anim>
                                  </p:childTnLst>
                                </p:cTn>
                              </p:par>
                            </p:childTnLst>
                          </p:cTn>
                        </p:par>
                        <p:par>
                          <p:cTn id="95" fill="hold">
                            <p:stCondLst>
                              <p:cond delay="7000"/>
                            </p:stCondLst>
                            <p:childTnLst>
                              <p:par>
                                <p:cTn id="96" presetID="10" presetClass="entr" presetSubtype="0" fill="hold" grpId="0" nodeType="after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fade">
                                      <p:cBhvr>
                                        <p:cTn id="98" dur="500"/>
                                        <p:tgtEl>
                                          <p:spTgt spid="74"/>
                                        </p:tgtEl>
                                      </p:cBhvr>
                                    </p:animEffect>
                                  </p:childTnLst>
                                </p:cTn>
                              </p:par>
                            </p:childTnLst>
                          </p:cTn>
                        </p:par>
                        <p:par>
                          <p:cTn id="99" fill="hold">
                            <p:stCondLst>
                              <p:cond delay="7500"/>
                            </p:stCondLst>
                            <p:childTnLst>
                              <p:par>
                                <p:cTn id="100" presetID="10"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childTnLst>
                                </p:cTn>
                              </p:par>
                            </p:childTnLst>
                          </p:cTn>
                        </p:par>
                        <p:par>
                          <p:cTn id="103" fill="hold">
                            <p:stCondLst>
                              <p:cond delay="8000"/>
                            </p:stCondLst>
                            <p:childTnLst>
                              <p:par>
                                <p:cTn id="104" presetID="10" presetClass="entr" presetSubtype="0" fill="hold" grpId="0" nodeType="after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500"/>
                                        <p:tgtEl>
                                          <p:spTgt spid="75"/>
                                        </p:tgtEl>
                                      </p:cBhvr>
                                    </p:animEffect>
                                  </p:childTnLst>
                                </p:cTn>
                              </p:par>
                            </p:childTnLst>
                          </p:cTn>
                        </p:par>
                        <p:par>
                          <p:cTn id="107" fill="hold">
                            <p:stCondLst>
                              <p:cond delay="8500"/>
                            </p:stCondLst>
                            <p:childTnLst>
                              <p:par>
                                <p:cTn id="108" presetID="2" presetClass="entr" presetSubtype="6" decel="100000" fill="hold" nodeType="afterEffect">
                                  <p:stCondLst>
                                    <p:cond delay="0"/>
                                  </p:stCondLst>
                                  <p:childTnLst>
                                    <p:set>
                                      <p:cBhvr>
                                        <p:cTn id="109" dur="1" fill="hold">
                                          <p:stCondLst>
                                            <p:cond delay="0"/>
                                          </p:stCondLst>
                                        </p:cTn>
                                        <p:tgtEl>
                                          <p:spTgt spid="76"/>
                                        </p:tgtEl>
                                        <p:attrNameLst>
                                          <p:attrName>style.visibility</p:attrName>
                                        </p:attrNameLst>
                                      </p:cBhvr>
                                      <p:to>
                                        <p:strVal val="visible"/>
                                      </p:to>
                                    </p:set>
                                    <p:anim calcmode="lin" valueType="num">
                                      <p:cBhvr additive="base">
                                        <p:cTn id="110" dur="750" fill="hold"/>
                                        <p:tgtEl>
                                          <p:spTgt spid="76"/>
                                        </p:tgtEl>
                                        <p:attrNameLst>
                                          <p:attrName>ppt_x</p:attrName>
                                        </p:attrNameLst>
                                      </p:cBhvr>
                                      <p:tavLst>
                                        <p:tav tm="0">
                                          <p:val>
                                            <p:strVal val="1+#ppt_w/2"/>
                                          </p:val>
                                        </p:tav>
                                        <p:tav tm="100000">
                                          <p:val>
                                            <p:strVal val="#ppt_x"/>
                                          </p:val>
                                        </p:tav>
                                      </p:tavLst>
                                    </p:anim>
                                    <p:anim calcmode="lin" valueType="num">
                                      <p:cBhvr additive="base">
                                        <p:cTn id="111" dur="750" fill="hold"/>
                                        <p:tgtEl>
                                          <p:spTgt spid="76"/>
                                        </p:tgtEl>
                                        <p:attrNameLst>
                                          <p:attrName>ppt_y</p:attrName>
                                        </p:attrNameLst>
                                      </p:cBhvr>
                                      <p:tavLst>
                                        <p:tav tm="0">
                                          <p:val>
                                            <p:strVal val="1+#ppt_h/2"/>
                                          </p:val>
                                        </p:tav>
                                        <p:tav tm="100000">
                                          <p:val>
                                            <p:strVal val="#ppt_y"/>
                                          </p:val>
                                        </p:tav>
                                      </p:tavLst>
                                    </p:anim>
                                  </p:childTnLst>
                                </p:cTn>
                              </p:par>
                              <p:par>
                                <p:cTn id="112" presetID="2" presetClass="entr" presetSubtype="6" decel="100000" fill="hold" nodeType="withEffect">
                                  <p:stCondLst>
                                    <p:cond delay="250"/>
                                  </p:stCondLst>
                                  <p:childTnLst>
                                    <p:set>
                                      <p:cBhvr>
                                        <p:cTn id="113" dur="1" fill="hold">
                                          <p:stCondLst>
                                            <p:cond delay="0"/>
                                          </p:stCondLst>
                                        </p:cTn>
                                        <p:tgtEl>
                                          <p:spTgt spid="71"/>
                                        </p:tgtEl>
                                        <p:attrNameLst>
                                          <p:attrName>style.visibility</p:attrName>
                                        </p:attrNameLst>
                                      </p:cBhvr>
                                      <p:to>
                                        <p:strVal val="visible"/>
                                      </p:to>
                                    </p:set>
                                    <p:anim calcmode="lin" valueType="num">
                                      <p:cBhvr additive="base">
                                        <p:cTn id="114" dur="750" fill="hold"/>
                                        <p:tgtEl>
                                          <p:spTgt spid="71"/>
                                        </p:tgtEl>
                                        <p:attrNameLst>
                                          <p:attrName>ppt_x</p:attrName>
                                        </p:attrNameLst>
                                      </p:cBhvr>
                                      <p:tavLst>
                                        <p:tav tm="0">
                                          <p:val>
                                            <p:strVal val="1+#ppt_w/2"/>
                                          </p:val>
                                        </p:tav>
                                        <p:tav tm="100000">
                                          <p:val>
                                            <p:strVal val="#ppt_x"/>
                                          </p:val>
                                        </p:tav>
                                      </p:tavLst>
                                    </p:anim>
                                    <p:anim calcmode="lin" valueType="num">
                                      <p:cBhvr additive="base">
                                        <p:cTn id="115" dur="750" fill="hold"/>
                                        <p:tgtEl>
                                          <p:spTgt spid="71"/>
                                        </p:tgtEl>
                                        <p:attrNameLst>
                                          <p:attrName>ppt_y</p:attrName>
                                        </p:attrNameLst>
                                      </p:cBhvr>
                                      <p:tavLst>
                                        <p:tav tm="0">
                                          <p:val>
                                            <p:strVal val="1+#ppt_h/2"/>
                                          </p:val>
                                        </p:tav>
                                        <p:tav tm="100000">
                                          <p:val>
                                            <p:strVal val="#ppt_y"/>
                                          </p:val>
                                        </p:tav>
                                      </p:tavLst>
                                    </p:anim>
                                  </p:childTnLst>
                                </p:cTn>
                              </p:par>
                              <p:par>
                                <p:cTn id="116" presetID="2" presetClass="entr" presetSubtype="6" decel="100000" fill="hold" nodeType="withEffect">
                                  <p:stCondLst>
                                    <p:cond delay="500"/>
                                  </p:stCondLst>
                                  <p:childTnLst>
                                    <p:set>
                                      <p:cBhvr>
                                        <p:cTn id="117" dur="1" fill="hold">
                                          <p:stCondLst>
                                            <p:cond delay="0"/>
                                          </p:stCondLst>
                                        </p:cTn>
                                        <p:tgtEl>
                                          <p:spTgt spid="69"/>
                                        </p:tgtEl>
                                        <p:attrNameLst>
                                          <p:attrName>style.visibility</p:attrName>
                                        </p:attrNameLst>
                                      </p:cBhvr>
                                      <p:to>
                                        <p:strVal val="visible"/>
                                      </p:to>
                                    </p:set>
                                    <p:anim calcmode="lin" valueType="num">
                                      <p:cBhvr additive="base">
                                        <p:cTn id="118" dur="750" fill="hold"/>
                                        <p:tgtEl>
                                          <p:spTgt spid="69"/>
                                        </p:tgtEl>
                                        <p:attrNameLst>
                                          <p:attrName>ppt_x</p:attrName>
                                        </p:attrNameLst>
                                      </p:cBhvr>
                                      <p:tavLst>
                                        <p:tav tm="0">
                                          <p:val>
                                            <p:strVal val="1+#ppt_w/2"/>
                                          </p:val>
                                        </p:tav>
                                        <p:tav tm="100000">
                                          <p:val>
                                            <p:strVal val="#ppt_x"/>
                                          </p:val>
                                        </p:tav>
                                      </p:tavLst>
                                    </p:anim>
                                    <p:anim calcmode="lin" valueType="num">
                                      <p:cBhvr additive="base">
                                        <p:cTn id="119" dur="750" fill="hold"/>
                                        <p:tgtEl>
                                          <p:spTgt spid="69"/>
                                        </p:tgtEl>
                                        <p:attrNameLst>
                                          <p:attrName>ppt_y</p:attrName>
                                        </p:attrNameLst>
                                      </p:cBhvr>
                                      <p:tavLst>
                                        <p:tav tm="0">
                                          <p:val>
                                            <p:strVal val="1+#ppt_h/2"/>
                                          </p:val>
                                        </p:tav>
                                        <p:tav tm="100000">
                                          <p:val>
                                            <p:strVal val="#ppt_y"/>
                                          </p:val>
                                        </p:tav>
                                      </p:tavLst>
                                    </p:anim>
                                  </p:childTnLst>
                                </p:cTn>
                              </p:par>
                              <p:par>
                                <p:cTn id="120" presetID="2" presetClass="entr" presetSubtype="6" decel="100000" fill="hold" nodeType="withEffect">
                                  <p:stCondLst>
                                    <p:cond delay="750"/>
                                  </p:stCondLst>
                                  <p:childTnLst>
                                    <p:set>
                                      <p:cBhvr>
                                        <p:cTn id="121" dur="1" fill="hold">
                                          <p:stCondLst>
                                            <p:cond delay="0"/>
                                          </p:stCondLst>
                                        </p:cTn>
                                        <p:tgtEl>
                                          <p:spTgt spid="70"/>
                                        </p:tgtEl>
                                        <p:attrNameLst>
                                          <p:attrName>style.visibility</p:attrName>
                                        </p:attrNameLst>
                                      </p:cBhvr>
                                      <p:to>
                                        <p:strVal val="visible"/>
                                      </p:to>
                                    </p:set>
                                    <p:anim calcmode="lin" valueType="num">
                                      <p:cBhvr additive="base">
                                        <p:cTn id="122" dur="750" fill="hold"/>
                                        <p:tgtEl>
                                          <p:spTgt spid="70"/>
                                        </p:tgtEl>
                                        <p:attrNameLst>
                                          <p:attrName>ppt_x</p:attrName>
                                        </p:attrNameLst>
                                      </p:cBhvr>
                                      <p:tavLst>
                                        <p:tav tm="0">
                                          <p:val>
                                            <p:strVal val="1+#ppt_w/2"/>
                                          </p:val>
                                        </p:tav>
                                        <p:tav tm="100000">
                                          <p:val>
                                            <p:strVal val="#ppt_x"/>
                                          </p:val>
                                        </p:tav>
                                      </p:tavLst>
                                    </p:anim>
                                    <p:anim calcmode="lin" valueType="num">
                                      <p:cBhvr additive="base">
                                        <p:cTn id="123" dur="75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3" grpId="0">
        <p:bldAsOne/>
      </p:bldGraphic>
      <p:bldGraphic spid="74" grpId="0">
        <p:bldAsOne/>
      </p:bldGraphic>
      <p:bldGraphic spid="75" grpId="0">
        <p:bldAsOne/>
      </p:bldGraphic>
      <p:bldP spid="42" grpId="0"/>
      <p:bldP spid="44" grpId="0"/>
      <p:bldP spid="45" grpId="0" animBg="1"/>
      <p:bldP spid="46" grpId="0"/>
      <p:bldP spid="48" grpId="0"/>
      <p:bldP spid="49" grpId="0" animBg="1"/>
      <p:bldP spid="50" grpId="0"/>
      <p:bldP spid="52" grpId="0"/>
      <p:bldP spid="53" grpId="0" animBg="1"/>
      <p:bldP spid="54" grpId="0"/>
      <p:bldP spid="56" grpId="0"/>
      <p:bldP spid="57" grpId="0" animBg="1"/>
      <p:bldP spid="58" grpId="0"/>
      <p:bldP spid="60" grpId="0"/>
      <p:bldP spid="61" grpId="0" animBg="1"/>
      <p:bldP spid="62" grpId="0"/>
      <p:bldP spid="64" grpId="0"/>
      <p:bldP spid="65" grpId="0" animBg="1"/>
      <p:bldP spid="66" grpId="0"/>
      <p:bldP spid="67" grpId="0"/>
      <p:bldP spid="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15" name="Rectangle 14"/>
          <p:cNvSpPr/>
          <p:nvPr/>
        </p:nvSpPr>
        <p:spPr>
          <a:xfrm>
            <a:off x="0" y="1204913"/>
            <a:ext cx="4572000" cy="2733675"/>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594362" y="1549812"/>
            <a:ext cx="3345871" cy="1891406"/>
            <a:chOff x="594362" y="1549812"/>
            <a:chExt cx="3345871" cy="1891406"/>
          </a:xfrm>
        </p:grpSpPr>
        <p:cxnSp>
          <p:nvCxnSpPr>
            <p:cNvPr id="4" name="Straight Connector 3"/>
            <p:cNvCxnSpPr/>
            <p:nvPr/>
          </p:nvCxnSpPr>
          <p:spPr>
            <a:xfrm>
              <a:off x="594362" y="1974291"/>
              <a:ext cx="914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Freeform 49"/>
            <p:cNvSpPr>
              <a:spLocks noEditPoints="1"/>
            </p:cNvSpPr>
            <p:nvPr/>
          </p:nvSpPr>
          <p:spPr bwMode="auto">
            <a:xfrm>
              <a:off x="603254" y="1549812"/>
              <a:ext cx="324964" cy="275660"/>
            </a:xfrm>
            <a:custGeom>
              <a:avLst/>
              <a:gdLst>
                <a:gd name="T0" fmla="*/ 185 w 265"/>
                <a:gd name="T1" fmla="*/ 190 h 225"/>
                <a:gd name="T2" fmla="*/ 185 w 265"/>
                <a:gd name="T3" fmla="*/ 225 h 225"/>
                <a:gd name="T4" fmla="*/ 0 w 265"/>
                <a:gd name="T5" fmla="*/ 225 h 225"/>
                <a:gd name="T6" fmla="*/ 0 w 265"/>
                <a:gd name="T7" fmla="*/ 179 h 225"/>
                <a:gd name="T8" fmla="*/ 23 w 265"/>
                <a:gd name="T9" fmla="*/ 158 h 225"/>
                <a:gd name="T10" fmla="*/ 57 w 265"/>
                <a:gd name="T11" fmla="*/ 120 h 225"/>
                <a:gd name="T12" fmla="*/ 46 w 265"/>
                <a:gd name="T13" fmla="*/ 90 h 225"/>
                <a:gd name="T14" fmla="*/ 36 w 265"/>
                <a:gd name="T15" fmla="*/ 71 h 225"/>
                <a:gd name="T16" fmla="*/ 40 w 265"/>
                <a:gd name="T17" fmla="*/ 61 h 225"/>
                <a:gd name="T18" fmla="*/ 37 w 265"/>
                <a:gd name="T19" fmla="*/ 40 h 225"/>
                <a:gd name="T20" fmla="*/ 79 w 265"/>
                <a:gd name="T21" fmla="*/ 0 h 225"/>
                <a:gd name="T22" fmla="*/ 122 w 265"/>
                <a:gd name="T23" fmla="*/ 40 h 225"/>
                <a:gd name="T24" fmla="*/ 119 w 265"/>
                <a:gd name="T25" fmla="*/ 61 h 225"/>
                <a:gd name="T26" fmla="*/ 123 w 265"/>
                <a:gd name="T27" fmla="*/ 71 h 225"/>
                <a:gd name="T28" fmla="*/ 113 w 265"/>
                <a:gd name="T29" fmla="*/ 90 h 225"/>
                <a:gd name="T30" fmla="*/ 101 w 265"/>
                <a:gd name="T31" fmla="*/ 120 h 225"/>
                <a:gd name="T32" fmla="*/ 136 w 265"/>
                <a:gd name="T33" fmla="*/ 158 h 225"/>
                <a:gd name="T34" fmla="*/ 185 w 265"/>
                <a:gd name="T35" fmla="*/ 190 h 225"/>
                <a:gd name="T36" fmla="*/ 206 w 265"/>
                <a:gd name="T37" fmla="*/ 225 h 225"/>
                <a:gd name="T38" fmla="*/ 206 w 265"/>
                <a:gd name="T39" fmla="*/ 187 h 225"/>
                <a:gd name="T40" fmla="*/ 157 w 265"/>
                <a:gd name="T41" fmla="*/ 143 h 225"/>
                <a:gd name="T42" fmla="*/ 168 w 265"/>
                <a:gd name="T43" fmla="*/ 122 h 225"/>
                <a:gd name="T44" fmla="*/ 159 w 265"/>
                <a:gd name="T45" fmla="*/ 100 h 225"/>
                <a:gd name="T46" fmla="*/ 152 w 265"/>
                <a:gd name="T47" fmla="*/ 85 h 225"/>
                <a:gd name="T48" fmla="*/ 155 w 265"/>
                <a:gd name="T49" fmla="*/ 78 h 225"/>
                <a:gd name="T50" fmla="*/ 153 w 265"/>
                <a:gd name="T51" fmla="*/ 62 h 225"/>
                <a:gd name="T52" fmla="*/ 185 w 265"/>
                <a:gd name="T53" fmla="*/ 32 h 225"/>
                <a:gd name="T54" fmla="*/ 217 w 265"/>
                <a:gd name="T55" fmla="*/ 62 h 225"/>
                <a:gd name="T56" fmla="*/ 215 w 265"/>
                <a:gd name="T57" fmla="*/ 78 h 225"/>
                <a:gd name="T58" fmla="*/ 217 w 265"/>
                <a:gd name="T59" fmla="*/ 85 h 225"/>
                <a:gd name="T60" fmla="*/ 210 w 265"/>
                <a:gd name="T61" fmla="*/ 100 h 225"/>
                <a:gd name="T62" fmla="*/ 201 w 265"/>
                <a:gd name="T63" fmla="*/ 122 h 225"/>
                <a:gd name="T64" fmla="*/ 227 w 265"/>
                <a:gd name="T65" fmla="*/ 151 h 225"/>
                <a:gd name="T66" fmla="*/ 262 w 265"/>
                <a:gd name="T67" fmla="*/ 172 h 225"/>
                <a:gd name="T68" fmla="*/ 265 w 265"/>
                <a:gd name="T69" fmla="*/ 225 h 225"/>
                <a:gd name="T70" fmla="*/ 206 w 265"/>
                <a:gd name="T71"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5" h="225">
                  <a:moveTo>
                    <a:pt x="185" y="190"/>
                  </a:moveTo>
                  <a:cubicBezTo>
                    <a:pt x="185" y="198"/>
                    <a:pt x="185" y="225"/>
                    <a:pt x="185" y="225"/>
                  </a:cubicBezTo>
                  <a:cubicBezTo>
                    <a:pt x="0" y="225"/>
                    <a:pt x="0" y="225"/>
                    <a:pt x="0" y="225"/>
                  </a:cubicBezTo>
                  <a:cubicBezTo>
                    <a:pt x="0" y="179"/>
                    <a:pt x="0" y="179"/>
                    <a:pt x="0" y="179"/>
                  </a:cubicBezTo>
                  <a:cubicBezTo>
                    <a:pt x="0" y="166"/>
                    <a:pt x="15" y="161"/>
                    <a:pt x="23" y="158"/>
                  </a:cubicBezTo>
                  <a:cubicBezTo>
                    <a:pt x="49" y="147"/>
                    <a:pt x="57" y="139"/>
                    <a:pt x="57" y="120"/>
                  </a:cubicBezTo>
                  <a:cubicBezTo>
                    <a:pt x="57" y="108"/>
                    <a:pt x="49" y="112"/>
                    <a:pt x="46" y="90"/>
                  </a:cubicBezTo>
                  <a:cubicBezTo>
                    <a:pt x="44" y="82"/>
                    <a:pt x="37" y="90"/>
                    <a:pt x="36" y="71"/>
                  </a:cubicBezTo>
                  <a:cubicBezTo>
                    <a:pt x="36" y="63"/>
                    <a:pt x="40" y="61"/>
                    <a:pt x="40" y="61"/>
                  </a:cubicBezTo>
                  <a:cubicBezTo>
                    <a:pt x="40" y="61"/>
                    <a:pt x="38" y="49"/>
                    <a:pt x="37" y="40"/>
                  </a:cubicBezTo>
                  <a:cubicBezTo>
                    <a:pt x="36" y="28"/>
                    <a:pt x="43" y="0"/>
                    <a:pt x="79" y="0"/>
                  </a:cubicBezTo>
                  <a:cubicBezTo>
                    <a:pt x="116" y="0"/>
                    <a:pt x="123" y="28"/>
                    <a:pt x="122" y="40"/>
                  </a:cubicBezTo>
                  <a:cubicBezTo>
                    <a:pt x="121" y="49"/>
                    <a:pt x="119" y="61"/>
                    <a:pt x="119" y="61"/>
                  </a:cubicBezTo>
                  <a:cubicBezTo>
                    <a:pt x="119" y="61"/>
                    <a:pt x="123" y="63"/>
                    <a:pt x="123" y="71"/>
                  </a:cubicBezTo>
                  <a:cubicBezTo>
                    <a:pt x="122" y="90"/>
                    <a:pt x="114" y="82"/>
                    <a:pt x="113" y="90"/>
                  </a:cubicBezTo>
                  <a:cubicBezTo>
                    <a:pt x="109" y="112"/>
                    <a:pt x="101" y="108"/>
                    <a:pt x="101" y="120"/>
                  </a:cubicBezTo>
                  <a:cubicBezTo>
                    <a:pt x="101" y="139"/>
                    <a:pt x="110" y="147"/>
                    <a:pt x="136" y="158"/>
                  </a:cubicBezTo>
                  <a:cubicBezTo>
                    <a:pt x="162" y="168"/>
                    <a:pt x="185" y="179"/>
                    <a:pt x="185" y="190"/>
                  </a:cubicBezTo>
                  <a:close/>
                  <a:moveTo>
                    <a:pt x="206" y="225"/>
                  </a:moveTo>
                  <a:cubicBezTo>
                    <a:pt x="206" y="187"/>
                    <a:pt x="206" y="187"/>
                    <a:pt x="206" y="187"/>
                  </a:cubicBezTo>
                  <a:cubicBezTo>
                    <a:pt x="206" y="168"/>
                    <a:pt x="200" y="164"/>
                    <a:pt x="157" y="143"/>
                  </a:cubicBezTo>
                  <a:cubicBezTo>
                    <a:pt x="165" y="138"/>
                    <a:pt x="168" y="132"/>
                    <a:pt x="168" y="122"/>
                  </a:cubicBezTo>
                  <a:cubicBezTo>
                    <a:pt x="168" y="113"/>
                    <a:pt x="162" y="116"/>
                    <a:pt x="159" y="100"/>
                  </a:cubicBezTo>
                  <a:cubicBezTo>
                    <a:pt x="158" y="94"/>
                    <a:pt x="153" y="100"/>
                    <a:pt x="152" y="85"/>
                  </a:cubicBezTo>
                  <a:cubicBezTo>
                    <a:pt x="152" y="79"/>
                    <a:pt x="155" y="78"/>
                    <a:pt x="155" y="78"/>
                  </a:cubicBezTo>
                  <a:cubicBezTo>
                    <a:pt x="155" y="78"/>
                    <a:pt x="153" y="69"/>
                    <a:pt x="153" y="62"/>
                  </a:cubicBezTo>
                  <a:cubicBezTo>
                    <a:pt x="152" y="54"/>
                    <a:pt x="157" y="32"/>
                    <a:pt x="185" y="32"/>
                  </a:cubicBezTo>
                  <a:cubicBezTo>
                    <a:pt x="212" y="32"/>
                    <a:pt x="217" y="54"/>
                    <a:pt x="217" y="62"/>
                  </a:cubicBezTo>
                  <a:cubicBezTo>
                    <a:pt x="216" y="69"/>
                    <a:pt x="215" y="78"/>
                    <a:pt x="215" y="78"/>
                  </a:cubicBezTo>
                  <a:cubicBezTo>
                    <a:pt x="215" y="78"/>
                    <a:pt x="217" y="79"/>
                    <a:pt x="217" y="85"/>
                  </a:cubicBezTo>
                  <a:cubicBezTo>
                    <a:pt x="216" y="100"/>
                    <a:pt x="211" y="94"/>
                    <a:pt x="210" y="100"/>
                  </a:cubicBezTo>
                  <a:cubicBezTo>
                    <a:pt x="207" y="116"/>
                    <a:pt x="201" y="113"/>
                    <a:pt x="201" y="122"/>
                  </a:cubicBezTo>
                  <a:cubicBezTo>
                    <a:pt x="201" y="136"/>
                    <a:pt x="208" y="143"/>
                    <a:pt x="227" y="151"/>
                  </a:cubicBezTo>
                  <a:cubicBezTo>
                    <a:pt x="247" y="159"/>
                    <a:pt x="258" y="164"/>
                    <a:pt x="262" y="172"/>
                  </a:cubicBezTo>
                  <a:cubicBezTo>
                    <a:pt x="265" y="176"/>
                    <a:pt x="265" y="225"/>
                    <a:pt x="265" y="225"/>
                  </a:cubicBezTo>
                  <a:lnTo>
                    <a:pt x="206" y="225"/>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8" name="TextBox 7"/>
            <p:cNvSpPr txBox="1"/>
            <p:nvPr/>
          </p:nvSpPr>
          <p:spPr>
            <a:xfrm>
              <a:off x="603253" y="3107793"/>
              <a:ext cx="3336980" cy="333425"/>
            </a:xfrm>
            <a:prstGeom prst="rect">
              <a:avLst/>
            </a:prstGeom>
            <a:noFill/>
          </p:spPr>
          <p:txBody>
            <a:bodyPr wrap="square" lIns="0" tIns="0" rIns="0" bIns="0" rtlCol="0">
              <a:spAutoFit/>
            </a:bodyPr>
            <a:lstStyle/>
            <a:p>
              <a:pPr algn="just">
                <a:lnSpc>
                  <a:spcPts val="1300"/>
                </a:lnSpc>
                <a:spcAft>
                  <a:spcPts val="12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 error sit </a:t>
              </a:r>
              <a:r>
                <a:rPr lang="en-US" sz="800" dirty="0" err="1">
                  <a:solidFill>
                    <a:schemeClr val="bg1"/>
                  </a:solidFill>
                  <a:latin typeface="Lato" panose="020F0502020204030203" pitchFamily="34" charset="0"/>
                </a:rPr>
                <a:t>volup</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tatem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accus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antium</a:t>
              </a:r>
              <a:r>
                <a:rPr lang="en-US" sz="800" dirty="0">
                  <a:solidFill>
                    <a:schemeClr val="bg1"/>
                  </a:solidFill>
                  <a:latin typeface="Lato" panose="020F0502020204030203" pitchFamily="34" charset="0"/>
                </a:rPr>
                <a:t> dolor </a:t>
              </a:r>
              <a:r>
                <a:rPr lang="en-US" sz="800" dirty="0" err="1">
                  <a:solidFill>
                    <a:schemeClr val="bg1"/>
                  </a:solidFill>
                  <a:latin typeface="Lato" panose="020F0502020204030203" pitchFamily="34" charset="0"/>
                </a:rPr>
                <a:t>emque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lauda</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nt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ium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totam</a:t>
              </a:r>
              <a:r>
                <a:rPr lang="en-US" sz="800" dirty="0">
                  <a:solidFill>
                    <a:schemeClr val="bg1"/>
                  </a:solidFill>
                  <a:latin typeface="Lato" panose="020F0502020204030203" pitchFamily="34" charset="0"/>
                </a:rPr>
                <a:t> rem </a:t>
              </a:r>
              <a:r>
                <a:rPr lang="en-US" sz="800" dirty="0" err="1">
                  <a:solidFill>
                    <a:schemeClr val="bg1"/>
                  </a:solidFill>
                  <a:latin typeface="Lato" panose="020F0502020204030203" pitchFamily="34" charset="0"/>
                </a:rPr>
                <a:t>aperiam</a:t>
              </a:r>
              <a:r>
                <a:rPr lang="en-US" sz="800" dirty="0">
                  <a:solidFill>
                    <a:schemeClr val="bg1"/>
                  </a:solidFill>
                  <a:latin typeface="Lato" panose="020F0502020204030203" pitchFamily="34" charset="0"/>
                </a:rPr>
                <a:t>.</a:t>
              </a:r>
            </a:p>
          </p:txBody>
        </p:sp>
        <p:sp>
          <p:nvSpPr>
            <p:cNvPr id="9" name="TextBox 8"/>
            <p:cNvSpPr txBox="1"/>
            <p:nvPr/>
          </p:nvSpPr>
          <p:spPr>
            <a:xfrm>
              <a:off x="594362" y="2079377"/>
              <a:ext cx="3345871" cy="923330"/>
            </a:xfrm>
            <a:prstGeom prst="rect">
              <a:avLst/>
            </a:prstGeom>
            <a:noFill/>
          </p:spPr>
          <p:txBody>
            <a:bodyPr wrap="square" lIns="0" tIns="0" rIns="0" bIns="0" rtlCol="0">
              <a:spAutoFit/>
            </a:bodyPr>
            <a:lstStyle/>
            <a:p>
              <a:pPr>
                <a:lnSpc>
                  <a:spcPts val="3600"/>
                </a:lnSpc>
              </a:pPr>
              <a:r>
                <a:rPr lang="en-US" sz="3200" cap="all" spc="50" dirty="0">
                  <a:solidFill>
                    <a:schemeClr val="accent1"/>
                  </a:solidFill>
                  <a:latin typeface="Lato Black" panose="020F0A02020204030203" pitchFamily="34" charset="0"/>
                </a:rPr>
                <a:t>who</a:t>
              </a:r>
            </a:p>
            <a:p>
              <a:pPr>
                <a:lnSpc>
                  <a:spcPts val="3600"/>
                </a:lnSpc>
              </a:pPr>
              <a:r>
                <a:rPr lang="en-US" sz="3200" cap="all" spc="50" dirty="0">
                  <a:solidFill>
                    <a:schemeClr val="bg1"/>
                  </a:solidFill>
                  <a:latin typeface="Lato Black" panose="020F0A02020204030203" pitchFamily="34" charset="0"/>
                </a:rPr>
                <a:t>We are</a:t>
              </a: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10" name="Rectangle 9"/>
          <p:cNvSpPr/>
          <p:nvPr/>
        </p:nvSpPr>
        <p:spPr>
          <a:xfrm>
            <a:off x="0" y="0"/>
            <a:ext cx="9144000" cy="51435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4290" tIns="17145" rIns="34290" bIns="17145" rtlCol="0" anchor="ctr"/>
          <a:lstStyle/>
          <a:p>
            <a:pPr algn="ctr"/>
            <a:endParaRPr lang="en-US" sz="1800" dirty="0">
              <a:latin typeface="Montserrat Light" charset="0"/>
            </a:endParaRPr>
          </a:p>
        </p:txBody>
      </p:sp>
      <p:sp>
        <p:nvSpPr>
          <p:cNvPr id="11" name="Rectangle 10"/>
          <p:cNvSpPr/>
          <p:nvPr/>
        </p:nvSpPr>
        <p:spPr>
          <a:xfrm rot="16200000">
            <a:off x="3088071" y="1087434"/>
            <a:ext cx="2967859" cy="2968632"/>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290" tIns="17145" rIns="34290" bIns="17145" numCol="1" spcCol="0" rtlCol="0" fromWordArt="0" anchor="ctr" anchorCtr="0" forceAA="0" compatLnSpc="1">
            <a:noAutofit/>
          </a:bodyPr>
          <a:lstStyle/>
          <a:p>
            <a:pPr algn="ctr"/>
            <a:endParaRPr lang="en-US" sz="1200"/>
          </a:p>
        </p:txBody>
      </p:sp>
      <p:sp>
        <p:nvSpPr>
          <p:cNvPr id="7" name="TextBox 6"/>
          <p:cNvSpPr txBox="1"/>
          <p:nvPr/>
        </p:nvSpPr>
        <p:spPr>
          <a:xfrm>
            <a:off x="3087684" y="2412379"/>
            <a:ext cx="3087947" cy="696344"/>
          </a:xfrm>
          <a:prstGeom prst="rect">
            <a:avLst/>
          </a:prstGeom>
          <a:noFill/>
        </p:spPr>
        <p:txBody>
          <a:bodyPr wrap="square" lIns="34290" tIns="17145" rIns="34290" bIns="17145" rtlCol="0">
            <a:spAutoFit/>
          </a:bodyPr>
          <a:lstStyle/>
          <a:p>
            <a:pPr algn="ctr"/>
            <a:r>
              <a:rPr lang="zh-CN" altLang="en-US" sz="4300" b="1" spc="225" dirty="0">
                <a:solidFill>
                  <a:schemeClr val="bg1"/>
                </a:solidFill>
                <a:latin typeface="Oswald" charset="0"/>
                <a:ea typeface="Oswald" charset="0"/>
                <a:cs typeface="Oswald" charset="0"/>
              </a:rPr>
              <a:t>谢谢收看</a:t>
            </a:r>
            <a:endParaRPr lang="en-US" sz="4300" b="1" spc="225" dirty="0">
              <a:solidFill>
                <a:schemeClr val="bg1"/>
              </a:solidFill>
              <a:latin typeface="Oswald" charset="0"/>
              <a:ea typeface="Oswald" charset="0"/>
              <a:cs typeface="Oswald" charset="0"/>
            </a:endParaRPr>
          </a:p>
        </p:txBody>
      </p:sp>
      <p:sp>
        <p:nvSpPr>
          <p:cNvPr id="8" name="TextBox 7"/>
          <p:cNvSpPr txBox="1"/>
          <p:nvPr/>
        </p:nvSpPr>
        <p:spPr>
          <a:xfrm>
            <a:off x="3130716" y="2009511"/>
            <a:ext cx="3222237" cy="203902"/>
          </a:xfrm>
          <a:prstGeom prst="rect">
            <a:avLst/>
          </a:prstGeom>
          <a:noFill/>
        </p:spPr>
        <p:txBody>
          <a:bodyPr wrap="square" lIns="34290" tIns="17145" rIns="34290" bIns="17145" rtlCol="0">
            <a:spAutoFit/>
          </a:bodyPr>
          <a:lstStyle/>
          <a:p>
            <a:r>
              <a:rPr lang="en-US" sz="1100" spc="450" dirty="0">
                <a:solidFill>
                  <a:schemeClr val="bg1"/>
                </a:solidFill>
                <a:latin typeface="Oswald" charset="0"/>
                <a:ea typeface="Oswald" charset="0"/>
                <a:cs typeface="Oswald" charset="0"/>
              </a:rPr>
              <a:t>WRITE HERE SOMETHING</a:t>
            </a:r>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7">
                                            <p:txEl>
                                              <p:pRg st="0" end="0"/>
                                            </p:txEl>
                                          </p:spTgt>
                                        </p:tgtEl>
                                        <p:attrNameLst>
                                          <p:attrName>style.visibility</p:attrName>
                                        </p:attrNameLst>
                                      </p:cBhvr>
                                      <p:to>
                                        <p:strVal val="visible"/>
                                      </p:to>
                                    </p:set>
                                    <p:anim by="(-#ppt_w*2)" calcmode="lin" valueType="num">
                                      <p:cBhvr rctx="PPT">
                                        <p:cTn id="21" dur="500" autoRev="1" fill="hold">
                                          <p:stCondLst>
                                            <p:cond delay="0"/>
                                          </p:stCondLst>
                                        </p:cTn>
                                        <p:tgtEl>
                                          <p:spTgt spid="7">
                                            <p:txEl>
                                              <p:pRg st="0" end="0"/>
                                            </p:txEl>
                                          </p:spTgt>
                                        </p:tgtEl>
                                        <p:attrNameLst>
                                          <p:attrName>ppt_w</p:attrName>
                                        </p:attrNameLst>
                                      </p:cBhvr>
                                    </p:anim>
                                    <p:anim by="(#ppt_w*0.50)" calcmode="lin" valueType="num">
                                      <p:cBhvr>
                                        <p:cTn id="22" dur="500" decel="50000" autoRev="1" fill="hold">
                                          <p:stCondLst>
                                            <p:cond delay="0"/>
                                          </p:stCondLst>
                                        </p:cTn>
                                        <p:tgtEl>
                                          <p:spTgt spid="7">
                                            <p:txEl>
                                              <p:pRg st="0" end="0"/>
                                            </p:txEl>
                                          </p:spTgt>
                                        </p:tgtEl>
                                        <p:attrNameLst>
                                          <p:attrName>ppt_x</p:attrName>
                                        </p:attrNameLst>
                                      </p:cBhvr>
                                    </p:anim>
                                    <p:anim from="(-#ppt_h/2)" to="(#ppt_y)" calcmode="lin" valueType="num">
                                      <p:cBhvr>
                                        <p:cTn id="23" dur="1000" fill="hold">
                                          <p:stCondLst>
                                            <p:cond delay="0"/>
                                          </p:stCondLst>
                                        </p:cTn>
                                        <p:tgtEl>
                                          <p:spTgt spid="7">
                                            <p:txEl>
                                              <p:pRg st="0" end="0"/>
                                            </p:txEl>
                                          </p:spTgt>
                                        </p:tgtEl>
                                        <p:attrNameLst>
                                          <p:attrName>ppt_y</p:attrName>
                                        </p:attrNameLst>
                                      </p:cBhvr>
                                    </p:anim>
                                    <p:animRot by="21600000">
                                      <p:cBhvr>
                                        <p:cTn id="24"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63000"/>
                    </a14:imgEffect>
                  </a14:imgLayer>
                </a14:imgProps>
              </a:ext>
              <a:ext uri="{28A0092B-C50C-407E-A947-70E740481C1C}">
                <a14:useLocalDpi xmlns:a14="http://schemas.microsoft.com/office/drawing/2010/main" val="0"/>
              </a:ext>
            </a:extLst>
          </a:blip>
          <a:stretch>
            <a:fillRect/>
          </a:stretch>
        </p:blipFill>
        <p:spPr bwMode="auto">
          <a:xfrm>
            <a:off x="0" y="795"/>
            <a:ext cx="9182330" cy="5141913"/>
          </a:xfrm>
          <a:prstGeom prst="rect">
            <a:avLst/>
          </a:prstGeom>
          <a:noFill/>
          <a:extLst>
            <a:ext uri="{909E8E84-426E-40DD-AFC4-6F175D3DCCD1}">
              <a14:hiddenFill xmlns:a14="http://schemas.microsoft.com/office/drawing/2010/main">
                <a:solidFill>
                  <a:srgbClr val="FFFFFF"/>
                </a:solidFill>
              </a14:hiddenFill>
            </a:ext>
          </a:extLst>
        </p:spPr>
      </p:pic>
      <p:sp>
        <p:nvSpPr>
          <p:cNvPr id="81" name="矩形 80"/>
          <p:cNvSpPr/>
          <p:nvPr/>
        </p:nvSpPr>
        <p:spPr>
          <a:xfrm>
            <a:off x="2442245" y="2645756"/>
            <a:ext cx="4242169" cy="561511"/>
          </a:xfrm>
          <a:prstGeom prst="rect">
            <a:avLst/>
          </a:prstGeom>
        </p:spPr>
        <p:txBody>
          <a:bodyPr wrap="none" lIns="68571" tIns="34286" rIns="68571" bIns="34286">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单击添加您的标题内容</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094983" y="1923879"/>
            <a:ext cx="702738" cy="807656"/>
          </a:xfrm>
          <a:prstGeom prst="rect">
            <a:avLst/>
          </a:prstGeom>
        </p:spPr>
        <p:txBody>
          <a:bodyPr wrap="none" lIns="68571" tIns="34286" rIns="68571" bIns="34286">
            <a:spAutoFit/>
          </a:bodyPr>
          <a:lstStyle/>
          <a:p>
            <a:r>
              <a:rPr lang="en-US" altLang="zh-CN" sz="4800" dirty="0">
                <a:solidFill>
                  <a:schemeClr val="bg1"/>
                </a:solidFill>
                <a:latin typeface="Impact" panose="020B0806030902050204" pitchFamily="34" charset="0"/>
                <a:ea typeface="微软雅黑" panose="020B0503020204020204" pitchFamily="34" charset="-122"/>
              </a:rPr>
              <a:t>01</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500" autoRev="1" fill="hold">
                                          <p:stCondLst>
                                            <p:cond delay="0"/>
                                          </p:stCondLst>
                                        </p:cTn>
                                        <p:tgtEl>
                                          <p:spTgt spid="85"/>
                                        </p:tgtEl>
                                        <p:attrNameLst>
                                          <p:attrName>ppt_w</p:attrName>
                                        </p:attrNameLst>
                                      </p:cBhvr>
                                    </p:anim>
                                    <p:anim by="(#ppt_w*0.50)" calcmode="lin" valueType="num">
                                      <p:cBhvr>
                                        <p:cTn id="8" dur="500" decel="50000" autoRev="1" fill="hold">
                                          <p:stCondLst>
                                            <p:cond delay="0"/>
                                          </p:stCondLst>
                                        </p:cTn>
                                        <p:tgtEl>
                                          <p:spTgt spid="85"/>
                                        </p:tgtEl>
                                        <p:attrNameLst>
                                          <p:attrName>ppt_x</p:attrName>
                                        </p:attrNameLst>
                                      </p:cBhvr>
                                    </p:anim>
                                    <p:anim from="(-#ppt_h/2)" to="(#ppt_y)" calcmode="lin" valueType="num">
                                      <p:cBhvr>
                                        <p:cTn id="9" dur="1000" fill="hold">
                                          <p:stCondLst>
                                            <p:cond delay="0"/>
                                          </p:stCondLst>
                                        </p:cTn>
                                        <p:tgtEl>
                                          <p:spTgt spid="85"/>
                                        </p:tgtEl>
                                        <p:attrNameLst>
                                          <p:attrName>ppt_y</p:attrName>
                                        </p:attrNameLst>
                                      </p:cBhvr>
                                    </p:anim>
                                    <p:animRot by="21600000">
                                      <p:cBhvr>
                                        <p:cTn id="10" dur="1000" fill="hold">
                                          <p:stCondLst>
                                            <p:cond delay="0"/>
                                          </p:stCondLst>
                                        </p:cTn>
                                        <p:tgtEl>
                                          <p:spTgt spid="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81"/>
                                        </p:tgtEl>
                                        <p:attrNameLst>
                                          <p:attrName>style.visibility</p:attrName>
                                        </p:attrNameLst>
                                      </p:cBhvr>
                                      <p:to>
                                        <p:strVal val="visible"/>
                                      </p:to>
                                    </p:set>
                                    <p:anim calcmode="lin" valueType="num">
                                      <p:cBhvr>
                                        <p:cTn id="15"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1"/>
                                        </p:tgtEl>
                                        <p:attrNameLst>
                                          <p:attrName>ppt_y</p:attrName>
                                        </p:attrNameLst>
                                      </p:cBhvr>
                                      <p:tavLst>
                                        <p:tav tm="0">
                                          <p:val>
                                            <p:strVal val="#ppt_y"/>
                                          </p:val>
                                        </p:tav>
                                        <p:tav tm="100000">
                                          <p:val>
                                            <p:strVal val="#ppt_y"/>
                                          </p:val>
                                        </p:tav>
                                      </p:tavLst>
                                    </p:anim>
                                    <p:anim calcmode="lin" valueType="num">
                                      <p:cBhvr>
                                        <p:cTn id="17"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593725" y="1543050"/>
            <a:ext cx="7943851" cy="1073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887" y="1708150"/>
            <a:ext cx="3166588" cy="3462192"/>
          </a:xfrm>
          <a:prstGeom prst="rect">
            <a:avLst/>
          </a:prstGeom>
        </p:spPr>
      </p:pic>
      <p:sp>
        <p:nvSpPr>
          <p:cNvPr id="2" name="Text Placeholder 1"/>
          <p:cNvSpPr>
            <a:spLocks noGrp="1"/>
          </p:cNvSpPr>
          <p:nvPr>
            <p:ph type="body" sz="quarter" idx="10"/>
          </p:nvPr>
        </p:nvSpPr>
        <p:spPr/>
        <p:txBody>
          <a:bodyPr/>
          <a:lstStyle/>
          <a:p>
            <a:r>
              <a:rPr lang="en-US" dirty="0"/>
              <a:t>Single project </a:t>
            </a:r>
            <a:r>
              <a:rPr lang="en-US" dirty="0">
                <a:solidFill>
                  <a:schemeClr val="accent2"/>
                </a:solidFill>
              </a:rPr>
              <a:t>showcase</a:t>
            </a:r>
          </a:p>
        </p:txBody>
      </p:sp>
      <p:sp>
        <p:nvSpPr>
          <p:cNvPr id="3" name="Text Placeholder 2"/>
          <p:cNvSpPr>
            <a:spLocks noGrp="1"/>
          </p:cNvSpPr>
          <p:nvPr>
            <p:ph type="body" sz="quarter" idx="11"/>
          </p:nvPr>
        </p:nvSpPr>
        <p:spPr/>
        <p:txBody>
          <a:bodyPr/>
          <a:lstStyle/>
          <a:p>
            <a:r>
              <a:rPr lang="en-US" dirty="0"/>
              <a:t>Inset some short and brief </a:t>
            </a:r>
            <a:r>
              <a:rPr lang="en-US" dirty="0" err="1"/>
              <a:t>lorem</a:t>
            </a:r>
            <a:r>
              <a:rPr lang="en-US" dirty="0"/>
              <a:t> </a:t>
            </a:r>
            <a:r>
              <a:rPr lang="en-US" dirty="0" err="1"/>
              <a:t>ipsum</a:t>
            </a:r>
            <a:r>
              <a:rPr lang="en-US" dirty="0"/>
              <a:t> explanatory text about title here</a:t>
            </a:r>
          </a:p>
        </p:txBody>
      </p:sp>
      <p:sp>
        <p:nvSpPr>
          <p:cNvPr id="10" name="Rectangle 7"/>
          <p:cNvSpPr/>
          <p:nvPr/>
        </p:nvSpPr>
        <p:spPr>
          <a:xfrm>
            <a:off x="2400301" y="1908335"/>
            <a:ext cx="1290638" cy="1628933"/>
          </a:xfrm>
          <a:custGeom>
            <a:avLst/>
            <a:gdLst>
              <a:gd name="connsiteX0" fmla="*/ 0 w 3243262"/>
              <a:gd name="connsiteY0" fmla="*/ 0 h 2014537"/>
              <a:gd name="connsiteX1" fmla="*/ 3243262 w 3243262"/>
              <a:gd name="connsiteY1" fmla="*/ 0 h 2014537"/>
              <a:gd name="connsiteX2" fmla="*/ 3243262 w 3243262"/>
              <a:gd name="connsiteY2" fmla="*/ 2014537 h 2014537"/>
              <a:gd name="connsiteX3" fmla="*/ 0 w 3243262"/>
              <a:gd name="connsiteY3" fmla="*/ 2014537 h 2014537"/>
              <a:gd name="connsiteX4" fmla="*/ 0 w 3243262"/>
              <a:gd name="connsiteY4" fmla="*/ 0 h 2014537"/>
              <a:gd name="connsiteX0-1" fmla="*/ 0 w 3243262"/>
              <a:gd name="connsiteY0-2" fmla="*/ 0 h 2014537"/>
              <a:gd name="connsiteX1-3" fmla="*/ 3243262 w 3243262"/>
              <a:gd name="connsiteY1-4" fmla="*/ 0 h 2014537"/>
              <a:gd name="connsiteX2-5" fmla="*/ 3243262 w 3243262"/>
              <a:gd name="connsiteY2-6" fmla="*/ 2014537 h 2014537"/>
              <a:gd name="connsiteX3-7" fmla="*/ 0 w 3243262"/>
              <a:gd name="connsiteY3-8" fmla="*/ 0 h 2014537"/>
            </a:gdLst>
            <a:ahLst/>
            <a:cxnLst>
              <a:cxn ang="0">
                <a:pos x="connsiteX0-1" y="connsiteY0-2"/>
              </a:cxn>
              <a:cxn ang="0">
                <a:pos x="connsiteX1-3" y="connsiteY1-4"/>
              </a:cxn>
              <a:cxn ang="0">
                <a:pos x="connsiteX2-5" y="connsiteY2-6"/>
              </a:cxn>
              <a:cxn ang="0">
                <a:pos x="connsiteX3-7" y="connsiteY3-8"/>
              </a:cxn>
            </a:cxnLst>
            <a:rect l="l" t="t" r="r" b="b"/>
            <a:pathLst>
              <a:path w="3243262" h="2014537">
                <a:moveTo>
                  <a:pt x="0" y="0"/>
                </a:moveTo>
                <a:lnTo>
                  <a:pt x="3243262" y="0"/>
                </a:lnTo>
                <a:lnTo>
                  <a:pt x="3243262" y="2014537"/>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479086" y="2356962"/>
            <a:ext cx="738028" cy="738028"/>
          </a:xfrm>
          <a:prstGeom prst="ellipse">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57"/>
          <p:cNvSpPr>
            <a:spLocks noEditPoints="1"/>
          </p:cNvSpPr>
          <p:nvPr/>
        </p:nvSpPr>
        <p:spPr bwMode="auto">
          <a:xfrm>
            <a:off x="3707168" y="2522265"/>
            <a:ext cx="281864" cy="407422"/>
          </a:xfrm>
          <a:custGeom>
            <a:avLst/>
            <a:gdLst>
              <a:gd name="T0" fmla="*/ 170 w 213"/>
              <a:gd name="T1" fmla="*/ 275 h 306"/>
              <a:gd name="T2" fmla="*/ 71 w 213"/>
              <a:gd name="T3" fmla="*/ 306 h 306"/>
              <a:gd name="T4" fmla="*/ 41 w 213"/>
              <a:gd name="T5" fmla="*/ 194 h 306"/>
              <a:gd name="T6" fmla="*/ 58 w 213"/>
              <a:gd name="T7" fmla="*/ 211 h 306"/>
              <a:gd name="T8" fmla="*/ 89 w 213"/>
              <a:gd name="T9" fmla="*/ 216 h 306"/>
              <a:gd name="T10" fmla="*/ 127 w 213"/>
              <a:gd name="T11" fmla="*/ 211 h 306"/>
              <a:gd name="T12" fmla="*/ 165 w 213"/>
              <a:gd name="T13" fmla="*/ 201 h 306"/>
              <a:gd name="T14" fmla="*/ 172 w 213"/>
              <a:gd name="T15" fmla="*/ 194 h 306"/>
              <a:gd name="T16" fmla="*/ 174 w 213"/>
              <a:gd name="T17" fmla="*/ 117 h 306"/>
              <a:gd name="T18" fmla="*/ 202 w 213"/>
              <a:gd name="T19" fmla="*/ 131 h 306"/>
              <a:gd name="T20" fmla="*/ 164 w 213"/>
              <a:gd name="T21" fmla="*/ 142 h 306"/>
              <a:gd name="T22" fmla="*/ 184 w 213"/>
              <a:gd name="T23" fmla="*/ 166 h 306"/>
              <a:gd name="T24" fmla="*/ 144 w 213"/>
              <a:gd name="T25" fmla="*/ 161 h 306"/>
              <a:gd name="T26" fmla="*/ 154 w 213"/>
              <a:gd name="T27" fmla="*/ 192 h 306"/>
              <a:gd name="T28" fmla="*/ 119 w 213"/>
              <a:gd name="T29" fmla="*/ 172 h 306"/>
              <a:gd name="T30" fmla="*/ 116 w 213"/>
              <a:gd name="T31" fmla="*/ 203 h 306"/>
              <a:gd name="T32" fmla="*/ 92 w 213"/>
              <a:gd name="T33" fmla="*/ 172 h 306"/>
              <a:gd name="T34" fmla="*/ 74 w 213"/>
              <a:gd name="T35" fmla="*/ 200 h 306"/>
              <a:gd name="T36" fmla="*/ 66 w 213"/>
              <a:gd name="T37" fmla="*/ 162 h 306"/>
              <a:gd name="T38" fmla="*/ 45 w 213"/>
              <a:gd name="T39" fmla="*/ 182 h 306"/>
              <a:gd name="T40" fmla="*/ 46 w 213"/>
              <a:gd name="T41" fmla="*/ 142 h 306"/>
              <a:gd name="T42" fmla="*/ 24 w 213"/>
              <a:gd name="T43" fmla="*/ 154 h 306"/>
              <a:gd name="T44" fmla="*/ 36 w 213"/>
              <a:gd name="T45" fmla="*/ 117 h 306"/>
              <a:gd name="T46" fmla="*/ 5 w 213"/>
              <a:gd name="T47" fmla="*/ 113 h 306"/>
              <a:gd name="T48" fmla="*/ 36 w 213"/>
              <a:gd name="T49" fmla="*/ 90 h 306"/>
              <a:gd name="T50" fmla="*/ 8 w 213"/>
              <a:gd name="T51" fmla="*/ 74 h 306"/>
              <a:gd name="T52" fmla="*/ 46 w 213"/>
              <a:gd name="T53" fmla="*/ 64 h 306"/>
              <a:gd name="T54" fmla="*/ 27 w 213"/>
              <a:gd name="T55" fmla="*/ 39 h 306"/>
              <a:gd name="T56" fmla="*/ 65 w 213"/>
              <a:gd name="T57" fmla="*/ 44 h 306"/>
              <a:gd name="T58" fmla="*/ 57 w 213"/>
              <a:gd name="T59" fmla="*/ 14 h 306"/>
              <a:gd name="T60" fmla="*/ 91 w 213"/>
              <a:gd name="T61" fmla="*/ 34 h 306"/>
              <a:gd name="T62" fmla="*/ 95 w 213"/>
              <a:gd name="T63" fmla="*/ 2 h 306"/>
              <a:gd name="T64" fmla="*/ 119 w 213"/>
              <a:gd name="T65" fmla="*/ 34 h 306"/>
              <a:gd name="T66" fmla="*/ 136 w 213"/>
              <a:gd name="T67" fmla="*/ 6 h 306"/>
              <a:gd name="T68" fmla="*/ 144 w 213"/>
              <a:gd name="T69" fmla="*/ 44 h 306"/>
              <a:gd name="T70" fmla="*/ 165 w 213"/>
              <a:gd name="T71" fmla="*/ 24 h 306"/>
              <a:gd name="T72" fmla="*/ 163 w 213"/>
              <a:gd name="T73" fmla="*/ 63 h 306"/>
              <a:gd name="T74" fmla="*/ 186 w 213"/>
              <a:gd name="T75" fmla="*/ 52 h 306"/>
              <a:gd name="T76" fmla="*/ 174 w 213"/>
              <a:gd name="T77" fmla="*/ 89 h 306"/>
              <a:gd name="T78" fmla="*/ 206 w 213"/>
              <a:gd name="T79" fmla="*/ 92 h 306"/>
              <a:gd name="T80" fmla="*/ 105 w 213"/>
              <a:gd name="T81" fmla="*/ 36 h 306"/>
              <a:gd name="T82" fmla="*/ 172 w 213"/>
              <a:gd name="T83" fmla="*/ 103 h 306"/>
              <a:gd name="T84" fmla="*/ 53 w 213"/>
              <a:gd name="T85" fmla="*/ 10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306">
                <a:moveTo>
                  <a:pt x="172" y="194"/>
                </a:moveTo>
                <a:cubicBezTo>
                  <a:pt x="213" y="271"/>
                  <a:pt x="213" y="271"/>
                  <a:pt x="213" y="271"/>
                </a:cubicBezTo>
                <a:cubicBezTo>
                  <a:pt x="170" y="275"/>
                  <a:pt x="170" y="275"/>
                  <a:pt x="170" y="275"/>
                </a:cubicBezTo>
                <a:cubicBezTo>
                  <a:pt x="142" y="306"/>
                  <a:pt x="142" y="306"/>
                  <a:pt x="142" y="306"/>
                </a:cubicBezTo>
                <a:cubicBezTo>
                  <a:pt x="107" y="250"/>
                  <a:pt x="107" y="250"/>
                  <a:pt x="107" y="250"/>
                </a:cubicBezTo>
                <a:cubicBezTo>
                  <a:pt x="71" y="306"/>
                  <a:pt x="71" y="306"/>
                  <a:pt x="71" y="306"/>
                </a:cubicBezTo>
                <a:cubicBezTo>
                  <a:pt x="42" y="274"/>
                  <a:pt x="42" y="274"/>
                  <a:pt x="42" y="274"/>
                </a:cubicBezTo>
                <a:cubicBezTo>
                  <a:pt x="0" y="271"/>
                  <a:pt x="0" y="271"/>
                  <a:pt x="0" y="271"/>
                </a:cubicBezTo>
                <a:cubicBezTo>
                  <a:pt x="41" y="194"/>
                  <a:pt x="41" y="194"/>
                  <a:pt x="41" y="194"/>
                </a:cubicBezTo>
                <a:cubicBezTo>
                  <a:pt x="41" y="194"/>
                  <a:pt x="41" y="194"/>
                  <a:pt x="41" y="194"/>
                </a:cubicBezTo>
                <a:cubicBezTo>
                  <a:pt x="42" y="197"/>
                  <a:pt x="43" y="199"/>
                  <a:pt x="45" y="201"/>
                </a:cubicBezTo>
                <a:cubicBezTo>
                  <a:pt x="48" y="206"/>
                  <a:pt x="52" y="208"/>
                  <a:pt x="58" y="211"/>
                </a:cubicBezTo>
                <a:cubicBezTo>
                  <a:pt x="63" y="213"/>
                  <a:pt x="67" y="214"/>
                  <a:pt x="71" y="214"/>
                </a:cubicBezTo>
                <a:cubicBezTo>
                  <a:pt x="75" y="214"/>
                  <a:pt x="80" y="213"/>
                  <a:pt x="82" y="211"/>
                </a:cubicBezTo>
                <a:cubicBezTo>
                  <a:pt x="84" y="213"/>
                  <a:pt x="86" y="215"/>
                  <a:pt x="89" y="216"/>
                </a:cubicBezTo>
                <a:cubicBezTo>
                  <a:pt x="93" y="219"/>
                  <a:pt x="99" y="221"/>
                  <a:pt x="105" y="221"/>
                </a:cubicBezTo>
                <a:cubicBezTo>
                  <a:pt x="111" y="221"/>
                  <a:pt x="117" y="219"/>
                  <a:pt x="121" y="216"/>
                </a:cubicBezTo>
                <a:cubicBezTo>
                  <a:pt x="124" y="215"/>
                  <a:pt x="126" y="213"/>
                  <a:pt x="127" y="211"/>
                </a:cubicBezTo>
                <a:cubicBezTo>
                  <a:pt x="131" y="213"/>
                  <a:pt x="135" y="214"/>
                  <a:pt x="139" y="214"/>
                </a:cubicBezTo>
                <a:cubicBezTo>
                  <a:pt x="143" y="214"/>
                  <a:pt x="147" y="213"/>
                  <a:pt x="152" y="211"/>
                </a:cubicBezTo>
                <a:cubicBezTo>
                  <a:pt x="158" y="208"/>
                  <a:pt x="162" y="206"/>
                  <a:pt x="165" y="201"/>
                </a:cubicBezTo>
                <a:cubicBezTo>
                  <a:pt x="167" y="199"/>
                  <a:pt x="169" y="197"/>
                  <a:pt x="170" y="194"/>
                </a:cubicBezTo>
                <a:cubicBezTo>
                  <a:pt x="170" y="194"/>
                  <a:pt x="170" y="194"/>
                  <a:pt x="171" y="194"/>
                </a:cubicBezTo>
                <a:cubicBezTo>
                  <a:pt x="172" y="194"/>
                  <a:pt x="172" y="194"/>
                  <a:pt x="172" y="194"/>
                </a:cubicBezTo>
                <a:close/>
                <a:moveTo>
                  <a:pt x="208" y="103"/>
                </a:moveTo>
                <a:cubicBezTo>
                  <a:pt x="208" y="107"/>
                  <a:pt x="208" y="111"/>
                  <a:pt x="206" y="113"/>
                </a:cubicBezTo>
                <a:cubicBezTo>
                  <a:pt x="204" y="118"/>
                  <a:pt x="179" y="117"/>
                  <a:pt x="174" y="117"/>
                </a:cubicBezTo>
                <a:cubicBezTo>
                  <a:pt x="173" y="117"/>
                  <a:pt x="173" y="117"/>
                  <a:pt x="173" y="117"/>
                </a:cubicBezTo>
                <a:cubicBezTo>
                  <a:pt x="174" y="117"/>
                  <a:pt x="174" y="117"/>
                  <a:pt x="174" y="117"/>
                </a:cubicBezTo>
                <a:cubicBezTo>
                  <a:pt x="178" y="119"/>
                  <a:pt x="202" y="127"/>
                  <a:pt x="202" y="131"/>
                </a:cubicBezTo>
                <a:cubicBezTo>
                  <a:pt x="203" y="135"/>
                  <a:pt x="202" y="138"/>
                  <a:pt x="200" y="143"/>
                </a:cubicBezTo>
                <a:cubicBezTo>
                  <a:pt x="197" y="152"/>
                  <a:pt x="190" y="154"/>
                  <a:pt x="186" y="154"/>
                </a:cubicBezTo>
                <a:cubicBezTo>
                  <a:pt x="184" y="154"/>
                  <a:pt x="165" y="143"/>
                  <a:pt x="164" y="142"/>
                </a:cubicBezTo>
                <a:cubicBezTo>
                  <a:pt x="163" y="142"/>
                  <a:pt x="163" y="142"/>
                  <a:pt x="163" y="142"/>
                </a:cubicBezTo>
                <a:cubicBezTo>
                  <a:pt x="163" y="142"/>
                  <a:pt x="163" y="142"/>
                  <a:pt x="163" y="142"/>
                </a:cubicBezTo>
                <a:cubicBezTo>
                  <a:pt x="166" y="145"/>
                  <a:pt x="186" y="162"/>
                  <a:pt x="184" y="166"/>
                </a:cubicBezTo>
                <a:cubicBezTo>
                  <a:pt x="183" y="170"/>
                  <a:pt x="181" y="173"/>
                  <a:pt x="178" y="176"/>
                </a:cubicBezTo>
                <a:cubicBezTo>
                  <a:pt x="174" y="180"/>
                  <a:pt x="170" y="182"/>
                  <a:pt x="165" y="182"/>
                </a:cubicBezTo>
                <a:cubicBezTo>
                  <a:pt x="163" y="182"/>
                  <a:pt x="147" y="164"/>
                  <a:pt x="144" y="161"/>
                </a:cubicBezTo>
                <a:cubicBezTo>
                  <a:pt x="144" y="161"/>
                  <a:pt x="144" y="161"/>
                  <a:pt x="144" y="161"/>
                </a:cubicBezTo>
                <a:cubicBezTo>
                  <a:pt x="144" y="162"/>
                  <a:pt x="144" y="162"/>
                  <a:pt x="144" y="162"/>
                </a:cubicBezTo>
                <a:cubicBezTo>
                  <a:pt x="146" y="165"/>
                  <a:pt x="156" y="188"/>
                  <a:pt x="154" y="192"/>
                </a:cubicBezTo>
                <a:cubicBezTo>
                  <a:pt x="152" y="194"/>
                  <a:pt x="149" y="197"/>
                  <a:pt x="145" y="198"/>
                </a:cubicBezTo>
                <a:cubicBezTo>
                  <a:pt x="142" y="200"/>
                  <a:pt x="139" y="200"/>
                  <a:pt x="136" y="200"/>
                </a:cubicBezTo>
                <a:cubicBezTo>
                  <a:pt x="130" y="200"/>
                  <a:pt x="121" y="176"/>
                  <a:pt x="119" y="172"/>
                </a:cubicBezTo>
                <a:cubicBezTo>
                  <a:pt x="119" y="171"/>
                  <a:pt x="119" y="171"/>
                  <a:pt x="119" y="171"/>
                </a:cubicBezTo>
                <a:cubicBezTo>
                  <a:pt x="119" y="172"/>
                  <a:pt x="119" y="172"/>
                  <a:pt x="119" y="172"/>
                </a:cubicBezTo>
                <a:cubicBezTo>
                  <a:pt x="119" y="176"/>
                  <a:pt x="120" y="201"/>
                  <a:pt x="116" y="203"/>
                </a:cubicBezTo>
                <a:cubicBezTo>
                  <a:pt x="113" y="206"/>
                  <a:pt x="109" y="206"/>
                  <a:pt x="105" y="206"/>
                </a:cubicBezTo>
                <a:cubicBezTo>
                  <a:pt x="101" y="206"/>
                  <a:pt x="97" y="206"/>
                  <a:pt x="95" y="203"/>
                </a:cubicBezTo>
                <a:cubicBezTo>
                  <a:pt x="90" y="201"/>
                  <a:pt x="92" y="176"/>
                  <a:pt x="92" y="172"/>
                </a:cubicBezTo>
                <a:cubicBezTo>
                  <a:pt x="92" y="171"/>
                  <a:pt x="92" y="171"/>
                  <a:pt x="92" y="171"/>
                </a:cubicBezTo>
                <a:cubicBezTo>
                  <a:pt x="91" y="172"/>
                  <a:pt x="91" y="172"/>
                  <a:pt x="91" y="172"/>
                </a:cubicBezTo>
                <a:cubicBezTo>
                  <a:pt x="89" y="176"/>
                  <a:pt x="80" y="200"/>
                  <a:pt x="74" y="200"/>
                </a:cubicBezTo>
                <a:cubicBezTo>
                  <a:pt x="72" y="200"/>
                  <a:pt x="69" y="200"/>
                  <a:pt x="65" y="198"/>
                </a:cubicBezTo>
                <a:cubicBezTo>
                  <a:pt x="61" y="197"/>
                  <a:pt x="59" y="194"/>
                  <a:pt x="57" y="192"/>
                </a:cubicBezTo>
                <a:cubicBezTo>
                  <a:pt x="54" y="188"/>
                  <a:pt x="65" y="165"/>
                  <a:pt x="66" y="162"/>
                </a:cubicBezTo>
                <a:cubicBezTo>
                  <a:pt x="67" y="161"/>
                  <a:pt x="67" y="161"/>
                  <a:pt x="67" y="161"/>
                </a:cubicBezTo>
                <a:cubicBezTo>
                  <a:pt x="65" y="161"/>
                  <a:pt x="65" y="161"/>
                  <a:pt x="65" y="161"/>
                </a:cubicBezTo>
                <a:cubicBezTo>
                  <a:pt x="63" y="164"/>
                  <a:pt x="47" y="182"/>
                  <a:pt x="45" y="182"/>
                </a:cubicBezTo>
                <a:cubicBezTo>
                  <a:pt x="41" y="182"/>
                  <a:pt x="36" y="180"/>
                  <a:pt x="32" y="176"/>
                </a:cubicBezTo>
                <a:cubicBezTo>
                  <a:pt x="29" y="173"/>
                  <a:pt x="27" y="170"/>
                  <a:pt x="27" y="166"/>
                </a:cubicBezTo>
                <a:cubicBezTo>
                  <a:pt x="25" y="162"/>
                  <a:pt x="44" y="145"/>
                  <a:pt x="46" y="142"/>
                </a:cubicBezTo>
                <a:cubicBezTo>
                  <a:pt x="48" y="142"/>
                  <a:pt x="48" y="142"/>
                  <a:pt x="48" y="142"/>
                </a:cubicBezTo>
                <a:cubicBezTo>
                  <a:pt x="46" y="142"/>
                  <a:pt x="46" y="142"/>
                  <a:pt x="46" y="142"/>
                </a:cubicBezTo>
                <a:cubicBezTo>
                  <a:pt x="45" y="143"/>
                  <a:pt x="26" y="154"/>
                  <a:pt x="24" y="154"/>
                </a:cubicBezTo>
                <a:cubicBezTo>
                  <a:pt x="20" y="154"/>
                  <a:pt x="14" y="152"/>
                  <a:pt x="10" y="143"/>
                </a:cubicBezTo>
                <a:cubicBezTo>
                  <a:pt x="8" y="138"/>
                  <a:pt x="8" y="135"/>
                  <a:pt x="8" y="131"/>
                </a:cubicBezTo>
                <a:cubicBezTo>
                  <a:pt x="8" y="127"/>
                  <a:pt x="32" y="119"/>
                  <a:pt x="36" y="117"/>
                </a:cubicBezTo>
                <a:cubicBezTo>
                  <a:pt x="37" y="117"/>
                  <a:pt x="37" y="117"/>
                  <a:pt x="37" y="117"/>
                </a:cubicBezTo>
                <a:cubicBezTo>
                  <a:pt x="36" y="117"/>
                  <a:pt x="36" y="117"/>
                  <a:pt x="36" y="117"/>
                </a:cubicBezTo>
                <a:cubicBezTo>
                  <a:pt x="32" y="117"/>
                  <a:pt x="7" y="118"/>
                  <a:pt x="5" y="113"/>
                </a:cubicBezTo>
                <a:cubicBezTo>
                  <a:pt x="2" y="111"/>
                  <a:pt x="2" y="107"/>
                  <a:pt x="2" y="103"/>
                </a:cubicBezTo>
                <a:cubicBezTo>
                  <a:pt x="2" y="99"/>
                  <a:pt x="2" y="95"/>
                  <a:pt x="5" y="92"/>
                </a:cubicBezTo>
                <a:cubicBezTo>
                  <a:pt x="7" y="88"/>
                  <a:pt x="32" y="90"/>
                  <a:pt x="36" y="90"/>
                </a:cubicBezTo>
                <a:cubicBezTo>
                  <a:pt x="37" y="90"/>
                  <a:pt x="37" y="90"/>
                  <a:pt x="37" y="90"/>
                </a:cubicBezTo>
                <a:cubicBezTo>
                  <a:pt x="36" y="89"/>
                  <a:pt x="36" y="89"/>
                  <a:pt x="36" y="89"/>
                </a:cubicBezTo>
                <a:cubicBezTo>
                  <a:pt x="32" y="88"/>
                  <a:pt x="8" y="79"/>
                  <a:pt x="8" y="74"/>
                </a:cubicBezTo>
                <a:cubicBezTo>
                  <a:pt x="8" y="71"/>
                  <a:pt x="8" y="67"/>
                  <a:pt x="10" y="63"/>
                </a:cubicBezTo>
                <a:cubicBezTo>
                  <a:pt x="14" y="54"/>
                  <a:pt x="20" y="52"/>
                  <a:pt x="24" y="52"/>
                </a:cubicBezTo>
                <a:cubicBezTo>
                  <a:pt x="26" y="52"/>
                  <a:pt x="45" y="63"/>
                  <a:pt x="46" y="64"/>
                </a:cubicBezTo>
                <a:cubicBezTo>
                  <a:pt x="48" y="65"/>
                  <a:pt x="48" y="65"/>
                  <a:pt x="48" y="65"/>
                </a:cubicBezTo>
                <a:cubicBezTo>
                  <a:pt x="46" y="63"/>
                  <a:pt x="46" y="63"/>
                  <a:pt x="46" y="63"/>
                </a:cubicBezTo>
                <a:cubicBezTo>
                  <a:pt x="44" y="61"/>
                  <a:pt x="25" y="44"/>
                  <a:pt x="27" y="39"/>
                </a:cubicBezTo>
                <a:cubicBezTo>
                  <a:pt x="27" y="36"/>
                  <a:pt x="29" y="33"/>
                  <a:pt x="32" y="30"/>
                </a:cubicBezTo>
                <a:cubicBezTo>
                  <a:pt x="36" y="26"/>
                  <a:pt x="41" y="24"/>
                  <a:pt x="45" y="24"/>
                </a:cubicBezTo>
                <a:cubicBezTo>
                  <a:pt x="47" y="24"/>
                  <a:pt x="63" y="41"/>
                  <a:pt x="65" y="44"/>
                </a:cubicBezTo>
                <a:cubicBezTo>
                  <a:pt x="67" y="46"/>
                  <a:pt x="67" y="46"/>
                  <a:pt x="67" y="46"/>
                </a:cubicBezTo>
                <a:cubicBezTo>
                  <a:pt x="66" y="44"/>
                  <a:pt x="66" y="44"/>
                  <a:pt x="66" y="44"/>
                </a:cubicBezTo>
                <a:cubicBezTo>
                  <a:pt x="65" y="41"/>
                  <a:pt x="54" y="18"/>
                  <a:pt x="57" y="14"/>
                </a:cubicBezTo>
                <a:cubicBezTo>
                  <a:pt x="59" y="11"/>
                  <a:pt x="61" y="10"/>
                  <a:pt x="65" y="8"/>
                </a:cubicBezTo>
                <a:cubicBezTo>
                  <a:pt x="69" y="7"/>
                  <a:pt x="72" y="6"/>
                  <a:pt x="74" y="6"/>
                </a:cubicBezTo>
                <a:cubicBezTo>
                  <a:pt x="80" y="6"/>
                  <a:pt x="89" y="30"/>
                  <a:pt x="91" y="34"/>
                </a:cubicBezTo>
                <a:cubicBezTo>
                  <a:pt x="92" y="35"/>
                  <a:pt x="92" y="35"/>
                  <a:pt x="92" y="35"/>
                </a:cubicBezTo>
                <a:cubicBezTo>
                  <a:pt x="92" y="34"/>
                  <a:pt x="92" y="34"/>
                  <a:pt x="92" y="34"/>
                </a:cubicBezTo>
                <a:cubicBezTo>
                  <a:pt x="92" y="30"/>
                  <a:pt x="90" y="5"/>
                  <a:pt x="95" y="2"/>
                </a:cubicBezTo>
                <a:cubicBezTo>
                  <a:pt x="97" y="0"/>
                  <a:pt x="101" y="0"/>
                  <a:pt x="105" y="0"/>
                </a:cubicBezTo>
                <a:cubicBezTo>
                  <a:pt x="109" y="0"/>
                  <a:pt x="113" y="0"/>
                  <a:pt x="116" y="2"/>
                </a:cubicBezTo>
                <a:cubicBezTo>
                  <a:pt x="120" y="5"/>
                  <a:pt x="119" y="30"/>
                  <a:pt x="119" y="34"/>
                </a:cubicBezTo>
                <a:cubicBezTo>
                  <a:pt x="119" y="35"/>
                  <a:pt x="119" y="35"/>
                  <a:pt x="119" y="35"/>
                </a:cubicBezTo>
                <a:cubicBezTo>
                  <a:pt x="119" y="34"/>
                  <a:pt x="119" y="34"/>
                  <a:pt x="119" y="34"/>
                </a:cubicBezTo>
                <a:cubicBezTo>
                  <a:pt x="121" y="30"/>
                  <a:pt x="130" y="6"/>
                  <a:pt x="136" y="6"/>
                </a:cubicBezTo>
                <a:cubicBezTo>
                  <a:pt x="139" y="6"/>
                  <a:pt x="142" y="7"/>
                  <a:pt x="145" y="8"/>
                </a:cubicBezTo>
                <a:cubicBezTo>
                  <a:pt x="149" y="10"/>
                  <a:pt x="152" y="11"/>
                  <a:pt x="154" y="14"/>
                </a:cubicBezTo>
                <a:cubicBezTo>
                  <a:pt x="156" y="18"/>
                  <a:pt x="146" y="41"/>
                  <a:pt x="144" y="44"/>
                </a:cubicBezTo>
                <a:cubicBezTo>
                  <a:pt x="144" y="46"/>
                  <a:pt x="144" y="46"/>
                  <a:pt x="144" y="46"/>
                </a:cubicBezTo>
                <a:cubicBezTo>
                  <a:pt x="144" y="44"/>
                  <a:pt x="144" y="44"/>
                  <a:pt x="144" y="44"/>
                </a:cubicBezTo>
                <a:cubicBezTo>
                  <a:pt x="147" y="41"/>
                  <a:pt x="163" y="24"/>
                  <a:pt x="165" y="24"/>
                </a:cubicBezTo>
                <a:cubicBezTo>
                  <a:pt x="170" y="24"/>
                  <a:pt x="174" y="26"/>
                  <a:pt x="178" y="30"/>
                </a:cubicBezTo>
                <a:cubicBezTo>
                  <a:pt x="181" y="33"/>
                  <a:pt x="183" y="36"/>
                  <a:pt x="184" y="39"/>
                </a:cubicBezTo>
                <a:cubicBezTo>
                  <a:pt x="186" y="44"/>
                  <a:pt x="166" y="61"/>
                  <a:pt x="163" y="63"/>
                </a:cubicBezTo>
                <a:cubicBezTo>
                  <a:pt x="163" y="65"/>
                  <a:pt x="163" y="65"/>
                  <a:pt x="163" y="65"/>
                </a:cubicBezTo>
                <a:cubicBezTo>
                  <a:pt x="164" y="64"/>
                  <a:pt x="164" y="64"/>
                  <a:pt x="164" y="64"/>
                </a:cubicBezTo>
                <a:cubicBezTo>
                  <a:pt x="165" y="63"/>
                  <a:pt x="184" y="52"/>
                  <a:pt x="186" y="52"/>
                </a:cubicBezTo>
                <a:cubicBezTo>
                  <a:pt x="190" y="52"/>
                  <a:pt x="197" y="54"/>
                  <a:pt x="200" y="63"/>
                </a:cubicBezTo>
                <a:cubicBezTo>
                  <a:pt x="202" y="67"/>
                  <a:pt x="203" y="71"/>
                  <a:pt x="202" y="74"/>
                </a:cubicBezTo>
                <a:cubicBezTo>
                  <a:pt x="202" y="79"/>
                  <a:pt x="178" y="88"/>
                  <a:pt x="174" y="89"/>
                </a:cubicBezTo>
                <a:cubicBezTo>
                  <a:pt x="173" y="90"/>
                  <a:pt x="173" y="90"/>
                  <a:pt x="173" y="90"/>
                </a:cubicBezTo>
                <a:cubicBezTo>
                  <a:pt x="174" y="90"/>
                  <a:pt x="174" y="90"/>
                  <a:pt x="174" y="90"/>
                </a:cubicBezTo>
                <a:cubicBezTo>
                  <a:pt x="179" y="90"/>
                  <a:pt x="204" y="88"/>
                  <a:pt x="206" y="92"/>
                </a:cubicBezTo>
                <a:cubicBezTo>
                  <a:pt x="208" y="95"/>
                  <a:pt x="208" y="99"/>
                  <a:pt x="208" y="103"/>
                </a:cubicBezTo>
                <a:close/>
                <a:moveTo>
                  <a:pt x="172" y="103"/>
                </a:moveTo>
                <a:cubicBezTo>
                  <a:pt x="172" y="66"/>
                  <a:pt x="142" y="36"/>
                  <a:pt x="105" y="36"/>
                </a:cubicBezTo>
                <a:cubicBezTo>
                  <a:pt x="68" y="36"/>
                  <a:pt x="38" y="66"/>
                  <a:pt x="38" y="103"/>
                </a:cubicBezTo>
                <a:cubicBezTo>
                  <a:pt x="38" y="140"/>
                  <a:pt x="68" y="170"/>
                  <a:pt x="105" y="170"/>
                </a:cubicBezTo>
                <a:cubicBezTo>
                  <a:pt x="142" y="170"/>
                  <a:pt x="172" y="140"/>
                  <a:pt x="172" y="103"/>
                </a:cubicBezTo>
                <a:close/>
                <a:moveTo>
                  <a:pt x="156" y="103"/>
                </a:moveTo>
                <a:cubicBezTo>
                  <a:pt x="156" y="74"/>
                  <a:pt x="134" y="51"/>
                  <a:pt x="105" y="51"/>
                </a:cubicBezTo>
                <a:cubicBezTo>
                  <a:pt x="77" y="51"/>
                  <a:pt x="53" y="74"/>
                  <a:pt x="53" y="103"/>
                </a:cubicBezTo>
                <a:cubicBezTo>
                  <a:pt x="53" y="131"/>
                  <a:pt x="77" y="154"/>
                  <a:pt x="105" y="154"/>
                </a:cubicBezTo>
                <a:cubicBezTo>
                  <a:pt x="134" y="154"/>
                  <a:pt x="156" y="131"/>
                  <a:pt x="156" y="10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3" name="TextBox 12"/>
          <p:cNvSpPr txBox="1"/>
          <p:nvPr/>
        </p:nvSpPr>
        <p:spPr>
          <a:xfrm>
            <a:off x="4618357" y="2006074"/>
            <a:ext cx="3032123"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 error sit </a:t>
            </a:r>
            <a:r>
              <a:rPr lang="en-US" sz="800" dirty="0" err="1">
                <a:solidFill>
                  <a:schemeClr val="bg1"/>
                </a:solidFill>
                <a:latin typeface="Lato" panose="020F0502020204030203" pitchFamily="34" charset="0"/>
              </a:rPr>
              <a:t>volup</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tatem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accus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antium</a:t>
            </a:r>
            <a:r>
              <a:rPr lang="en-US" sz="800" dirty="0">
                <a:solidFill>
                  <a:schemeClr val="bg1"/>
                </a:solidFill>
                <a:latin typeface="Lato" panose="020F0502020204030203" pitchFamily="34" charset="0"/>
              </a:rPr>
              <a:t> dolor </a:t>
            </a:r>
            <a:r>
              <a:rPr lang="en-US" sz="800" dirty="0" err="1">
                <a:solidFill>
                  <a:schemeClr val="bg1"/>
                </a:solidFill>
                <a:latin typeface="Lato" panose="020F0502020204030203" pitchFamily="34" charset="0"/>
              </a:rPr>
              <a:t>emque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lauda</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nt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ium</a:t>
            </a:r>
            <a:r>
              <a:rPr lang="en-US" sz="800" dirty="0">
                <a:solidFill>
                  <a:schemeClr val="bg1"/>
                </a:solidFill>
                <a:latin typeface="Lato" panose="020F0502020204030203" pitchFamily="34" charset="0"/>
              </a:rPr>
              <a:t>.</a:t>
            </a:r>
          </a:p>
        </p:txBody>
      </p:sp>
      <p:sp>
        <p:nvSpPr>
          <p:cNvPr id="14" name="TextBox 13"/>
          <p:cNvSpPr txBox="1"/>
          <p:nvPr/>
        </p:nvSpPr>
        <p:spPr>
          <a:xfrm>
            <a:off x="4618470" y="1744886"/>
            <a:ext cx="3032002"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bg1"/>
                </a:solidFill>
                <a:latin typeface="Lato" panose="020F0502020204030203" pitchFamily="34" charset="0"/>
              </a:rPr>
              <a:t>Client: </a:t>
            </a:r>
            <a:r>
              <a:rPr lang="en-US" sz="1000" b="1" cap="all" spc="20" dirty="0" err="1">
                <a:solidFill>
                  <a:schemeClr val="accent1"/>
                </a:solidFill>
                <a:latin typeface="Lato" panose="020F0502020204030203" pitchFamily="34" charset="0"/>
              </a:rPr>
              <a:t>Lorem</a:t>
            </a:r>
            <a:r>
              <a:rPr lang="en-US" sz="1000" b="1" cap="all" spc="20" dirty="0">
                <a:solidFill>
                  <a:schemeClr val="accent1"/>
                </a:solidFill>
                <a:latin typeface="Lato" panose="020F0502020204030203" pitchFamily="34" charset="0"/>
              </a:rPr>
              <a:t> Company</a:t>
            </a:r>
          </a:p>
        </p:txBody>
      </p:sp>
      <p:sp>
        <p:nvSpPr>
          <p:cNvPr id="15" name="TextBox 14"/>
          <p:cNvSpPr txBox="1"/>
          <p:nvPr/>
        </p:nvSpPr>
        <p:spPr>
          <a:xfrm>
            <a:off x="5040102" y="2809867"/>
            <a:ext cx="1255368" cy="461665"/>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Clean Coding:</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iat</a:t>
            </a:r>
            <a:r>
              <a:rPr lang="en-US" sz="750" dirty="0">
                <a:solidFill>
                  <a:schemeClr val="accent4"/>
                </a:solidFill>
                <a:latin typeface="Lato" panose="020F0502020204030203" pitchFamily="34" charset="0"/>
              </a:rPr>
              <a:t> is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 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5" name="Group 4"/>
          <p:cNvGrpSpPr/>
          <p:nvPr/>
        </p:nvGrpSpPr>
        <p:grpSpPr>
          <a:xfrm>
            <a:off x="4646959" y="2823839"/>
            <a:ext cx="262890" cy="262890"/>
            <a:chOff x="4646959" y="2823839"/>
            <a:chExt cx="262890" cy="262890"/>
          </a:xfrm>
        </p:grpSpPr>
        <p:sp>
          <p:nvSpPr>
            <p:cNvPr id="16" name="Oval 15"/>
            <p:cNvSpPr/>
            <p:nvPr/>
          </p:nvSpPr>
          <p:spPr>
            <a:xfrm>
              <a:off x="4646959" y="2823839"/>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9"/>
            <p:cNvSpPr>
              <a:spLocks noEditPoints="1"/>
            </p:cNvSpPr>
            <p:nvPr/>
          </p:nvSpPr>
          <p:spPr bwMode="auto">
            <a:xfrm>
              <a:off x="4703277" y="2886501"/>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1440" tIns="45720" rIns="91440" bIns="45720" numCol="1" anchor="t" anchorCtr="0" compatLnSpc="1"/>
            <a:lstStyle/>
            <a:p>
              <a:endParaRPr lang="en-US">
                <a:latin typeface="PT Sans" panose="020B0503020203020204" pitchFamily="34" charset="0"/>
              </a:endParaRPr>
            </a:p>
          </p:txBody>
        </p:sp>
      </p:grpSp>
      <p:sp>
        <p:nvSpPr>
          <p:cNvPr id="26" name="TextBox 25"/>
          <p:cNvSpPr txBox="1"/>
          <p:nvPr/>
        </p:nvSpPr>
        <p:spPr>
          <a:xfrm>
            <a:off x="7032652" y="2809867"/>
            <a:ext cx="1255368" cy="461665"/>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Responsive Design:</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lor</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eperspiciat</a:t>
            </a:r>
            <a:r>
              <a:rPr lang="en-US" sz="750" dirty="0">
                <a:solidFill>
                  <a:schemeClr val="accent4"/>
                </a:solidFill>
                <a:latin typeface="Lato" panose="020F0502020204030203" pitchFamily="34" charset="0"/>
              </a:rPr>
              <a:t> is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pu</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a:t>
            </a:r>
          </a:p>
        </p:txBody>
      </p:sp>
      <p:sp>
        <p:nvSpPr>
          <p:cNvPr id="35" name="TextBox 34"/>
          <p:cNvSpPr txBox="1"/>
          <p:nvPr/>
        </p:nvSpPr>
        <p:spPr>
          <a:xfrm>
            <a:off x="5040102" y="3525039"/>
            <a:ext cx="1255368" cy="461665"/>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Clean Coding:</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iat</a:t>
            </a:r>
            <a:r>
              <a:rPr lang="en-US" sz="750" dirty="0">
                <a:solidFill>
                  <a:schemeClr val="accent4"/>
                </a:solidFill>
                <a:latin typeface="Lato" panose="020F0502020204030203" pitchFamily="34" charset="0"/>
              </a:rPr>
              <a:t> is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 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sp>
        <p:nvSpPr>
          <p:cNvPr id="38" name="TextBox 37"/>
          <p:cNvSpPr txBox="1"/>
          <p:nvPr/>
        </p:nvSpPr>
        <p:spPr>
          <a:xfrm>
            <a:off x="7032652" y="3525039"/>
            <a:ext cx="1255368" cy="461665"/>
          </a:xfrm>
          <a:prstGeom prst="rect">
            <a:avLst/>
          </a:prstGeom>
          <a:noFill/>
        </p:spPr>
        <p:txBody>
          <a:bodyPr wrap="square" lIns="0" tIns="0" rIns="0" bIns="0" rtlCol="0">
            <a:spAutoFit/>
          </a:bodyPr>
          <a:lstStyle/>
          <a:p>
            <a:pPr algn="just">
              <a:lnSpc>
                <a:spcPts val="1200"/>
              </a:lnSpc>
              <a:spcAft>
                <a:spcPts val="600"/>
              </a:spcAft>
            </a:pPr>
            <a:r>
              <a:rPr lang="en-US" sz="750" b="1" dirty="0">
                <a:solidFill>
                  <a:schemeClr val="accent4"/>
                </a:solidFill>
                <a:latin typeface="Lato" panose="020F0502020204030203" pitchFamily="34" charset="0"/>
              </a:rPr>
              <a:t>Clean Coding:</a:t>
            </a:r>
            <a:r>
              <a:rPr lang="en-US" sz="750" dirty="0">
                <a:solidFill>
                  <a:schemeClr val="accent4"/>
                </a:solidFill>
                <a:latin typeface="Lato" panose="020F0502020204030203" pitchFamily="34" charset="0"/>
              </a:rPr>
              <a:t> 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iat</a:t>
            </a:r>
            <a:r>
              <a:rPr lang="en-US" sz="750" dirty="0">
                <a:solidFill>
                  <a:schemeClr val="accent4"/>
                </a:solidFill>
                <a:latin typeface="Lato" panose="020F0502020204030203" pitchFamily="34" charset="0"/>
              </a:rPr>
              <a:t> is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 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accus</a:t>
            </a:r>
            <a:endParaRPr lang="en-US" sz="750" dirty="0">
              <a:solidFill>
                <a:schemeClr val="accent4"/>
              </a:solidFill>
              <a:latin typeface="Lato" panose="020F0502020204030203" pitchFamily="34" charset="0"/>
            </a:endParaRPr>
          </a:p>
        </p:txBody>
      </p:sp>
      <p:grpSp>
        <p:nvGrpSpPr>
          <p:cNvPr id="6" name="Group 5"/>
          <p:cNvGrpSpPr/>
          <p:nvPr/>
        </p:nvGrpSpPr>
        <p:grpSpPr>
          <a:xfrm>
            <a:off x="6633159" y="2823839"/>
            <a:ext cx="262890" cy="262890"/>
            <a:chOff x="6633159" y="2823839"/>
            <a:chExt cx="262890" cy="262890"/>
          </a:xfrm>
        </p:grpSpPr>
        <p:sp>
          <p:nvSpPr>
            <p:cNvPr id="27" name="Oval 26"/>
            <p:cNvSpPr/>
            <p:nvPr/>
          </p:nvSpPr>
          <p:spPr>
            <a:xfrm>
              <a:off x="6633159" y="2823839"/>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6"/>
            <p:cNvSpPr>
              <a:spLocks noEditPoints="1"/>
            </p:cNvSpPr>
            <p:nvPr/>
          </p:nvSpPr>
          <p:spPr bwMode="auto">
            <a:xfrm>
              <a:off x="6701440" y="2886501"/>
              <a:ext cx="112216" cy="145546"/>
            </a:xfrm>
            <a:custGeom>
              <a:avLst/>
              <a:gdLst>
                <a:gd name="T0" fmla="*/ 186 w 186"/>
                <a:gd name="T1" fmla="*/ 67 h 239"/>
                <a:gd name="T2" fmla="*/ 186 w 186"/>
                <a:gd name="T3" fmla="*/ 226 h 239"/>
                <a:gd name="T4" fmla="*/ 172 w 186"/>
                <a:gd name="T5" fmla="*/ 239 h 239"/>
                <a:gd name="T6" fmla="*/ 66 w 186"/>
                <a:gd name="T7" fmla="*/ 239 h 239"/>
                <a:gd name="T8" fmla="*/ 53 w 186"/>
                <a:gd name="T9" fmla="*/ 226 h 239"/>
                <a:gd name="T10" fmla="*/ 53 w 186"/>
                <a:gd name="T11" fmla="*/ 186 h 239"/>
                <a:gd name="T12" fmla="*/ 13 w 186"/>
                <a:gd name="T13" fmla="*/ 186 h 239"/>
                <a:gd name="T14" fmla="*/ 0 w 186"/>
                <a:gd name="T15" fmla="*/ 173 h 239"/>
                <a:gd name="T16" fmla="*/ 0 w 186"/>
                <a:gd name="T17" fmla="*/ 14 h 239"/>
                <a:gd name="T18" fmla="*/ 13 w 186"/>
                <a:gd name="T19" fmla="*/ 0 h 239"/>
                <a:gd name="T20" fmla="*/ 119 w 186"/>
                <a:gd name="T21" fmla="*/ 0 h 239"/>
                <a:gd name="T22" fmla="*/ 132 w 186"/>
                <a:gd name="T23" fmla="*/ 14 h 239"/>
                <a:gd name="T24" fmla="*/ 132 w 186"/>
                <a:gd name="T25" fmla="*/ 54 h 239"/>
                <a:gd name="T26" fmla="*/ 172 w 186"/>
                <a:gd name="T27" fmla="*/ 54 h 239"/>
                <a:gd name="T28" fmla="*/ 186 w 186"/>
                <a:gd name="T29" fmla="*/ 67 h 239"/>
                <a:gd name="T30" fmla="*/ 53 w 186"/>
                <a:gd name="T31" fmla="*/ 160 h 239"/>
                <a:gd name="T32" fmla="*/ 53 w 186"/>
                <a:gd name="T33" fmla="*/ 67 h 239"/>
                <a:gd name="T34" fmla="*/ 66 w 186"/>
                <a:gd name="T35" fmla="*/ 54 h 239"/>
                <a:gd name="T36" fmla="*/ 106 w 186"/>
                <a:gd name="T37" fmla="*/ 54 h 239"/>
                <a:gd name="T38" fmla="*/ 106 w 186"/>
                <a:gd name="T39" fmla="*/ 27 h 239"/>
                <a:gd name="T40" fmla="*/ 26 w 186"/>
                <a:gd name="T41" fmla="*/ 27 h 239"/>
                <a:gd name="T42" fmla="*/ 26 w 186"/>
                <a:gd name="T43" fmla="*/ 160 h 239"/>
                <a:gd name="T44" fmla="*/ 53 w 186"/>
                <a:gd name="T45" fmla="*/ 160 h 239"/>
                <a:gd name="T46" fmla="*/ 159 w 186"/>
                <a:gd name="T47" fmla="*/ 80 h 239"/>
                <a:gd name="T48" fmla="*/ 79 w 186"/>
                <a:gd name="T49" fmla="*/ 80 h 239"/>
                <a:gd name="T50" fmla="*/ 79 w 186"/>
                <a:gd name="T51" fmla="*/ 213 h 239"/>
                <a:gd name="T52" fmla="*/ 159 w 186"/>
                <a:gd name="T53" fmla="*/ 213 h 239"/>
                <a:gd name="T54" fmla="*/ 159 w 186"/>
                <a:gd name="T55" fmla="*/ 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239">
                  <a:moveTo>
                    <a:pt x="186" y="67"/>
                  </a:moveTo>
                  <a:cubicBezTo>
                    <a:pt x="186" y="226"/>
                    <a:pt x="186" y="226"/>
                    <a:pt x="186" y="226"/>
                  </a:cubicBezTo>
                  <a:cubicBezTo>
                    <a:pt x="186" y="234"/>
                    <a:pt x="180" y="239"/>
                    <a:pt x="172" y="239"/>
                  </a:cubicBezTo>
                  <a:cubicBezTo>
                    <a:pt x="66" y="239"/>
                    <a:pt x="66" y="239"/>
                    <a:pt x="66" y="239"/>
                  </a:cubicBezTo>
                  <a:cubicBezTo>
                    <a:pt x="59" y="239"/>
                    <a:pt x="53" y="234"/>
                    <a:pt x="53" y="226"/>
                  </a:cubicBezTo>
                  <a:cubicBezTo>
                    <a:pt x="53" y="186"/>
                    <a:pt x="53" y="186"/>
                    <a:pt x="53" y="186"/>
                  </a:cubicBezTo>
                  <a:cubicBezTo>
                    <a:pt x="13" y="186"/>
                    <a:pt x="13" y="186"/>
                    <a:pt x="13" y="186"/>
                  </a:cubicBezTo>
                  <a:cubicBezTo>
                    <a:pt x="6" y="186"/>
                    <a:pt x="0" y="180"/>
                    <a:pt x="0" y="173"/>
                  </a:cubicBezTo>
                  <a:cubicBezTo>
                    <a:pt x="0" y="14"/>
                    <a:pt x="0" y="14"/>
                    <a:pt x="0" y="14"/>
                  </a:cubicBezTo>
                  <a:cubicBezTo>
                    <a:pt x="0" y="6"/>
                    <a:pt x="6" y="0"/>
                    <a:pt x="13" y="0"/>
                  </a:cubicBezTo>
                  <a:cubicBezTo>
                    <a:pt x="119" y="0"/>
                    <a:pt x="119" y="0"/>
                    <a:pt x="119" y="0"/>
                  </a:cubicBezTo>
                  <a:cubicBezTo>
                    <a:pt x="127" y="0"/>
                    <a:pt x="132" y="6"/>
                    <a:pt x="132" y="14"/>
                  </a:cubicBezTo>
                  <a:cubicBezTo>
                    <a:pt x="132" y="54"/>
                    <a:pt x="132" y="54"/>
                    <a:pt x="132" y="54"/>
                  </a:cubicBezTo>
                  <a:cubicBezTo>
                    <a:pt x="172" y="54"/>
                    <a:pt x="172" y="54"/>
                    <a:pt x="172" y="54"/>
                  </a:cubicBezTo>
                  <a:cubicBezTo>
                    <a:pt x="180" y="54"/>
                    <a:pt x="186" y="59"/>
                    <a:pt x="186" y="67"/>
                  </a:cubicBezTo>
                  <a:close/>
                  <a:moveTo>
                    <a:pt x="53" y="160"/>
                  </a:moveTo>
                  <a:cubicBezTo>
                    <a:pt x="53" y="67"/>
                    <a:pt x="53" y="67"/>
                    <a:pt x="53" y="67"/>
                  </a:cubicBezTo>
                  <a:cubicBezTo>
                    <a:pt x="53" y="59"/>
                    <a:pt x="59" y="54"/>
                    <a:pt x="66" y="54"/>
                  </a:cubicBezTo>
                  <a:cubicBezTo>
                    <a:pt x="106" y="54"/>
                    <a:pt x="106" y="54"/>
                    <a:pt x="106" y="54"/>
                  </a:cubicBezTo>
                  <a:cubicBezTo>
                    <a:pt x="106" y="27"/>
                    <a:pt x="106" y="27"/>
                    <a:pt x="106" y="27"/>
                  </a:cubicBezTo>
                  <a:cubicBezTo>
                    <a:pt x="26" y="27"/>
                    <a:pt x="26" y="27"/>
                    <a:pt x="26" y="27"/>
                  </a:cubicBezTo>
                  <a:cubicBezTo>
                    <a:pt x="26" y="160"/>
                    <a:pt x="26" y="160"/>
                    <a:pt x="26" y="160"/>
                  </a:cubicBezTo>
                  <a:lnTo>
                    <a:pt x="53" y="160"/>
                  </a:lnTo>
                  <a:close/>
                  <a:moveTo>
                    <a:pt x="159" y="80"/>
                  </a:moveTo>
                  <a:cubicBezTo>
                    <a:pt x="79" y="80"/>
                    <a:pt x="79" y="80"/>
                    <a:pt x="79" y="80"/>
                  </a:cubicBezTo>
                  <a:cubicBezTo>
                    <a:pt x="79" y="213"/>
                    <a:pt x="79" y="213"/>
                    <a:pt x="79" y="213"/>
                  </a:cubicBezTo>
                  <a:cubicBezTo>
                    <a:pt x="159" y="213"/>
                    <a:pt x="159" y="213"/>
                    <a:pt x="159" y="213"/>
                  </a:cubicBezTo>
                  <a:lnTo>
                    <a:pt x="159" y="80"/>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8" name="Group 7"/>
          <p:cNvGrpSpPr/>
          <p:nvPr/>
        </p:nvGrpSpPr>
        <p:grpSpPr>
          <a:xfrm>
            <a:off x="6633159" y="3539011"/>
            <a:ext cx="262890" cy="262890"/>
            <a:chOff x="6633159" y="3539011"/>
            <a:chExt cx="262890" cy="262890"/>
          </a:xfrm>
        </p:grpSpPr>
        <p:sp>
          <p:nvSpPr>
            <p:cNvPr id="39" name="Oval 38"/>
            <p:cNvSpPr/>
            <p:nvPr/>
          </p:nvSpPr>
          <p:spPr>
            <a:xfrm>
              <a:off x="6633159" y="3539011"/>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81"/>
            <p:cNvSpPr>
              <a:spLocks noEditPoints="1"/>
            </p:cNvSpPr>
            <p:nvPr/>
          </p:nvSpPr>
          <p:spPr bwMode="auto">
            <a:xfrm>
              <a:off x="6691102" y="3596358"/>
              <a:ext cx="148878" cy="149988"/>
            </a:xfrm>
            <a:custGeom>
              <a:avLst/>
              <a:gdLst>
                <a:gd name="T0" fmla="*/ 245 w 245"/>
                <a:gd name="T1" fmla="*/ 122 h 246"/>
                <a:gd name="T2" fmla="*/ 124 w 245"/>
                <a:gd name="T3" fmla="*/ 245 h 246"/>
                <a:gd name="T4" fmla="*/ 1 w 245"/>
                <a:gd name="T5" fmla="*/ 125 h 246"/>
                <a:gd name="T6" fmla="*/ 121 w 245"/>
                <a:gd name="T7" fmla="*/ 1 h 246"/>
                <a:gd name="T8" fmla="*/ 245 w 245"/>
                <a:gd name="T9" fmla="*/ 122 h 246"/>
                <a:gd name="T10" fmla="*/ 48 w 245"/>
                <a:gd name="T11" fmla="*/ 123 h 246"/>
                <a:gd name="T12" fmla="*/ 56 w 245"/>
                <a:gd name="T13" fmla="*/ 91 h 246"/>
                <a:gd name="T14" fmla="*/ 28 w 245"/>
                <a:gd name="T15" fmla="*/ 74 h 246"/>
                <a:gd name="T16" fmla="*/ 17 w 245"/>
                <a:gd name="T17" fmla="*/ 125 h 246"/>
                <a:gd name="T18" fmla="*/ 28 w 245"/>
                <a:gd name="T19" fmla="*/ 172 h 246"/>
                <a:gd name="T20" fmla="*/ 56 w 245"/>
                <a:gd name="T21" fmla="*/ 156 h 246"/>
                <a:gd name="T22" fmla="*/ 48 w 245"/>
                <a:gd name="T23" fmla="*/ 123 h 246"/>
                <a:gd name="T24" fmla="*/ 181 w 245"/>
                <a:gd name="T25" fmla="*/ 123 h 246"/>
                <a:gd name="T26" fmla="*/ 123 w 245"/>
                <a:gd name="T27" fmla="*/ 65 h 246"/>
                <a:gd name="T28" fmla="*/ 64 w 245"/>
                <a:gd name="T29" fmla="*/ 123 h 246"/>
                <a:gd name="T30" fmla="*/ 123 w 245"/>
                <a:gd name="T31" fmla="*/ 182 h 246"/>
                <a:gd name="T32" fmla="*/ 181 w 245"/>
                <a:gd name="T33" fmla="*/ 123 h 246"/>
                <a:gd name="T34" fmla="*/ 73 w 245"/>
                <a:gd name="T35" fmla="*/ 29 h 246"/>
                <a:gd name="T36" fmla="*/ 90 w 245"/>
                <a:gd name="T37" fmla="*/ 56 h 246"/>
                <a:gd name="T38" fmla="*/ 123 w 245"/>
                <a:gd name="T39" fmla="*/ 49 h 246"/>
                <a:gd name="T40" fmla="*/ 155 w 245"/>
                <a:gd name="T41" fmla="*/ 56 h 246"/>
                <a:gd name="T42" fmla="*/ 172 w 245"/>
                <a:gd name="T43" fmla="*/ 29 h 246"/>
                <a:gd name="T44" fmla="*/ 121 w 245"/>
                <a:gd name="T45" fmla="*/ 17 h 246"/>
                <a:gd name="T46" fmla="*/ 73 w 245"/>
                <a:gd name="T47" fmla="*/ 29 h 246"/>
                <a:gd name="T48" fmla="*/ 172 w 245"/>
                <a:gd name="T49" fmla="*/ 217 h 246"/>
                <a:gd name="T50" fmla="*/ 155 w 245"/>
                <a:gd name="T51" fmla="*/ 190 h 246"/>
                <a:gd name="T52" fmla="*/ 123 w 245"/>
                <a:gd name="T53" fmla="*/ 198 h 246"/>
                <a:gd name="T54" fmla="*/ 90 w 245"/>
                <a:gd name="T55" fmla="*/ 190 h 246"/>
                <a:gd name="T56" fmla="*/ 73 w 245"/>
                <a:gd name="T57" fmla="*/ 218 h 246"/>
                <a:gd name="T58" fmla="*/ 124 w 245"/>
                <a:gd name="T59" fmla="*/ 229 h 246"/>
                <a:gd name="T60" fmla="*/ 172 w 245"/>
                <a:gd name="T61" fmla="*/ 217 h 246"/>
                <a:gd name="T62" fmla="*/ 217 w 245"/>
                <a:gd name="T63" fmla="*/ 172 h 246"/>
                <a:gd name="T64" fmla="*/ 229 w 245"/>
                <a:gd name="T65" fmla="*/ 122 h 246"/>
                <a:gd name="T66" fmla="*/ 217 w 245"/>
                <a:gd name="T67" fmla="*/ 74 h 246"/>
                <a:gd name="T68" fmla="*/ 189 w 245"/>
                <a:gd name="T69" fmla="*/ 91 h 246"/>
                <a:gd name="T70" fmla="*/ 197 w 245"/>
                <a:gd name="T71" fmla="*/ 123 h 246"/>
                <a:gd name="T72" fmla="*/ 189 w 245"/>
                <a:gd name="T73" fmla="*/ 156 h 246"/>
                <a:gd name="T74" fmla="*/ 217 w 245"/>
                <a:gd name="T75" fmla="*/ 17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5" h="246">
                  <a:moveTo>
                    <a:pt x="245" y="122"/>
                  </a:moveTo>
                  <a:cubicBezTo>
                    <a:pt x="245" y="189"/>
                    <a:pt x="192" y="244"/>
                    <a:pt x="124" y="245"/>
                  </a:cubicBezTo>
                  <a:cubicBezTo>
                    <a:pt x="57" y="246"/>
                    <a:pt x="1" y="192"/>
                    <a:pt x="1" y="125"/>
                  </a:cubicBezTo>
                  <a:cubicBezTo>
                    <a:pt x="0" y="57"/>
                    <a:pt x="53" y="2"/>
                    <a:pt x="121" y="1"/>
                  </a:cubicBezTo>
                  <a:cubicBezTo>
                    <a:pt x="188" y="0"/>
                    <a:pt x="244" y="54"/>
                    <a:pt x="245" y="122"/>
                  </a:cubicBezTo>
                  <a:close/>
                  <a:moveTo>
                    <a:pt x="48" y="123"/>
                  </a:moveTo>
                  <a:cubicBezTo>
                    <a:pt x="48" y="111"/>
                    <a:pt x="51" y="100"/>
                    <a:pt x="56" y="91"/>
                  </a:cubicBezTo>
                  <a:cubicBezTo>
                    <a:pt x="28" y="74"/>
                    <a:pt x="28" y="74"/>
                    <a:pt x="28" y="74"/>
                  </a:cubicBezTo>
                  <a:cubicBezTo>
                    <a:pt x="20" y="89"/>
                    <a:pt x="16" y="106"/>
                    <a:pt x="17" y="125"/>
                  </a:cubicBezTo>
                  <a:cubicBezTo>
                    <a:pt x="17" y="142"/>
                    <a:pt x="21" y="158"/>
                    <a:pt x="28" y="172"/>
                  </a:cubicBezTo>
                  <a:cubicBezTo>
                    <a:pt x="56" y="156"/>
                    <a:pt x="56" y="156"/>
                    <a:pt x="56" y="156"/>
                  </a:cubicBezTo>
                  <a:cubicBezTo>
                    <a:pt x="51" y="146"/>
                    <a:pt x="48" y="135"/>
                    <a:pt x="48" y="123"/>
                  </a:cubicBezTo>
                  <a:close/>
                  <a:moveTo>
                    <a:pt x="181" y="123"/>
                  </a:moveTo>
                  <a:cubicBezTo>
                    <a:pt x="181" y="91"/>
                    <a:pt x="155" y="65"/>
                    <a:pt x="123" y="65"/>
                  </a:cubicBezTo>
                  <a:cubicBezTo>
                    <a:pt x="90" y="65"/>
                    <a:pt x="64" y="91"/>
                    <a:pt x="64" y="123"/>
                  </a:cubicBezTo>
                  <a:cubicBezTo>
                    <a:pt x="64" y="156"/>
                    <a:pt x="90" y="182"/>
                    <a:pt x="123" y="182"/>
                  </a:cubicBezTo>
                  <a:cubicBezTo>
                    <a:pt x="155" y="182"/>
                    <a:pt x="181" y="156"/>
                    <a:pt x="181" y="123"/>
                  </a:cubicBezTo>
                  <a:close/>
                  <a:moveTo>
                    <a:pt x="73" y="29"/>
                  </a:moveTo>
                  <a:cubicBezTo>
                    <a:pt x="90" y="56"/>
                    <a:pt x="90" y="56"/>
                    <a:pt x="90" y="56"/>
                  </a:cubicBezTo>
                  <a:cubicBezTo>
                    <a:pt x="100" y="51"/>
                    <a:pt x="111" y="49"/>
                    <a:pt x="123" y="49"/>
                  </a:cubicBezTo>
                  <a:cubicBezTo>
                    <a:pt x="134" y="49"/>
                    <a:pt x="145" y="51"/>
                    <a:pt x="155" y="56"/>
                  </a:cubicBezTo>
                  <a:cubicBezTo>
                    <a:pt x="172" y="29"/>
                    <a:pt x="172" y="29"/>
                    <a:pt x="172" y="29"/>
                  </a:cubicBezTo>
                  <a:cubicBezTo>
                    <a:pt x="156" y="21"/>
                    <a:pt x="139" y="17"/>
                    <a:pt x="121" y="17"/>
                  </a:cubicBezTo>
                  <a:cubicBezTo>
                    <a:pt x="104" y="18"/>
                    <a:pt x="88" y="22"/>
                    <a:pt x="73" y="29"/>
                  </a:cubicBezTo>
                  <a:close/>
                  <a:moveTo>
                    <a:pt x="172" y="217"/>
                  </a:moveTo>
                  <a:cubicBezTo>
                    <a:pt x="155" y="190"/>
                    <a:pt x="155" y="190"/>
                    <a:pt x="155" y="190"/>
                  </a:cubicBezTo>
                  <a:cubicBezTo>
                    <a:pt x="145" y="195"/>
                    <a:pt x="134" y="198"/>
                    <a:pt x="123" y="198"/>
                  </a:cubicBezTo>
                  <a:cubicBezTo>
                    <a:pt x="111" y="198"/>
                    <a:pt x="100" y="195"/>
                    <a:pt x="90" y="190"/>
                  </a:cubicBezTo>
                  <a:cubicBezTo>
                    <a:pt x="73" y="218"/>
                    <a:pt x="73" y="218"/>
                    <a:pt x="73" y="218"/>
                  </a:cubicBezTo>
                  <a:cubicBezTo>
                    <a:pt x="89" y="225"/>
                    <a:pt x="106" y="230"/>
                    <a:pt x="124" y="229"/>
                  </a:cubicBezTo>
                  <a:cubicBezTo>
                    <a:pt x="141" y="229"/>
                    <a:pt x="157" y="225"/>
                    <a:pt x="172" y="217"/>
                  </a:cubicBezTo>
                  <a:close/>
                  <a:moveTo>
                    <a:pt x="217" y="172"/>
                  </a:moveTo>
                  <a:cubicBezTo>
                    <a:pt x="225" y="157"/>
                    <a:pt x="229" y="140"/>
                    <a:pt x="229" y="122"/>
                  </a:cubicBezTo>
                  <a:cubicBezTo>
                    <a:pt x="228" y="105"/>
                    <a:pt x="224" y="89"/>
                    <a:pt x="217" y="74"/>
                  </a:cubicBezTo>
                  <a:cubicBezTo>
                    <a:pt x="189" y="91"/>
                    <a:pt x="189" y="91"/>
                    <a:pt x="189" y="91"/>
                  </a:cubicBezTo>
                  <a:cubicBezTo>
                    <a:pt x="194" y="100"/>
                    <a:pt x="197" y="111"/>
                    <a:pt x="197" y="123"/>
                  </a:cubicBezTo>
                  <a:cubicBezTo>
                    <a:pt x="197" y="135"/>
                    <a:pt x="194" y="146"/>
                    <a:pt x="189" y="156"/>
                  </a:cubicBezTo>
                  <a:lnTo>
                    <a:pt x="217" y="172"/>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4" name="Group 3"/>
          <p:cNvGrpSpPr/>
          <p:nvPr/>
        </p:nvGrpSpPr>
        <p:grpSpPr>
          <a:xfrm>
            <a:off x="4646959" y="3539011"/>
            <a:ext cx="262890" cy="262890"/>
            <a:chOff x="4646959" y="3539011"/>
            <a:chExt cx="262890" cy="262890"/>
          </a:xfrm>
        </p:grpSpPr>
        <p:sp>
          <p:nvSpPr>
            <p:cNvPr id="36" name="Oval 35"/>
            <p:cNvSpPr/>
            <p:nvPr/>
          </p:nvSpPr>
          <p:spPr>
            <a:xfrm>
              <a:off x="4646959" y="3539011"/>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89"/>
            <p:cNvSpPr>
              <a:spLocks noEditPoints="1"/>
            </p:cNvSpPr>
            <p:nvPr/>
          </p:nvSpPr>
          <p:spPr bwMode="auto">
            <a:xfrm>
              <a:off x="4713923" y="3618008"/>
              <a:ext cx="128962" cy="103886"/>
            </a:xfrm>
            <a:custGeom>
              <a:avLst/>
              <a:gdLst>
                <a:gd name="T0" fmla="*/ 265 w 265"/>
                <a:gd name="T1" fmla="*/ 67 h 213"/>
                <a:gd name="T2" fmla="*/ 265 w 265"/>
                <a:gd name="T3" fmla="*/ 186 h 213"/>
                <a:gd name="T4" fmla="*/ 238 w 265"/>
                <a:gd name="T5" fmla="*/ 213 h 213"/>
                <a:gd name="T6" fmla="*/ 26 w 265"/>
                <a:gd name="T7" fmla="*/ 213 h 213"/>
                <a:gd name="T8" fmla="*/ 0 w 265"/>
                <a:gd name="T9" fmla="*/ 186 h 213"/>
                <a:gd name="T10" fmla="*/ 0 w 265"/>
                <a:gd name="T11" fmla="*/ 67 h 213"/>
                <a:gd name="T12" fmla="*/ 26 w 265"/>
                <a:gd name="T13" fmla="*/ 40 h 213"/>
                <a:gd name="T14" fmla="*/ 58 w 265"/>
                <a:gd name="T15" fmla="*/ 40 h 213"/>
                <a:gd name="T16" fmla="*/ 69 w 265"/>
                <a:gd name="T17" fmla="*/ 33 h 213"/>
                <a:gd name="T18" fmla="*/ 77 w 265"/>
                <a:gd name="T19" fmla="*/ 8 h 213"/>
                <a:gd name="T20" fmla="*/ 87 w 265"/>
                <a:gd name="T21" fmla="*/ 0 h 213"/>
                <a:gd name="T22" fmla="*/ 177 w 265"/>
                <a:gd name="T23" fmla="*/ 0 h 213"/>
                <a:gd name="T24" fmla="*/ 188 w 265"/>
                <a:gd name="T25" fmla="*/ 8 h 213"/>
                <a:gd name="T26" fmla="*/ 197 w 265"/>
                <a:gd name="T27" fmla="*/ 33 h 213"/>
                <a:gd name="T28" fmla="*/ 207 w 265"/>
                <a:gd name="T29" fmla="*/ 40 h 213"/>
                <a:gd name="T30" fmla="*/ 238 w 265"/>
                <a:gd name="T31" fmla="*/ 40 h 213"/>
                <a:gd name="T32" fmla="*/ 265 w 265"/>
                <a:gd name="T33" fmla="*/ 67 h 213"/>
                <a:gd name="T34" fmla="*/ 199 w 265"/>
                <a:gd name="T35" fmla="*/ 120 h 213"/>
                <a:gd name="T36" fmla="*/ 132 w 265"/>
                <a:gd name="T37" fmla="*/ 53 h 213"/>
                <a:gd name="T38" fmla="*/ 66 w 265"/>
                <a:gd name="T39" fmla="*/ 120 h 213"/>
                <a:gd name="T40" fmla="*/ 132 w 265"/>
                <a:gd name="T41" fmla="*/ 186 h 213"/>
                <a:gd name="T42" fmla="*/ 199 w 265"/>
                <a:gd name="T43" fmla="*/ 120 h 213"/>
                <a:gd name="T44" fmla="*/ 172 w 265"/>
                <a:gd name="T45" fmla="*/ 120 h 213"/>
                <a:gd name="T46" fmla="*/ 132 w 265"/>
                <a:gd name="T47" fmla="*/ 160 h 213"/>
                <a:gd name="T48" fmla="*/ 92 w 265"/>
                <a:gd name="T49" fmla="*/ 120 h 213"/>
                <a:gd name="T50" fmla="*/ 132 w 265"/>
                <a:gd name="T51" fmla="*/ 80 h 213"/>
                <a:gd name="T52" fmla="*/ 172 w 265"/>
                <a:gd name="T53" fmla="*/ 120 h 213"/>
                <a:gd name="T54" fmla="*/ 238 w 265"/>
                <a:gd name="T55" fmla="*/ 76 h 213"/>
                <a:gd name="T56" fmla="*/ 229 w 265"/>
                <a:gd name="T57" fmla="*/ 67 h 213"/>
                <a:gd name="T58" fmla="*/ 220 w 265"/>
                <a:gd name="T59" fmla="*/ 76 h 213"/>
                <a:gd name="T60" fmla="*/ 229 w 265"/>
                <a:gd name="T61" fmla="*/ 85 h 213"/>
                <a:gd name="T62" fmla="*/ 238 w 265"/>
                <a:gd name="T63" fmla="*/ 7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5" h="213">
                  <a:moveTo>
                    <a:pt x="265" y="67"/>
                  </a:moveTo>
                  <a:cubicBezTo>
                    <a:pt x="265" y="186"/>
                    <a:pt x="265" y="186"/>
                    <a:pt x="265" y="186"/>
                  </a:cubicBezTo>
                  <a:cubicBezTo>
                    <a:pt x="265" y="201"/>
                    <a:pt x="253" y="213"/>
                    <a:pt x="238" y="213"/>
                  </a:cubicBezTo>
                  <a:cubicBezTo>
                    <a:pt x="26" y="213"/>
                    <a:pt x="26" y="213"/>
                    <a:pt x="26" y="213"/>
                  </a:cubicBezTo>
                  <a:cubicBezTo>
                    <a:pt x="12" y="213"/>
                    <a:pt x="0" y="201"/>
                    <a:pt x="0" y="186"/>
                  </a:cubicBezTo>
                  <a:cubicBezTo>
                    <a:pt x="0" y="67"/>
                    <a:pt x="0" y="67"/>
                    <a:pt x="0" y="67"/>
                  </a:cubicBezTo>
                  <a:cubicBezTo>
                    <a:pt x="0" y="52"/>
                    <a:pt x="12" y="40"/>
                    <a:pt x="26" y="40"/>
                  </a:cubicBezTo>
                  <a:cubicBezTo>
                    <a:pt x="58" y="40"/>
                    <a:pt x="58" y="40"/>
                    <a:pt x="58" y="40"/>
                  </a:cubicBezTo>
                  <a:cubicBezTo>
                    <a:pt x="63" y="40"/>
                    <a:pt x="68" y="37"/>
                    <a:pt x="69" y="33"/>
                  </a:cubicBezTo>
                  <a:cubicBezTo>
                    <a:pt x="77" y="8"/>
                    <a:pt x="77" y="8"/>
                    <a:pt x="77" y="8"/>
                  </a:cubicBezTo>
                  <a:cubicBezTo>
                    <a:pt x="78" y="3"/>
                    <a:pt x="83" y="0"/>
                    <a:pt x="87" y="0"/>
                  </a:cubicBezTo>
                  <a:cubicBezTo>
                    <a:pt x="177" y="0"/>
                    <a:pt x="177" y="0"/>
                    <a:pt x="177" y="0"/>
                  </a:cubicBezTo>
                  <a:cubicBezTo>
                    <a:pt x="182" y="0"/>
                    <a:pt x="187" y="3"/>
                    <a:pt x="188" y="8"/>
                  </a:cubicBezTo>
                  <a:cubicBezTo>
                    <a:pt x="197" y="33"/>
                    <a:pt x="197" y="33"/>
                    <a:pt x="197" y="33"/>
                  </a:cubicBezTo>
                  <a:cubicBezTo>
                    <a:pt x="198" y="37"/>
                    <a:pt x="202" y="40"/>
                    <a:pt x="207" y="40"/>
                  </a:cubicBezTo>
                  <a:cubicBezTo>
                    <a:pt x="238" y="40"/>
                    <a:pt x="238" y="40"/>
                    <a:pt x="238" y="40"/>
                  </a:cubicBezTo>
                  <a:cubicBezTo>
                    <a:pt x="253" y="40"/>
                    <a:pt x="265" y="52"/>
                    <a:pt x="265" y="67"/>
                  </a:cubicBezTo>
                  <a:close/>
                  <a:moveTo>
                    <a:pt x="199" y="120"/>
                  </a:moveTo>
                  <a:cubicBezTo>
                    <a:pt x="199" y="83"/>
                    <a:pt x="169" y="53"/>
                    <a:pt x="132" y="53"/>
                  </a:cubicBezTo>
                  <a:cubicBezTo>
                    <a:pt x="96" y="53"/>
                    <a:pt x="66" y="83"/>
                    <a:pt x="66" y="120"/>
                  </a:cubicBezTo>
                  <a:cubicBezTo>
                    <a:pt x="66" y="156"/>
                    <a:pt x="96" y="186"/>
                    <a:pt x="132" y="186"/>
                  </a:cubicBezTo>
                  <a:cubicBezTo>
                    <a:pt x="169" y="186"/>
                    <a:pt x="199" y="156"/>
                    <a:pt x="199" y="120"/>
                  </a:cubicBezTo>
                  <a:close/>
                  <a:moveTo>
                    <a:pt x="172" y="120"/>
                  </a:moveTo>
                  <a:cubicBezTo>
                    <a:pt x="172" y="142"/>
                    <a:pt x="155" y="160"/>
                    <a:pt x="132" y="160"/>
                  </a:cubicBezTo>
                  <a:cubicBezTo>
                    <a:pt x="111" y="160"/>
                    <a:pt x="92" y="142"/>
                    <a:pt x="92" y="120"/>
                  </a:cubicBezTo>
                  <a:cubicBezTo>
                    <a:pt x="92" y="98"/>
                    <a:pt x="111" y="80"/>
                    <a:pt x="132" y="80"/>
                  </a:cubicBezTo>
                  <a:cubicBezTo>
                    <a:pt x="155" y="80"/>
                    <a:pt x="172" y="98"/>
                    <a:pt x="172" y="120"/>
                  </a:cubicBezTo>
                  <a:close/>
                  <a:moveTo>
                    <a:pt x="238" y="76"/>
                  </a:moveTo>
                  <a:cubicBezTo>
                    <a:pt x="238" y="71"/>
                    <a:pt x="235" y="67"/>
                    <a:pt x="229" y="67"/>
                  </a:cubicBezTo>
                  <a:cubicBezTo>
                    <a:pt x="224" y="67"/>
                    <a:pt x="220" y="71"/>
                    <a:pt x="220" y="76"/>
                  </a:cubicBezTo>
                  <a:cubicBezTo>
                    <a:pt x="220" y="81"/>
                    <a:pt x="224" y="85"/>
                    <a:pt x="229" y="85"/>
                  </a:cubicBezTo>
                  <a:cubicBezTo>
                    <a:pt x="235" y="85"/>
                    <a:pt x="238" y="81"/>
                    <a:pt x="238" y="76"/>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pic>
        <p:nvPicPr>
          <p:cNvPr id="7" name="图片占位符 6"/>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812" b="1812"/>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0" grpId="0" animBg="1"/>
      <p:bldP spid="11" grpId="0" animBg="1"/>
      <p:bldP spid="12" grpId="0" animBg="1"/>
      <p:bldP spid="13" grpId="0"/>
      <p:bldP spid="14" grpId="0"/>
      <p:bldP spid="15" grpId="0"/>
      <p:bldP spid="26" grpId="0"/>
      <p:bldP spid="35"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1355" y="452848"/>
            <a:ext cx="4234172" cy="1992853"/>
          </a:xfrm>
          <a:prstGeom prst="rect">
            <a:avLst/>
          </a:prstGeom>
          <a:noFill/>
        </p:spPr>
        <p:txBody>
          <a:bodyPr wrap="none" lIns="68580" tIns="34290" rIns="68580" bIns="34290" rtlCol="0">
            <a:spAutoFit/>
          </a:bodyPr>
          <a:lstStyle/>
          <a:p>
            <a:r>
              <a:rPr lang="en-US" sz="12500" b="1" dirty="0" err="1">
                <a:solidFill>
                  <a:schemeClr val="tx1">
                    <a:alpha val="10000"/>
                  </a:schemeClr>
                </a:solidFill>
                <a:latin typeface="Bebas Neue" charset="0"/>
                <a:ea typeface="Bebas Neue" charset="0"/>
                <a:cs typeface="Bebas Neue" charset="0"/>
              </a:rPr>
              <a:t>iMAC</a:t>
            </a:r>
            <a:endParaRPr lang="en-US" sz="12500" b="1" dirty="0">
              <a:solidFill>
                <a:schemeClr val="tx1">
                  <a:alpha val="10000"/>
                </a:schemeClr>
              </a:solidFill>
              <a:latin typeface="Bebas Neue" charset="0"/>
              <a:ea typeface="Bebas Neue" charset="0"/>
              <a:cs typeface="Bebas Neue" charset="0"/>
            </a:endParaRPr>
          </a:p>
        </p:txBody>
      </p:sp>
      <p:sp>
        <p:nvSpPr>
          <p:cNvPr id="5" name="Title 4"/>
          <p:cNvSpPr txBox="1"/>
          <p:nvPr/>
        </p:nvSpPr>
        <p:spPr>
          <a:xfrm>
            <a:off x="628650" y="1281234"/>
            <a:ext cx="3959116" cy="723149"/>
          </a:xfrm>
          <a:prstGeom prst="rect">
            <a:avLst/>
          </a:prstGeom>
        </p:spPr>
        <p:txBody>
          <a:bodyPr lIns="68580" tIns="34290" rIns="68580" bIns="34290"/>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en-US" sz="5000" dirty="0"/>
              <a:t>Mac App</a:t>
            </a:r>
          </a:p>
        </p:txBody>
      </p:sp>
      <p:sp>
        <p:nvSpPr>
          <p:cNvPr id="6" name="TextBox 5"/>
          <p:cNvSpPr txBox="1"/>
          <p:nvPr/>
        </p:nvSpPr>
        <p:spPr>
          <a:xfrm>
            <a:off x="628651" y="1050402"/>
            <a:ext cx="991297"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D E V I C E S</a:t>
            </a:r>
          </a:p>
        </p:txBody>
      </p:sp>
      <p:grpSp>
        <p:nvGrpSpPr>
          <p:cNvPr id="7" name="Group 6"/>
          <p:cNvGrpSpPr/>
          <p:nvPr/>
        </p:nvGrpSpPr>
        <p:grpSpPr>
          <a:xfrm>
            <a:off x="640413" y="2425699"/>
            <a:ext cx="2902888" cy="436922"/>
            <a:chOff x="4888810" y="4065044"/>
            <a:chExt cx="3870517" cy="582562"/>
          </a:xfrm>
        </p:grpSpPr>
        <p:cxnSp>
          <p:nvCxnSpPr>
            <p:cNvPr id="8" name="Straight Connector 7"/>
            <p:cNvCxnSpPr/>
            <p:nvPr/>
          </p:nvCxnSpPr>
          <p:spPr>
            <a:xfrm>
              <a:off x="4967111" y="4549422"/>
              <a:ext cx="3792216" cy="0"/>
            </a:xfrm>
            <a:prstGeom prst="line">
              <a:avLst/>
            </a:prstGeom>
            <a:ln w="50800">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967111" y="4549422"/>
              <a:ext cx="2834273"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766181" y="4473817"/>
              <a:ext cx="173789" cy="1737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574540" y="4065044"/>
              <a:ext cx="707887" cy="400109"/>
            </a:xfrm>
            <a:prstGeom prst="rect">
              <a:avLst/>
            </a:prstGeom>
            <a:noFill/>
          </p:spPr>
          <p:txBody>
            <a:bodyPr wrap="none" rtlCol="0">
              <a:spAutoFit/>
            </a:bodyPr>
            <a:lstStyle/>
            <a:p>
              <a:r>
                <a:rPr lang="en-US" b="1">
                  <a:latin typeface="Roboto Condensed" charset="0"/>
                  <a:ea typeface="Roboto Condensed" charset="0"/>
                  <a:cs typeface="Roboto Condensed" charset="0"/>
                </a:rPr>
                <a:t>70%</a:t>
              </a:r>
              <a:endParaRPr lang="en-US" b="1" dirty="0">
                <a:latin typeface="Roboto Condensed" charset="0"/>
                <a:ea typeface="Roboto Condensed" charset="0"/>
                <a:cs typeface="Roboto Condensed" charset="0"/>
              </a:endParaRPr>
            </a:p>
          </p:txBody>
        </p:sp>
        <p:sp>
          <p:nvSpPr>
            <p:cNvPr id="12" name="TextBox 11"/>
            <p:cNvSpPr txBox="1"/>
            <p:nvPr/>
          </p:nvSpPr>
          <p:spPr>
            <a:xfrm>
              <a:off x="4888810" y="4144067"/>
              <a:ext cx="2426389" cy="369332"/>
            </a:xfrm>
            <a:prstGeom prst="rect">
              <a:avLst/>
            </a:prstGeom>
            <a:noFill/>
          </p:spPr>
          <p:txBody>
            <a:bodyPr wrap="square" rtlCol="0">
              <a:spAutoFit/>
            </a:bodyPr>
            <a:lstStyle/>
            <a:p>
              <a:r>
                <a:rPr lang="en-US" sz="1200" b="1" dirty="0">
                  <a:latin typeface="Roboto Condensed Light" charset="0"/>
                  <a:ea typeface="Roboto Condensed Light" charset="0"/>
                  <a:cs typeface="Roboto Condensed Light" charset="0"/>
                </a:rPr>
                <a:t>Sample Name</a:t>
              </a:r>
            </a:p>
          </p:txBody>
        </p:sp>
      </p:grpSp>
      <p:grpSp>
        <p:nvGrpSpPr>
          <p:cNvPr id="13" name="Group 12"/>
          <p:cNvGrpSpPr/>
          <p:nvPr/>
        </p:nvGrpSpPr>
        <p:grpSpPr>
          <a:xfrm>
            <a:off x="640413" y="2971096"/>
            <a:ext cx="2902888" cy="436922"/>
            <a:chOff x="4888810" y="4065044"/>
            <a:chExt cx="3870517" cy="582562"/>
          </a:xfrm>
        </p:grpSpPr>
        <p:cxnSp>
          <p:nvCxnSpPr>
            <p:cNvPr id="14" name="Straight Connector 13"/>
            <p:cNvCxnSpPr/>
            <p:nvPr/>
          </p:nvCxnSpPr>
          <p:spPr>
            <a:xfrm>
              <a:off x="4967111" y="4549422"/>
              <a:ext cx="3792216" cy="0"/>
            </a:xfrm>
            <a:prstGeom prst="line">
              <a:avLst/>
            </a:prstGeom>
            <a:ln w="50800">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967111" y="4549422"/>
              <a:ext cx="1713981"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6645505" y="4473817"/>
              <a:ext cx="173789" cy="173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470950" y="4065044"/>
              <a:ext cx="707887" cy="400109"/>
            </a:xfrm>
            <a:prstGeom prst="rect">
              <a:avLst/>
            </a:prstGeom>
            <a:noFill/>
          </p:spPr>
          <p:txBody>
            <a:bodyPr wrap="none" rtlCol="0">
              <a:spAutoFit/>
            </a:bodyPr>
            <a:lstStyle/>
            <a:p>
              <a:r>
                <a:rPr lang="en-US" b="1">
                  <a:solidFill>
                    <a:schemeClr val="accent1"/>
                  </a:solidFill>
                  <a:latin typeface="Roboto Condensed" charset="0"/>
                  <a:ea typeface="Roboto Condensed" charset="0"/>
                  <a:cs typeface="Roboto Condensed" charset="0"/>
                </a:rPr>
                <a:t>50%</a:t>
              </a:r>
              <a:endParaRPr lang="en-US" b="1" dirty="0">
                <a:solidFill>
                  <a:schemeClr val="accent1"/>
                </a:solidFill>
                <a:latin typeface="Roboto Condensed" charset="0"/>
                <a:ea typeface="Roboto Condensed" charset="0"/>
                <a:cs typeface="Roboto Condensed" charset="0"/>
              </a:endParaRPr>
            </a:p>
          </p:txBody>
        </p:sp>
        <p:sp>
          <p:nvSpPr>
            <p:cNvPr id="18" name="TextBox 17"/>
            <p:cNvSpPr txBox="1"/>
            <p:nvPr/>
          </p:nvSpPr>
          <p:spPr>
            <a:xfrm>
              <a:off x="4888810" y="4144067"/>
              <a:ext cx="2426389" cy="369332"/>
            </a:xfrm>
            <a:prstGeom prst="rect">
              <a:avLst/>
            </a:prstGeom>
            <a:noFill/>
          </p:spPr>
          <p:txBody>
            <a:bodyPr wrap="square" rtlCol="0">
              <a:spAutoFit/>
            </a:bodyPr>
            <a:lstStyle/>
            <a:p>
              <a:r>
                <a:rPr lang="en-US" sz="1200" b="1" dirty="0">
                  <a:solidFill>
                    <a:schemeClr val="accent1"/>
                  </a:solidFill>
                  <a:latin typeface="Roboto Condensed Light" charset="0"/>
                  <a:ea typeface="Roboto Condensed Light" charset="0"/>
                  <a:cs typeface="Roboto Condensed Light" charset="0"/>
                </a:rPr>
                <a:t>Sample Name</a:t>
              </a:r>
            </a:p>
          </p:txBody>
        </p:sp>
      </p:grpSp>
      <p:grpSp>
        <p:nvGrpSpPr>
          <p:cNvPr id="19" name="Group 18"/>
          <p:cNvGrpSpPr/>
          <p:nvPr/>
        </p:nvGrpSpPr>
        <p:grpSpPr>
          <a:xfrm>
            <a:off x="640413" y="3516493"/>
            <a:ext cx="3131806" cy="436922"/>
            <a:chOff x="4888810" y="4065044"/>
            <a:chExt cx="4175740" cy="582562"/>
          </a:xfrm>
        </p:grpSpPr>
        <p:cxnSp>
          <p:nvCxnSpPr>
            <p:cNvPr id="20" name="Straight Connector 19"/>
            <p:cNvCxnSpPr/>
            <p:nvPr/>
          </p:nvCxnSpPr>
          <p:spPr>
            <a:xfrm>
              <a:off x="4967111" y="4549422"/>
              <a:ext cx="3792216" cy="0"/>
            </a:xfrm>
            <a:prstGeom prst="line">
              <a:avLst/>
            </a:prstGeom>
            <a:ln w="50800">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967111" y="4549422"/>
              <a:ext cx="3573861" cy="1129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8540972" y="4473817"/>
              <a:ext cx="173789" cy="1737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8356663" y="4065044"/>
              <a:ext cx="707887" cy="400109"/>
            </a:xfrm>
            <a:prstGeom prst="rect">
              <a:avLst/>
            </a:prstGeom>
            <a:noFill/>
          </p:spPr>
          <p:txBody>
            <a:bodyPr wrap="none" rtlCol="0">
              <a:spAutoFit/>
            </a:bodyPr>
            <a:lstStyle/>
            <a:p>
              <a:r>
                <a:rPr lang="en-US" b="1">
                  <a:solidFill>
                    <a:schemeClr val="accent3"/>
                  </a:solidFill>
                  <a:latin typeface="Roboto Condensed" charset="0"/>
                  <a:ea typeface="Roboto Condensed" charset="0"/>
                  <a:cs typeface="Roboto Condensed" charset="0"/>
                </a:rPr>
                <a:t>98%</a:t>
              </a:r>
              <a:endParaRPr lang="en-US" b="1" dirty="0">
                <a:solidFill>
                  <a:schemeClr val="accent3"/>
                </a:solidFill>
                <a:latin typeface="Roboto Condensed" charset="0"/>
                <a:ea typeface="Roboto Condensed" charset="0"/>
                <a:cs typeface="Roboto Condensed" charset="0"/>
              </a:endParaRPr>
            </a:p>
          </p:txBody>
        </p:sp>
        <p:sp>
          <p:nvSpPr>
            <p:cNvPr id="24" name="TextBox 23"/>
            <p:cNvSpPr txBox="1"/>
            <p:nvPr/>
          </p:nvSpPr>
          <p:spPr>
            <a:xfrm>
              <a:off x="4888810" y="4144067"/>
              <a:ext cx="2426389" cy="369332"/>
            </a:xfrm>
            <a:prstGeom prst="rect">
              <a:avLst/>
            </a:prstGeom>
            <a:noFill/>
          </p:spPr>
          <p:txBody>
            <a:bodyPr wrap="square" rtlCol="0">
              <a:spAutoFit/>
            </a:bodyPr>
            <a:lstStyle/>
            <a:p>
              <a:r>
                <a:rPr lang="en-US" sz="1200" b="1" dirty="0">
                  <a:solidFill>
                    <a:schemeClr val="accent3"/>
                  </a:solidFill>
                  <a:latin typeface="Roboto Condensed Light" charset="0"/>
                  <a:ea typeface="Roboto Condensed Light" charset="0"/>
                  <a:cs typeface="Roboto Condensed Light" charset="0"/>
                </a:rPr>
                <a:t>Sample Name</a:t>
              </a:r>
            </a:p>
          </p:txBody>
        </p:sp>
      </p:grpSp>
      <p:pic>
        <p:nvPicPr>
          <p:cNvPr id="3" name="图片占位符 2"/>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3348" r="3348"/>
          <a:stretch>
            <a:fillRect/>
          </a:stretch>
        </p:blipFill>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nip Single Corner Rectangle 1"/>
          <p:cNvSpPr/>
          <p:nvPr/>
        </p:nvSpPr>
        <p:spPr>
          <a:xfrm>
            <a:off x="904660" y="846607"/>
            <a:ext cx="2844797" cy="3441307"/>
          </a:xfrm>
          <a:prstGeom prst="snip1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4290" tIns="17145" rIns="34290" bIns="17145" rtlCol="0" anchor="ctr"/>
          <a:lstStyle/>
          <a:p>
            <a:pPr algn="ctr"/>
            <a:endParaRPr lang="en-US" dirty="0">
              <a:latin typeface="Montserrat Light" charset="0"/>
            </a:endParaRPr>
          </a:p>
        </p:txBody>
      </p:sp>
      <p:sp>
        <p:nvSpPr>
          <p:cNvPr id="19" name="TextBox 18"/>
          <p:cNvSpPr txBox="1"/>
          <p:nvPr/>
        </p:nvSpPr>
        <p:spPr>
          <a:xfrm>
            <a:off x="955879" y="1622008"/>
            <a:ext cx="2793578" cy="973343"/>
          </a:xfrm>
          <a:prstGeom prst="rect">
            <a:avLst/>
          </a:prstGeom>
          <a:noFill/>
        </p:spPr>
        <p:txBody>
          <a:bodyPr wrap="square" lIns="34290" tIns="17145" rIns="34290" bIns="17145" rtlCol="0">
            <a:spAutoFit/>
          </a:bodyPr>
          <a:lstStyle/>
          <a:p>
            <a:pPr algn="ctr"/>
            <a:r>
              <a:rPr lang="en-US" sz="2500" spc="225" dirty="0">
                <a:solidFill>
                  <a:schemeClr val="tx2"/>
                </a:solidFill>
                <a:latin typeface="Oswald" charset="0"/>
                <a:ea typeface="Oswald" charset="0"/>
                <a:cs typeface="Oswald" charset="0"/>
              </a:rPr>
              <a:t>WE ARE</a:t>
            </a:r>
          </a:p>
          <a:p>
            <a:pPr algn="ctr"/>
            <a:r>
              <a:rPr lang="en-US" sz="3600" spc="225" dirty="0">
                <a:solidFill>
                  <a:schemeClr val="tx2"/>
                </a:solidFill>
                <a:latin typeface="Oswald" charset="0"/>
                <a:ea typeface="Oswald" charset="0"/>
                <a:cs typeface="Oswald" charset="0"/>
              </a:rPr>
              <a:t>QUANTUM</a:t>
            </a:r>
          </a:p>
        </p:txBody>
      </p:sp>
      <p:sp>
        <p:nvSpPr>
          <p:cNvPr id="20" name="TextBox 19"/>
          <p:cNvSpPr txBox="1"/>
          <p:nvPr/>
        </p:nvSpPr>
        <p:spPr>
          <a:xfrm>
            <a:off x="904660" y="1449456"/>
            <a:ext cx="2844797" cy="126958"/>
          </a:xfrm>
          <a:prstGeom prst="rect">
            <a:avLst/>
          </a:prstGeom>
          <a:noFill/>
        </p:spPr>
        <p:txBody>
          <a:bodyPr wrap="square" lIns="34290" tIns="17145" rIns="34290" bIns="17145" rtlCol="0">
            <a:spAutoFit/>
          </a:bodyPr>
          <a:lstStyle/>
          <a:p>
            <a:pPr algn="ctr"/>
            <a:r>
              <a:rPr lang="en-US" sz="600" spc="450" dirty="0">
                <a:solidFill>
                  <a:schemeClr val="tx2"/>
                </a:solidFill>
                <a:latin typeface="Oswald" charset="0"/>
                <a:ea typeface="Oswald" charset="0"/>
                <a:cs typeface="Oswald" charset="0"/>
              </a:rPr>
              <a:t>WRITE HERE SOMETHING</a:t>
            </a:r>
          </a:p>
        </p:txBody>
      </p:sp>
      <p:sp>
        <p:nvSpPr>
          <p:cNvPr id="21" name="TextBox 20"/>
          <p:cNvSpPr txBox="1"/>
          <p:nvPr/>
        </p:nvSpPr>
        <p:spPr>
          <a:xfrm>
            <a:off x="1119028" y="2647951"/>
            <a:ext cx="2403733" cy="752770"/>
          </a:xfrm>
          <a:prstGeom prst="rect">
            <a:avLst/>
          </a:prstGeom>
          <a:noFill/>
        </p:spPr>
        <p:txBody>
          <a:bodyPr wrap="square" lIns="34290" tIns="17145" rIns="34290" bIns="17145" rtlCol="0">
            <a:spAutoFit/>
          </a:bodyPr>
          <a:lstStyle/>
          <a:p>
            <a:pPr algn="ctr">
              <a:lnSpc>
                <a:spcPts val="1390"/>
              </a:lnSpc>
            </a:pPr>
            <a:r>
              <a:rPr lang="en-US" sz="1100" dirty="0">
                <a:latin typeface="Lato Light" charset="0"/>
                <a:ea typeface="Lato Light" charset="0"/>
                <a:cs typeface="Lato Light" charset="0"/>
              </a:rPr>
              <a:t>Entrepreneurial activities differ substantially depending on the type of organization and creativity involved. </a:t>
            </a:r>
          </a:p>
        </p:txBody>
      </p:sp>
      <p:sp>
        <p:nvSpPr>
          <p:cNvPr id="22" name="Rectangle 7"/>
          <p:cNvSpPr/>
          <p:nvPr/>
        </p:nvSpPr>
        <p:spPr>
          <a:xfrm>
            <a:off x="1449934" y="3402757"/>
            <a:ext cx="1747102" cy="30494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4290" tIns="17145" rIns="34290" bIns="17145" rtlCol="0" anchor="ctr"/>
          <a:lstStyle/>
          <a:p>
            <a:pPr algn="ctr"/>
            <a:endParaRPr lang="en-US"/>
          </a:p>
        </p:txBody>
      </p:sp>
      <p:sp>
        <p:nvSpPr>
          <p:cNvPr id="23" name="TextBox 22"/>
          <p:cNvSpPr txBox="1"/>
          <p:nvPr/>
        </p:nvSpPr>
        <p:spPr>
          <a:xfrm>
            <a:off x="1723822" y="3449767"/>
            <a:ext cx="1206472" cy="203902"/>
          </a:xfrm>
          <a:prstGeom prst="rect">
            <a:avLst/>
          </a:prstGeom>
          <a:noFill/>
        </p:spPr>
        <p:txBody>
          <a:bodyPr wrap="square" lIns="34290" tIns="17145" rIns="34290" bIns="17145" rtlCol="0">
            <a:spAutoFit/>
          </a:bodyPr>
          <a:lstStyle/>
          <a:p>
            <a:pPr algn="ctr"/>
            <a:r>
              <a:rPr lang="en-US" sz="1100" spc="450" dirty="0">
                <a:solidFill>
                  <a:schemeClr val="bg1"/>
                </a:solidFill>
                <a:latin typeface="Oswald" charset="0"/>
                <a:ea typeface="Oswald" charset="0"/>
                <a:cs typeface="Oswald" charset="0"/>
              </a:rPr>
              <a:t>LEARN</a:t>
            </a: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222" r="22222"/>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by="(-#ppt_w*2)" calcmode="lin" valueType="num">
                                      <p:cBhvr rctx="PPT">
                                        <p:cTn id="12" dur="500" autoRev="1" fill="hold">
                                          <p:stCondLst>
                                            <p:cond delay="0"/>
                                          </p:stCondLst>
                                        </p:cTn>
                                        <p:tgtEl>
                                          <p:spTgt spid="19"/>
                                        </p:tgtEl>
                                        <p:attrNameLst>
                                          <p:attrName>ppt_w</p:attrName>
                                        </p:attrNameLst>
                                      </p:cBhvr>
                                    </p:anim>
                                    <p:anim by="(#ppt_w*0.50)" calcmode="lin" valueType="num">
                                      <p:cBhvr>
                                        <p:cTn id="13" dur="500" decel="50000" autoRev="1" fill="hold">
                                          <p:stCondLst>
                                            <p:cond delay="0"/>
                                          </p:stCondLst>
                                        </p:cTn>
                                        <p:tgtEl>
                                          <p:spTgt spid="19"/>
                                        </p:tgtEl>
                                        <p:attrNameLst>
                                          <p:attrName>ppt_x</p:attrName>
                                        </p:attrNameLst>
                                      </p:cBhvr>
                                    </p:anim>
                                    <p:anim from="(-#ppt_h/2)" to="(#ppt_y)" calcmode="lin" valueType="num">
                                      <p:cBhvr>
                                        <p:cTn id="14" dur="1000" fill="hold">
                                          <p:stCondLst>
                                            <p:cond delay="0"/>
                                          </p:stCondLst>
                                        </p:cTn>
                                        <p:tgtEl>
                                          <p:spTgt spid="19"/>
                                        </p:tgtEl>
                                        <p:attrNameLst>
                                          <p:attrName>ppt_y</p:attrName>
                                        </p:attrNameLst>
                                      </p:cBhvr>
                                    </p:anim>
                                    <p:animRot by="21600000">
                                      <p:cBhvr>
                                        <p:cTn id="15" dur="1000" fill="hold">
                                          <p:stCondLst>
                                            <p:cond delay="0"/>
                                          </p:stCondLst>
                                        </p:cTn>
                                        <p:tgtEl>
                                          <p:spTgt spid="19"/>
                                        </p:tgtEl>
                                        <p:attrNameLst>
                                          <p:attrName>r</p:attrName>
                                        </p:attrNameLst>
                                      </p:cBhvr>
                                    </p:animRo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1355" y="631281"/>
            <a:ext cx="1921039" cy="1992853"/>
          </a:xfrm>
          <a:prstGeom prst="rect">
            <a:avLst/>
          </a:prstGeom>
          <a:noFill/>
        </p:spPr>
        <p:txBody>
          <a:bodyPr wrap="none" lIns="68580" tIns="34290" rIns="68580" bIns="34290" rtlCol="0">
            <a:spAutoFit/>
          </a:bodyPr>
          <a:lstStyle/>
          <a:p>
            <a:r>
              <a:rPr lang="en-US" sz="12500" b="1" dirty="0">
                <a:solidFill>
                  <a:schemeClr val="tx1">
                    <a:alpha val="10000"/>
                  </a:schemeClr>
                </a:solidFill>
                <a:latin typeface="Bebas Neue" charset="0"/>
                <a:ea typeface="Bebas Neue" charset="0"/>
                <a:cs typeface="Bebas Neue" charset="0"/>
              </a:rPr>
              <a:t>01</a:t>
            </a:r>
          </a:p>
        </p:txBody>
      </p:sp>
      <p:grpSp>
        <p:nvGrpSpPr>
          <p:cNvPr id="2" name="Group 1"/>
          <p:cNvGrpSpPr/>
          <p:nvPr/>
        </p:nvGrpSpPr>
        <p:grpSpPr>
          <a:xfrm>
            <a:off x="550533" y="1459666"/>
            <a:ext cx="4820283" cy="2346910"/>
            <a:chOff x="734044" y="1946221"/>
            <a:chExt cx="6427044" cy="3129213"/>
          </a:xfrm>
        </p:grpSpPr>
        <p:sp>
          <p:nvSpPr>
            <p:cNvPr id="6" name="Parallelogram 5"/>
            <p:cNvSpPr/>
            <p:nvPr/>
          </p:nvSpPr>
          <p:spPr>
            <a:xfrm>
              <a:off x="734044" y="2893017"/>
              <a:ext cx="2881026" cy="767476"/>
            </a:xfrm>
            <a:prstGeom prst="parallelogram">
              <a:avLst/>
            </a:prstGeom>
            <a:solidFill>
              <a:schemeClr val="tx1"/>
            </a:solidFill>
            <a:ln>
              <a:noFill/>
            </a:ln>
            <a:effectLst>
              <a:outerShdw blurRad="2032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500" b="1">
                <a:latin typeface="Roboto Condensed" charset="0"/>
                <a:ea typeface="Roboto Condensed" charset="0"/>
                <a:cs typeface="Roboto Condensed" charset="0"/>
              </a:endParaRPr>
            </a:p>
          </p:txBody>
        </p:sp>
        <p:sp>
          <p:nvSpPr>
            <p:cNvPr id="7" name="Title 4"/>
            <p:cNvSpPr txBox="1"/>
            <p:nvPr/>
          </p:nvSpPr>
          <p:spPr>
            <a:xfrm>
              <a:off x="838199" y="1946221"/>
              <a:ext cx="6322889" cy="3129213"/>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lnSpc>
                  <a:spcPct val="100000"/>
                </a:lnSpc>
              </a:pPr>
              <a:r>
                <a:rPr lang="en-US" sz="4100" b="1" dirty="0"/>
                <a:t>Amazing</a:t>
              </a:r>
            </a:p>
            <a:p>
              <a:pPr algn="l">
                <a:lnSpc>
                  <a:spcPct val="100000"/>
                </a:lnSpc>
              </a:pPr>
              <a:r>
                <a:rPr lang="en-US" sz="4100" b="1" dirty="0">
                  <a:solidFill>
                    <a:schemeClr val="bg1"/>
                  </a:solidFill>
                </a:rPr>
                <a:t>Service </a:t>
              </a:r>
            </a:p>
            <a:p>
              <a:pPr algn="l">
                <a:lnSpc>
                  <a:spcPct val="100000"/>
                </a:lnSpc>
              </a:pPr>
              <a:r>
                <a:rPr lang="en-US" sz="4100" b="1" dirty="0"/>
                <a:t>text of.</a:t>
              </a:r>
            </a:p>
          </p:txBody>
        </p:sp>
      </p:grpSp>
      <p:sp>
        <p:nvSpPr>
          <p:cNvPr id="8" name="TextBox 7"/>
          <p:cNvSpPr txBox="1"/>
          <p:nvPr/>
        </p:nvSpPr>
        <p:spPr>
          <a:xfrm>
            <a:off x="628650" y="1228834"/>
            <a:ext cx="1903406"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A B O U T    C O M P A N Y</a:t>
            </a:r>
          </a:p>
        </p:txBody>
      </p:sp>
      <p:sp>
        <p:nvSpPr>
          <p:cNvPr id="9" name="TextBox 8"/>
          <p:cNvSpPr txBox="1"/>
          <p:nvPr/>
        </p:nvSpPr>
        <p:spPr>
          <a:xfrm>
            <a:off x="6678478" y="3448773"/>
            <a:ext cx="1471379" cy="881780"/>
          </a:xfrm>
          <a:prstGeom prst="rect">
            <a:avLst/>
          </a:prstGeom>
          <a:noFill/>
        </p:spPr>
        <p:txBody>
          <a:bodyPr wrap="square" lIns="68580" tIns="34290" rIns="68580" bIns="34290" rtlCol="0">
            <a:spAutoFit/>
          </a:bodyPr>
          <a:lstStyle/>
          <a:p>
            <a:pPr>
              <a:lnSpc>
                <a:spcPct val="120000"/>
              </a:lnSpc>
            </a:pPr>
            <a:r>
              <a:rPr lang="en-US" sz="1100" dirty="0" err="1">
                <a:latin typeface="Playfair Display" charset="0"/>
                <a:ea typeface="Playfair Display" charset="0"/>
                <a:cs typeface="Playfair Display" charset="0"/>
              </a:rPr>
              <a:t>Lorem</a:t>
            </a:r>
            <a:r>
              <a:rPr lang="en-US" sz="1100" dirty="0">
                <a:latin typeface="Playfair Display" charset="0"/>
                <a:ea typeface="Playfair Display" charset="0"/>
                <a:cs typeface="Playfair Display" charset="0"/>
              </a:rPr>
              <a:t> </a:t>
            </a:r>
            <a:r>
              <a:rPr lang="en-US" sz="1100" dirty="0" err="1">
                <a:latin typeface="Playfair Display" charset="0"/>
                <a:ea typeface="Playfair Display" charset="0"/>
                <a:cs typeface="Playfair Display" charset="0"/>
              </a:rPr>
              <a:t>Ipsum</a:t>
            </a:r>
            <a:r>
              <a:rPr lang="en-US" sz="1100" dirty="0">
                <a:latin typeface="Playfair Display" charset="0"/>
                <a:ea typeface="Playfair Display" charset="0"/>
                <a:cs typeface="Playfair Display" charset="0"/>
              </a:rPr>
              <a:t> is simply dummy text of the printing and typesetting industry. </a:t>
            </a:r>
          </a:p>
        </p:txBody>
      </p:sp>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219" r="13219"/>
          <a:stretch>
            <a:fillRect/>
          </a:stretch>
        </p:blipFill>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80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1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6"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8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500" fill="hold"/>
                                            <p:tgtEl>
                                              <p:spTgt spid="2"/>
                                            </p:tgtEl>
                                            <p:attrNameLst>
                                              <p:attrName>ppt_x</p:attrName>
                                            </p:attrNameLst>
                                          </p:cBhvr>
                                          <p:tavLst>
                                            <p:tav tm="0">
                                              <p:val>
                                                <p:strVal val="0-#ppt_w/2"/>
                                              </p:val>
                                            </p:tav>
                                            <p:tav tm="100000">
                                              <p:val>
                                                <p:strVal val="#ppt_x"/>
                                              </p:val>
                                            </p:tav>
                                          </p:tavLst>
                                        </p:anim>
                                        <p:anim calcmode="lin" valueType="num">
                                          <p:cBhvr additive="base">
                                            <p:cTn id="16" dur="1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 y="54586"/>
            <a:ext cx="16169619" cy="1992853"/>
          </a:xfrm>
          <a:prstGeom prst="rect">
            <a:avLst/>
          </a:prstGeom>
          <a:noFill/>
        </p:spPr>
        <p:txBody>
          <a:bodyPr wrap="none" lIns="68580" tIns="34290" rIns="68580" bIns="34290" rtlCol="0">
            <a:spAutoFit/>
          </a:bodyPr>
          <a:lstStyle/>
          <a:p>
            <a:r>
              <a:rPr lang="en-US" sz="12500" b="1">
                <a:solidFill>
                  <a:schemeClr val="tx1">
                    <a:alpha val="10000"/>
                  </a:schemeClr>
                </a:solidFill>
                <a:latin typeface="Bebas Neue" charset="0"/>
                <a:ea typeface="Bebas Neue" charset="0"/>
                <a:cs typeface="Bebas Neue" charset="0"/>
              </a:rPr>
              <a:t>CREATIVE GALLERY</a:t>
            </a:r>
            <a:endParaRPr lang="en-US" sz="12500" b="1" dirty="0">
              <a:solidFill>
                <a:schemeClr val="tx1">
                  <a:alpha val="10000"/>
                </a:schemeClr>
              </a:solidFill>
              <a:latin typeface="Bebas Neue" charset="0"/>
              <a:ea typeface="Bebas Neue" charset="0"/>
              <a:cs typeface="Bebas Neue" charset="0"/>
            </a:endParaRPr>
          </a:p>
        </p:txBody>
      </p:sp>
      <p:sp>
        <p:nvSpPr>
          <p:cNvPr id="13" name="TextBox 12"/>
          <p:cNvSpPr txBox="1"/>
          <p:nvPr/>
        </p:nvSpPr>
        <p:spPr>
          <a:xfrm>
            <a:off x="3919929" y="847505"/>
            <a:ext cx="2337819" cy="238527"/>
          </a:xfrm>
          <a:prstGeom prst="rect">
            <a:avLst/>
          </a:prstGeom>
          <a:noFill/>
        </p:spPr>
        <p:txBody>
          <a:bodyPr wrap="none" lIns="68580" tIns="34290" rIns="68580" bIns="34290" rtlCol="0">
            <a:spAutoFit/>
          </a:bodyPr>
          <a:lstStyle/>
          <a:p>
            <a:r>
              <a:rPr lang="en-US" sz="1100" b="1" dirty="0">
                <a:solidFill>
                  <a:schemeClr val="tx1">
                    <a:alpha val="60000"/>
                  </a:schemeClr>
                </a:solidFill>
                <a:latin typeface="Bebas Neue" charset="0"/>
                <a:ea typeface="Bebas Neue" charset="0"/>
                <a:cs typeface="Bebas Neue" charset="0"/>
              </a:rPr>
              <a:t>C O M P A N Y   P O R T F O L I O</a:t>
            </a:r>
          </a:p>
        </p:txBody>
      </p:sp>
      <p:pic>
        <p:nvPicPr>
          <p:cNvPr id="11" name="图片占位符 1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4872" r="24872"/>
          <a:stretch>
            <a:fillRect/>
          </a:stretch>
        </p:blipFill>
        <p:spPr/>
      </p:pic>
      <p:pic>
        <p:nvPicPr>
          <p:cNvPr id="7" name="图片占位符 6"/>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634" b="1634"/>
          <a:stretch>
            <a:fillRect/>
          </a:stretch>
        </p:blipFill>
        <p:spPr/>
      </p:pic>
      <p:pic>
        <p:nvPicPr>
          <p:cNvPr id="10" name="图片占位符 9"/>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1670" b="1670"/>
          <a:stretch>
            <a:fillRect/>
          </a:stretch>
        </p:blipFill>
        <p:spPr/>
      </p:pic>
      <p:pic>
        <p:nvPicPr>
          <p:cNvPr id="8" name="图片占位符 7"/>
          <p:cNvPicPr>
            <a:picLocks noGrp="1" noChangeAspect="1"/>
          </p:cNvPicPr>
          <p:nvPr>
            <p:ph type="pic" sz="quarter" idx="19"/>
          </p:nvPr>
        </p:nvPicPr>
        <p:blipFill>
          <a:blip r:embed="rId6" cstate="print">
            <a:extLst>
              <a:ext uri="{28A0092B-C50C-407E-A947-70E740481C1C}">
                <a14:useLocalDpi xmlns:a14="http://schemas.microsoft.com/office/drawing/2010/main" val="0"/>
              </a:ext>
            </a:extLst>
          </a:blip>
          <a:srcRect t="6471" b="6471"/>
          <a:stretch>
            <a:fillRect/>
          </a:stretch>
        </p:blipFill>
        <p:spPr/>
      </p:pic>
      <p:pic>
        <p:nvPicPr>
          <p:cNvPr id="9" name="图片占位符 8"/>
          <p:cNvPicPr>
            <a:picLocks noGrp="1" noChangeAspect="1"/>
          </p:cNvPicPr>
          <p:nvPr>
            <p:ph type="pic" sz="quarter" idx="18"/>
          </p:nvPr>
        </p:nvPicPr>
        <p:blipFill>
          <a:blip r:embed="rId7" cstate="print">
            <a:extLst>
              <a:ext uri="{28A0092B-C50C-407E-A947-70E740481C1C}">
                <a14:useLocalDpi xmlns:a14="http://schemas.microsoft.com/office/drawing/2010/main" val="0"/>
              </a:ext>
            </a:extLst>
          </a:blip>
          <a:srcRect t="6503" b="6503"/>
          <a:stretch>
            <a:fillRect/>
          </a:stretch>
        </p:blipFill>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593725" y="1543050"/>
            <a:ext cx="7943851" cy="1073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9617" y="1579785"/>
            <a:ext cx="3141795" cy="3817837"/>
          </a:xfrm>
          <a:prstGeom prst="rect">
            <a:avLst/>
          </a:prstGeom>
        </p:spPr>
      </p:pic>
      <p:sp>
        <p:nvSpPr>
          <p:cNvPr id="2" name="Text Placeholder 1"/>
          <p:cNvSpPr>
            <a:spLocks noGrp="1"/>
          </p:cNvSpPr>
          <p:nvPr>
            <p:ph type="body" sz="quarter" idx="10"/>
          </p:nvPr>
        </p:nvSpPr>
        <p:spPr/>
        <p:txBody>
          <a:bodyPr/>
          <a:lstStyle/>
          <a:p>
            <a:r>
              <a:rPr lang="en-US" dirty="0"/>
              <a:t>Mobile apps </a:t>
            </a:r>
            <a:r>
              <a:rPr lang="en-US" dirty="0">
                <a:solidFill>
                  <a:schemeClr val="accent2"/>
                </a:solidFill>
              </a:rPr>
              <a:t>show case</a:t>
            </a:r>
          </a:p>
        </p:txBody>
      </p:sp>
      <p:sp>
        <p:nvSpPr>
          <p:cNvPr id="3" name="Text Placeholder 2"/>
          <p:cNvSpPr>
            <a:spLocks noGrp="1"/>
          </p:cNvSpPr>
          <p:nvPr>
            <p:ph type="body" sz="quarter" idx="11"/>
          </p:nvPr>
        </p:nvSpPr>
        <p:spPr/>
        <p:txBody>
          <a:bodyPr/>
          <a:lstStyle/>
          <a:p>
            <a:r>
              <a:rPr lang="en-US" dirty="0"/>
              <a:t>Inset some short and brief </a:t>
            </a:r>
            <a:r>
              <a:rPr lang="en-US" dirty="0" err="1"/>
              <a:t>lorem</a:t>
            </a:r>
            <a:r>
              <a:rPr lang="en-US" dirty="0"/>
              <a:t> </a:t>
            </a:r>
            <a:r>
              <a:rPr lang="en-US" dirty="0" err="1"/>
              <a:t>ipsum</a:t>
            </a:r>
            <a:r>
              <a:rPr lang="en-US" dirty="0"/>
              <a:t> explanatory text about title here</a:t>
            </a:r>
          </a:p>
        </p:txBody>
      </p:sp>
      <p:sp>
        <p:nvSpPr>
          <p:cNvPr id="7" name="Rectangle 7"/>
          <p:cNvSpPr/>
          <p:nvPr/>
        </p:nvSpPr>
        <p:spPr>
          <a:xfrm>
            <a:off x="4064000" y="2021681"/>
            <a:ext cx="1139032" cy="2042320"/>
          </a:xfrm>
          <a:custGeom>
            <a:avLst/>
            <a:gdLst>
              <a:gd name="connsiteX0" fmla="*/ 0 w 3243262"/>
              <a:gd name="connsiteY0" fmla="*/ 0 h 2014537"/>
              <a:gd name="connsiteX1" fmla="*/ 3243262 w 3243262"/>
              <a:gd name="connsiteY1" fmla="*/ 0 h 2014537"/>
              <a:gd name="connsiteX2" fmla="*/ 3243262 w 3243262"/>
              <a:gd name="connsiteY2" fmla="*/ 2014537 h 2014537"/>
              <a:gd name="connsiteX3" fmla="*/ 0 w 3243262"/>
              <a:gd name="connsiteY3" fmla="*/ 2014537 h 2014537"/>
              <a:gd name="connsiteX4" fmla="*/ 0 w 3243262"/>
              <a:gd name="connsiteY4" fmla="*/ 0 h 2014537"/>
              <a:gd name="connsiteX0-1" fmla="*/ 0 w 3243262"/>
              <a:gd name="connsiteY0-2" fmla="*/ 0 h 2014537"/>
              <a:gd name="connsiteX1-3" fmla="*/ 3243262 w 3243262"/>
              <a:gd name="connsiteY1-4" fmla="*/ 0 h 2014537"/>
              <a:gd name="connsiteX2-5" fmla="*/ 3243262 w 3243262"/>
              <a:gd name="connsiteY2-6" fmla="*/ 2014537 h 2014537"/>
              <a:gd name="connsiteX3-7" fmla="*/ 0 w 3243262"/>
              <a:gd name="connsiteY3-8" fmla="*/ 0 h 2014537"/>
            </a:gdLst>
            <a:ahLst/>
            <a:cxnLst>
              <a:cxn ang="0">
                <a:pos x="connsiteX0-1" y="connsiteY0-2"/>
              </a:cxn>
              <a:cxn ang="0">
                <a:pos x="connsiteX1-3" y="connsiteY1-4"/>
              </a:cxn>
              <a:cxn ang="0">
                <a:pos x="connsiteX2-5" y="connsiteY2-6"/>
              </a:cxn>
              <a:cxn ang="0">
                <a:pos x="connsiteX3-7" y="connsiteY3-8"/>
              </a:cxn>
            </a:cxnLst>
            <a:rect l="l" t="t" r="r" b="b"/>
            <a:pathLst>
              <a:path w="3243262" h="2014537">
                <a:moveTo>
                  <a:pt x="0" y="0"/>
                </a:moveTo>
                <a:lnTo>
                  <a:pt x="3243262" y="0"/>
                </a:lnTo>
                <a:lnTo>
                  <a:pt x="3243262" y="2014537"/>
                </a:ln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92271" y="2006074"/>
            <a:ext cx="2566393"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 error sit </a:t>
            </a:r>
            <a:r>
              <a:rPr lang="en-US" sz="800" dirty="0" err="1">
                <a:solidFill>
                  <a:schemeClr val="bg1"/>
                </a:solidFill>
                <a:latin typeface="Lato" panose="020F0502020204030203" pitchFamily="34" charset="0"/>
              </a:rPr>
              <a:t>volup</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tatem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accus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antium</a:t>
            </a:r>
            <a:r>
              <a:rPr lang="en-US" sz="800" dirty="0">
                <a:solidFill>
                  <a:schemeClr val="bg1"/>
                </a:solidFill>
                <a:latin typeface="Lato" panose="020F0502020204030203" pitchFamily="34" charset="0"/>
              </a:rPr>
              <a:t> dolor </a:t>
            </a:r>
            <a:r>
              <a:rPr lang="en-US" sz="800" dirty="0" err="1">
                <a:solidFill>
                  <a:schemeClr val="bg1"/>
                </a:solidFill>
                <a:latin typeface="Lato" panose="020F0502020204030203" pitchFamily="34" charset="0"/>
              </a:rPr>
              <a:t>emque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lauda</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nt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ium</a:t>
            </a:r>
            <a:r>
              <a:rPr lang="en-US" sz="800" dirty="0">
                <a:solidFill>
                  <a:schemeClr val="bg1"/>
                </a:solidFill>
                <a:latin typeface="Lato" panose="020F0502020204030203" pitchFamily="34" charset="0"/>
              </a:rPr>
              <a:t>.</a:t>
            </a:r>
          </a:p>
        </p:txBody>
      </p:sp>
      <p:sp>
        <p:nvSpPr>
          <p:cNvPr id="9" name="TextBox 8"/>
          <p:cNvSpPr txBox="1"/>
          <p:nvPr/>
        </p:nvSpPr>
        <p:spPr>
          <a:xfrm>
            <a:off x="792383" y="1744886"/>
            <a:ext cx="2566291" cy="218008"/>
          </a:xfrm>
          <a:prstGeom prst="rect">
            <a:avLst/>
          </a:prstGeom>
          <a:noFill/>
        </p:spPr>
        <p:txBody>
          <a:bodyPr wrap="square" lIns="0" tIns="0" rIns="0" bIns="0" rtlCol="0">
            <a:spAutoFit/>
          </a:bodyPr>
          <a:lstStyle/>
          <a:p>
            <a:pPr>
              <a:lnSpc>
                <a:spcPts val="1700"/>
              </a:lnSpc>
              <a:spcAft>
                <a:spcPts val="600"/>
              </a:spcAft>
            </a:pPr>
            <a:r>
              <a:rPr lang="en-US" sz="1000" b="1" cap="all" spc="20" dirty="0">
                <a:solidFill>
                  <a:schemeClr val="bg1"/>
                </a:solidFill>
                <a:latin typeface="Lato" panose="020F0502020204030203" pitchFamily="34" charset="0"/>
              </a:rPr>
              <a:t>Client: </a:t>
            </a:r>
            <a:r>
              <a:rPr lang="en-US" sz="1000" b="1" cap="all" spc="20" dirty="0" err="1">
                <a:solidFill>
                  <a:schemeClr val="accent1"/>
                </a:solidFill>
                <a:latin typeface="Lato" panose="020F0502020204030203" pitchFamily="34" charset="0"/>
              </a:rPr>
              <a:t>Lorem</a:t>
            </a:r>
            <a:r>
              <a:rPr lang="en-US" sz="1000" b="1" cap="all" spc="20" dirty="0">
                <a:solidFill>
                  <a:schemeClr val="accent1"/>
                </a:solidFill>
                <a:latin typeface="Lato" panose="020F0502020204030203" pitchFamily="34" charset="0"/>
              </a:rPr>
              <a:t> Company</a:t>
            </a:r>
          </a:p>
        </p:txBody>
      </p:sp>
      <p:sp>
        <p:nvSpPr>
          <p:cNvPr id="10" name="Isosceles Triangle 9"/>
          <p:cNvSpPr/>
          <p:nvPr/>
        </p:nvSpPr>
        <p:spPr>
          <a:xfrm rot="5400000">
            <a:off x="5766571" y="1789224"/>
            <a:ext cx="95293" cy="821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5986176" y="1744886"/>
            <a:ext cx="2226241" cy="333425"/>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 error sit </a:t>
            </a:r>
            <a:r>
              <a:rPr lang="en-US" sz="800" dirty="0" err="1">
                <a:solidFill>
                  <a:schemeClr val="bg1"/>
                </a:solidFill>
                <a:latin typeface="Lato" panose="020F0502020204030203" pitchFamily="34" charset="0"/>
              </a:rPr>
              <a:t>volup</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tatem</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accus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antium</a:t>
            </a:r>
            <a:r>
              <a:rPr lang="en-US" sz="800" dirty="0">
                <a:solidFill>
                  <a:schemeClr val="bg1"/>
                </a:solidFill>
                <a:latin typeface="Lato" panose="020F0502020204030203" pitchFamily="34" charset="0"/>
              </a:rPr>
              <a:t> dolor</a:t>
            </a:r>
          </a:p>
        </p:txBody>
      </p:sp>
      <p:sp>
        <p:nvSpPr>
          <p:cNvPr id="14" name="Isosceles Triangle 13"/>
          <p:cNvSpPr/>
          <p:nvPr/>
        </p:nvSpPr>
        <p:spPr>
          <a:xfrm rot="5400000">
            <a:off x="5766571" y="2246014"/>
            <a:ext cx="95293" cy="821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986176" y="2201676"/>
            <a:ext cx="2226241" cy="166712"/>
          </a:xfrm>
          <a:prstGeom prst="rect">
            <a:avLst/>
          </a:prstGeom>
          <a:noFill/>
        </p:spPr>
        <p:txBody>
          <a:bodyPr wrap="square" lIns="0" tIns="0" rIns="0" bIns="0" rtlCol="0">
            <a:spAutoFit/>
          </a:bodyPr>
          <a:lstStyle/>
          <a:p>
            <a:pPr algn="just">
              <a:lnSpc>
                <a:spcPts val="1300"/>
              </a:lnSpc>
              <a:spcAft>
                <a:spcPts val="600"/>
              </a:spcAft>
            </a:pPr>
            <a:r>
              <a:rPr lang="en-US" sz="800" dirty="0">
                <a:solidFill>
                  <a:schemeClr val="bg1"/>
                </a:solidFill>
                <a:latin typeface="Lato" panose="020F0502020204030203" pitchFamily="34" charset="0"/>
              </a:rPr>
              <a:t>Sed </a:t>
            </a:r>
            <a:r>
              <a:rPr lang="en-US" sz="800" dirty="0" err="1">
                <a:solidFill>
                  <a:schemeClr val="bg1"/>
                </a:solidFill>
                <a:latin typeface="Lato" panose="020F0502020204030203" pitchFamily="34" charset="0"/>
              </a:rPr>
              <a:t>ut</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perspiciatis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unde</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omnis</a:t>
            </a:r>
            <a:r>
              <a:rPr lang="en-US" sz="800" dirty="0">
                <a:solidFill>
                  <a:schemeClr val="bg1"/>
                </a:solidFill>
                <a:latin typeface="Lato" panose="020F0502020204030203" pitchFamily="34" charset="0"/>
              </a:rPr>
              <a:t> </a:t>
            </a:r>
            <a:r>
              <a:rPr lang="en-US" sz="800" dirty="0" err="1">
                <a:solidFill>
                  <a:schemeClr val="bg1"/>
                </a:solidFill>
                <a:latin typeface="Lato" panose="020F0502020204030203" pitchFamily="34" charset="0"/>
              </a:rPr>
              <a:t>iste</a:t>
            </a:r>
            <a:r>
              <a:rPr lang="en-US" sz="800" dirty="0">
                <a:solidFill>
                  <a:schemeClr val="bg1"/>
                </a:solidFill>
                <a:latin typeface="Lato" panose="020F0502020204030203" pitchFamily="34" charset="0"/>
              </a:rPr>
              <a:t> natus</a:t>
            </a:r>
          </a:p>
        </p:txBody>
      </p:sp>
      <p:grpSp>
        <p:nvGrpSpPr>
          <p:cNvPr id="12" name="Group 11"/>
          <p:cNvGrpSpPr/>
          <p:nvPr/>
        </p:nvGrpSpPr>
        <p:grpSpPr>
          <a:xfrm>
            <a:off x="5773143" y="2884213"/>
            <a:ext cx="262890" cy="262890"/>
            <a:chOff x="5773143" y="2884213"/>
            <a:chExt cx="262890" cy="262890"/>
          </a:xfrm>
        </p:grpSpPr>
        <p:sp>
          <p:nvSpPr>
            <p:cNvPr id="54" name="Oval 53"/>
            <p:cNvSpPr/>
            <p:nvPr/>
          </p:nvSpPr>
          <p:spPr>
            <a:xfrm>
              <a:off x="5773143" y="2884213"/>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9"/>
            <p:cNvSpPr>
              <a:spLocks noEditPoints="1"/>
            </p:cNvSpPr>
            <p:nvPr/>
          </p:nvSpPr>
          <p:spPr bwMode="auto">
            <a:xfrm>
              <a:off x="5827749" y="2946875"/>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1440" tIns="45720" rIns="91440" bIns="45720" numCol="1" anchor="t" anchorCtr="0" compatLnSpc="1"/>
            <a:lstStyle/>
            <a:p>
              <a:endParaRPr lang="en-US">
                <a:latin typeface="PT Sans" panose="020B0503020203020204" pitchFamily="34" charset="0"/>
              </a:endParaRPr>
            </a:p>
          </p:txBody>
        </p:sp>
      </p:grpSp>
      <p:grpSp>
        <p:nvGrpSpPr>
          <p:cNvPr id="11" name="Group 10"/>
          <p:cNvGrpSpPr/>
          <p:nvPr/>
        </p:nvGrpSpPr>
        <p:grpSpPr>
          <a:xfrm>
            <a:off x="5773143" y="3541539"/>
            <a:ext cx="262890" cy="262890"/>
            <a:chOff x="5773143" y="3541539"/>
            <a:chExt cx="262890" cy="262890"/>
          </a:xfrm>
        </p:grpSpPr>
        <p:sp>
          <p:nvSpPr>
            <p:cNvPr id="55" name="Oval 54"/>
            <p:cNvSpPr/>
            <p:nvPr/>
          </p:nvSpPr>
          <p:spPr>
            <a:xfrm>
              <a:off x="5773143" y="3541539"/>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5"/>
            <p:cNvSpPr>
              <a:spLocks noEditPoints="1"/>
            </p:cNvSpPr>
            <p:nvPr/>
          </p:nvSpPr>
          <p:spPr bwMode="auto">
            <a:xfrm>
              <a:off x="5842520" y="3597797"/>
              <a:ext cx="146774" cy="132602"/>
            </a:xfrm>
            <a:custGeom>
              <a:avLst/>
              <a:gdLst>
                <a:gd name="T0" fmla="*/ 213 w 266"/>
                <a:gd name="T1" fmla="*/ 211 h 239"/>
                <a:gd name="T2" fmla="*/ 213 w 266"/>
                <a:gd name="T3" fmla="*/ 239 h 239"/>
                <a:gd name="T4" fmla="*/ 0 w 266"/>
                <a:gd name="T5" fmla="*/ 239 h 239"/>
                <a:gd name="T6" fmla="*/ 0 w 266"/>
                <a:gd name="T7" fmla="*/ 186 h 239"/>
                <a:gd name="T8" fmla="*/ 21 w 266"/>
                <a:gd name="T9" fmla="*/ 179 h 239"/>
                <a:gd name="T10" fmla="*/ 65 w 266"/>
                <a:gd name="T11" fmla="*/ 135 h 239"/>
                <a:gd name="T12" fmla="*/ 51 w 266"/>
                <a:gd name="T13" fmla="*/ 103 h 239"/>
                <a:gd name="T14" fmla="*/ 38 w 266"/>
                <a:gd name="T15" fmla="*/ 80 h 239"/>
                <a:gd name="T16" fmla="*/ 43 w 266"/>
                <a:gd name="T17" fmla="*/ 69 h 239"/>
                <a:gd name="T18" fmla="*/ 39 w 266"/>
                <a:gd name="T19" fmla="*/ 46 h 239"/>
                <a:gd name="T20" fmla="*/ 93 w 266"/>
                <a:gd name="T21" fmla="*/ 0 h 239"/>
                <a:gd name="T22" fmla="*/ 146 w 266"/>
                <a:gd name="T23" fmla="*/ 46 h 239"/>
                <a:gd name="T24" fmla="*/ 142 w 266"/>
                <a:gd name="T25" fmla="*/ 69 h 239"/>
                <a:gd name="T26" fmla="*/ 148 w 266"/>
                <a:gd name="T27" fmla="*/ 80 h 239"/>
                <a:gd name="T28" fmla="*/ 135 w 266"/>
                <a:gd name="T29" fmla="*/ 103 h 239"/>
                <a:gd name="T30" fmla="*/ 121 w 266"/>
                <a:gd name="T31" fmla="*/ 135 h 239"/>
                <a:gd name="T32" fmla="*/ 164 w 266"/>
                <a:gd name="T33" fmla="*/ 179 h 239"/>
                <a:gd name="T34" fmla="*/ 213 w 266"/>
                <a:gd name="T35" fmla="*/ 211 h 239"/>
                <a:gd name="T36" fmla="*/ 266 w 266"/>
                <a:gd name="T37" fmla="*/ 106 h 239"/>
                <a:gd name="T38" fmla="*/ 266 w 266"/>
                <a:gd name="T39" fmla="*/ 133 h 239"/>
                <a:gd name="T40" fmla="*/ 226 w 266"/>
                <a:gd name="T41" fmla="*/ 133 h 239"/>
                <a:gd name="T42" fmla="*/ 226 w 266"/>
                <a:gd name="T43" fmla="*/ 173 h 239"/>
                <a:gd name="T44" fmla="*/ 199 w 266"/>
                <a:gd name="T45" fmla="*/ 173 h 239"/>
                <a:gd name="T46" fmla="*/ 199 w 266"/>
                <a:gd name="T47" fmla="*/ 133 h 239"/>
                <a:gd name="T48" fmla="*/ 159 w 266"/>
                <a:gd name="T49" fmla="*/ 133 h 239"/>
                <a:gd name="T50" fmla="*/ 159 w 266"/>
                <a:gd name="T51" fmla="*/ 106 h 239"/>
                <a:gd name="T52" fmla="*/ 199 w 266"/>
                <a:gd name="T53" fmla="*/ 106 h 239"/>
                <a:gd name="T54" fmla="*/ 199 w 266"/>
                <a:gd name="T55" fmla="*/ 66 h 239"/>
                <a:gd name="T56" fmla="*/ 226 w 266"/>
                <a:gd name="T57" fmla="*/ 66 h 239"/>
                <a:gd name="T58" fmla="*/ 226 w 266"/>
                <a:gd name="T59" fmla="*/ 106 h 239"/>
                <a:gd name="T60" fmla="*/ 266 w 266"/>
                <a:gd name="T61" fmla="*/ 10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239">
                  <a:moveTo>
                    <a:pt x="213" y="211"/>
                  </a:moveTo>
                  <a:cubicBezTo>
                    <a:pt x="213" y="219"/>
                    <a:pt x="213" y="239"/>
                    <a:pt x="213" y="239"/>
                  </a:cubicBezTo>
                  <a:cubicBezTo>
                    <a:pt x="0" y="239"/>
                    <a:pt x="0" y="239"/>
                    <a:pt x="0" y="239"/>
                  </a:cubicBezTo>
                  <a:cubicBezTo>
                    <a:pt x="0" y="186"/>
                    <a:pt x="0" y="186"/>
                    <a:pt x="0" y="186"/>
                  </a:cubicBezTo>
                  <a:cubicBezTo>
                    <a:pt x="8" y="182"/>
                    <a:pt x="18" y="180"/>
                    <a:pt x="21" y="179"/>
                  </a:cubicBezTo>
                  <a:cubicBezTo>
                    <a:pt x="54" y="167"/>
                    <a:pt x="65" y="157"/>
                    <a:pt x="65" y="135"/>
                  </a:cubicBezTo>
                  <a:cubicBezTo>
                    <a:pt x="65" y="122"/>
                    <a:pt x="55" y="126"/>
                    <a:pt x="51" y="103"/>
                  </a:cubicBezTo>
                  <a:cubicBezTo>
                    <a:pt x="48" y="93"/>
                    <a:pt x="40" y="103"/>
                    <a:pt x="38" y="80"/>
                  </a:cubicBezTo>
                  <a:cubicBezTo>
                    <a:pt x="38" y="71"/>
                    <a:pt x="43" y="69"/>
                    <a:pt x="43" y="69"/>
                  </a:cubicBezTo>
                  <a:cubicBezTo>
                    <a:pt x="43" y="69"/>
                    <a:pt x="41" y="56"/>
                    <a:pt x="39" y="46"/>
                  </a:cubicBezTo>
                  <a:cubicBezTo>
                    <a:pt x="38" y="33"/>
                    <a:pt x="47" y="0"/>
                    <a:pt x="93" y="0"/>
                  </a:cubicBezTo>
                  <a:cubicBezTo>
                    <a:pt x="139" y="0"/>
                    <a:pt x="147" y="33"/>
                    <a:pt x="146" y="46"/>
                  </a:cubicBezTo>
                  <a:cubicBezTo>
                    <a:pt x="145" y="56"/>
                    <a:pt x="142" y="69"/>
                    <a:pt x="142" y="69"/>
                  </a:cubicBezTo>
                  <a:cubicBezTo>
                    <a:pt x="142" y="69"/>
                    <a:pt x="148" y="71"/>
                    <a:pt x="148" y="80"/>
                  </a:cubicBezTo>
                  <a:cubicBezTo>
                    <a:pt x="146" y="103"/>
                    <a:pt x="137" y="93"/>
                    <a:pt x="135" y="103"/>
                  </a:cubicBezTo>
                  <a:cubicBezTo>
                    <a:pt x="131" y="126"/>
                    <a:pt x="121" y="122"/>
                    <a:pt x="121" y="135"/>
                  </a:cubicBezTo>
                  <a:cubicBezTo>
                    <a:pt x="121" y="157"/>
                    <a:pt x="131" y="167"/>
                    <a:pt x="164" y="179"/>
                  </a:cubicBezTo>
                  <a:cubicBezTo>
                    <a:pt x="197" y="191"/>
                    <a:pt x="213" y="203"/>
                    <a:pt x="213" y="211"/>
                  </a:cubicBezTo>
                  <a:close/>
                  <a:moveTo>
                    <a:pt x="266" y="106"/>
                  </a:moveTo>
                  <a:cubicBezTo>
                    <a:pt x="266" y="133"/>
                    <a:pt x="266" y="133"/>
                    <a:pt x="266" y="133"/>
                  </a:cubicBezTo>
                  <a:cubicBezTo>
                    <a:pt x="226" y="133"/>
                    <a:pt x="226" y="133"/>
                    <a:pt x="226" y="133"/>
                  </a:cubicBezTo>
                  <a:cubicBezTo>
                    <a:pt x="226" y="173"/>
                    <a:pt x="226" y="173"/>
                    <a:pt x="226" y="173"/>
                  </a:cubicBezTo>
                  <a:cubicBezTo>
                    <a:pt x="199" y="173"/>
                    <a:pt x="199" y="173"/>
                    <a:pt x="199" y="173"/>
                  </a:cubicBezTo>
                  <a:cubicBezTo>
                    <a:pt x="199" y="133"/>
                    <a:pt x="199" y="133"/>
                    <a:pt x="199" y="133"/>
                  </a:cubicBezTo>
                  <a:cubicBezTo>
                    <a:pt x="159" y="133"/>
                    <a:pt x="159" y="133"/>
                    <a:pt x="159" y="133"/>
                  </a:cubicBezTo>
                  <a:cubicBezTo>
                    <a:pt x="159" y="106"/>
                    <a:pt x="159" y="106"/>
                    <a:pt x="159" y="106"/>
                  </a:cubicBezTo>
                  <a:cubicBezTo>
                    <a:pt x="199" y="106"/>
                    <a:pt x="199" y="106"/>
                    <a:pt x="199" y="106"/>
                  </a:cubicBezTo>
                  <a:cubicBezTo>
                    <a:pt x="199" y="66"/>
                    <a:pt x="199" y="66"/>
                    <a:pt x="199" y="66"/>
                  </a:cubicBezTo>
                  <a:cubicBezTo>
                    <a:pt x="226" y="66"/>
                    <a:pt x="226" y="66"/>
                    <a:pt x="226" y="66"/>
                  </a:cubicBezTo>
                  <a:cubicBezTo>
                    <a:pt x="226" y="106"/>
                    <a:pt x="226" y="106"/>
                    <a:pt x="226" y="106"/>
                  </a:cubicBezTo>
                  <a:lnTo>
                    <a:pt x="266" y="106"/>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6" name="Group 5"/>
          <p:cNvGrpSpPr/>
          <p:nvPr/>
        </p:nvGrpSpPr>
        <p:grpSpPr>
          <a:xfrm>
            <a:off x="3095948" y="2884213"/>
            <a:ext cx="262890" cy="262890"/>
            <a:chOff x="3095948" y="2884213"/>
            <a:chExt cx="262890" cy="262890"/>
          </a:xfrm>
        </p:grpSpPr>
        <p:sp>
          <p:nvSpPr>
            <p:cNvPr id="27" name="Oval 26"/>
            <p:cNvSpPr/>
            <p:nvPr/>
          </p:nvSpPr>
          <p:spPr>
            <a:xfrm>
              <a:off x="3095948" y="2884213"/>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6"/>
            <p:cNvSpPr>
              <a:spLocks noEditPoints="1"/>
            </p:cNvSpPr>
            <p:nvPr/>
          </p:nvSpPr>
          <p:spPr bwMode="auto">
            <a:xfrm>
              <a:off x="3165325" y="2946297"/>
              <a:ext cx="136200" cy="137134"/>
            </a:xfrm>
            <a:custGeom>
              <a:avLst/>
              <a:gdLst>
                <a:gd name="T0" fmla="*/ 0 w 221"/>
                <a:gd name="T1" fmla="*/ 83 h 222"/>
                <a:gd name="T2" fmla="*/ 11 w 221"/>
                <a:gd name="T3" fmla="*/ 54 h 222"/>
                <a:gd name="T4" fmla="*/ 43 w 221"/>
                <a:gd name="T5" fmla="*/ 62 h 222"/>
                <a:gd name="T6" fmla="*/ 51 w 221"/>
                <a:gd name="T7" fmla="*/ 52 h 222"/>
                <a:gd name="T8" fmla="*/ 60 w 221"/>
                <a:gd name="T9" fmla="*/ 44 h 222"/>
                <a:gd name="T10" fmla="*/ 52 w 221"/>
                <a:gd name="T11" fmla="*/ 13 h 222"/>
                <a:gd name="T12" fmla="*/ 80 w 221"/>
                <a:gd name="T13" fmla="*/ 1 h 222"/>
                <a:gd name="T14" fmla="*/ 97 w 221"/>
                <a:gd name="T15" fmla="*/ 29 h 222"/>
                <a:gd name="T16" fmla="*/ 103 w 221"/>
                <a:gd name="T17" fmla="*/ 28 h 222"/>
                <a:gd name="T18" fmla="*/ 110 w 221"/>
                <a:gd name="T19" fmla="*/ 28 h 222"/>
                <a:gd name="T20" fmla="*/ 122 w 221"/>
                <a:gd name="T21" fmla="*/ 29 h 222"/>
                <a:gd name="T22" fmla="*/ 138 w 221"/>
                <a:gd name="T23" fmla="*/ 0 h 222"/>
                <a:gd name="T24" fmla="*/ 167 w 221"/>
                <a:gd name="T25" fmla="*/ 12 h 222"/>
                <a:gd name="T26" fmla="*/ 159 w 221"/>
                <a:gd name="T27" fmla="*/ 44 h 222"/>
                <a:gd name="T28" fmla="*/ 169 w 221"/>
                <a:gd name="T29" fmla="*/ 52 h 222"/>
                <a:gd name="T30" fmla="*/ 177 w 221"/>
                <a:gd name="T31" fmla="*/ 61 h 222"/>
                <a:gd name="T32" fmla="*/ 209 w 221"/>
                <a:gd name="T33" fmla="*/ 53 h 222"/>
                <a:gd name="T34" fmla="*/ 221 w 221"/>
                <a:gd name="T35" fmla="*/ 81 h 222"/>
                <a:gd name="T36" fmla="*/ 192 w 221"/>
                <a:gd name="T37" fmla="*/ 98 h 222"/>
                <a:gd name="T38" fmla="*/ 193 w 221"/>
                <a:gd name="T39" fmla="*/ 104 h 222"/>
                <a:gd name="T40" fmla="*/ 193 w 221"/>
                <a:gd name="T41" fmla="*/ 111 h 222"/>
                <a:gd name="T42" fmla="*/ 193 w 221"/>
                <a:gd name="T43" fmla="*/ 123 h 222"/>
                <a:gd name="T44" fmla="*/ 221 w 221"/>
                <a:gd name="T45" fmla="*/ 139 h 222"/>
                <a:gd name="T46" fmla="*/ 210 w 221"/>
                <a:gd name="T47" fmla="*/ 168 h 222"/>
                <a:gd name="T48" fmla="*/ 178 w 221"/>
                <a:gd name="T49" fmla="*/ 160 h 222"/>
                <a:gd name="T50" fmla="*/ 169 w 221"/>
                <a:gd name="T51" fmla="*/ 170 h 222"/>
                <a:gd name="T52" fmla="*/ 160 w 221"/>
                <a:gd name="T53" fmla="*/ 178 h 222"/>
                <a:gd name="T54" fmla="*/ 169 w 221"/>
                <a:gd name="T55" fmla="*/ 209 h 222"/>
                <a:gd name="T56" fmla="*/ 141 w 221"/>
                <a:gd name="T57" fmla="*/ 221 h 222"/>
                <a:gd name="T58" fmla="*/ 124 w 221"/>
                <a:gd name="T59" fmla="*/ 193 h 222"/>
                <a:gd name="T60" fmla="*/ 117 w 221"/>
                <a:gd name="T61" fmla="*/ 194 h 222"/>
                <a:gd name="T62" fmla="*/ 110 w 221"/>
                <a:gd name="T63" fmla="*/ 194 h 222"/>
                <a:gd name="T64" fmla="*/ 99 w 221"/>
                <a:gd name="T65" fmla="*/ 193 h 222"/>
                <a:gd name="T66" fmla="*/ 82 w 221"/>
                <a:gd name="T67" fmla="*/ 222 h 222"/>
                <a:gd name="T68" fmla="*/ 54 w 221"/>
                <a:gd name="T69" fmla="*/ 210 h 222"/>
                <a:gd name="T70" fmla="*/ 62 w 221"/>
                <a:gd name="T71" fmla="*/ 178 h 222"/>
                <a:gd name="T72" fmla="*/ 52 w 221"/>
                <a:gd name="T73" fmla="*/ 170 h 222"/>
                <a:gd name="T74" fmla="*/ 44 w 221"/>
                <a:gd name="T75" fmla="*/ 161 h 222"/>
                <a:gd name="T76" fmla="*/ 12 w 221"/>
                <a:gd name="T77" fmla="*/ 169 h 222"/>
                <a:gd name="T78" fmla="*/ 0 w 221"/>
                <a:gd name="T79" fmla="*/ 141 h 222"/>
                <a:gd name="T80" fmla="*/ 28 w 221"/>
                <a:gd name="T81" fmla="*/ 124 h 222"/>
                <a:gd name="T82" fmla="*/ 27 w 221"/>
                <a:gd name="T83" fmla="*/ 118 h 222"/>
                <a:gd name="T84" fmla="*/ 27 w 221"/>
                <a:gd name="T85" fmla="*/ 111 h 222"/>
                <a:gd name="T86" fmla="*/ 28 w 221"/>
                <a:gd name="T87" fmla="*/ 99 h 222"/>
                <a:gd name="T88" fmla="*/ 0 w 221"/>
                <a:gd name="T89" fmla="*/ 83 h 222"/>
                <a:gd name="T90" fmla="*/ 69 w 221"/>
                <a:gd name="T91" fmla="*/ 111 h 222"/>
                <a:gd name="T92" fmla="*/ 72 w 221"/>
                <a:gd name="T93" fmla="*/ 126 h 222"/>
                <a:gd name="T94" fmla="*/ 80 w 221"/>
                <a:gd name="T95" fmla="*/ 140 h 222"/>
                <a:gd name="T96" fmla="*/ 93 w 221"/>
                <a:gd name="T97" fmla="*/ 149 h 222"/>
                <a:gd name="T98" fmla="*/ 110 w 221"/>
                <a:gd name="T99" fmla="*/ 153 h 222"/>
                <a:gd name="T100" fmla="*/ 125 w 221"/>
                <a:gd name="T101" fmla="*/ 150 h 222"/>
                <a:gd name="T102" fmla="*/ 139 w 221"/>
                <a:gd name="T103" fmla="*/ 141 h 222"/>
                <a:gd name="T104" fmla="*/ 148 w 221"/>
                <a:gd name="T105" fmla="*/ 128 h 222"/>
                <a:gd name="T106" fmla="*/ 152 w 221"/>
                <a:gd name="T107" fmla="*/ 111 h 222"/>
                <a:gd name="T108" fmla="*/ 149 w 221"/>
                <a:gd name="T109" fmla="*/ 96 h 222"/>
                <a:gd name="T110" fmla="*/ 141 w 221"/>
                <a:gd name="T111" fmla="*/ 82 h 222"/>
                <a:gd name="T112" fmla="*/ 127 w 221"/>
                <a:gd name="T113" fmla="*/ 73 h 222"/>
                <a:gd name="T114" fmla="*/ 110 w 221"/>
                <a:gd name="T115" fmla="*/ 69 h 222"/>
                <a:gd name="T116" fmla="*/ 95 w 221"/>
                <a:gd name="T117" fmla="*/ 72 h 222"/>
                <a:gd name="T118" fmla="*/ 82 w 221"/>
                <a:gd name="T119" fmla="*/ 81 h 222"/>
                <a:gd name="T120" fmla="*/ 72 w 221"/>
                <a:gd name="T121" fmla="*/ 94 h 222"/>
                <a:gd name="T122" fmla="*/ 69 w 221"/>
                <a:gd name="T123" fmla="*/ 1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222">
                  <a:moveTo>
                    <a:pt x="0" y="83"/>
                  </a:moveTo>
                  <a:cubicBezTo>
                    <a:pt x="2" y="74"/>
                    <a:pt x="6" y="64"/>
                    <a:pt x="11" y="54"/>
                  </a:cubicBezTo>
                  <a:cubicBezTo>
                    <a:pt x="43" y="62"/>
                    <a:pt x="43" y="62"/>
                    <a:pt x="43" y="62"/>
                  </a:cubicBezTo>
                  <a:cubicBezTo>
                    <a:pt x="45" y="59"/>
                    <a:pt x="48" y="55"/>
                    <a:pt x="51" y="52"/>
                  </a:cubicBezTo>
                  <a:cubicBezTo>
                    <a:pt x="54" y="49"/>
                    <a:pt x="57" y="47"/>
                    <a:pt x="60" y="44"/>
                  </a:cubicBezTo>
                  <a:cubicBezTo>
                    <a:pt x="52" y="13"/>
                    <a:pt x="52" y="13"/>
                    <a:pt x="52" y="13"/>
                  </a:cubicBezTo>
                  <a:cubicBezTo>
                    <a:pt x="61" y="7"/>
                    <a:pt x="70" y="3"/>
                    <a:pt x="80" y="1"/>
                  </a:cubicBezTo>
                  <a:cubicBezTo>
                    <a:pt x="97" y="29"/>
                    <a:pt x="97" y="29"/>
                    <a:pt x="97" y="29"/>
                  </a:cubicBezTo>
                  <a:cubicBezTo>
                    <a:pt x="99" y="29"/>
                    <a:pt x="101" y="28"/>
                    <a:pt x="103" y="28"/>
                  </a:cubicBezTo>
                  <a:cubicBezTo>
                    <a:pt x="105" y="28"/>
                    <a:pt x="108" y="28"/>
                    <a:pt x="110" y="28"/>
                  </a:cubicBezTo>
                  <a:cubicBezTo>
                    <a:pt x="114" y="28"/>
                    <a:pt x="118" y="28"/>
                    <a:pt x="122" y="29"/>
                  </a:cubicBezTo>
                  <a:cubicBezTo>
                    <a:pt x="138" y="0"/>
                    <a:pt x="138" y="0"/>
                    <a:pt x="138" y="0"/>
                  </a:cubicBezTo>
                  <a:cubicBezTo>
                    <a:pt x="147" y="2"/>
                    <a:pt x="157" y="6"/>
                    <a:pt x="167" y="12"/>
                  </a:cubicBezTo>
                  <a:cubicBezTo>
                    <a:pt x="159" y="44"/>
                    <a:pt x="159" y="44"/>
                    <a:pt x="159" y="44"/>
                  </a:cubicBezTo>
                  <a:cubicBezTo>
                    <a:pt x="163" y="46"/>
                    <a:pt x="166" y="49"/>
                    <a:pt x="169" y="52"/>
                  </a:cubicBezTo>
                  <a:cubicBezTo>
                    <a:pt x="172" y="55"/>
                    <a:pt x="175" y="58"/>
                    <a:pt x="177" y="61"/>
                  </a:cubicBezTo>
                  <a:cubicBezTo>
                    <a:pt x="209" y="53"/>
                    <a:pt x="209" y="53"/>
                    <a:pt x="209" y="53"/>
                  </a:cubicBezTo>
                  <a:cubicBezTo>
                    <a:pt x="214" y="61"/>
                    <a:pt x="218" y="71"/>
                    <a:pt x="221" y="81"/>
                  </a:cubicBezTo>
                  <a:cubicBezTo>
                    <a:pt x="192" y="98"/>
                    <a:pt x="192" y="98"/>
                    <a:pt x="192" y="98"/>
                  </a:cubicBezTo>
                  <a:cubicBezTo>
                    <a:pt x="193" y="100"/>
                    <a:pt x="193" y="102"/>
                    <a:pt x="193" y="104"/>
                  </a:cubicBezTo>
                  <a:cubicBezTo>
                    <a:pt x="193" y="106"/>
                    <a:pt x="193" y="108"/>
                    <a:pt x="193" y="111"/>
                  </a:cubicBezTo>
                  <a:cubicBezTo>
                    <a:pt x="193" y="115"/>
                    <a:pt x="193" y="119"/>
                    <a:pt x="193" y="123"/>
                  </a:cubicBezTo>
                  <a:cubicBezTo>
                    <a:pt x="221" y="139"/>
                    <a:pt x="221" y="139"/>
                    <a:pt x="221" y="139"/>
                  </a:cubicBezTo>
                  <a:cubicBezTo>
                    <a:pt x="219" y="148"/>
                    <a:pt x="215" y="158"/>
                    <a:pt x="210" y="168"/>
                  </a:cubicBezTo>
                  <a:cubicBezTo>
                    <a:pt x="178" y="160"/>
                    <a:pt x="178" y="160"/>
                    <a:pt x="178" y="160"/>
                  </a:cubicBezTo>
                  <a:cubicBezTo>
                    <a:pt x="175" y="163"/>
                    <a:pt x="172" y="167"/>
                    <a:pt x="169" y="170"/>
                  </a:cubicBezTo>
                  <a:cubicBezTo>
                    <a:pt x="167" y="173"/>
                    <a:pt x="164" y="175"/>
                    <a:pt x="160" y="178"/>
                  </a:cubicBezTo>
                  <a:cubicBezTo>
                    <a:pt x="169" y="209"/>
                    <a:pt x="169" y="209"/>
                    <a:pt x="169" y="209"/>
                  </a:cubicBezTo>
                  <a:cubicBezTo>
                    <a:pt x="160" y="215"/>
                    <a:pt x="151" y="219"/>
                    <a:pt x="141" y="221"/>
                  </a:cubicBezTo>
                  <a:cubicBezTo>
                    <a:pt x="124" y="193"/>
                    <a:pt x="124" y="193"/>
                    <a:pt x="124" y="193"/>
                  </a:cubicBezTo>
                  <a:cubicBezTo>
                    <a:pt x="122" y="193"/>
                    <a:pt x="120" y="194"/>
                    <a:pt x="117" y="194"/>
                  </a:cubicBezTo>
                  <a:cubicBezTo>
                    <a:pt x="115" y="194"/>
                    <a:pt x="113" y="194"/>
                    <a:pt x="110" y="194"/>
                  </a:cubicBezTo>
                  <a:cubicBezTo>
                    <a:pt x="106" y="194"/>
                    <a:pt x="103" y="194"/>
                    <a:pt x="99" y="193"/>
                  </a:cubicBezTo>
                  <a:cubicBezTo>
                    <a:pt x="82" y="222"/>
                    <a:pt x="82" y="222"/>
                    <a:pt x="82" y="222"/>
                  </a:cubicBezTo>
                  <a:cubicBezTo>
                    <a:pt x="73" y="220"/>
                    <a:pt x="64" y="216"/>
                    <a:pt x="54" y="210"/>
                  </a:cubicBezTo>
                  <a:cubicBezTo>
                    <a:pt x="62" y="178"/>
                    <a:pt x="62" y="178"/>
                    <a:pt x="62" y="178"/>
                  </a:cubicBezTo>
                  <a:cubicBezTo>
                    <a:pt x="58" y="176"/>
                    <a:pt x="55" y="173"/>
                    <a:pt x="52" y="170"/>
                  </a:cubicBezTo>
                  <a:cubicBezTo>
                    <a:pt x="49" y="167"/>
                    <a:pt x="46" y="164"/>
                    <a:pt x="44" y="161"/>
                  </a:cubicBezTo>
                  <a:cubicBezTo>
                    <a:pt x="12" y="169"/>
                    <a:pt x="12" y="169"/>
                    <a:pt x="12" y="169"/>
                  </a:cubicBezTo>
                  <a:cubicBezTo>
                    <a:pt x="7" y="161"/>
                    <a:pt x="3" y="151"/>
                    <a:pt x="0" y="141"/>
                  </a:cubicBezTo>
                  <a:cubicBezTo>
                    <a:pt x="28" y="124"/>
                    <a:pt x="28" y="124"/>
                    <a:pt x="28" y="124"/>
                  </a:cubicBezTo>
                  <a:cubicBezTo>
                    <a:pt x="28" y="122"/>
                    <a:pt x="28" y="120"/>
                    <a:pt x="27" y="118"/>
                  </a:cubicBezTo>
                  <a:cubicBezTo>
                    <a:pt x="27" y="116"/>
                    <a:pt x="27" y="114"/>
                    <a:pt x="27" y="111"/>
                  </a:cubicBezTo>
                  <a:cubicBezTo>
                    <a:pt x="27" y="107"/>
                    <a:pt x="27" y="103"/>
                    <a:pt x="28" y="99"/>
                  </a:cubicBezTo>
                  <a:lnTo>
                    <a:pt x="0" y="83"/>
                  </a:lnTo>
                  <a:close/>
                  <a:moveTo>
                    <a:pt x="69" y="111"/>
                  </a:moveTo>
                  <a:cubicBezTo>
                    <a:pt x="69" y="116"/>
                    <a:pt x="70" y="121"/>
                    <a:pt x="72" y="126"/>
                  </a:cubicBezTo>
                  <a:cubicBezTo>
                    <a:pt x="74" y="131"/>
                    <a:pt x="76" y="136"/>
                    <a:pt x="80" y="140"/>
                  </a:cubicBezTo>
                  <a:cubicBezTo>
                    <a:pt x="84" y="144"/>
                    <a:pt x="88" y="147"/>
                    <a:pt x="93" y="149"/>
                  </a:cubicBezTo>
                  <a:cubicBezTo>
                    <a:pt x="98" y="151"/>
                    <a:pt x="104" y="153"/>
                    <a:pt x="110" y="153"/>
                  </a:cubicBezTo>
                  <a:cubicBezTo>
                    <a:pt x="115" y="153"/>
                    <a:pt x="120" y="152"/>
                    <a:pt x="125" y="150"/>
                  </a:cubicBezTo>
                  <a:cubicBezTo>
                    <a:pt x="130" y="148"/>
                    <a:pt x="135" y="145"/>
                    <a:pt x="139" y="141"/>
                  </a:cubicBezTo>
                  <a:cubicBezTo>
                    <a:pt x="143" y="138"/>
                    <a:pt x="146" y="133"/>
                    <a:pt x="148" y="128"/>
                  </a:cubicBezTo>
                  <a:cubicBezTo>
                    <a:pt x="151" y="123"/>
                    <a:pt x="152" y="117"/>
                    <a:pt x="152" y="111"/>
                  </a:cubicBezTo>
                  <a:cubicBezTo>
                    <a:pt x="152" y="106"/>
                    <a:pt x="151" y="101"/>
                    <a:pt x="149" y="96"/>
                  </a:cubicBezTo>
                  <a:cubicBezTo>
                    <a:pt x="147" y="91"/>
                    <a:pt x="144" y="86"/>
                    <a:pt x="141" y="82"/>
                  </a:cubicBezTo>
                  <a:cubicBezTo>
                    <a:pt x="137" y="78"/>
                    <a:pt x="132" y="75"/>
                    <a:pt x="127" y="73"/>
                  </a:cubicBezTo>
                  <a:cubicBezTo>
                    <a:pt x="122" y="71"/>
                    <a:pt x="117" y="69"/>
                    <a:pt x="110" y="69"/>
                  </a:cubicBezTo>
                  <a:cubicBezTo>
                    <a:pt x="105" y="69"/>
                    <a:pt x="100" y="70"/>
                    <a:pt x="95" y="72"/>
                  </a:cubicBezTo>
                  <a:cubicBezTo>
                    <a:pt x="90" y="74"/>
                    <a:pt x="86" y="77"/>
                    <a:pt x="82" y="81"/>
                  </a:cubicBezTo>
                  <a:cubicBezTo>
                    <a:pt x="78" y="84"/>
                    <a:pt x="75" y="89"/>
                    <a:pt x="72" y="94"/>
                  </a:cubicBezTo>
                  <a:cubicBezTo>
                    <a:pt x="70" y="99"/>
                    <a:pt x="69" y="105"/>
                    <a:pt x="69" y="111"/>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4" name="Group 3"/>
          <p:cNvGrpSpPr/>
          <p:nvPr/>
        </p:nvGrpSpPr>
        <p:grpSpPr>
          <a:xfrm>
            <a:off x="3095948" y="3541539"/>
            <a:ext cx="262890" cy="262890"/>
            <a:chOff x="3095948" y="3541539"/>
            <a:chExt cx="262890" cy="262890"/>
          </a:xfrm>
        </p:grpSpPr>
        <p:sp>
          <p:nvSpPr>
            <p:cNvPr id="29" name="Oval 28"/>
            <p:cNvSpPr/>
            <p:nvPr/>
          </p:nvSpPr>
          <p:spPr>
            <a:xfrm>
              <a:off x="3095948" y="3541539"/>
              <a:ext cx="262890" cy="262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98"/>
            <p:cNvSpPr>
              <a:spLocks noEditPoints="1"/>
            </p:cNvSpPr>
            <p:nvPr/>
          </p:nvSpPr>
          <p:spPr bwMode="auto">
            <a:xfrm>
              <a:off x="3166024" y="3613260"/>
              <a:ext cx="134802" cy="116108"/>
            </a:xfrm>
            <a:custGeom>
              <a:avLst/>
              <a:gdLst>
                <a:gd name="T0" fmla="*/ 37 w 208"/>
                <a:gd name="T1" fmla="*/ 79 h 179"/>
                <a:gd name="T2" fmla="*/ 63 w 208"/>
                <a:gd name="T3" fmla="*/ 82 h 179"/>
                <a:gd name="T4" fmla="*/ 76 w 208"/>
                <a:gd name="T5" fmla="*/ 64 h 179"/>
                <a:gd name="T6" fmla="*/ 138 w 208"/>
                <a:gd name="T7" fmla="*/ 75 h 179"/>
                <a:gd name="T8" fmla="*/ 156 w 208"/>
                <a:gd name="T9" fmla="*/ 85 h 179"/>
                <a:gd name="T10" fmla="*/ 177 w 208"/>
                <a:gd name="T11" fmla="*/ 64 h 179"/>
                <a:gd name="T12" fmla="*/ 205 w 208"/>
                <a:gd name="T13" fmla="*/ 67 h 179"/>
                <a:gd name="T14" fmla="*/ 207 w 208"/>
                <a:gd name="T15" fmla="*/ 79 h 179"/>
                <a:gd name="T16" fmla="*/ 202 w 208"/>
                <a:gd name="T17" fmla="*/ 84 h 179"/>
                <a:gd name="T18" fmla="*/ 177 w 208"/>
                <a:gd name="T19" fmla="*/ 168 h 179"/>
                <a:gd name="T20" fmla="*/ 171 w 208"/>
                <a:gd name="T21" fmla="*/ 177 h 179"/>
                <a:gd name="T22" fmla="*/ 42 w 208"/>
                <a:gd name="T23" fmla="*/ 179 h 179"/>
                <a:gd name="T24" fmla="*/ 34 w 208"/>
                <a:gd name="T25" fmla="*/ 174 h 179"/>
                <a:gd name="T26" fmla="*/ 11 w 208"/>
                <a:gd name="T27" fmla="*/ 85 h 179"/>
                <a:gd name="T28" fmla="*/ 3 w 208"/>
                <a:gd name="T29" fmla="*/ 82 h 179"/>
                <a:gd name="T30" fmla="*/ 0 w 208"/>
                <a:gd name="T31" fmla="*/ 75 h 179"/>
                <a:gd name="T32" fmla="*/ 11 w 208"/>
                <a:gd name="T33" fmla="*/ 64 h 179"/>
                <a:gd name="T34" fmla="*/ 42 w 208"/>
                <a:gd name="T35" fmla="*/ 64 h 179"/>
                <a:gd name="T36" fmla="*/ 43 w 208"/>
                <a:gd name="T37" fmla="*/ 59 h 179"/>
                <a:gd name="T38" fmla="*/ 78 w 208"/>
                <a:gd name="T39" fmla="*/ 1 h 179"/>
                <a:gd name="T40" fmla="*/ 87 w 208"/>
                <a:gd name="T41" fmla="*/ 1 h 179"/>
                <a:gd name="T42" fmla="*/ 93 w 208"/>
                <a:gd name="T43" fmla="*/ 6 h 179"/>
                <a:gd name="T44" fmla="*/ 92 w 208"/>
                <a:gd name="T45" fmla="*/ 16 h 179"/>
                <a:gd name="T46" fmla="*/ 52 w 208"/>
                <a:gd name="T47" fmla="*/ 75 h 179"/>
                <a:gd name="T48" fmla="*/ 42 w 208"/>
                <a:gd name="T49" fmla="*/ 64 h 179"/>
                <a:gd name="T50" fmla="*/ 54 w 208"/>
                <a:gd name="T51" fmla="*/ 156 h 179"/>
                <a:gd name="T52" fmla="*/ 61 w 208"/>
                <a:gd name="T53" fmla="*/ 156 h 179"/>
                <a:gd name="T54" fmla="*/ 62 w 208"/>
                <a:gd name="T55" fmla="*/ 111 h 179"/>
                <a:gd name="T56" fmla="*/ 57 w 208"/>
                <a:gd name="T57" fmla="*/ 106 h 179"/>
                <a:gd name="T58" fmla="*/ 52 w 208"/>
                <a:gd name="T59" fmla="*/ 111 h 179"/>
                <a:gd name="T60" fmla="*/ 83 w 208"/>
                <a:gd name="T61" fmla="*/ 153 h 179"/>
                <a:gd name="T62" fmla="*/ 88 w 208"/>
                <a:gd name="T63" fmla="*/ 158 h 179"/>
                <a:gd name="T64" fmla="*/ 94 w 208"/>
                <a:gd name="T65" fmla="*/ 153 h 179"/>
                <a:gd name="T66" fmla="*/ 92 w 208"/>
                <a:gd name="T67" fmla="*/ 107 h 179"/>
                <a:gd name="T68" fmla="*/ 85 w 208"/>
                <a:gd name="T69" fmla="*/ 107 h 179"/>
                <a:gd name="T70" fmla="*/ 83 w 208"/>
                <a:gd name="T71" fmla="*/ 153 h 179"/>
                <a:gd name="T72" fmla="*/ 115 w 208"/>
                <a:gd name="T73" fmla="*/ 6 h 179"/>
                <a:gd name="T74" fmla="*/ 121 w 208"/>
                <a:gd name="T75" fmla="*/ 1 h 179"/>
                <a:gd name="T76" fmla="*/ 130 w 208"/>
                <a:gd name="T77" fmla="*/ 1 h 179"/>
                <a:gd name="T78" fmla="*/ 165 w 208"/>
                <a:gd name="T79" fmla="*/ 59 h 179"/>
                <a:gd name="T80" fmla="*/ 167 w 208"/>
                <a:gd name="T81" fmla="*/ 64 h 179"/>
                <a:gd name="T82" fmla="*/ 156 w 208"/>
                <a:gd name="T83" fmla="*/ 75 h 179"/>
                <a:gd name="T84" fmla="*/ 116 w 208"/>
                <a:gd name="T85" fmla="*/ 16 h 179"/>
                <a:gd name="T86" fmla="*/ 115 w 208"/>
                <a:gd name="T87" fmla="*/ 153 h 179"/>
                <a:gd name="T88" fmla="*/ 120 w 208"/>
                <a:gd name="T89" fmla="*/ 158 h 179"/>
                <a:gd name="T90" fmla="*/ 125 w 208"/>
                <a:gd name="T91" fmla="*/ 153 h 179"/>
                <a:gd name="T92" fmla="*/ 123 w 208"/>
                <a:gd name="T93" fmla="*/ 107 h 179"/>
                <a:gd name="T94" fmla="*/ 116 w 208"/>
                <a:gd name="T95" fmla="*/ 107 h 179"/>
                <a:gd name="T96" fmla="*/ 115 w 208"/>
                <a:gd name="T97" fmla="*/ 153 h 179"/>
                <a:gd name="T98" fmla="*/ 147 w 208"/>
                <a:gd name="T99" fmla="*/ 156 h 179"/>
                <a:gd name="T100" fmla="*/ 155 w 208"/>
                <a:gd name="T101" fmla="*/ 156 h 179"/>
                <a:gd name="T102" fmla="*/ 156 w 208"/>
                <a:gd name="T103" fmla="*/ 111 h 179"/>
                <a:gd name="T104" fmla="*/ 151 w 208"/>
                <a:gd name="T105" fmla="*/ 106 h 179"/>
                <a:gd name="T106" fmla="*/ 146 w 208"/>
                <a:gd name="T107" fmla="*/ 11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 h="179">
                  <a:moveTo>
                    <a:pt x="31" y="64"/>
                  </a:moveTo>
                  <a:cubicBezTo>
                    <a:pt x="31" y="70"/>
                    <a:pt x="33" y="75"/>
                    <a:pt x="37" y="79"/>
                  </a:cubicBezTo>
                  <a:cubicBezTo>
                    <a:pt x="41" y="83"/>
                    <a:pt x="46" y="85"/>
                    <a:pt x="52" y="85"/>
                  </a:cubicBezTo>
                  <a:cubicBezTo>
                    <a:pt x="56" y="85"/>
                    <a:pt x="59" y="84"/>
                    <a:pt x="63" y="82"/>
                  </a:cubicBezTo>
                  <a:cubicBezTo>
                    <a:pt x="66" y="81"/>
                    <a:pt x="68" y="78"/>
                    <a:pt x="70" y="75"/>
                  </a:cubicBezTo>
                  <a:cubicBezTo>
                    <a:pt x="76" y="64"/>
                    <a:pt x="76" y="64"/>
                    <a:pt x="76" y="64"/>
                  </a:cubicBezTo>
                  <a:cubicBezTo>
                    <a:pt x="132" y="64"/>
                    <a:pt x="132" y="64"/>
                    <a:pt x="132" y="64"/>
                  </a:cubicBezTo>
                  <a:cubicBezTo>
                    <a:pt x="138" y="75"/>
                    <a:pt x="138" y="75"/>
                    <a:pt x="138" y="75"/>
                  </a:cubicBezTo>
                  <a:cubicBezTo>
                    <a:pt x="140" y="78"/>
                    <a:pt x="143" y="81"/>
                    <a:pt x="146" y="82"/>
                  </a:cubicBezTo>
                  <a:cubicBezTo>
                    <a:pt x="149" y="84"/>
                    <a:pt x="152" y="85"/>
                    <a:pt x="156" y="85"/>
                  </a:cubicBezTo>
                  <a:cubicBezTo>
                    <a:pt x="162" y="85"/>
                    <a:pt x="167" y="83"/>
                    <a:pt x="171" y="79"/>
                  </a:cubicBezTo>
                  <a:cubicBezTo>
                    <a:pt x="175" y="75"/>
                    <a:pt x="177" y="70"/>
                    <a:pt x="177" y="64"/>
                  </a:cubicBezTo>
                  <a:cubicBezTo>
                    <a:pt x="198" y="64"/>
                    <a:pt x="198" y="64"/>
                    <a:pt x="198" y="64"/>
                  </a:cubicBezTo>
                  <a:cubicBezTo>
                    <a:pt x="201" y="64"/>
                    <a:pt x="203" y="65"/>
                    <a:pt x="205" y="67"/>
                  </a:cubicBezTo>
                  <a:cubicBezTo>
                    <a:pt x="207" y="69"/>
                    <a:pt x="208" y="72"/>
                    <a:pt x="208" y="75"/>
                  </a:cubicBezTo>
                  <a:cubicBezTo>
                    <a:pt x="208" y="76"/>
                    <a:pt x="208" y="77"/>
                    <a:pt x="207" y="79"/>
                  </a:cubicBezTo>
                  <a:cubicBezTo>
                    <a:pt x="207" y="80"/>
                    <a:pt x="206" y="81"/>
                    <a:pt x="205" y="82"/>
                  </a:cubicBezTo>
                  <a:cubicBezTo>
                    <a:pt x="204" y="83"/>
                    <a:pt x="203" y="84"/>
                    <a:pt x="202" y="84"/>
                  </a:cubicBezTo>
                  <a:cubicBezTo>
                    <a:pt x="201" y="85"/>
                    <a:pt x="199" y="85"/>
                    <a:pt x="198" y="85"/>
                  </a:cubicBezTo>
                  <a:cubicBezTo>
                    <a:pt x="177" y="168"/>
                    <a:pt x="177" y="168"/>
                    <a:pt x="177" y="168"/>
                  </a:cubicBezTo>
                  <a:cubicBezTo>
                    <a:pt x="176" y="171"/>
                    <a:pt x="175" y="173"/>
                    <a:pt x="174" y="174"/>
                  </a:cubicBezTo>
                  <a:cubicBezTo>
                    <a:pt x="173" y="176"/>
                    <a:pt x="172" y="177"/>
                    <a:pt x="171" y="177"/>
                  </a:cubicBezTo>
                  <a:cubicBezTo>
                    <a:pt x="169" y="178"/>
                    <a:pt x="168" y="179"/>
                    <a:pt x="167" y="179"/>
                  </a:cubicBezTo>
                  <a:cubicBezTo>
                    <a:pt x="42" y="179"/>
                    <a:pt x="42" y="179"/>
                    <a:pt x="42" y="179"/>
                  </a:cubicBezTo>
                  <a:cubicBezTo>
                    <a:pt x="40" y="179"/>
                    <a:pt x="39" y="178"/>
                    <a:pt x="37" y="177"/>
                  </a:cubicBezTo>
                  <a:cubicBezTo>
                    <a:pt x="36" y="177"/>
                    <a:pt x="35" y="176"/>
                    <a:pt x="34" y="174"/>
                  </a:cubicBezTo>
                  <a:cubicBezTo>
                    <a:pt x="33" y="173"/>
                    <a:pt x="32" y="171"/>
                    <a:pt x="31" y="168"/>
                  </a:cubicBezTo>
                  <a:cubicBezTo>
                    <a:pt x="11" y="85"/>
                    <a:pt x="11" y="85"/>
                    <a:pt x="11" y="85"/>
                  </a:cubicBezTo>
                  <a:cubicBezTo>
                    <a:pt x="9" y="85"/>
                    <a:pt x="8" y="85"/>
                    <a:pt x="6" y="84"/>
                  </a:cubicBezTo>
                  <a:cubicBezTo>
                    <a:pt x="5" y="84"/>
                    <a:pt x="4" y="83"/>
                    <a:pt x="3" y="82"/>
                  </a:cubicBezTo>
                  <a:cubicBezTo>
                    <a:pt x="2" y="81"/>
                    <a:pt x="1" y="80"/>
                    <a:pt x="1" y="79"/>
                  </a:cubicBezTo>
                  <a:cubicBezTo>
                    <a:pt x="0" y="77"/>
                    <a:pt x="0" y="76"/>
                    <a:pt x="0" y="75"/>
                  </a:cubicBezTo>
                  <a:cubicBezTo>
                    <a:pt x="0" y="72"/>
                    <a:pt x="1" y="69"/>
                    <a:pt x="3" y="67"/>
                  </a:cubicBezTo>
                  <a:cubicBezTo>
                    <a:pt x="5" y="65"/>
                    <a:pt x="8" y="64"/>
                    <a:pt x="11" y="64"/>
                  </a:cubicBezTo>
                  <a:lnTo>
                    <a:pt x="31" y="64"/>
                  </a:lnTo>
                  <a:close/>
                  <a:moveTo>
                    <a:pt x="42" y="64"/>
                  </a:moveTo>
                  <a:cubicBezTo>
                    <a:pt x="42" y="63"/>
                    <a:pt x="42" y="62"/>
                    <a:pt x="42" y="62"/>
                  </a:cubicBezTo>
                  <a:cubicBezTo>
                    <a:pt x="42" y="61"/>
                    <a:pt x="43" y="60"/>
                    <a:pt x="43" y="59"/>
                  </a:cubicBezTo>
                  <a:cubicBezTo>
                    <a:pt x="74" y="5"/>
                    <a:pt x="74" y="5"/>
                    <a:pt x="74" y="5"/>
                  </a:cubicBezTo>
                  <a:cubicBezTo>
                    <a:pt x="75" y="3"/>
                    <a:pt x="77" y="2"/>
                    <a:pt x="78" y="1"/>
                  </a:cubicBezTo>
                  <a:cubicBezTo>
                    <a:pt x="80" y="0"/>
                    <a:pt x="81" y="0"/>
                    <a:pt x="83" y="0"/>
                  </a:cubicBezTo>
                  <a:cubicBezTo>
                    <a:pt x="85" y="0"/>
                    <a:pt x="86" y="0"/>
                    <a:pt x="87" y="1"/>
                  </a:cubicBezTo>
                  <a:cubicBezTo>
                    <a:pt x="89" y="1"/>
                    <a:pt x="90" y="2"/>
                    <a:pt x="91" y="3"/>
                  </a:cubicBezTo>
                  <a:cubicBezTo>
                    <a:pt x="92" y="4"/>
                    <a:pt x="92" y="5"/>
                    <a:pt x="93" y="6"/>
                  </a:cubicBezTo>
                  <a:cubicBezTo>
                    <a:pt x="93" y="8"/>
                    <a:pt x="94" y="9"/>
                    <a:pt x="94" y="10"/>
                  </a:cubicBezTo>
                  <a:cubicBezTo>
                    <a:pt x="94" y="12"/>
                    <a:pt x="93" y="14"/>
                    <a:pt x="92" y="16"/>
                  </a:cubicBezTo>
                  <a:cubicBezTo>
                    <a:pt x="61" y="70"/>
                    <a:pt x="61" y="70"/>
                    <a:pt x="61" y="70"/>
                  </a:cubicBezTo>
                  <a:cubicBezTo>
                    <a:pt x="59" y="73"/>
                    <a:pt x="56" y="75"/>
                    <a:pt x="52" y="75"/>
                  </a:cubicBezTo>
                  <a:cubicBezTo>
                    <a:pt x="49" y="75"/>
                    <a:pt x="47" y="74"/>
                    <a:pt x="45" y="72"/>
                  </a:cubicBezTo>
                  <a:cubicBezTo>
                    <a:pt x="43" y="70"/>
                    <a:pt x="42" y="67"/>
                    <a:pt x="42" y="64"/>
                  </a:cubicBezTo>
                  <a:close/>
                  <a:moveTo>
                    <a:pt x="52" y="153"/>
                  </a:moveTo>
                  <a:cubicBezTo>
                    <a:pt x="52" y="154"/>
                    <a:pt x="53" y="155"/>
                    <a:pt x="54" y="156"/>
                  </a:cubicBezTo>
                  <a:cubicBezTo>
                    <a:pt x="55" y="157"/>
                    <a:pt x="56" y="158"/>
                    <a:pt x="57" y="158"/>
                  </a:cubicBezTo>
                  <a:cubicBezTo>
                    <a:pt x="59" y="158"/>
                    <a:pt x="60" y="157"/>
                    <a:pt x="61" y="156"/>
                  </a:cubicBezTo>
                  <a:cubicBezTo>
                    <a:pt x="62" y="155"/>
                    <a:pt x="62" y="154"/>
                    <a:pt x="62" y="153"/>
                  </a:cubicBezTo>
                  <a:cubicBezTo>
                    <a:pt x="62" y="111"/>
                    <a:pt x="62" y="111"/>
                    <a:pt x="62" y="111"/>
                  </a:cubicBezTo>
                  <a:cubicBezTo>
                    <a:pt x="62" y="110"/>
                    <a:pt x="62" y="108"/>
                    <a:pt x="61" y="107"/>
                  </a:cubicBezTo>
                  <a:cubicBezTo>
                    <a:pt x="60" y="106"/>
                    <a:pt x="59" y="106"/>
                    <a:pt x="57" y="106"/>
                  </a:cubicBezTo>
                  <a:cubicBezTo>
                    <a:pt x="56" y="106"/>
                    <a:pt x="55" y="106"/>
                    <a:pt x="54" y="107"/>
                  </a:cubicBezTo>
                  <a:cubicBezTo>
                    <a:pt x="53" y="108"/>
                    <a:pt x="52" y="110"/>
                    <a:pt x="52" y="111"/>
                  </a:cubicBezTo>
                  <a:lnTo>
                    <a:pt x="52" y="153"/>
                  </a:lnTo>
                  <a:close/>
                  <a:moveTo>
                    <a:pt x="83" y="153"/>
                  </a:moveTo>
                  <a:cubicBezTo>
                    <a:pt x="83" y="154"/>
                    <a:pt x="84" y="155"/>
                    <a:pt x="85" y="156"/>
                  </a:cubicBezTo>
                  <a:cubicBezTo>
                    <a:pt x="86" y="157"/>
                    <a:pt x="87" y="158"/>
                    <a:pt x="88" y="158"/>
                  </a:cubicBezTo>
                  <a:cubicBezTo>
                    <a:pt x="90" y="158"/>
                    <a:pt x="91" y="157"/>
                    <a:pt x="92" y="156"/>
                  </a:cubicBezTo>
                  <a:cubicBezTo>
                    <a:pt x="93" y="155"/>
                    <a:pt x="94" y="154"/>
                    <a:pt x="94" y="153"/>
                  </a:cubicBezTo>
                  <a:cubicBezTo>
                    <a:pt x="94" y="111"/>
                    <a:pt x="94" y="111"/>
                    <a:pt x="94" y="111"/>
                  </a:cubicBezTo>
                  <a:cubicBezTo>
                    <a:pt x="94" y="110"/>
                    <a:pt x="93" y="108"/>
                    <a:pt x="92" y="107"/>
                  </a:cubicBezTo>
                  <a:cubicBezTo>
                    <a:pt x="91" y="106"/>
                    <a:pt x="90" y="106"/>
                    <a:pt x="88" y="106"/>
                  </a:cubicBezTo>
                  <a:cubicBezTo>
                    <a:pt x="87" y="106"/>
                    <a:pt x="86" y="106"/>
                    <a:pt x="85" y="107"/>
                  </a:cubicBezTo>
                  <a:cubicBezTo>
                    <a:pt x="84" y="108"/>
                    <a:pt x="83" y="110"/>
                    <a:pt x="83" y="111"/>
                  </a:cubicBezTo>
                  <a:lnTo>
                    <a:pt x="83" y="153"/>
                  </a:lnTo>
                  <a:close/>
                  <a:moveTo>
                    <a:pt x="115" y="10"/>
                  </a:moveTo>
                  <a:cubicBezTo>
                    <a:pt x="115" y="9"/>
                    <a:pt x="115" y="8"/>
                    <a:pt x="115" y="6"/>
                  </a:cubicBezTo>
                  <a:cubicBezTo>
                    <a:pt x="116" y="5"/>
                    <a:pt x="117" y="4"/>
                    <a:pt x="118" y="3"/>
                  </a:cubicBezTo>
                  <a:cubicBezTo>
                    <a:pt x="118" y="2"/>
                    <a:pt x="120" y="1"/>
                    <a:pt x="121" y="1"/>
                  </a:cubicBezTo>
                  <a:cubicBezTo>
                    <a:pt x="122" y="0"/>
                    <a:pt x="123" y="0"/>
                    <a:pt x="125" y="0"/>
                  </a:cubicBezTo>
                  <a:cubicBezTo>
                    <a:pt x="127" y="0"/>
                    <a:pt x="129" y="0"/>
                    <a:pt x="130" y="1"/>
                  </a:cubicBezTo>
                  <a:cubicBezTo>
                    <a:pt x="132" y="2"/>
                    <a:pt x="133" y="3"/>
                    <a:pt x="134" y="5"/>
                  </a:cubicBezTo>
                  <a:cubicBezTo>
                    <a:pt x="165" y="59"/>
                    <a:pt x="165" y="59"/>
                    <a:pt x="165" y="59"/>
                  </a:cubicBezTo>
                  <a:cubicBezTo>
                    <a:pt x="165" y="60"/>
                    <a:pt x="166" y="61"/>
                    <a:pt x="166" y="62"/>
                  </a:cubicBezTo>
                  <a:cubicBezTo>
                    <a:pt x="166" y="62"/>
                    <a:pt x="167" y="63"/>
                    <a:pt x="167" y="64"/>
                  </a:cubicBezTo>
                  <a:cubicBezTo>
                    <a:pt x="167" y="67"/>
                    <a:pt x="166" y="70"/>
                    <a:pt x="164" y="72"/>
                  </a:cubicBezTo>
                  <a:cubicBezTo>
                    <a:pt x="162" y="74"/>
                    <a:pt x="159" y="75"/>
                    <a:pt x="156" y="75"/>
                  </a:cubicBezTo>
                  <a:cubicBezTo>
                    <a:pt x="152" y="75"/>
                    <a:pt x="149" y="73"/>
                    <a:pt x="147" y="70"/>
                  </a:cubicBezTo>
                  <a:cubicBezTo>
                    <a:pt x="116" y="16"/>
                    <a:pt x="116" y="16"/>
                    <a:pt x="116" y="16"/>
                  </a:cubicBezTo>
                  <a:cubicBezTo>
                    <a:pt x="115" y="14"/>
                    <a:pt x="115" y="12"/>
                    <a:pt x="115" y="10"/>
                  </a:cubicBezTo>
                  <a:close/>
                  <a:moveTo>
                    <a:pt x="115" y="153"/>
                  </a:moveTo>
                  <a:cubicBezTo>
                    <a:pt x="115" y="154"/>
                    <a:pt x="115" y="155"/>
                    <a:pt x="116" y="156"/>
                  </a:cubicBezTo>
                  <a:cubicBezTo>
                    <a:pt x="117" y="157"/>
                    <a:pt x="118" y="158"/>
                    <a:pt x="120" y="158"/>
                  </a:cubicBezTo>
                  <a:cubicBezTo>
                    <a:pt x="121" y="158"/>
                    <a:pt x="122" y="157"/>
                    <a:pt x="123" y="156"/>
                  </a:cubicBezTo>
                  <a:cubicBezTo>
                    <a:pt x="124" y="155"/>
                    <a:pt x="125" y="154"/>
                    <a:pt x="125" y="153"/>
                  </a:cubicBezTo>
                  <a:cubicBezTo>
                    <a:pt x="125" y="111"/>
                    <a:pt x="125" y="111"/>
                    <a:pt x="125" y="111"/>
                  </a:cubicBezTo>
                  <a:cubicBezTo>
                    <a:pt x="125" y="110"/>
                    <a:pt x="124" y="108"/>
                    <a:pt x="123" y="107"/>
                  </a:cubicBezTo>
                  <a:cubicBezTo>
                    <a:pt x="122" y="106"/>
                    <a:pt x="121" y="106"/>
                    <a:pt x="120" y="106"/>
                  </a:cubicBezTo>
                  <a:cubicBezTo>
                    <a:pt x="118" y="106"/>
                    <a:pt x="117" y="106"/>
                    <a:pt x="116" y="107"/>
                  </a:cubicBezTo>
                  <a:cubicBezTo>
                    <a:pt x="115" y="108"/>
                    <a:pt x="115" y="110"/>
                    <a:pt x="115" y="111"/>
                  </a:cubicBezTo>
                  <a:lnTo>
                    <a:pt x="115" y="153"/>
                  </a:lnTo>
                  <a:close/>
                  <a:moveTo>
                    <a:pt x="146" y="153"/>
                  </a:moveTo>
                  <a:cubicBezTo>
                    <a:pt x="146" y="154"/>
                    <a:pt x="146" y="155"/>
                    <a:pt x="147" y="156"/>
                  </a:cubicBezTo>
                  <a:cubicBezTo>
                    <a:pt x="148" y="157"/>
                    <a:pt x="149" y="158"/>
                    <a:pt x="151" y="158"/>
                  </a:cubicBezTo>
                  <a:cubicBezTo>
                    <a:pt x="152" y="158"/>
                    <a:pt x="154" y="157"/>
                    <a:pt x="155" y="156"/>
                  </a:cubicBezTo>
                  <a:cubicBezTo>
                    <a:pt x="156" y="155"/>
                    <a:pt x="156" y="154"/>
                    <a:pt x="156" y="153"/>
                  </a:cubicBezTo>
                  <a:cubicBezTo>
                    <a:pt x="156" y="111"/>
                    <a:pt x="156" y="111"/>
                    <a:pt x="156" y="111"/>
                  </a:cubicBezTo>
                  <a:cubicBezTo>
                    <a:pt x="156" y="110"/>
                    <a:pt x="156" y="108"/>
                    <a:pt x="155" y="107"/>
                  </a:cubicBezTo>
                  <a:cubicBezTo>
                    <a:pt x="154" y="106"/>
                    <a:pt x="152" y="106"/>
                    <a:pt x="151" y="106"/>
                  </a:cubicBezTo>
                  <a:cubicBezTo>
                    <a:pt x="149" y="106"/>
                    <a:pt x="148" y="106"/>
                    <a:pt x="147" y="107"/>
                  </a:cubicBezTo>
                  <a:cubicBezTo>
                    <a:pt x="146" y="108"/>
                    <a:pt x="146" y="110"/>
                    <a:pt x="146" y="111"/>
                  </a:cubicBezTo>
                  <a:lnTo>
                    <a:pt x="146" y="153"/>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6" name="Group 15"/>
          <p:cNvGrpSpPr/>
          <p:nvPr/>
        </p:nvGrpSpPr>
        <p:grpSpPr>
          <a:xfrm>
            <a:off x="593726" y="2888589"/>
            <a:ext cx="2325688" cy="444358"/>
            <a:chOff x="593726" y="2888589"/>
            <a:chExt cx="2325688" cy="444358"/>
          </a:xfrm>
        </p:grpSpPr>
        <p:sp>
          <p:nvSpPr>
            <p:cNvPr id="26" name="TextBox 25"/>
            <p:cNvSpPr txBox="1"/>
            <p:nvPr/>
          </p:nvSpPr>
          <p:spPr>
            <a:xfrm>
              <a:off x="593726" y="3025170"/>
              <a:ext cx="2325688" cy="307777"/>
            </a:xfrm>
            <a:prstGeom prst="rect">
              <a:avLst/>
            </a:prstGeom>
            <a:noFill/>
          </p:spPr>
          <p:txBody>
            <a:bodyPr wrap="square" lIns="0" tIns="0" rIns="0" bIns="0" rtlCol="0">
              <a:spAutoFit/>
            </a:bodyPr>
            <a:lstStyle/>
            <a:p>
              <a:pPr algn="r">
                <a:lnSpc>
                  <a:spcPts val="1200"/>
                </a:lnSpc>
                <a:spcAft>
                  <a:spcPts val="600"/>
                </a:spcAft>
              </a:pP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accudolor</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sitae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vitaes</a:t>
              </a:r>
              <a:endParaRPr lang="en-US" sz="750" dirty="0">
                <a:solidFill>
                  <a:schemeClr val="accent4"/>
                </a:solidFill>
                <a:latin typeface="Lato" panose="020F0502020204030203" pitchFamily="34" charset="0"/>
              </a:endParaRPr>
            </a:p>
          </p:txBody>
        </p:sp>
        <p:sp>
          <p:nvSpPr>
            <p:cNvPr id="43" name="TextBox 42"/>
            <p:cNvSpPr txBox="1"/>
            <p:nvPr/>
          </p:nvSpPr>
          <p:spPr>
            <a:xfrm>
              <a:off x="593726" y="2888589"/>
              <a:ext cx="2325688" cy="115416"/>
            </a:xfrm>
            <a:prstGeom prst="rect">
              <a:avLst/>
            </a:prstGeom>
            <a:noFill/>
          </p:spPr>
          <p:txBody>
            <a:bodyPr wrap="square" lIns="0" tIns="0" rIns="0" bIns="0" rtlCol="0">
              <a:spAutoFit/>
            </a:bodyPr>
            <a:lstStyle/>
            <a:p>
              <a:pPr algn="r"/>
              <a:r>
                <a:rPr lang="en-US" sz="750" b="1" cap="all" spc="20" dirty="0">
                  <a:solidFill>
                    <a:schemeClr val="accent3"/>
                  </a:solidFill>
                  <a:latin typeface="Lato" panose="020F0502020204030203" pitchFamily="34" charset="0"/>
                </a:rPr>
                <a:t>Clean Development</a:t>
              </a:r>
            </a:p>
          </p:txBody>
        </p:sp>
      </p:grpSp>
      <p:grpSp>
        <p:nvGrpSpPr>
          <p:cNvPr id="17" name="Group 16"/>
          <p:cNvGrpSpPr/>
          <p:nvPr/>
        </p:nvGrpSpPr>
        <p:grpSpPr>
          <a:xfrm>
            <a:off x="593726" y="3541539"/>
            <a:ext cx="2325688" cy="444358"/>
            <a:chOff x="593726" y="3541539"/>
            <a:chExt cx="2325688" cy="444358"/>
          </a:xfrm>
        </p:grpSpPr>
        <p:sp>
          <p:nvSpPr>
            <p:cNvPr id="44" name="TextBox 43"/>
            <p:cNvSpPr txBox="1"/>
            <p:nvPr/>
          </p:nvSpPr>
          <p:spPr>
            <a:xfrm>
              <a:off x="593726" y="3678120"/>
              <a:ext cx="2325688" cy="307777"/>
            </a:xfrm>
            <a:prstGeom prst="rect">
              <a:avLst/>
            </a:prstGeom>
            <a:noFill/>
          </p:spPr>
          <p:txBody>
            <a:bodyPr wrap="square" lIns="0" tIns="0" rIns="0" bIns="0" rtlCol="0">
              <a:spAutoFit/>
            </a:bodyPr>
            <a:lstStyle/>
            <a:p>
              <a:pPr algn="r">
                <a:lnSpc>
                  <a:spcPts val="1200"/>
                </a:lnSpc>
                <a:spcAft>
                  <a:spcPts val="600"/>
                </a:spcAft>
              </a:pP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accudolor</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sitae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vitaes</a:t>
              </a:r>
              <a:endParaRPr lang="en-US" sz="750" dirty="0">
                <a:solidFill>
                  <a:schemeClr val="accent4"/>
                </a:solidFill>
                <a:latin typeface="Lato" panose="020F0502020204030203" pitchFamily="34" charset="0"/>
              </a:endParaRPr>
            </a:p>
          </p:txBody>
        </p:sp>
        <p:sp>
          <p:nvSpPr>
            <p:cNvPr id="45" name="TextBox 44"/>
            <p:cNvSpPr txBox="1"/>
            <p:nvPr/>
          </p:nvSpPr>
          <p:spPr>
            <a:xfrm>
              <a:off x="593726" y="3541539"/>
              <a:ext cx="2325688" cy="115416"/>
            </a:xfrm>
            <a:prstGeom prst="rect">
              <a:avLst/>
            </a:prstGeom>
            <a:noFill/>
          </p:spPr>
          <p:txBody>
            <a:bodyPr wrap="square" lIns="0" tIns="0" rIns="0" bIns="0" rtlCol="0">
              <a:spAutoFit/>
            </a:bodyPr>
            <a:lstStyle/>
            <a:p>
              <a:pPr algn="r"/>
              <a:r>
                <a:rPr lang="en-US" sz="750" b="1" cap="all" spc="20" dirty="0">
                  <a:solidFill>
                    <a:schemeClr val="accent3"/>
                  </a:solidFill>
                  <a:latin typeface="Lato" panose="020F0502020204030203" pitchFamily="34" charset="0"/>
                </a:rPr>
                <a:t>E-commerce added</a:t>
              </a:r>
            </a:p>
          </p:txBody>
        </p:sp>
      </p:grpSp>
      <p:grpSp>
        <p:nvGrpSpPr>
          <p:cNvPr id="19" name="Group 18"/>
          <p:cNvGrpSpPr/>
          <p:nvPr/>
        </p:nvGrpSpPr>
        <p:grpSpPr>
          <a:xfrm>
            <a:off x="6221412" y="2888589"/>
            <a:ext cx="2325688" cy="426404"/>
            <a:chOff x="6221412" y="2888589"/>
            <a:chExt cx="2325688" cy="426404"/>
          </a:xfrm>
        </p:grpSpPr>
        <p:sp>
          <p:nvSpPr>
            <p:cNvPr id="46" name="TextBox 45"/>
            <p:cNvSpPr txBox="1"/>
            <p:nvPr/>
          </p:nvSpPr>
          <p:spPr>
            <a:xfrm>
              <a:off x="6221412" y="3025170"/>
              <a:ext cx="2325688" cy="289823"/>
            </a:xfrm>
            <a:prstGeom prst="rect">
              <a:avLst/>
            </a:prstGeom>
            <a:noFill/>
          </p:spPr>
          <p:txBody>
            <a:bodyPr wrap="square" lIns="0" tIns="0" rIns="0" bIns="0" rtlCol="0">
              <a:spAutoFit/>
            </a:bodyPr>
            <a:lstStyle/>
            <a:p>
              <a:pPr>
                <a:lnSpc>
                  <a:spcPts val="1200"/>
                </a:lnSpc>
                <a:spcAft>
                  <a:spcPts val="600"/>
                </a:spcAft>
              </a:pP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accudolor</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sitae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vitaes</a:t>
              </a:r>
              <a:endParaRPr lang="en-US" sz="750" dirty="0">
                <a:solidFill>
                  <a:schemeClr val="accent4"/>
                </a:solidFill>
                <a:latin typeface="Lato" panose="020F0502020204030203" pitchFamily="34" charset="0"/>
              </a:endParaRPr>
            </a:p>
          </p:txBody>
        </p:sp>
        <p:sp>
          <p:nvSpPr>
            <p:cNvPr id="47" name="TextBox 46"/>
            <p:cNvSpPr txBox="1"/>
            <p:nvPr/>
          </p:nvSpPr>
          <p:spPr>
            <a:xfrm>
              <a:off x="6221412" y="2888589"/>
              <a:ext cx="2325688" cy="115416"/>
            </a:xfrm>
            <a:prstGeom prst="rect">
              <a:avLst/>
            </a:prstGeom>
            <a:noFill/>
          </p:spPr>
          <p:txBody>
            <a:bodyPr wrap="square" lIns="0" tIns="0" rIns="0" bIns="0" rtlCol="0">
              <a:spAutoFit/>
            </a:bodyPr>
            <a:lstStyle/>
            <a:p>
              <a:r>
                <a:rPr lang="en-US" sz="750" b="1" cap="all" spc="20" dirty="0" err="1">
                  <a:solidFill>
                    <a:schemeClr val="accent3"/>
                  </a:solidFill>
                  <a:latin typeface="Lato" panose="020F0502020204030203" pitchFamily="34" charset="0"/>
                </a:rPr>
                <a:t>Infographic</a:t>
              </a:r>
              <a:r>
                <a:rPr lang="en-US" sz="750" b="1" cap="all" spc="20" dirty="0">
                  <a:solidFill>
                    <a:schemeClr val="accent3"/>
                  </a:solidFill>
                  <a:latin typeface="Lato" panose="020F0502020204030203" pitchFamily="34" charset="0"/>
                </a:rPr>
                <a:t> design</a:t>
              </a:r>
            </a:p>
          </p:txBody>
        </p:sp>
      </p:grpSp>
      <p:grpSp>
        <p:nvGrpSpPr>
          <p:cNvPr id="21" name="Group 20"/>
          <p:cNvGrpSpPr/>
          <p:nvPr/>
        </p:nvGrpSpPr>
        <p:grpSpPr>
          <a:xfrm>
            <a:off x="6221412" y="3541539"/>
            <a:ext cx="2325688" cy="426404"/>
            <a:chOff x="6221412" y="3541539"/>
            <a:chExt cx="2325688" cy="426404"/>
          </a:xfrm>
        </p:grpSpPr>
        <p:sp>
          <p:nvSpPr>
            <p:cNvPr id="48" name="TextBox 47"/>
            <p:cNvSpPr txBox="1"/>
            <p:nvPr/>
          </p:nvSpPr>
          <p:spPr>
            <a:xfrm>
              <a:off x="6221412" y="3678120"/>
              <a:ext cx="2325688" cy="289823"/>
            </a:xfrm>
            <a:prstGeom prst="rect">
              <a:avLst/>
            </a:prstGeom>
            <a:noFill/>
          </p:spPr>
          <p:txBody>
            <a:bodyPr wrap="square" lIns="0" tIns="0" rIns="0" bIns="0" rtlCol="0">
              <a:spAutoFit/>
            </a:bodyPr>
            <a:lstStyle/>
            <a:p>
              <a:pPr>
                <a:lnSpc>
                  <a:spcPts val="1200"/>
                </a:lnSpc>
                <a:spcAft>
                  <a:spcPts val="600"/>
                </a:spcAft>
              </a:pPr>
              <a:r>
                <a:rPr lang="en-US" sz="750" dirty="0">
                  <a:solidFill>
                    <a:schemeClr val="accent4"/>
                  </a:solidFill>
                  <a:latin typeface="Lato" panose="020F0502020204030203" pitchFamily="34" charset="0"/>
                </a:rPr>
                <a:t>Sed </a:t>
              </a:r>
              <a:r>
                <a:rPr lang="en-US" sz="750" dirty="0" err="1">
                  <a:solidFill>
                    <a:schemeClr val="accent4"/>
                  </a:solidFill>
                  <a:latin typeface="Lato" panose="020F0502020204030203" pitchFamily="34" charset="0"/>
                </a:rPr>
                <a:t>ut</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perspiciatis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unde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omnis</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iste</a:t>
              </a:r>
              <a:r>
                <a:rPr lang="en-US" sz="750" dirty="0">
                  <a:solidFill>
                    <a:schemeClr val="accent4"/>
                  </a:solidFill>
                  <a:latin typeface="Lato" panose="020F0502020204030203" pitchFamily="34" charset="0"/>
                </a:rPr>
                <a:t> natus error sit </a:t>
              </a:r>
              <a:r>
                <a:rPr lang="en-US" sz="750" dirty="0" err="1">
                  <a:solidFill>
                    <a:schemeClr val="accent4"/>
                  </a:solidFill>
                  <a:latin typeface="Lato" panose="020F0502020204030203" pitchFamily="34" charset="0"/>
                </a:rPr>
                <a:t>vol</a:t>
              </a:r>
              <a:r>
                <a:rPr lang="en-US" sz="750" dirty="0">
                  <a:solidFill>
                    <a:schemeClr val="accent4"/>
                  </a:solidFill>
                  <a:latin typeface="Lato" panose="020F0502020204030203" pitchFamily="34" charset="0"/>
                </a:rPr>
                <a:t> up </a:t>
              </a:r>
              <a:r>
                <a:rPr lang="en-US" sz="750" dirty="0" err="1">
                  <a:solidFill>
                    <a:schemeClr val="accent4"/>
                  </a:solidFill>
                  <a:latin typeface="Lato" panose="020F0502020204030203" pitchFamily="34" charset="0"/>
                </a:rPr>
                <a:t>tatem</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accudolor</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sitae</a:t>
              </a:r>
              <a:r>
                <a:rPr lang="en-US" sz="750" dirty="0">
                  <a:solidFill>
                    <a:schemeClr val="accent4"/>
                  </a:solidFill>
                  <a:latin typeface="Lato" panose="020F0502020204030203" pitchFamily="34" charset="0"/>
                </a:rPr>
                <a:t> </a:t>
              </a:r>
              <a:r>
                <a:rPr lang="en-US" sz="750" dirty="0" err="1">
                  <a:solidFill>
                    <a:schemeClr val="accent4"/>
                  </a:solidFill>
                  <a:latin typeface="Lato" panose="020F0502020204030203" pitchFamily="34" charset="0"/>
                </a:rPr>
                <a:t>vitaes</a:t>
              </a:r>
              <a:endParaRPr lang="en-US" sz="750" dirty="0">
                <a:solidFill>
                  <a:schemeClr val="accent4"/>
                </a:solidFill>
                <a:latin typeface="Lato" panose="020F0502020204030203" pitchFamily="34" charset="0"/>
              </a:endParaRPr>
            </a:p>
          </p:txBody>
        </p:sp>
        <p:sp>
          <p:nvSpPr>
            <p:cNvPr id="49" name="TextBox 48"/>
            <p:cNvSpPr txBox="1"/>
            <p:nvPr/>
          </p:nvSpPr>
          <p:spPr>
            <a:xfrm>
              <a:off x="6221412" y="3541539"/>
              <a:ext cx="2325688" cy="115416"/>
            </a:xfrm>
            <a:prstGeom prst="rect">
              <a:avLst/>
            </a:prstGeom>
            <a:noFill/>
          </p:spPr>
          <p:txBody>
            <a:bodyPr wrap="square" lIns="0" tIns="0" rIns="0" bIns="0" rtlCol="0">
              <a:spAutoFit/>
            </a:bodyPr>
            <a:lstStyle/>
            <a:p>
              <a:r>
                <a:rPr lang="en-US" sz="750" b="1" cap="all" spc="20" dirty="0" err="1">
                  <a:solidFill>
                    <a:schemeClr val="accent3"/>
                  </a:solidFill>
                  <a:latin typeface="Lato" panose="020F0502020204030203" pitchFamily="34" charset="0"/>
                </a:rPr>
                <a:t>Sql</a:t>
              </a:r>
              <a:r>
                <a:rPr lang="en-US" sz="750" b="1" cap="all" spc="20" dirty="0">
                  <a:solidFill>
                    <a:schemeClr val="accent3"/>
                  </a:solidFill>
                  <a:latin typeface="Lato" panose="020F0502020204030203" pitchFamily="34" charset="0"/>
                </a:rPr>
                <a:t> database added</a:t>
              </a:r>
            </a:p>
          </p:txBody>
        </p:sp>
      </p:grpSp>
      <p:pic>
        <p:nvPicPr>
          <p:cNvPr id="31" name="图片占位符 3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32453" r="32453"/>
          <a:stretch>
            <a:fillRect/>
          </a:stretch>
        </p:blipFill>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7" grpId="0" animBg="1"/>
      <p:bldP spid="8" grpId="0"/>
      <p:bldP spid="9" grpId="0"/>
      <p:bldP spid="10" grpId="0" animBg="1"/>
      <p:bldP spid="13" grpId="0"/>
      <p:bldP spid="14" grpId="0" animBg="1"/>
      <p:bldP spid="15" grpId="0"/>
    </p:bldLst>
  </p:timing>
</p:sld>
</file>

<file path=ppt/theme/theme1.xml><?xml version="1.0" encoding="utf-8"?>
<a:theme xmlns:a="http://schemas.openxmlformats.org/drawingml/2006/main" name="Office Theme">
  <a:themeElements>
    <a:clrScheme name="自定义 17">
      <a:dk1>
        <a:sysClr val="windowText" lastClr="000000"/>
      </a:dk1>
      <a:lt1>
        <a:sysClr val="window" lastClr="FFFFFF"/>
      </a:lt1>
      <a:dk2>
        <a:srgbClr val="000000"/>
      </a:dk2>
      <a:lt2>
        <a:srgbClr val="000000"/>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1405</Words>
  <Application>Microsoft Office PowerPoint</Application>
  <PresentationFormat>全屏显示(16:9)</PresentationFormat>
  <Paragraphs>207</Paragraphs>
  <Slides>29</Slides>
  <Notes>29</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29</vt:i4>
      </vt:variant>
    </vt:vector>
  </HeadingPairs>
  <TitlesOfParts>
    <vt:vector size="53" baseType="lpstr">
      <vt:lpstr>Bebas Neue</vt:lpstr>
      <vt:lpstr>Lato</vt:lpstr>
      <vt:lpstr>Lato Black</vt:lpstr>
      <vt:lpstr>Lato Light</vt:lpstr>
      <vt:lpstr>Liberation Sans</vt:lpstr>
      <vt:lpstr>Montserrat Light</vt:lpstr>
      <vt:lpstr>Open Sans</vt:lpstr>
      <vt:lpstr>Oswald</vt:lpstr>
      <vt:lpstr>Playfair Display</vt:lpstr>
      <vt:lpstr>Playfair Display Black</vt:lpstr>
      <vt:lpstr>PT Sans</vt:lpstr>
      <vt:lpstr>Roboto</vt:lpstr>
      <vt:lpstr>Roboto Condensed</vt:lpstr>
      <vt:lpstr>Roboto Condensed Light</vt:lpstr>
      <vt:lpstr>宋体</vt:lpstr>
      <vt:lpstr>Arial</vt:lpstr>
      <vt:lpstr>Calibri</vt:lpstr>
      <vt:lpstr>Calibri Light</vt:lpstr>
      <vt:lpstr>Cambria</vt:lpstr>
      <vt:lpstr>Elephant</vt:lpstr>
      <vt:lpstr>Georgia</vt:lpstr>
      <vt:lpstr>Impact</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1900</dc:title>
  <dc:creator>Jafar</dc:creator>
  <cp:lastModifiedBy>dreamsummit</cp:lastModifiedBy>
  <cp:revision>1159</cp:revision>
  <dcterms:created xsi:type="dcterms:W3CDTF">2015-05-25T12:45:00Z</dcterms:created>
  <dcterms:modified xsi:type="dcterms:W3CDTF">2018-07-31T04:17:43Z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