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94" r:id="rId2"/>
    <p:sldId id="320" r:id="rId3"/>
    <p:sldId id="317" r:id="rId4"/>
    <p:sldId id="377" r:id="rId5"/>
    <p:sldId id="379" r:id="rId6"/>
    <p:sldId id="325" r:id="rId7"/>
    <p:sldId id="323" r:id="rId8"/>
    <p:sldId id="397" r:id="rId9"/>
    <p:sldId id="354" r:id="rId10"/>
    <p:sldId id="353" r:id="rId11"/>
    <p:sldId id="357" r:id="rId12"/>
    <p:sldId id="358" r:id="rId13"/>
    <p:sldId id="398" r:id="rId14"/>
    <p:sldId id="361" r:id="rId15"/>
    <p:sldId id="365" r:id="rId16"/>
    <p:sldId id="366" r:id="rId17"/>
    <p:sldId id="362" r:id="rId18"/>
    <p:sldId id="364" r:id="rId19"/>
    <p:sldId id="369" r:id="rId20"/>
    <p:sldId id="367" r:id="rId21"/>
    <p:sldId id="368" r:id="rId22"/>
    <p:sldId id="370" r:id="rId23"/>
    <p:sldId id="373" r:id="rId24"/>
    <p:sldId id="399"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AE0E16"/>
    <a:srgbClr val="FFCC99"/>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86651" autoAdjust="0"/>
  </p:normalViewPr>
  <p:slideViewPr>
    <p:cSldViewPr>
      <p:cViewPr varScale="1">
        <p:scale>
          <a:sx n="84" d="100"/>
          <a:sy n="84" d="100"/>
        </p:scale>
        <p:origin x="1416"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2429002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727815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4037374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935264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426523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580304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271647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126462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2352469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4260423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256186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910870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3738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1077619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206087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433008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993518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2226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14899629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75982" y="289155"/>
            <a:ext cx="287999" cy="256629"/>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488477" y="1336560"/>
            <a:ext cx="1367992" cy="1231193"/>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412280" y="1256552"/>
            <a:ext cx="1547991" cy="139319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427038" y="2788120"/>
            <a:ext cx="1574804"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70" name="Text Placeholder 7"/>
          <p:cNvSpPr>
            <a:spLocks noGrp="1"/>
          </p:cNvSpPr>
          <p:nvPr>
            <p:ph type="body" sz="quarter" idx="19" hasCustomPrompt="1"/>
          </p:nvPr>
        </p:nvSpPr>
        <p:spPr>
          <a:xfrm>
            <a:off x="427038" y="3119291"/>
            <a:ext cx="1574804"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1" name="Text Placeholder 2"/>
          <p:cNvSpPr>
            <a:spLocks noGrp="1"/>
          </p:cNvSpPr>
          <p:nvPr>
            <p:ph type="body" sz="quarter" idx="16" hasCustomPrompt="1"/>
          </p:nvPr>
        </p:nvSpPr>
        <p:spPr>
          <a:xfrm>
            <a:off x="427039" y="3351592"/>
            <a:ext cx="1574804"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72" name="Text Placeholder 7"/>
          <p:cNvSpPr>
            <a:spLocks noGrp="1"/>
          </p:cNvSpPr>
          <p:nvPr>
            <p:ph type="body" sz="quarter" idx="39" hasCustomPrompt="1"/>
          </p:nvPr>
        </p:nvSpPr>
        <p:spPr>
          <a:xfrm>
            <a:off x="1004136" y="3951812"/>
            <a:ext cx="493333" cy="420511"/>
          </a:xfrm>
          <a:prstGeom prst="rect">
            <a:avLst/>
          </a:prstGeom>
        </p:spPr>
        <p:txBody>
          <a:bodyPr vert="horz" lIns="0" tIns="103884" rIns="0" bIns="103884" anchor="ctr"/>
          <a:lstStyle>
            <a:lvl1pPr marL="0" indent="0" algn="ctr">
              <a:lnSpc>
                <a:spcPct val="100000"/>
              </a:lnSpc>
              <a:spcBef>
                <a:spcPts val="0"/>
              </a:spcBef>
              <a:buNone/>
              <a:defRPr sz="18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85" name="Straight Connector 84"/>
          <p:cNvCxnSpPr/>
          <p:nvPr userDrawn="1"/>
        </p:nvCxnSpPr>
        <p:spPr>
          <a:xfrm>
            <a:off x="2298700" y="1249682"/>
            <a:ext cx="0" cy="31103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2697518" y="1336560"/>
            <a:ext cx="1367992" cy="1231193"/>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2621321" y="1256552"/>
            <a:ext cx="1547991" cy="139319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2594504" y="2788120"/>
            <a:ext cx="1574804"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15" name="Text Placeholder 7"/>
          <p:cNvSpPr>
            <a:spLocks noGrp="1"/>
          </p:cNvSpPr>
          <p:nvPr>
            <p:ph type="body" sz="quarter" idx="42" hasCustomPrompt="1"/>
          </p:nvPr>
        </p:nvSpPr>
        <p:spPr>
          <a:xfrm>
            <a:off x="2594504" y="3119291"/>
            <a:ext cx="1574804"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6" name="Text Placeholder 2"/>
          <p:cNvSpPr>
            <a:spLocks noGrp="1"/>
          </p:cNvSpPr>
          <p:nvPr>
            <p:ph type="body" sz="quarter" idx="43" hasCustomPrompt="1"/>
          </p:nvPr>
        </p:nvSpPr>
        <p:spPr>
          <a:xfrm>
            <a:off x="2594505" y="3351592"/>
            <a:ext cx="1574804"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17" name="Text Placeholder 7"/>
          <p:cNvSpPr>
            <a:spLocks noGrp="1"/>
          </p:cNvSpPr>
          <p:nvPr>
            <p:ph type="body" sz="quarter" idx="44" hasCustomPrompt="1"/>
          </p:nvPr>
        </p:nvSpPr>
        <p:spPr>
          <a:xfrm>
            <a:off x="3171602" y="3951812"/>
            <a:ext cx="493333" cy="420511"/>
          </a:xfrm>
          <a:prstGeom prst="rect">
            <a:avLst/>
          </a:prstGeom>
        </p:spPr>
        <p:txBody>
          <a:bodyPr vert="horz" lIns="0" tIns="103884" rIns="0" bIns="103884" anchor="ctr"/>
          <a:lstStyle>
            <a:lvl1pPr marL="0" indent="0" algn="ctr">
              <a:lnSpc>
                <a:spcPct val="100000"/>
              </a:lnSpc>
              <a:spcBef>
                <a:spcPts val="0"/>
              </a:spcBef>
              <a:buNone/>
              <a:defRPr sz="18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26" name="Straight Connector 125"/>
          <p:cNvCxnSpPr/>
          <p:nvPr userDrawn="1"/>
        </p:nvCxnSpPr>
        <p:spPr>
          <a:xfrm>
            <a:off x="4508500" y="1249682"/>
            <a:ext cx="0" cy="31103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4949648" y="1336560"/>
            <a:ext cx="1367992" cy="1231193"/>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4873451" y="1256552"/>
            <a:ext cx="1547991" cy="139319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4846634" y="2788120"/>
            <a:ext cx="1574804"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6" name="Text Placeholder 7"/>
          <p:cNvSpPr>
            <a:spLocks noGrp="1"/>
          </p:cNvSpPr>
          <p:nvPr>
            <p:ph type="body" sz="quarter" idx="47" hasCustomPrompt="1"/>
          </p:nvPr>
        </p:nvSpPr>
        <p:spPr>
          <a:xfrm>
            <a:off x="4846634" y="3119291"/>
            <a:ext cx="1574804"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7" name="Text Placeholder 2"/>
          <p:cNvSpPr>
            <a:spLocks noGrp="1"/>
          </p:cNvSpPr>
          <p:nvPr>
            <p:ph type="body" sz="quarter" idx="48" hasCustomPrompt="1"/>
          </p:nvPr>
        </p:nvSpPr>
        <p:spPr>
          <a:xfrm>
            <a:off x="4846635" y="3351592"/>
            <a:ext cx="1574804"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8" name="Text Placeholder 7"/>
          <p:cNvSpPr>
            <a:spLocks noGrp="1"/>
          </p:cNvSpPr>
          <p:nvPr>
            <p:ph type="body" sz="quarter" idx="49" hasCustomPrompt="1"/>
          </p:nvPr>
        </p:nvSpPr>
        <p:spPr>
          <a:xfrm>
            <a:off x="5423732" y="3951812"/>
            <a:ext cx="493333" cy="420511"/>
          </a:xfrm>
          <a:prstGeom prst="rect">
            <a:avLst/>
          </a:prstGeom>
        </p:spPr>
        <p:txBody>
          <a:bodyPr vert="horz" lIns="0" tIns="103884" rIns="0" bIns="103884" anchor="ctr"/>
          <a:lstStyle>
            <a:lvl1pPr marL="0" indent="0" algn="ctr">
              <a:lnSpc>
                <a:spcPct val="100000"/>
              </a:lnSpc>
              <a:spcBef>
                <a:spcPts val="0"/>
              </a:spcBef>
              <a:buNone/>
              <a:defRPr sz="18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53" name="Straight Connector 152"/>
          <p:cNvCxnSpPr/>
          <p:nvPr userDrawn="1"/>
        </p:nvCxnSpPr>
        <p:spPr>
          <a:xfrm>
            <a:off x="6769100" y="1249682"/>
            <a:ext cx="0" cy="31103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7183433" y="1336560"/>
            <a:ext cx="1367992" cy="1231193"/>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7107236" y="1256552"/>
            <a:ext cx="1547991" cy="139319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7107233" y="2788120"/>
            <a:ext cx="1574804"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63" name="Text Placeholder 7"/>
          <p:cNvSpPr>
            <a:spLocks noGrp="1"/>
          </p:cNvSpPr>
          <p:nvPr>
            <p:ph type="body" sz="quarter" idx="52" hasCustomPrompt="1"/>
          </p:nvPr>
        </p:nvSpPr>
        <p:spPr>
          <a:xfrm>
            <a:off x="7107233" y="3119291"/>
            <a:ext cx="1574804"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4" name="Text Placeholder 2"/>
          <p:cNvSpPr>
            <a:spLocks noGrp="1"/>
          </p:cNvSpPr>
          <p:nvPr>
            <p:ph type="body" sz="quarter" idx="53" hasCustomPrompt="1"/>
          </p:nvPr>
        </p:nvSpPr>
        <p:spPr>
          <a:xfrm>
            <a:off x="7107234" y="3351592"/>
            <a:ext cx="1574804"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5" name="Text Placeholder 7"/>
          <p:cNvSpPr>
            <a:spLocks noGrp="1"/>
          </p:cNvSpPr>
          <p:nvPr>
            <p:ph type="body" sz="quarter" idx="54" hasCustomPrompt="1"/>
          </p:nvPr>
        </p:nvSpPr>
        <p:spPr>
          <a:xfrm>
            <a:off x="7684331" y="3951812"/>
            <a:ext cx="493333" cy="420511"/>
          </a:xfrm>
          <a:prstGeom prst="rect">
            <a:avLst/>
          </a:prstGeom>
        </p:spPr>
        <p:txBody>
          <a:bodyPr vert="horz" lIns="0" tIns="103884" rIns="0" bIns="103884" anchor="ctr"/>
          <a:lstStyle>
            <a:lvl1pPr marL="0" indent="0" algn="ctr">
              <a:lnSpc>
                <a:spcPct val="100000"/>
              </a:lnSpc>
              <a:spcBef>
                <a:spcPts val="0"/>
              </a:spcBef>
              <a:buNone/>
              <a:defRPr sz="1800" b="1">
                <a:solidFill>
                  <a:schemeClr val="bg1">
                    <a:lumMod val="65000"/>
                  </a:schemeClr>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25637332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75982" y="289155"/>
            <a:ext cx="287999" cy="256629"/>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452438" y="2857501"/>
            <a:ext cx="399732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4572000" y="1216745"/>
            <a:ext cx="0" cy="3492417"/>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4679961" y="2857501"/>
            <a:ext cx="399732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749966" y="1216743"/>
            <a:ext cx="1584000" cy="14255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2537915" y="1425887"/>
            <a:ext cx="1911842"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95" name="Text Placeholder 7"/>
          <p:cNvSpPr>
            <a:spLocks noGrp="1"/>
          </p:cNvSpPr>
          <p:nvPr>
            <p:ph type="body" sz="quarter" idx="19" hasCustomPrompt="1"/>
          </p:nvPr>
        </p:nvSpPr>
        <p:spPr>
          <a:xfrm>
            <a:off x="2537915" y="1757059"/>
            <a:ext cx="191184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6" name="Text Placeholder 2"/>
          <p:cNvSpPr>
            <a:spLocks noGrp="1"/>
          </p:cNvSpPr>
          <p:nvPr>
            <p:ph type="body" sz="quarter" idx="16" hasCustomPrompt="1"/>
          </p:nvPr>
        </p:nvSpPr>
        <p:spPr>
          <a:xfrm>
            <a:off x="2533158" y="1982315"/>
            <a:ext cx="1911842"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06" name="Oval 105"/>
          <p:cNvSpPr>
            <a:spLocks noChangeAspect="1"/>
          </p:cNvSpPr>
          <p:nvPr userDrawn="1"/>
        </p:nvSpPr>
        <p:spPr>
          <a:xfrm>
            <a:off x="452439" y="1652998"/>
            <a:ext cx="612001" cy="5507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511313" y="165299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4" name="Picture Placeholder 2"/>
          <p:cNvSpPr>
            <a:spLocks noGrp="1" noChangeAspect="1"/>
          </p:cNvSpPr>
          <p:nvPr>
            <p:ph type="pic" sz="quarter" idx="17"/>
          </p:nvPr>
        </p:nvSpPr>
        <p:spPr>
          <a:xfrm>
            <a:off x="943346" y="1323015"/>
            <a:ext cx="1269135" cy="1198557"/>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4982247" y="1216743"/>
            <a:ext cx="1584000" cy="14255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6770196" y="1425887"/>
            <a:ext cx="1911842"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22" name="Text Placeholder 7"/>
          <p:cNvSpPr>
            <a:spLocks noGrp="1"/>
          </p:cNvSpPr>
          <p:nvPr>
            <p:ph type="body" sz="quarter" idx="69" hasCustomPrompt="1"/>
          </p:nvPr>
        </p:nvSpPr>
        <p:spPr>
          <a:xfrm>
            <a:off x="6770196" y="1757059"/>
            <a:ext cx="191184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3" name="Text Placeholder 2"/>
          <p:cNvSpPr>
            <a:spLocks noGrp="1"/>
          </p:cNvSpPr>
          <p:nvPr>
            <p:ph type="body" sz="quarter" idx="70" hasCustomPrompt="1"/>
          </p:nvPr>
        </p:nvSpPr>
        <p:spPr>
          <a:xfrm>
            <a:off x="6765439" y="1982315"/>
            <a:ext cx="1911842"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30" name="Oval 129"/>
          <p:cNvSpPr>
            <a:spLocks noChangeAspect="1"/>
          </p:cNvSpPr>
          <p:nvPr userDrawn="1"/>
        </p:nvSpPr>
        <p:spPr>
          <a:xfrm>
            <a:off x="4684722" y="1652998"/>
            <a:ext cx="612001" cy="5507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4743594" y="165299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Picture Placeholder 2"/>
          <p:cNvSpPr>
            <a:spLocks noGrp="1" noChangeAspect="1"/>
          </p:cNvSpPr>
          <p:nvPr>
            <p:ph type="pic" sz="quarter" idx="66"/>
          </p:nvPr>
        </p:nvSpPr>
        <p:spPr>
          <a:xfrm>
            <a:off x="5175625" y="1323015"/>
            <a:ext cx="1269135" cy="1198557"/>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749966" y="3091263"/>
            <a:ext cx="1584000" cy="14255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2537915" y="3300407"/>
            <a:ext cx="1911842"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2" name="Text Placeholder 7"/>
          <p:cNvSpPr>
            <a:spLocks noGrp="1"/>
          </p:cNvSpPr>
          <p:nvPr>
            <p:ph type="body" sz="quarter" idx="74" hasCustomPrompt="1"/>
          </p:nvPr>
        </p:nvSpPr>
        <p:spPr>
          <a:xfrm>
            <a:off x="2537915" y="3631579"/>
            <a:ext cx="191184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3" name="Text Placeholder 2"/>
          <p:cNvSpPr>
            <a:spLocks noGrp="1"/>
          </p:cNvSpPr>
          <p:nvPr>
            <p:ph type="body" sz="quarter" idx="75" hasCustomPrompt="1"/>
          </p:nvPr>
        </p:nvSpPr>
        <p:spPr>
          <a:xfrm>
            <a:off x="2533158" y="3856835"/>
            <a:ext cx="1911842"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7" name="Oval 146"/>
          <p:cNvSpPr>
            <a:spLocks noChangeAspect="1"/>
          </p:cNvSpPr>
          <p:nvPr userDrawn="1"/>
        </p:nvSpPr>
        <p:spPr>
          <a:xfrm>
            <a:off x="452439" y="3527518"/>
            <a:ext cx="612001" cy="5507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511313" y="352751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1" name="Picture Placeholder 2"/>
          <p:cNvSpPr>
            <a:spLocks noGrp="1" noChangeAspect="1"/>
          </p:cNvSpPr>
          <p:nvPr>
            <p:ph type="pic" sz="quarter" idx="71"/>
          </p:nvPr>
        </p:nvSpPr>
        <p:spPr>
          <a:xfrm>
            <a:off x="943346" y="3197535"/>
            <a:ext cx="1269135" cy="1198557"/>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4982247" y="3091263"/>
            <a:ext cx="1584000" cy="14255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6770196" y="3300407"/>
            <a:ext cx="1911842"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5" name="Text Placeholder 7"/>
          <p:cNvSpPr>
            <a:spLocks noGrp="1"/>
          </p:cNvSpPr>
          <p:nvPr>
            <p:ph type="body" sz="quarter" idx="79" hasCustomPrompt="1"/>
          </p:nvPr>
        </p:nvSpPr>
        <p:spPr>
          <a:xfrm>
            <a:off x="6770196" y="3631579"/>
            <a:ext cx="191184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6" name="Text Placeholder 2"/>
          <p:cNvSpPr>
            <a:spLocks noGrp="1"/>
          </p:cNvSpPr>
          <p:nvPr>
            <p:ph type="body" sz="quarter" idx="80" hasCustomPrompt="1"/>
          </p:nvPr>
        </p:nvSpPr>
        <p:spPr>
          <a:xfrm>
            <a:off x="6765439" y="3856835"/>
            <a:ext cx="1911842" cy="584979"/>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57" name="Oval 156"/>
          <p:cNvSpPr>
            <a:spLocks noChangeAspect="1"/>
          </p:cNvSpPr>
          <p:nvPr userDrawn="1"/>
        </p:nvSpPr>
        <p:spPr>
          <a:xfrm>
            <a:off x="4684722" y="3527518"/>
            <a:ext cx="612001" cy="5507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4743594" y="352751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9" name="Picture Placeholder 2"/>
          <p:cNvSpPr>
            <a:spLocks noGrp="1" noChangeAspect="1"/>
          </p:cNvSpPr>
          <p:nvPr>
            <p:ph type="pic" sz="quarter" idx="76"/>
          </p:nvPr>
        </p:nvSpPr>
        <p:spPr>
          <a:xfrm>
            <a:off x="5175625" y="3197535"/>
            <a:ext cx="1269135" cy="1198557"/>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36819429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52438" y="3549295"/>
            <a:ext cx="652462" cy="1297565"/>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513294" y="358358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206502" y="3988030"/>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206502" y="4261881"/>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28" name="Text Placeholder 7"/>
          <p:cNvSpPr>
            <a:spLocks noGrp="1"/>
          </p:cNvSpPr>
          <p:nvPr>
            <p:ph type="body" sz="quarter" idx="55" hasCustomPrompt="1"/>
          </p:nvPr>
        </p:nvSpPr>
        <p:spPr>
          <a:xfrm>
            <a:off x="1206502" y="3552699"/>
            <a:ext cx="1875367" cy="323835"/>
          </a:xfrm>
          <a:prstGeom prst="rect">
            <a:avLst/>
          </a:prstGeom>
        </p:spPr>
        <p:txBody>
          <a:bodyPr vert="horz" lIns="0" tIns="40504" rIns="0" bIns="40504" anchor="ctr"/>
          <a:lstStyle>
            <a:lvl1pPr marL="0" indent="0" algn="l">
              <a:lnSpc>
                <a:spcPct val="100000"/>
              </a:lnSpc>
              <a:spcBef>
                <a:spcPts val="0"/>
              </a:spcBef>
              <a:buNone/>
              <a:defRPr sz="2250" b="1">
                <a:ln>
                  <a:solidFill>
                    <a:schemeClr val="accent2"/>
                  </a:solidFill>
                </a:ln>
                <a:solidFill>
                  <a:schemeClr val="accent1">
                    <a:lumMod val="60000"/>
                    <a:lumOff val="40000"/>
                  </a:schemeClr>
                </a:solidFill>
                <a:latin typeface="Lato Light"/>
                <a:cs typeface="Lato Light"/>
              </a:defRPr>
            </a:lvl1pPr>
          </a:lstStyle>
          <a:p>
            <a:pPr lvl="0"/>
            <a:r>
              <a:rPr lang="es-ES_tradnl" dirty="0"/>
              <a:t>80%</a:t>
            </a:r>
          </a:p>
        </p:txBody>
      </p:sp>
      <p:grpSp>
        <p:nvGrpSpPr>
          <p:cNvPr id="19" name="Group 18"/>
          <p:cNvGrpSpPr/>
          <p:nvPr userDrawn="1"/>
        </p:nvGrpSpPr>
        <p:grpSpPr>
          <a:xfrm>
            <a:off x="75982" y="289155"/>
            <a:ext cx="287999" cy="256629"/>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3263371" y="3549295"/>
            <a:ext cx="652462" cy="129756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3324227" y="358358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0" name="Text Placeholder 7"/>
          <p:cNvSpPr>
            <a:spLocks noGrp="1"/>
          </p:cNvSpPr>
          <p:nvPr>
            <p:ph type="body" sz="quarter" idx="57" hasCustomPrompt="1"/>
          </p:nvPr>
        </p:nvSpPr>
        <p:spPr>
          <a:xfrm>
            <a:off x="4017435" y="3988030"/>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1" name="Text Placeholder 2"/>
          <p:cNvSpPr>
            <a:spLocks noGrp="1"/>
          </p:cNvSpPr>
          <p:nvPr>
            <p:ph type="body" sz="quarter" idx="58" hasCustomPrompt="1"/>
          </p:nvPr>
        </p:nvSpPr>
        <p:spPr>
          <a:xfrm>
            <a:off x="4017435" y="4261881"/>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2" name="Text Placeholder 7"/>
          <p:cNvSpPr>
            <a:spLocks noGrp="1"/>
          </p:cNvSpPr>
          <p:nvPr>
            <p:ph type="body" sz="quarter" idx="59" hasCustomPrompt="1"/>
          </p:nvPr>
        </p:nvSpPr>
        <p:spPr>
          <a:xfrm>
            <a:off x="4017435" y="3552699"/>
            <a:ext cx="1875367" cy="323835"/>
          </a:xfrm>
          <a:prstGeom prst="rect">
            <a:avLst/>
          </a:prstGeom>
        </p:spPr>
        <p:txBody>
          <a:bodyPr vert="horz" lIns="0" tIns="40504" rIns="0" bIns="40504" anchor="ctr"/>
          <a:lstStyle>
            <a:lvl1pPr marL="0" indent="0" algn="l">
              <a:lnSpc>
                <a:spcPct val="100000"/>
              </a:lnSpc>
              <a:spcBef>
                <a:spcPts val="0"/>
              </a:spcBef>
              <a:buNone/>
              <a:defRPr sz="2250" b="1">
                <a:ln>
                  <a:solidFill>
                    <a:schemeClr val="accent3"/>
                  </a:solidFill>
                </a:ln>
                <a:solidFill>
                  <a:schemeClr val="accent2"/>
                </a:solidFill>
                <a:latin typeface="Lato Light"/>
                <a:cs typeface="Lato Light"/>
              </a:defRPr>
            </a:lvl1pPr>
          </a:lstStyle>
          <a:p>
            <a:pPr lvl="0"/>
            <a:r>
              <a:rPr lang="es-ES_tradnl" dirty="0"/>
              <a:t>80%</a:t>
            </a:r>
          </a:p>
        </p:txBody>
      </p:sp>
      <p:sp>
        <p:nvSpPr>
          <p:cNvPr id="43" name="Rounded Rectangle 42"/>
          <p:cNvSpPr/>
          <p:nvPr userDrawn="1"/>
        </p:nvSpPr>
        <p:spPr>
          <a:xfrm>
            <a:off x="6052610" y="3549293"/>
            <a:ext cx="652462" cy="129756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6113466" y="358358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5" name="Text Placeholder 7"/>
          <p:cNvSpPr>
            <a:spLocks noGrp="1"/>
          </p:cNvSpPr>
          <p:nvPr>
            <p:ph type="body" sz="quarter" idx="61" hasCustomPrompt="1"/>
          </p:nvPr>
        </p:nvSpPr>
        <p:spPr>
          <a:xfrm>
            <a:off x="6806674" y="3988030"/>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Text Placeholder 2"/>
          <p:cNvSpPr>
            <a:spLocks noGrp="1"/>
          </p:cNvSpPr>
          <p:nvPr>
            <p:ph type="body" sz="quarter" idx="62" hasCustomPrompt="1"/>
          </p:nvPr>
        </p:nvSpPr>
        <p:spPr>
          <a:xfrm>
            <a:off x="6806674" y="4261881"/>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7" name="Text Placeholder 7"/>
          <p:cNvSpPr>
            <a:spLocks noGrp="1"/>
          </p:cNvSpPr>
          <p:nvPr>
            <p:ph type="body" sz="quarter" idx="63" hasCustomPrompt="1"/>
          </p:nvPr>
        </p:nvSpPr>
        <p:spPr>
          <a:xfrm>
            <a:off x="6806674" y="3552699"/>
            <a:ext cx="1875367" cy="323835"/>
          </a:xfrm>
          <a:prstGeom prst="rect">
            <a:avLst/>
          </a:prstGeom>
        </p:spPr>
        <p:txBody>
          <a:bodyPr vert="horz" lIns="0" tIns="40504" rIns="0" bIns="40504" anchor="ctr"/>
          <a:lstStyle>
            <a:lvl1pPr marL="0" indent="0" algn="l">
              <a:lnSpc>
                <a:spcPct val="100000"/>
              </a:lnSpc>
              <a:spcBef>
                <a:spcPts val="0"/>
              </a:spcBef>
              <a:buNone/>
              <a:defRPr sz="2250" b="1">
                <a:ln>
                  <a:solidFill>
                    <a:schemeClr val="accent4"/>
                  </a:solidFill>
                </a:ln>
                <a:solidFill>
                  <a:schemeClr val="accent3"/>
                </a:solidFill>
                <a:latin typeface="Lato Light"/>
                <a:cs typeface="Lato Light"/>
              </a:defRPr>
            </a:lvl1pPr>
          </a:lstStyle>
          <a:p>
            <a:pPr lvl="0"/>
            <a:r>
              <a:rPr lang="es-ES_tradnl" dirty="0"/>
              <a:t>80%</a:t>
            </a:r>
          </a:p>
        </p:txBody>
      </p:sp>
      <p:sp>
        <p:nvSpPr>
          <p:cNvPr id="23" name="Oval 22"/>
          <p:cNvSpPr>
            <a:spLocks noChangeAspect="1"/>
          </p:cNvSpPr>
          <p:nvPr userDrawn="1"/>
        </p:nvSpPr>
        <p:spPr>
          <a:xfrm>
            <a:off x="747627" y="1187971"/>
            <a:ext cx="2160003" cy="1944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3490826" y="1187971"/>
            <a:ext cx="2160003" cy="1944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6250959" y="1187971"/>
            <a:ext cx="2160003" cy="1944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2905216" y="1924182"/>
            <a:ext cx="612001" cy="5507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5636242" y="1924182"/>
            <a:ext cx="612001" cy="5507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655640" y="1112523"/>
            <a:ext cx="2304738" cy="2106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3439353" y="1112523"/>
            <a:ext cx="2262090" cy="2106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6190580" y="1112523"/>
            <a:ext cx="2303631" cy="2106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2960378" y="1924182"/>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55" name="Text Placeholder 7"/>
          <p:cNvSpPr>
            <a:spLocks noGrp="1"/>
          </p:cNvSpPr>
          <p:nvPr>
            <p:ph type="body" sz="quarter" idx="66" hasCustomPrompt="1"/>
          </p:nvPr>
        </p:nvSpPr>
        <p:spPr>
          <a:xfrm>
            <a:off x="5679622" y="1924182"/>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22728215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9" name="Group 18"/>
          <p:cNvGrpSpPr/>
          <p:nvPr userDrawn="1"/>
        </p:nvGrpSpPr>
        <p:grpSpPr>
          <a:xfrm>
            <a:off x="75982" y="289155"/>
            <a:ext cx="287999" cy="256629"/>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962197" y="1180396"/>
            <a:ext cx="2032186" cy="1828967"/>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id-ID" sz="144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3745086" y="1180396"/>
            <a:ext cx="2032186" cy="1828967"/>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id-ID" sz="144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6690954" y="1180395"/>
            <a:ext cx="2032186" cy="1828967"/>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id-ID" sz="144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313390" y="1423313"/>
            <a:ext cx="1352909" cy="1295992"/>
          </a:xfrm>
          <a:prstGeom prst="rect">
            <a:avLst/>
          </a:prstGeom>
        </p:spPr>
        <p:txBody>
          <a:bodyPr vert="horz" lIns="0" tIns="103884" rIns="0" bIns="103884" anchor="ctr"/>
          <a:lstStyle>
            <a:lvl1pPr marL="0" indent="0" algn="ctr">
              <a:lnSpc>
                <a:spcPct val="100000"/>
              </a:lnSpc>
              <a:spcBef>
                <a:spcPts val="0"/>
              </a:spcBef>
              <a:buNone/>
              <a:defRPr sz="4500" b="1">
                <a:solidFill>
                  <a:schemeClr val="bg1"/>
                </a:solidFill>
                <a:latin typeface="FontAwesome"/>
                <a:cs typeface="FontAwesome"/>
              </a:defRPr>
            </a:lvl1pPr>
          </a:lstStyle>
          <a:p>
            <a:pPr lvl="0"/>
            <a:r>
              <a:rPr lang="es-ES_tradnl" dirty="0" err="1"/>
              <a:t>icon</a:t>
            </a:r>
            <a:endParaRPr lang="es-ES_tradnl" dirty="0"/>
          </a:p>
        </p:txBody>
      </p:sp>
      <p:sp>
        <p:nvSpPr>
          <p:cNvPr id="36" name="Text Placeholder 7"/>
          <p:cNvSpPr>
            <a:spLocks noGrp="1" noChangeAspect="1"/>
          </p:cNvSpPr>
          <p:nvPr>
            <p:ph type="body" sz="quarter" idx="56" hasCustomPrompt="1"/>
          </p:nvPr>
        </p:nvSpPr>
        <p:spPr>
          <a:xfrm>
            <a:off x="4124323" y="1423313"/>
            <a:ext cx="1352909" cy="1295992"/>
          </a:xfrm>
          <a:prstGeom prst="rect">
            <a:avLst/>
          </a:prstGeom>
        </p:spPr>
        <p:txBody>
          <a:bodyPr vert="horz" lIns="0" tIns="103884" rIns="0" bIns="103884" anchor="ctr"/>
          <a:lstStyle>
            <a:lvl1pPr marL="0" indent="0" algn="ctr">
              <a:lnSpc>
                <a:spcPct val="100000"/>
              </a:lnSpc>
              <a:spcBef>
                <a:spcPts val="0"/>
              </a:spcBef>
              <a:buNone/>
              <a:defRPr sz="4500" b="1">
                <a:solidFill>
                  <a:schemeClr val="bg1"/>
                </a:solidFill>
                <a:latin typeface="FontAwesome"/>
                <a:cs typeface="FontAwesome"/>
              </a:defRPr>
            </a:lvl1pPr>
          </a:lstStyle>
          <a:p>
            <a:pPr lvl="0"/>
            <a:r>
              <a:rPr lang="es-ES_tradnl" dirty="0" err="1"/>
              <a:t>icon</a:t>
            </a:r>
            <a:endParaRPr lang="es-ES_tradnl" dirty="0"/>
          </a:p>
        </p:txBody>
      </p:sp>
      <p:sp>
        <p:nvSpPr>
          <p:cNvPr id="37" name="Text Placeholder 7"/>
          <p:cNvSpPr>
            <a:spLocks noGrp="1" noChangeAspect="1"/>
          </p:cNvSpPr>
          <p:nvPr>
            <p:ph type="body" sz="quarter" idx="60" hasCustomPrompt="1"/>
          </p:nvPr>
        </p:nvSpPr>
        <p:spPr>
          <a:xfrm>
            <a:off x="6989762" y="1423313"/>
            <a:ext cx="1352909" cy="1295992"/>
          </a:xfrm>
          <a:prstGeom prst="rect">
            <a:avLst/>
          </a:prstGeom>
        </p:spPr>
        <p:txBody>
          <a:bodyPr vert="horz" lIns="0" tIns="103884" rIns="0" bIns="103884" anchor="ctr"/>
          <a:lstStyle>
            <a:lvl1pPr marL="0" indent="0" algn="ctr">
              <a:lnSpc>
                <a:spcPct val="100000"/>
              </a:lnSpc>
              <a:spcBef>
                <a:spcPts val="0"/>
              </a:spcBef>
              <a:buNone/>
              <a:defRPr sz="4500" b="1">
                <a:solidFill>
                  <a:schemeClr val="bg1"/>
                </a:solidFill>
                <a:latin typeface="FontAwesome"/>
                <a:cs typeface="FontAwesome"/>
              </a:defRPr>
            </a:lvl1pPr>
          </a:lstStyle>
          <a:p>
            <a:pPr lvl="0"/>
            <a:r>
              <a:rPr lang="es-ES_tradnl" dirty="0" err="1"/>
              <a:t>icon</a:t>
            </a:r>
            <a:endParaRPr lang="es-ES_tradnl" dirty="0"/>
          </a:p>
        </p:txBody>
      </p:sp>
      <p:sp>
        <p:nvSpPr>
          <p:cNvPr id="48" name="Rounded Rectangle 47"/>
          <p:cNvSpPr/>
          <p:nvPr userDrawn="1"/>
        </p:nvSpPr>
        <p:spPr>
          <a:xfrm>
            <a:off x="800628" y="3412137"/>
            <a:ext cx="304272" cy="2089503"/>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206502" y="3850873"/>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16" hasCustomPrompt="1"/>
          </p:nvPr>
        </p:nvSpPr>
        <p:spPr>
          <a:xfrm>
            <a:off x="1206502" y="4124723"/>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1" name="Text Placeholder 7"/>
          <p:cNvSpPr>
            <a:spLocks noGrp="1"/>
          </p:cNvSpPr>
          <p:nvPr>
            <p:ph type="body" sz="quarter" idx="55" hasCustomPrompt="1"/>
          </p:nvPr>
        </p:nvSpPr>
        <p:spPr>
          <a:xfrm>
            <a:off x="1206502" y="3415542"/>
            <a:ext cx="1875367"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1">
                    <a:lumMod val="60000"/>
                    <a:lumOff val="40000"/>
                  </a:schemeClr>
                </a:solidFill>
                <a:latin typeface="Lato Light"/>
                <a:cs typeface="Lato Light"/>
              </a:defRPr>
            </a:lvl1pPr>
          </a:lstStyle>
          <a:p>
            <a:pPr lvl="0"/>
            <a:r>
              <a:rPr lang="es-ES_tradnl" dirty="0"/>
              <a:t>80%</a:t>
            </a:r>
          </a:p>
        </p:txBody>
      </p:sp>
      <p:sp>
        <p:nvSpPr>
          <p:cNvPr id="52" name="Rounded Rectangle 51"/>
          <p:cNvSpPr/>
          <p:nvPr userDrawn="1"/>
        </p:nvSpPr>
        <p:spPr>
          <a:xfrm>
            <a:off x="3611561" y="3412137"/>
            <a:ext cx="304272" cy="2089503"/>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4017435" y="3850873"/>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58" hasCustomPrompt="1"/>
          </p:nvPr>
        </p:nvSpPr>
        <p:spPr>
          <a:xfrm>
            <a:off x="4017435" y="4124723"/>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5" name="Text Placeholder 7"/>
          <p:cNvSpPr>
            <a:spLocks noGrp="1"/>
          </p:cNvSpPr>
          <p:nvPr>
            <p:ph type="body" sz="quarter" idx="59" hasCustomPrompt="1"/>
          </p:nvPr>
        </p:nvSpPr>
        <p:spPr>
          <a:xfrm>
            <a:off x="4017435" y="3415542"/>
            <a:ext cx="1875367"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2"/>
                </a:solidFill>
                <a:latin typeface="Lato Light"/>
                <a:cs typeface="Lato Light"/>
              </a:defRPr>
            </a:lvl1pPr>
          </a:lstStyle>
          <a:p>
            <a:pPr lvl="0"/>
            <a:r>
              <a:rPr lang="es-ES_tradnl" dirty="0"/>
              <a:t>80%</a:t>
            </a:r>
          </a:p>
        </p:txBody>
      </p:sp>
      <p:sp>
        <p:nvSpPr>
          <p:cNvPr id="56" name="Rounded Rectangle 55"/>
          <p:cNvSpPr/>
          <p:nvPr userDrawn="1"/>
        </p:nvSpPr>
        <p:spPr>
          <a:xfrm>
            <a:off x="6400800" y="3412135"/>
            <a:ext cx="304272" cy="208950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6806674" y="3850873"/>
            <a:ext cx="1875367"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62" hasCustomPrompt="1"/>
          </p:nvPr>
        </p:nvSpPr>
        <p:spPr>
          <a:xfrm>
            <a:off x="6806674" y="4124723"/>
            <a:ext cx="1875367"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9" name="Text Placeholder 7"/>
          <p:cNvSpPr>
            <a:spLocks noGrp="1"/>
          </p:cNvSpPr>
          <p:nvPr>
            <p:ph type="body" sz="quarter" idx="63" hasCustomPrompt="1"/>
          </p:nvPr>
        </p:nvSpPr>
        <p:spPr>
          <a:xfrm>
            <a:off x="6806674" y="3415542"/>
            <a:ext cx="1875367"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3"/>
                </a:solidFill>
                <a:latin typeface="Lato Light"/>
                <a:cs typeface="Lato Light"/>
              </a:defRPr>
            </a:lvl1pPr>
          </a:lstStyle>
          <a:p>
            <a:pPr lvl="0"/>
            <a:r>
              <a:rPr lang="es-ES_tradnl" dirty="0"/>
              <a:t>80%</a:t>
            </a:r>
          </a:p>
        </p:txBody>
      </p:sp>
    </p:spTree>
    <p:extLst>
      <p:ext uri="{BB962C8B-B14F-4D97-AF65-F5344CB8AC3E}">
        <p14:creationId xmlns:p14="http://schemas.microsoft.com/office/powerpoint/2010/main" val="153642469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304800" y="1286533"/>
            <a:ext cx="1409700"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513294" y="132082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354138" y="1158241"/>
            <a:ext cx="3090862" cy="33011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354139" y="151883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304800" y="2395243"/>
            <a:ext cx="1409700"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513294" y="242953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354138" y="2266951"/>
            <a:ext cx="3090862" cy="33011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354139" y="2627542"/>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304800" y="3503953"/>
            <a:ext cx="1409700"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513294" y="353824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354138" y="3375661"/>
            <a:ext cx="3090862" cy="33011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354139" y="373625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77377800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8029576" y="1389403"/>
            <a:ext cx="1520824"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8090432" y="142369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4816476" y="1261111"/>
            <a:ext cx="3090862" cy="330111"/>
          </a:xfrm>
          <a:prstGeom prst="rect">
            <a:avLst/>
          </a:prstGeom>
        </p:spPr>
        <p:txBody>
          <a:bodyPr vert="horz" lIns="0" tIns="40504" rIns="0" bIns="40504" anchor="ctr"/>
          <a:lstStyle>
            <a:lvl1pPr marL="0" indent="0" algn="r">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4816478" y="1621704"/>
            <a:ext cx="3090861" cy="584979"/>
          </a:xfrm>
          <a:prstGeom prst="rect">
            <a:avLst/>
          </a:prstGeom>
        </p:spPr>
        <p:txBody>
          <a:bodyPr vert="horz" lIns="0" tIns="0" rIns="0" bIns="0"/>
          <a:lstStyle>
            <a:lvl1pPr marL="0" indent="0" algn="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8029576" y="2498113"/>
            <a:ext cx="1520824"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8090432" y="253240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4816476" y="2369821"/>
            <a:ext cx="3090862" cy="330111"/>
          </a:xfrm>
          <a:prstGeom prst="rect">
            <a:avLst/>
          </a:prstGeom>
        </p:spPr>
        <p:txBody>
          <a:bodyPr vert="horz" lIns="0" tIns="40504" rIns="0" bIns="40504" anchor="ctr"/>
          <a:lstStyle>
            <a:lvl1pPr marL="0" indent="0" algn="r">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4816478" y="2730414"/>
            <a:ext cx="3090861" cy="584979"/>
          </a:xfrm>
          <a:prstGeom prst="rect">
            <a:avLst/>
          </a:prstGeom>
        </p:spPr>
        <p:txBody>
          <a:bodyPr vert="horz" lIns="0" tIns="0" rIns="0" bIns="0"/>
          <a:lstStyle>
            <a:lvl1pPr marL="0" indent="0" algn="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8029576" y="3606823"/>
            <a:ext cx="1520824"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8090432" y="364111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4816476" y="3478531"/>
            <a:ext cx="3090862" cy="330111"/>
          </a:xfrm>
          <a:prstGeom prst="rect">
            <a:avLst/>
          </a:prstGeom>
        </p:spPr>
        <p:txBody>
          <a:bodyPr vert="horz" lIns="0" tIns="40504" rIns="0" bIns="40504" anchor="ctr"/>
          <a:lstStyle>
            <a:lvl1pPr marL="0" indent="0" algn="r">
              <a:lnSpc>
                <a:spcPct val="100000"/>
              </a:lnSpc>
              <a:spcBef>
                <a:spcPts val="0"/>
              </a:spcBef>
              <a:spcAft>
                <a:spcPts val="0"/>
              </a:spcAft>
              <a:buNone/>
              <a:defRPr sz="18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4816478" y="3839124"/>
            <a:ext cx="3090861" cy="584979"/>
          </a:xfrm>
          <a:prstGeom prst="rect">
            <a:avLst/>
          </a:prstGeom>
        </p:spPr>
        <p:txBody>
          <a:bodyPr vert="horz" lIns="0" tIns="0" rIns="0" bIns="0"/>
          <a:lstStyle>
            <a:lvl1pPr marL="0" indent="0" algn="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99600379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646026" y="1325133"/>
            <a:ext cx="2340003" cy="2106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723372"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723376"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21" name="Picture Placeholder 2"/>
          <p:cNvSpPr>
            <a:spLocks noGrp="1" noChangeAspect="1"/>
          </p:cNvSpPr>
          <p:nvPr>
            <p:ph type="pic" sz="quarter" idx="17"/>
          </p:nvPr>
        </p:nvSpPr>
        <p:spPr>
          <a:xfrm>
            <a:off x="824971" y="1493521"/>
            <a:ext cx="1979998" cy="1781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3389228" y="1325133"/>
            <a:ext cx="2340003" cy="2106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3466566"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22" hasCustomPrompt="1"/>
          </p:nvPr>
        </p:nvSpPr>
        <p:spPr>
          <a:xfrm>
            <a:off x="3466570"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2" name="Picture Placeholder 2"/>
          <p:cNvSpPr>
            <a:spLocks noGrp="1" noChangeAspect="1"/>
          </p:cNvSpPr>
          <p:nvPr>
            <p:ph type="pic" sz="quarter" idx="18"/>
          </p:nvPr>
        </p:nvSpPr>
        <p:spPr>
          <a:xfrm>
            <a:off x="3568166" y="1493521"/>
            <a:ext cx="1979998" cy="1781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6149361" y="1325133"/>
            <a:ext cx="2340003" cy="2106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288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6221938"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24" hasCustomPrompt="1"/>
          </p:nvPr>
        </p:nvSpPr>
        <p:spPr>
          <a:xfrm>
            <a:off x="6221942"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7" name="Picture Placeholder 2"/>
          <p:cNvSpPr>
            <a:spLocks noGrp="1" noChangeAspect="1"/>
          </p:cNvSpPr>
          <p:nvPr>
            <p:ph type="pic" sz="quarter" idx="19"/>
          </p:nvPr>
        </p:nvSpPr>
        <p:spPr>
          <a:xfrm>
            <a:off x="6340471" y="1493521"/>
            <a:ext cx="1979998" cy="1781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8834482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723372"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723376"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4" name="Text Placeholder 7"/>
          <p:cNvSpPr>
            <a:spLocks noGrp="1"/>
          </p:cNvSpPr>
          <p:nvPr>
            <p:ph type="body" sz="quarter" idx="21" hasCustomPrompt="1"/>
          </p:nvPr>
        </p:nvSpPr>
        <p:spPr>
          <a:xfrm>
            <a:off x="3466566"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5" name="Text Placeholder 2"/>
          <p:cNvSpPr>
            <a:spLocks noGrp="1"/>
          </p:cNvSpPr>
          <p:nvPr>
            <p:ph type="body" sz="quarter" idx="22" hasCustomPrompt="1"/>
          </p:nvPr>
        </p:nvSpPr>
        <p:spPr>
          <a:xfrm>
            <a:off x="3466570"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9" name="Text Placeholder 7"/>
          <p:cNvSpPr>
            <a:spLocks noGrp="1"/>
          </p:cNvSpPr>
          <p:nvPr>
            <p:ph type="body" sz="quarter" idx="23" hasCustomPrompt="1"/>
          </p:nvPr>
        </p:nvSpPr>
        <p:spPr>
          <a:xfrm>
            <a:off x="6221938" y="3863693"/>
            <a:ext cx="2206098"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24" hasCustomPrompt="1"/>
          </p:nvPr>
        </p:nvSpPr>
        <p:spPr>
          <a:xfrm>
            <a:off x="6221942" y="4095993"/>
            <a:ext cx="2206097"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grpSp>
        <p:nvGrpSpPr>
          <p:cNvPr id="5" name="Group 4"/>
          <p:cNvGrpSpPr/>
          <p:nvPr userDrawn="1"/>
        </p:nvGrpSpPr>
        <p:grpSpPr>
          <a:xfrm>
            <a:off x="452438" y="1325886"/>
            <a:ext cx="8229600" cy="2148292"/>
            <a:chOff x="452438" y="1473206"/>
            <a:chExt cx="8229600" cy="2386991"/>
          </a:xfrm>
        </p:grpSpPr>
        <p:sp>
          <p:nvSpPr>
            <p:cNvPr id="2" name="TextBox 1"/>
            <p:cNvSpPr txBox="1"/>
            <p:nvPr userDrawn="1"/>
          </p:nvSpPr>
          <p:spPr>
            <a:xfrm>
              <a:off x="452438" y="1473206"/>
              <a:ext cx="391454" cy="287258"/>
            </a:xfrm>
            <a:prstGeom prst="rect">
              <a:avLst/>
            </a:prstGeom>
            <a:noFill/>
          </p:spPr>
          <p:txBody>
            <a:bodyPr wrap="none" rtlCol="0">
              <a:spAutoFit/>
            </a:bodyPr>
            <a:lstStyle/>
            <a:p>
              <a:pPr marL="0" marR="0" lvl="0" indent="0" algn="l" defTabSz="364046" rtl="0" eaLnBrk="1" fontAlgn="auto" latinLnBrk="0" hangingPunct="1">
                <a:lnSpc>
                  <a:spcPct val="100000"/>
                </a:lnSpc>
                <a:spcBef>
                  <a:spcPts val="0"/>
                </a:spcBef>
                <a:spcAft>
                  <a:spcPts val="0"/>
                </a:spcAft>
                <a:buClrTx/>
                <a:buSzTx/>
                <a:buFontTx/>
                <a:buNone/>
                <a:tabLst/>
                <a:defRPr/>
              </a:pPr>
              <a:r>
                <a:rPr kumimoji="0" lang="en-US" sz="1080" b="0" i="0" u="none" strike="noStrike" kern="1200" cap="none" spc="0" normalizeH="0" baseline="0" noProof="0" dirty="0">
                  <a:ln>
                    <a:noFill/>
                  </a:ln>
                  <a:solidFill>
                    <a:srgbClr val="5B9BD5"/>
                  </a:solidFill>
                  <a:effectLst/>
                  <a:uLnTx/>
                  <a:uFillTx/>
                  <a:latin typeface="Lato Regular"/>
                  <a:ea typeface="+mn-ea"/>
                  <a:cs typeface="Lato Regular"/>
                </a:rPr>
                <a:t>100</a:t>
              </a: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53596" cy="287258"/>
            </a:xfrm>
            <a:prstGeom prst="rect">
              <a:avLst/>
            </a:prstGeom>
            <a:noFill/>
          </p:spPr>
          <p:txBody>
            <a:bodyPr wrap="none" rtlCol="0">
              <a:spAutoFit/>
            </a:bodyPr>
            <a:lstStyle/>
            <a:p>
              <a:pPr marL="0" marR="0" lvl="0" indent="0" algn="l" defTabSz="364046" rtl="0" eaLnBrk="1" fontAlgn="auto" latinLnBrk="0" hangingPunct="1">
                <a:lnSpc>
                  <a:spcPct val="100000"/>
                </a:lnSpc>
                <a:spcBef>
                  <a:spcPts val="0"/>
                </a:spcBef>
                <a:spcAft>
                  <a:spcPts val="0"/>
                </a:spcAft>
                <a:buClrTx/>
                <a:buSzTx/>
                <a:buFontTx/>
                <a:buNone/>
                <a:tabLst/>
                <a:defRPr/>
              </a:pPr>
              <a:r>
                <a:rPr kumimoji="0" lang="en-US" sz="1080" b="0" i="0" u="none" strike="noStrike" kern="1200" cap="none" spc="0" normalizeH="0" baseline="0" noProof="0" dirty="0">
                  <a:ln>
                    <a:noFill/>
                  </a:ln>
                  <a:solidFill>
                    <a:srgbClr val="5B9BD5"/>
                  </a:solidFill>
                  <a:effectLst/>
                  <a:uLnTx/>
                  <a:uFillTx/>
                  <a:latin typeface="Lato Regular"/>
                  <a:ea typeface="+mn-ea"/>
                  <a:cs typeface="Lato Regular"/>
                </a:rPr>
                <a:t>0</a:t>
              </a: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322524" cy="287258"/>
            </a:xfrm>
            <a:prstGeom prst="rect">
              <a:avLst/>
            </a:prstGeom>
            <a:noFill/>
          </p:spPr>
          <p:txBody>
            <a:bodyPr wrap="none" rtlCol="0">
              <a:spAutoFit/>
            </a:bodyPr>
            <a:lstStyle/>
            <a:p>
              <a:pPr marL="0" marR="0" lvl="0" indent="0" algn="l" defTabSz="364046" rtl="0" eaLnBrk="1" fontAlgn="auto" latinLnBrk="0" hangingPunct="1">
                <a:lnSpc>
                  <a:spcPct val="100000"/>
                </a:lnSpc>
                <a:spcBef>
                  <a:spcPts val="0"/>
                </a:spcBef>
                <a:spcAft>
                  <a:spcPts val="0"/>
                </a:spcAft>
                <a:buClrTx/>
                <a:buSzTx/>
                <a:buFontTx/>
                <a:buNone/>
                <a:tabLst/>
                <a:defRPr/>
              </a:pPr>
              <a:r>
                <a:rPr kumimoji="0" lang="en-US" sz="1080" b="0" i="0" u="none" strike="noStrike" kern="1200" cap="none" spc="0" normalizeH="0" baseline="0" noProof="0" dirty="0">
                  <a:ln>
                    <a:noFill/>
                  </a:ln>
                  <a:solidFill>
                    <a:srgbClr val="5B9BD5"/>
                  </a:solidFill>
                  <a:effectLst/>
                  <a:uLnTx/>
                  <a:uFillTx/>
                  <a:latin typeface="Lato Regular"/>
                  <a:ea typeface="+mn-ea"/>
                  <a:cs typeface="Lato Regular"/>
                </a:rPr>
                <a:t>50</a:t>
              </a: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322524" cy="287258"/>
            </a:xfrm>
            <a:prstGeom prst="rect">
              <a:avLst/>
            </a:prstGeom>
            <a:noFill/>
          </p:spPr>
          <p:txBody>
            <a:bodyPr wrap="none" rtlCol="0">
              <a:spAutoFit/>
            </a:bodyPr>
            <a:lstStyle/>
            <a:p>
              <a:pPr marL="0" marR="0" lvl="0" indent="0" algn="l" defTabSz="364046" rtl="0" eaLnBrk="1" fontAlgn="auto" latinLnBrk="0" hangingPunct="1">
                <a:lnSpc>
                  <a:spcPct val="100000"/>
                </a:lnSpc>
                <a:spcBef>
                  <a:spcPts val="0"/>
                </a:spcBef>
                <a:spcAft>
                  <a:spcPts val="0"/>
                </a:spcAft>
                <a:buClrTx/>
                <a:buSzTx/>
                <a:buFontTx/>
                <a:buNone/>
                <a:tabLst/>
                <a:defRPr/>
              </a:pPr>
              <a:r>
                <a:rPr kumimoji="0" lang="en-US" sz="1080" b="0" i="0" u="none" strike="noStrike" kern="1200" cap="none" spc="0" normalizeH="0" baseline="0" noProof="0" dirty="0">
                  <a:ln>
                    <a:noFill/>
                  </a:ln>
                  <a:solidFill>
                    <a:srgbClr val="5B9BD5"/>
                  </a:solidFill>
                  <a:effectLst/>
                  <a:uLnTx/>
                  <a:uFillTx/>
                  <a:latin typeface="Lato Regular"/>
                  <a:ea typeface="+mn-ea"/>
                  <a:cs typeface="Lato Regular"/>
                </a:rPr>
                <a:t>75</a:t>
              </a: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322524" cy="287258"/>
            </a:xfrm>
            <a:prstGeom prst="rect">
              <a:avLst/>
            </a:prstGeom>
            <a:noFill/>
          </p:spPr>
          <p:txBody>
            <a:bodyPr wrap="none" rtlCol="0">
              <a:spAutoFit/>
            </a:bodyPr>
            <a:lstStyle/>
            <a:p>
              <a:pPr marL="0" marR="0" lvl="0" indent="0" algn="l" defTabSz="364046" rtl="0" eaLnBrk="1" fontAlgn="auto" latinLnBrk="0" hangingPunct="1">
                <a:lnSpc>
                  <a:spcPct val="100000"/>
                </a:lnSpc>
                <a:spcBef>
                  <a:spcPts val="0"/>
                </a:spcBef>
                <a:spcAft>
                  <a:spcPts val="0"/>
                </a:spcAft>
                <a:buClrTx/>
                <a:buSzTx/>
                <a:buFontTx/>
                <a:buNone/>
                <a:tabLst/>
                <a:defRPr/>
              </a:pPr>
              <a:r>
                <a:rPr kumimoji="0" lang="en-US" sz="1080" b="0" i="0" u="none" strike="noStrike" kern="1200" cap="none" spc="0" normalizeH="0" baseline="0" noProof="0" dirty="0">
                  <a:ln>
                    <a:noFill/>
                  </a:ln>
                  <a:solidFill>
                    <a:srgbClr val="5B9BD5"/>
                  </a:solidFill>
                  <a:effectLst/>
                  <a:uLnTx/>
                  <a:uFillTx/>
                  <a:latin typeface="Lato Regular"/>
                  <a:ea typeface="+mn-ea"/>
                  <a:cs typeface="Lato Regular"/>
                </a:rPr>
                <a:t>25</a:t>
              </a: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691390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4748741" y="160923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5053536" y="1145910"/>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7" name="Text Placeholder 7"/>
          <p:cNvSpPr>
            <a:spLocks noGrp="1"/>
          </p:cNvSpPr>
          <p:nvPr>
            <p:ph type="body" sz="quarter" idx="65" hasCustomPrompt="1"/>
          </p:nvPr>
        </p:nvSpPr>
        <p:spPr>
          <a:xfrm>
            <a:off x="4748741" y="142412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6911446" y="160923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7216241" y="1145910"/>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20" name="Text Placeholder 7"/>
          <p:cNvSpPr>
            <a:spLocks noGrp="1"/>
          </p:cNvSpPr>
          <p:nvPr>
            <p:ph type="body" sz="quarter" idx="68" hasCustomPrompt="1"/>
          </p:nvPr>
        </p:nvSpPr>
        <p:spPr>
          <a:xfrm>
            <a:off x="6911446" y="142412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4748741" y="2821632"/>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5053536" y="2358306"/>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23" name="Text Placeholder 7"/>
          <p:cNvSpPr>
            <a:spLocks noGrp="1"/>
          </p:cNvSpPr>
          <p:nvPr>
            <p:ph type="body" sz="quarter" idx="71" hasCustomPrompt="1"/>
          </p:nvPr>
        </p:nvSpPr>
        <p:spPr>
          <a:xfrm>
            <a:off x="4748741" y="2636518"/>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6911446" y="2821632"/>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7216241" y="2358306"/>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26" name="Text Placeholder 7"/>
          <p:cNvSpPr>
            <a:spLocks noGrp="1"/>
          </p:cNvSpPr>
          <p:nvPr>
            <p:ph type="body" sz="quarter" idx="74" hasCustomPrompt="1"/>
          </p:nvPr>
        </p:nvSpPr>
        <p:spPr>
          <a:xfrm>
            <a:off x="6911446" y="2636518"/>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4748741" y="400818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5053536" y="3560197"/>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29" name="Text Placeholder 7"/>
          <p:cNvSpPr>
            <a:spLocks noGrp="1"/>
          </p:cNvSpPr>
          <p:nvPr>
            <p:ph type="body" sz="quarter" idx="77" hasCustomPrompt="1"/>
          </p:nvPr>
        </p:nvSpPr>
        <p:spPr>
          <a:xfrm>
            <a:off x="4748741" y="382307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0" name="Text Placeholder 2"/>
          <p:cNvSpPr>
            <a:spLocks noGrp="1"/>
          </p:cNvSpPr>
          <p:nvPr>
            <p:ph type="body" sz="quarter" idx="78" hasCustomPrompt="1"/>
          </p:nvPr>
        </p:nvSpPr>
        <p:spPr>
          <a:xfrm>
            <a:off x="6911446" y="400818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1" name="Text Placeholder 7"/>
          <p:cNvSpPr>
            <a:spLocks noGrp="1"/>
          </p:cNvSpPr>
          <p:nvPr>
            <p:ph type="body" sz="quarter" idx="79" hasCustomPrompt="1"/>
          </p:nvPr>
        </p:nvSpPr>
        <p:spPr>
          <a:xfrm>
            <a:off x="7216241" y="3560197"/>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Regular"/>
                <a:cs typeface="Lato Regular"/>
              </a:defRPr>
            </a:lvl1pPr>
          </a:lstStyle>
          <a:p>
            <a:pPr lvl="0"/>
            <a:r>
              <a:rPr lang="es-ES_tradnl" dirty="0"/>
              <a:t>2000</a:t>
            </a:r>
          </a:p>
        </p:txBody>
      </p:sp>
      <p:sp>
        <p:nvSpPr>
          <p:cNvPr id="32" name="Text Placeholder 7"/>
          <p:cNvSpPr>
            <a:spLocks noGrp="1"/>
          </p:cNvSpPr>
          <p:nvPr>
            <p:ph type="body" sz="quarter" idx="80" hasCustomPrompt="1"/>
          </p:nvPr>
        </p:nvSpPr>
        <p:spPr>
          <a:xfrm>
            <a:off x="6911446" y="382307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75982" y="289155"/>
            <a:ext cx="287999" cy="256629"/>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4748741" y="1176386"/>
            <a:ext cx="216000" cy="1944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6911446" y="1176386"/>
            <a:ext cx="216000" cy="1944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4748741" y="2381164"/>
            <a:ext cx="216000" cy="1944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6911446" y="2381164"/>
            <a:ext cx="216000" cy="1944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4748741" y="3571626"/>
            <a:ext cx="216000" cy="1944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6911446" y="3571626"/>
            <a:ext cx="216000" cy="194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372331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452438" y="160923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757233" y="1145910"/>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Light"/>
                <a:cs typeface="Lato Light"/>
              </a:defRPr>
            </a:lvl1pPr>
          </a:lstStyle>
          <a:p>
            <a:pPr lvl="0"/>
            <a:r>
              <a:rPr lang="es-ES_tradnl" dirty="0"/>
              <a:t>2000</a:t>
            </a:r>
          </a:p>
        </p:txBody>
      </p:sp>
      <p:sp>
        <p:nvSpPr>
          <p:cNvPr id="7" name="Text Placeholder 7"/>
          <p:cNvSpPr>
            <a:spLocks noGrp="1"/>
          </p:cNvSpPr>
          <p:nvPr>
            <p:ph type="body" sz="quarter" idx="65" hasCustomPrompt="1"/>
          </p:nvPr>
        </p:nvSpPr>
        <p:spPr>
          <a:xfrm>
            <a:off x="452438" y="142412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6911446" y="160923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7216241" y="1145910"/>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Light"/>
                <a:cs typeface="Lato Light"/>
              </a:defRPr>
            </a:lvl1pPr>
          </a:lstStyle>
          <a:p>
            <a:pPr lvl="0"/>
            <a:r>
              <a:rPr lang="es-ES_tradnl" dirty="0"/>
              <a:t>2000</a:t>
            </a:r>
          </a:p>
        </p:txBody>
      </p:sp>
      <p:sp>
        <p:nvSpPr>
          <p:cNvPr id="20" name="Text Placeholder 7"/>
          <p:cNvSpPr>
            <a:spLocks noGrp="1"/>
          </p:cNvSpPr>
          <p:nvPr>
            <p:ph type="body" sz="quarter" idx="68" hasCustomPrompt="1"/>
          </p:nvPr>
        </p:nvSpPr>
        <p:spPr>
          <a:xfrm>
            <a:off x="6911446" y="142412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452438" y="2821632"/>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757233" y="2358306"/>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Light"/>
                <a:cs typeface="Lato Light"/>
              </a:defRPr>
            </a:lvl1pPr>
          </a:lstStyle>
          <a:p>
            <a:pPr lvl="0"/>
            <a:r>
              <a:rPr lang="es-ES_tradnl" dirty="0"/>
              <a:t>2000</a:t>
            </a:r>
          </a:p>
        </p:txBody>
      </p:sp>
      <p:sp>
        <p:nvSpPr>
          <p:cNvPr id="23" name="Text Placeholder 7"/>
          <p:cNvSpPr>
            <a:spLocks noGrp="1"/>
          </p:cNvSpPr>
          <p:nvPr>
            <p:ph type="body" sz="quarter" idx="71" hasCustomPrompt="1"/>
          </p:nvPr>
        </p:nvSpPr>
        <p:spPr>
          <a:xfrm>
            <a:off x="452438" y="2636518"/>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6911446" y="2821632"/>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7216241" y="2358306"/>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Light"/>
                <a:cs typeface="Lato Light"/>
              </a:defRPr>
            </a:lvl1pPr>
          </a:lstStyle>
          <a:p>
            <a:pPr lvl="0"/>
            <a:r>
              <a:rPr lang="es-ES_tradnl" dirty="0"/>
              <a:t>2000</a:t>
            </a:r>
          </a:p>
        </p:txBody>
      </p:sp>
      <p:sp>
        <p:nvSpPr>
          <p:cNvPr id="26" name="Text Placeholder 7"/>
          <p:cNvSpPr>
            <a:spLocks noGrp="1"/>
          </p:cNvSpPr>
          <p:nvPr>
            <p:ph type="body" sz="quarter" idx="74" hasCustomPrompt="1"/>
          </p:nvPr>
        </p:nvSpPr>
        <p:spPr>
          <a:xfrm>
            <a:off x="6911446" y="2636518"/>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452438" y="4008187"/>
            <a:ext cx="177059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757233" y="3560197"/>
            <a:ext cx="1475998"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bg1"/>
                </a:solidFill>
                <a:latin typeface="Lato Light"/>
                <a:cs typeface="Lato Light"/>
              </a:defRPr>
            </a:lvl1pPr>
          </a:lstStyle>
          <a:p>
            <a:pPr lvl="0"/>
            <a:r>
              <a:rPr lang="es-ES_tradnl" dirty="0"/>
              <a:t>2000</a:t>
            </a:r>
          </a:p>
        </p:txBody>
      </p:sp>
      <p:sp>
        <p:nvSpPr>
          <p:cNvPr id="29" name="Text Placeholder 7"/>
          <p:cNvSpPr>
            <a:spLocks noGrp="1"/>
          </p:cNvSpPr>
          <p:nvPr>
            <p:ph type="body" sz="quarter" idx="77" hasCustomPrompt="1"/>
          </p:nvPr>
        </p:nvSpPr>
        <p:spPr>
          <a:xfrm>
            <a:off x="452438" y="3823072"/>
            <a:ext cx="177059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75982" y="289155"/>
            <a:ext cx="287999" cy="256629"/>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2911553" y="1176386"/>
            <a:ext cx="2964974" cy="3654756"/>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364046" rtl="0" eaLnBrk="1" fontAlgn="auto" latinLnBrk="0" hangingPunct="1">
                <a:lnSpc>
                  <a:spcPct val="100000"/>
                </a:lnSpc>
                <a:spcBef>
                  <a:spcPts val="0"/>
                </a:spcBef>
                <a:spcAft>
                  <a:spcPts val="0"/>
                </a:spcAft>
                <a:buClrTx/>
                <a:buSzTx/>
                <a:buFontTx/>
                <a:buNone/>
                <a:tabLst/>
                <a:defRPr/>
              </a:pPr>
              <a:endParaRPr kumimoji="0" lang="es-ES" sz="504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2938371" y="2800646"/>
            <a:ext cx="417657" cy="42119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Lato Black"/>
                <a:cs typeface="Lato Black"/>
              </a:defRPr>
            </a:lvl1pPr>
          </a:lstStyle>
          <a:p>
            <a:pPr lvl="0"/>
            <a:r>
              <a:rPr lang="es-ES_tradnl" dirty="0"/>
              <a:t>01</a:t>
            </a:r>
          </a:p>
        </p:txBody>
      </p:sp>
      <p:sp>
        <p:nvSpPr>
          <p:cNvPr id="55" name="Text Placeholder 7"/>
          <p:cNvSpPr>
            <a:spLocks noGrp="1" noChangeAspect="1"/>
          </p:cNvSpPr>
          <p:nvPr>
            <p:ph type="body" sz="quarter" idx="47" hasCustomPrompt="1"/>
          </p:nvPr>
        </p:nvSpPr>
        <p:spPr>
          <a:xfrm>
            <a:off x="3522822" y="2369736"/>
            <a:ext cx="417657" cy="42119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Lato Black"/>
                <a:cs typeface="Lato Black"/>
              </a:defRPr>
            </a:lvl1pPr>
          </a:lstStyle>
          <a:p>
            <a:pPr lvl="0"/>
            <a:r>
              <a:rPr lang="es-ES_tradnl" dirty="0"/>
              <a:t>02</a:t>
            </a:r>
          </a:p>
        </p:txBody>
      </p:sp>
      <p:sp>
        <p:nvSpPr>
          <p:cNvPr id="56" name="Text Placeholder 7"/>
          <p:cNvSpPr>
            <a:spLocks noGrp="1" noChangeAspect="1"/>
          </p:cNvSpPr>
          <p:nvPr>
            <p:ph type="body" sz="quarter" idx="48" hasCustomPrompt="1"/>
          </p:nvPr>
        </p:nvSpPr>
        <p:spPr>
          <a:xfrm>
            <a:off x="4125362" y="1925829"/>
            <a:ext cx="417657" cy="42119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Lato Black"/>
                <a:cs typeface="Lato Black"/>
              </a:defRPr>
            </a:lvl1pPr>
          </a:lstStyle>
          <a:p>
            <a:pPr lvl="0"/>
            <a:r>
              <a:rPr lang="es-ES_tradnl" dirty="0"/>
              <a:t>03</a:t>
            </a:r>
          </a:p>
        </p:txBody>
      </p:sp>
      <p:sp>
        <p:nvSpPr>
          <p:cNvPr id="57" name="Text Placeholder 7"/>
          <p:cNvSpPr>
            <a:spLocks noGrp="1" noChangeAspect="1"/>
          </p:cNvSpPr>
          <p:nvPr>
            <p:ph type="body" sz="quarter" idx="49" hasCustomPrompt="1"/>
          </p:nvPr>
        </p:nvSpPr>
        <p:spPr>
          <a:xfrm>
            <a:off x="4770916" y="2353241"/>
            <a:ext cx="417657" cy="42119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Lato Black"/>
                <a:cs typeface="Lato Black"/>
              </a:defRPr>
            </a:lvl1pPr>
          </a:lstStyle>
          <a:p>
            <a:pPr lvl="0"/>
            <a:r>
              <a:rPr lang="es-ES_tradnl" dirty="0"/>
              <a:t>04</a:t>
            </a:r>
          </a:p>
        </p:txBody>
      </p:sp>
      <p:sp>
        <p:nvSpPr>
          <p:cNvPr id="58" name="Text Placeholder 7"/>
          <p:cNvSpPr>
            <a:spLocks noGrp="1" noChangeAspect="1"/>
          </p:cNvSpPr>
          <p:nvPr>
            <p:ph type="body" sz="quarter" idx="50" hasCustomPrompt="1"/>
          </p:nvPr>
        </p:nvSpPr>
        <p:spPr>
          <a:xfrm>
            <a:off x="5433827" y="2800168"/>
            <a:ext cx="417657" cy="42119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Lato Black"/>
                <a:cs typeface="Lato Black"/>
              </a:defRPr>
            </a:lvl1pPr>
          </a:lstStyle>
          <a:p>
            <a:pPr lvl="0"/>
            <a:r>
              <a:rPr lang="es-ES_tradnl" dirty="0"/>
              <a:t>05</a:t>
            </a:r>
          </a:p>
        </p:txBody>
      </p:sp>
      <p:sp>
        <p:nvSpPr>
          <p:cNvPr id="59" name="Text Placeholder 7"/>
          <p:cNvSpPr>
            <a:spLocks noGrp="1"/>
          </p:cNvSpPr>
          <p:nvPr>
            <p:ph type="body" sz="quarter" idx="82" hasCustomPrompt="1"/>
          </p:nvPr>
        </p:nvSpPr>
        <p:spPr>
          <a:xfrm>
            <a:off x="452441" y="1145910"/>
            <a:ext cx="304795"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accent1">
                    <a:lumMod val="60000"/>
                    <a:lumOff val="40000"/>
                  </a:schemeClr>
                </a:solidFill>
                <a:latin typeface="Lato Regular"/>
                <a:cs typeface="Lato Regular"/>
              </a:defRPr>
            </a:lvl1pPr>
          </a:lstStyle>
          <a:p>
            <a:pPr lvl="0"/>
            <a:r>
              <a:rPr lang="es-ES_tradnl" dirty="0"/>
              <a:t>01</a:t>
            </a:r>
          </a:p>
        </p:txBody>
      </p:sp>
      <p:sp>
        <p:nvSpPr>
          <p:cNvPr id="60" name="Text Placeholder 7"/>
          <p:cNvSpPr>
            <a:spLocks noGrp="1"/>
          </p:cNvSpPr>
          <p:nvPr>
            <p:ph type="body" sz="quarter" idx="83" hasCustomPrompt="1"/>
          </p:nvPr>
        </p:nvSpPr>
        <p:spPr>
          <a:xfrm>
            <a:off x="6911449" y="1145910"/>
            <a:ext cx="304795"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accent2"/>
                </a:solidFill>
                <a:latin typeface="Lato Regular"/>
                <a:cs typeface="Lato Regular"/>
              </a:defRPr>
            </a:lvl1pPr>
          </a:lstStyle>
          <a:p>
            <a:pPr lvl="0"/>
            <a:r>
              <a:rPr lang="es-ES_tradnl" dirty="0"/>
              <a:t>02</a:t>
            </a:r>
          </a:p>
        </p:txBody>
      </p:sp>
      <p:sp>
        <p:nvSpPr>
          <p:cNvPr id="61" name="Text Placeholder 7"/>
          <p:cNvSpPr>
            <a:spLocks noGrp="1"/>
          </p:cNvSpPr>
          <p:nvPr>
            <p:ph type="body" sz="quarter" idx="84" hasCustomPrompt="1"/>
          </p:nvPr>
        </p:nvSpPr>
        <p:spPr>
          <a:xfrm>
            <a:off x="452441" y="2358306"/>
            <a:ext cx="304795"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accent3"/>
                </a:solidFill>
                <a:latin typeface="Lato Regular"/>
                <a:cs typeface="Lato Regular"/>
              </a:defRPr>
            </a:lvl1pPr>
          </a:lstStyle>
          <a:p>
            <a:pPr lvl="0"/>
            <a:r>
              <a:rPr lang="es-ES_tradnl" dirty="0"/>
              <a:t>03</a:t>
            </a:r>
          </a:p>
        </p:txBody>
      </p:sp>
      <p:sp>
        <p:nvSpPr>
          <p:cNvPr id="62" name="Text Placeholder 7"/>
          <p:cNvSpPr>
            <a:spLocks noGrp="1"/>
          </p:cNvSpPr>
          <p:nvPr>
            <p:ph type="body" sz="quarter" idx="85" hasCustomPrompt="1"/>
          </p:nvPr>
        </p:nvSpPr>
        <p:spPr>
          <a:xfrm>
            <a:off x="6911449" y="2358306"/>
            <a:ext cx="304795"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accent4"/>
                </a:solidFill>
                <a:latin typeface="Lato Regular"/>
                <a:cs typeface="Lato Regular"/>
              </a:defRPr>
            </a:lvl1pPr>
          </a:lstStyle>
          <a:p>
            <a:pPr lvl="0"/>
            <a:r>
              <a:rPr lang="es-ES_tradnl" dirty="0"/>
              <a:t>04</a:t>
            </a:r>
          </a:p>
        </p:txBody>
      </p:sp>
      <p:sp>
        <p:nvSpPr>
          <p:cNvPr id="63" name="Text Placeholder 7"/>
          <p:cNvSpPr>
            <a:spLocks noGrp="1"/>
          </p:cNvSpPr>
          <p:nvPr>
            <p:ph type="body" sz="quarter" idx="86" hasCustomPrompt="1"/>
          </p:nvPr>
        </p:nvSpPr>
        <p:spPr>
          <a:xfrm>
            <a:off x="452441" y="3560197"/>
            <a:ext cx="304795" cy="259035"/>
          </a:xfrm>
          <a:prstGeom prst="rect">
            <a:avLst/>
          </a:prstGeom>
        </p:spPr>
        <p:txBody>
          <a:bodyPr vert="horz" lIns="0" tIns="40504" rIns="0" bIns="40504" anchor="ctr"/>
          <a:lstStyle>
            <a:lvl1pPr marL="0" indent="0" algn="l">
              <a:lnSpc>
                <a:spcPct val="100000"/>
              </a:lnSpc>
              <a:spcBef>
                <a:spcPts val="0"/>
              </a:spcBef>
              <a:buNone/>
              <a:defRPr sz="1620" b="1" baseline="0">
                <a:solidFill>
                  <a:schemeClr val="accent5"/>
                </a:solidFill>
                <a:latin typeface="Lato Regular"/>
                <a:cs typeface="Lato Regular"/>
              </a:defRPr>
            </a:lvl1pPr>
          </a:lstStyle>
          <a:p>
            <a:pPr lvl="0"/>
            <a:r>
              <a:rPr lang="es-ES_tradnl" dirty="0"/>
              <a:t>05</a:t>
            </a:r>
          </a:p>
        </p:txBody>
      </p:sp>
    </p:spTree>
    <p:extLst>
      <p:ext uri="{BB962C8B-B14F-4D97-AF65-F5344CB8AC3E}">
        <p14:creationId xmlns:p14="http://schemas.microsoft.com/office/powerpoint/2010/main" val="17860176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p:cNvSpPr txBox="1">
            <a:spLocks/>
          </p:cNvSpPr>
          <p:nvPr userDrawn="1"/>
        </p:nvSpPr>
        <p:spPr>
          <a:xfrm>
            <a:off x="755576" y="144467"/>
            <a:ext cx="2736304" cy="515069"/>
          </a:xfrm>
          <a:prstGeom prst="rect">
            <a:avLst/>
          </a:prstGeom>
          <a:ln>
            <a:noFill/>
          </a:ln>
          <a:effectLst>
            <a:softEdge rad="6350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solidFill>
                  <a:srgbClr val="C00000"/>
                </a:solidFill>
                <a:effectLst/>
                <a:latin typeface="李旭科书法" pitchFamily="2" charset="-122"/>
                <a:ea typeface="李旭科书法" pitchFamily="2" charset="-122"/>
              </a:rPr>
              <a:t>中国共产党的光辉历程</a:t>
            </a:r>
            <a:endParaRPr lang="en-GB" sz="2000" dirty="0">
              <a:solidFill>
                <a:srgbClr val="C00000"/>
              </a:solidFill>
              <a:effectLst/>
              <a:latin typeface="李旭科书法" pitchFamily="2" charset="-122"/>
              <a:ea typeface="李旭科书法" pitchFamily="2" charset="-122"/>
            </a:endParaRPr>
          </a:p>
        </p:txBody>
      </p:sp>
      <p:sp>
        <p:nvSpPr>
          <p:cNvPr id="6" name="Freeform 5"/>
          <p:cNvSpPr>
            <a:spLocks/>
          </p:cNvSpPr>
          <p:nvPr userDrawn="1"/>
        </p:nvSpPr>
        <p:spPr bwMode="auto">
          <a:xfrm>
            <a:off x="179512" y="144467"/>
            <a:ext cx="504056" cy="514038"/>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7" name="直接连接符 6"/>
          <p:cNvCxnSpPr/>
          <p:nvPr userDrawn="1"/>
        </p:nvCxnSpPr>
        <p:spPr>
          <a:xfrm flipH="1">
            <a:off x="755576" y="658505"/>
            <a:ext cx="838842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图片 1"/>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0" y="4515966"/>
            <a:ext cx="9144000" cy="62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228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443974" y="4241409"/>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427038" y="3900625"/>
            <a:ext cx="8247062" cy="323835"/>
          </a:xfrm>
          <a:prstGeom prst="rect">
            <a:avLst/>
          </a:prstGeom>
        </p:spPr>
        <p:txBody>
          <a:bodyPr vert="horz" lIns="0" tIns="40504" rIns="0" bIns="40504" anchor="ctr"/>
          <a:lstStyle>
            <a:lvl1pPr marL="0" indent="0" algn="l">
              <a:lnSpc>
                <a:spcPct val="100000"/>
              </a:lnSpc>
              <a:spcBef>
                <a:spcPts val="0"/>
              </a:spcBef>
              <a:buNone/>
              <a:defRPr sz="144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75982" y="289155"/>
            <a:ext cx="287999" cy="256629"/>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643038" y="320608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 name="Oval 13"/>
          <p:cNvSpPr>
            <a:spLocks noChangeAspect="1"/>
          </p:cNvSpPr>
          <p:nvPr userDrawn="1"/>
        </p:nvSpPr>
        <p:spPr>
          <a:xfrm flipH="1">
            <a:off x="427038" y="3217309"/>
            <a:ext cx="180000" cy="162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643038" y="348040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 name="Oval 15"/>
          <p:cNvSpPr>
            <a:spLocks noChangeAspect="1"/>
          </p:cNvSpPr>
          <p:nvPr userDrawn="1"/>
        </p:nvSpPr>
        <p:spPr>
          <a:xfrm flipH="1">
            <a:off x="427038" y="3491629"/>
            <a:ext cx="180000" cy="162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2722534" y="320608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Oval 17"/>
          <p:cNvSpPr>
            <a:spLocks noChangeAspect="1"/>
          </p:cNvSpPr>
          <p:nvPr userDrawn="1"/>
        </p:nvSpPr>
        <p:spPr>
          <a:xfrm flipH="1">
            <a:off x="2506534" y="3217309"/>
            <a:ext cx="180000" cy="162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2722534" y="348040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0" name="Oval 19"/>
          <p:cNvSpPr>
            <a:spLocks noChangeAspect="1"/>
          </p:cNvSpPr>
          <p:nvPr userDrawn="1"/>
        </p:nvSpPr>
        <p:spPr>
          <a:xfrm flipH="1">
            <a:off x="2506534" y="3491629"/>
            <a:ext cx="180000" cy="162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4738530" y="320608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2" name="Oval 21"/>
          <p:cNvSpPr>
            <a:spLocks noChangeAspect="1"/>
          </p:cNvSpPr>
          <p:nvPr userDrawn="1"/>
        </p:nvSpPr>
        <p:spPr>
          <a:xfrm flipH="1">
            <a:off x="4522530" y="3217309"/>
            <a:ext cx="180000" cy="162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4738530" y="348040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Oval 23"/>
          <p:cNvSpPr>
            <a:spLocks noChangeAspect="1"/>
          </p:cNvSpPr>
          <p:nvPr userDrawn="1"/>
        </p:nvSpPr>
        <p:spPr>
          <a:xfrm flipH="1">
            <a:off x="4522530" y="3491629"/>
            <a:ext cx="180000" cy="162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6754526" y="320608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6" name="Oval 25"/>
          <p:cNvSpPr>
            <a:spLocks noChangeAspect="1"/>
          </p:cNvSpPr>
          <p:nvPr userDrawn="1"/>
        </p:nvSpPr>
        <p:spPr>
          <a:xfrm flipH="1">
            <a:off x="6538526" y="3217309"/>
            <a:ext cx="180000" cy="162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6754526" y="3480401"/>
            <a:ext cx="1799996" cy="162000"/>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Oval 27"/>
          <p:cNvSpPr>
            <a:spLocks noChangeAspect="1"/>
          </p:cNvSpPr>
          <p:nvPr userDrawn="1"/>
        </p:nvSpPr>
        <p:spPr>
          <a:xfrm flipH="1">
            <a:off x="6538526" y="3491629"/>
            <a:ext cx="180000" cy="162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775440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75982" y="289155"/>
            <a:ext cx="287999" cy="256629"/>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31988273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val="0"/>
              </a:ext>
            </a:extLst>
          </a:blip>
          <a:stretch>
            <a:fillRect/>
          </a:stretch>
        </p:blipFill>
        <p:spPr>
          <a:xfrm>
            <a:off x="452438" y="857557"/>
            <a:ext cx="8229600" cy="4051916"/>
          </a:xfrm>
          <a:prstGeom prst="rect">
            <a:avLst/>
          </a:prstGeom>
        </p:spPr>
      </p:pic>
      <p:sp>
        <p:nvSpPr>
          <p:cNvPr id="6"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75982" y="289155"/>
            <a:ext cx="287999" cy="256629"/>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5101690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tx1">
                    <a:lumMod val="75000"/>
                    <a:lumOff val="25000"/>
                  </a:schemeClr>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4" name="Group 3"/>
          <p:cNvGrpSpPr/>
          <p:nvPr userDrawn="1"/>
        </p:nvGrpSpPr>
        <p:grpSpPr>
          <a:xfrm>
            <a:off x="75982" y="289155"/>
            <a:ext cx="287999" cy="256629"/>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11876215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7"/>
          <p:cNvSpPr>
            <a:spLocks noGrp="1"/>
          </p:cNvSpPr>
          <p:nvPr>
            <p:ph type="body" sz="quarter" idx="40" hasCustomPrompt="1"/>
          </p:nvPr>
        </p:nvSpPr>
        <p:spPr>
          <a:xfrm>
            <a:off x="452439" y="1100820"/>
            <a:ext cx="2948682" cy="323835"/>
          </a:xfrm>
          <a:prstGeom prst="rect">
            <a:avLst/>
          </a:prstGeom>
        </p:spPr>
        <p:txBody>
          <a:bodyPr vert="horz" lIns="0" tIns="40504" rIns="0" bIns="40504" anchor="ctr"/>
          <a:lstStyle>
            <a:lvl1pPr marL="0" indent="0" algn="l">
              <a:lnSpc>
                <a:spcPct val="100000"/>
              </a:lnSpc>
              <a:spcBef>
                <a:spcPts val="0"/>
              </a:spcBef>
              <a:buNone/>
              <a:defRPr sz="144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467787" y="1710698"/>
            <a:ext cx="2932641" cy="1614210"/>
          </a:xfrm>
          <a:prstGeom prst="rect">
            <a:avLst/>
          </a:prstGeom>
        </p:spPr>
        <p:txBody>
          <a:bodyPr vert="horz" lIns="0" tIns="0" rIns="0" bIns="0"/>
          <a:lstStyle>
            <a:lvl1pPr marL="0" marR="0" indent="0" algn="just" defTabSz="364046" rtl="0" eaLnBrk="1" fontAlgn="auto" latinLnBrk="0" hangingPunct="1">
              <a:lnSpc>
                <a:spcPct val="130000"/>
              </a:lnSpc>
              <a:spcBef>
                <a:spcPct val="20000"/>
              </a:spcBef>
              <a:spcAft>
                <a:spcPts val="0"/>
              </a:spcAft>
              <a:buClrTx/>
              <a:buSzTx/>
              <a:buFont typeface="Arial" panose="020B0604020202020204"/>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467786" y="4070931"/>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38906330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443974" y="4172829"/>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427038" y="3832045"/>
            <a:ext cx="8247062" cy="323835"/>
          </a:xfrm>
          <a:prstGeom prst="rect">
            <a:avLst/>
          </a:prstGeom>
        </p:spPr>
        <p:txBody>
          <a:bodyPr vert="horz" lIns="0" tIns="40504" rIns="0" bIns="40504" anchor="ctr"/>
          <a:lstStyle>
            <a:lvl1pPr marL="0" indent="0" algn="l">
              <a:lnSpc>
                <a:spcPct val="100000"/>
              </a:lnSpc>
              <a:spcBef>
                <a:spcPts val="0"/>
              </a:spcBef>
              <a:buNone/>
              <a:defRPr sz="144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75982" y="289155"/>
            <a:ext cx="287999" cy="256629"/>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80879481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0" name="Text Placeholder 2"/>
          <p:cNvSpPr>
            <a:spLocks noGrp="1"/>
          </p:cNvSpPr>
          <p:nvPr>
            <p:ph type="body" sz="quarter" idx="64" hasCustomPrompt="1"/>
          </p:nvPr>
        </p:nvSpPr>
        <p:spPr>
          <a:xfrm>
            <a:off x="443972" y="4111870"/>
            <a:ext cx="3907896"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1" name="Text Placeholder 7"/>
          <p:cNvSpPr>
            <a:spLocks noGrp="1"/>
          </p:cNvSpPr>
          <p:nvPr>
            <p:ph type="body" sz="quarter" idx="18" hasCustomPrompt="1"/>
          </p:nvPr>
        </p:nvSpPr>
        <p:spPr>
          <a:xfrm>
            <a:off x="427038" y="3498064"/>
            <a:ext cx="3924830" cy="340784"/>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2015</a:t>
            </a:r>
          </a:p>
        </p:txBody>
      </p:sp>
      <p:sp>
        <p:nvSpPr>
          <p:cNvPr id="12" name="Text Placeholder 7"/>
          <p:cNvSpPr>
            <a:spLocks noGrp="1"/>
          </p:cNvSpPr>
          <p:nvPr>
            <p:ph type="body" sz="quarter" idx="65" hasCustomPrompt="1"/>
          </p:nvPr>
        </p:nvSpPr>
        <p:spPr>
          <a:xfrm>
            <a:off x="452438" y="3863517"/>
            <a:ext cx="389943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2"/>
          <p:cNvSpPr>
            <a:spLocks noGrp="1"/>
          </p:cNvSpPr>
          <p:nvPr>
            <p:ph type="body" sz="quarter" idx="66" hasCustomPrompt="1"/>
          </p:nvPr>
        </p:nvSpPr>
        <p:spPr>
          <a:xfrm>
            <a:off x="4774142" y="4111870"/>
            <a:ext cx="3907896"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4" name="Text Placeholder 7"/>
          <p:cNvSpPr>
            <a:spLocks noGrp="1"/>
          </p:cNvSpPr>
          <p:nvPr>
            <p:ph type="body" sz="quarter" idx="67" hasCustomPrompt="1"/>
          </p:nvPr>
        </p:nvSpPr>
        <p:spPr>
          <a:xfrm>
            <a:off x="4757208" y="3498064"/>
            <a:ext cx="3924830" cy="340784"/>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2016</a:t>
            </a:r>
          </a:p>
        </p:txBody>
      </p:sp>
      <p:sp>
        <p:nvSpPr>
          <p:cNvPr id="15" name="Text Placeholder 7"/>
          <p:cNvSpPr>
            <a:spLocks noGrp="1"/>
          </p:cNvSpPr>
          <p:nvPr>
            <p:ph type="body" sz="quarter" idx="68" hasCustomPrompt="1"/>
          </p:nvPr>
        </p:nvSpPr>
        <p:spPr>
          <a:xfrm>
            <a:off x="4782608" y="3863517"/>
            <a:ext cx="389943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1681604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413811" y="3596652"/>
            <a:ext cx="1770592" cy="631045"/>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413811" y="3102846"/>
            <a:ext cx="1770592" cy="259035"/>
          </a:xfrm>
          <a:prstGeom prst="rect">
            <a:avLst/>
          </a:prstGeom>
        </p:spPr>
        <p:txBody>
          <a:bodyPr vert="horz" lIns="0" tIns="40504" rIns="0" bIns="40504" anchor="ctr"/>
          <a:lstStyle>
            <a:lvl1pPr marL="0" indent="0" algn="ctr">
              <a:lnSpc>
                <a:spcPct val="100000"/>
              </a:lnSpc>
              <a:spcBef>
                <a:spcPts val="0"/>
              </a:spcBef>
              <a:buNone/>
              <a:defRPr sz="1800" b="1" baseline="0">
                <a:solidFill>
                  <a:schemeClr val="bg1"/>
                </a:solidFill>
                <a:latin typeface="Lato Light"/>
                <a:cs typeface="Lato Light"/>
              </a:defRPr>
            </a:lvl1pPr>
          </a:lstStyle>
          <a:p>
            <a:pPr lvl="0"/>
            <a:r>
              <a:rPr lang="es-ES_tradnl" dirty="0"/>
              <a:t>50%</a:t>
            </a:r>
          </a:p>
        </p:txBody>
      </p:sp>
      <p:sp>
        <p:nvSpPr>
          <p:cNvPr id="7" name="Text Placeholder 7"/>
          <p:cNvSpPr>
            <a:spLocks noGrp="1"/>
          </p:cNvSpPr>
          <p:nvPr>
            <p:ph type="body" sz="quarter" idx="65" hasCustomPrompt="1"/>
          </p:nvPr>
        </p:nvSpPr>
        <p:spPr>
          <a:xfrm>
            <a:off x="413811" y="3411538"/>
            <a:ext cx="177059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3" name="Text Placeholder 2"/>
          <p:cNvSpPr>
            <a:spLocks noGrp="1"/>
          </p:cNvSpPr>
          <p:nvPr>
            <p:ph type="body" sz="quarter" idx="66" hasCustomPrompt="1"/>
          </p:nvPr>
        </p:nvSpPr>
        <p:spPr>
          <a:xfrm>
            <a:off x="2513541" y="3596652"/>
            <a:ext cx="1770592" cy="631045"/>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7" hasCustomPrompt="1"/>
          </p:nvPr>
        </p:nvSpPr>
        <p:spPr>
          <a:xfrm>
            <a:off x="2513541" y="3102846"/>
            <a:ext cx="1770592" cy="259035"/>
          </a:xfrm>
          <a:prstGeom prst="rect">
            <a:avLst/>
          </a:prstGeom>
        </p:spPr>
        <p:txBody>
          <a:bodyPr vert="horz" lIns="0" tIns="40504" rIns="0" bIns="40504" anchor="ctr"/>
          <a:lstStyle>
            <a:lvl1pPr marL="0" indent="0" algn="ctr">
              <a:lnSpc>
                <a:spcPct val="100000"/>
              </a:lnSpc>
              <a:spcBef>
                <a:spcPts val="0"/>
              </a:spcBef>
              <a:buNone/>
              <a:defRPr sz="1800" b="1" baseline="0">
                <a:solidFill>
                  <a:schemeClr val="bg1"/>
                </a:solidFill>
                <a:latin typeface="Lato Light"/>
                <a:cs typeface="Lato Light"/>
              </a:defRPr>
            </a:lvl1pPr>
          </a:lstStyle>
          <a:p>
            <a:pPr lvl="0"/>
            <a:r>
              <a:rPr lang="es-ES_tradnl" dirty="0"/>
              <a:t>50%</a:t>
            </a:r>
          </a:p>
        </p:txBody>
      </p:sp>
      <p:sp>
        <p:nvSpPr>
          <p:cNvPr id="35" name="Text Placeholder 7"/>
          <p:cNvSpPr>
            <a:spLocks noGrp="1"/>
          </p:cNvSpPr>
          <p:nvPr>
            <p:ph type="body" sz="quarter" idx="68" hasCustomPrompt="1"/>
          </p:nvPr>
        </p:nvSpPr>
        <p:spPr>
          <a:xfrm>
            <a:off x="2513541" y="3411538"/>
            <a:ext cx="177059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9" hasCustomPrompt="1"/>
          </p:nvPr>
        </p:nvSpPr>
        <p:spPr>
          <a:xfrm>
            <a:off x="4714870" y="3596652"/>
            <a:ext cx="1770592" cy="631045"/>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Text Placeholder 7"/>
          <p:cNvSpPr>
            <a:spLocks noGrp="1"/>
          </p:cNvSpPr>
          <p:nvPr>
            <p:ph type="body" sz="quarter" idx="70" hasCustomPrompt="1"/>
          </p:nvPr>
        </p:nvSpPr>
        <p:spPr>
          <a:xfrm>
            <a:off x="4714870" y="3102846"/>
            <a:ext cx="1770592" cy="259035"/>
          </a:xfrm>
          <a:prstGeom prst="rect">
            <a:avLst/>
          </a:prstGeom>
        </p:spPr>
        <p:txBody>
          <a:bodyPr vert="horz" lIns="0" tIns="40504" rIns="0" bIns="40504" anchor="ctr"/>
          <a:lstStyle>
            <a:lvl1pPr marL="0" indent="0" algn="ctr">
              <a:lnSpc>
                <a:spcPct val="100000"/>
              </a:lnSpc>
              <a:spcBef>
                <a:spcPts val="0"/>
              </a:spcBef>
              <a:buNone/>
              <a:defRPr sz="1800" b="1" baseline="0">
                <a:solidFill>
                  <a:schemeClr val="bg1"/>
                </a:solidFill>
                <a:latin typeface="Lato Light"/>
                <a:cs typeface="Lato Light"/>
              </a:defRPr>
            </a:lvl1pPr>
          </a:lstStyle>
          <a:p>
            <a:pPr lvl="0"/>
            <a:r>
              <a:rPr lang="es-ES_tradnl" dirty="0"/>
              <a:t>50%</a:t>
            </a:r>
          </a:p>
        </p:txBody>
      </p:sp>
      <p:sp>
        <p:nvSpPr>
          <p:cNvPr id="38" name="Text Placeholder 7"/>
          <p:cNvSpPr>
            <a:spLocks noGrp="1"/>
          </p:cNvSpPr>
          <p:nvPr>
            <p:ph type="body" sz="quarter" idx="71" hasCustomPrompt="1"/>
          </p:nvPr>
        </p:nvSpPr>
        <p:spPr>
          <a:xfrm>
            <a:off x="4714870" y="3411538"/>
            <a:ext cx="177059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72" hasCustomPrompt="1"/>
          </p:nvPr>
        </p:nvSpPr>
        <p:spPr>
          <a:xfrm>
            <a:off x="6894513" y="3596652"/>
            <a:ext cx="1770592" cy="631045"/>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6894513" y="3102846"/>
            <a:ext cx="1770592" cy="259035"/>
          </a:xfrm>
          <a:prstGeom prst="rect">
            <a:avLst/>
          </a:prstGeom>
        </p:spPr>
        <p:txBody>
          <a:bodyPr vert="horz" lIns="0" tIns="40504" rIns="0" bIns="40504" anchor="ctr"/>
          <a:lstStyle>
            <a:lvl1pPr marL="0" indent="0" algn="ctr">
              <a:lnSpc>
                <a:spcPct val="100000"/>
              </a:lnSpc>
              <a:spcBef>
                <a:spcPts val="0"/>
              </a:spcBef>
              <a:buNone/>
              <a:defRPr sz="1800" b="1" baseline="0">
                <a:solidFill>
                  <a:schemeClr val="bg1"/>
                </a:solidFill>
                <a:latin typeface="Lato Light"/>
                <a:cs typeface="Lato Light"/>
              </a:defRPr>
            </a:lvl1pPr>
          </a:lstStyle>
          <a:p>
            <a:pPr lvl="0"/>
            <a:r>
              <a:rPr lang="es-ES_tradnl" dirty="0"/>
              <a:t>50%</a:t>
            </a:r>
          </a:p>
        </p:txBody>
      </p:sp>
      <p:sp>
        <p:nvSpPr>
          <p:cNvPr id="41" name="Text Placeholder 7"/>
          <p:cNvSpPr>
            <a:spLocks noGrp="1"/>
          </p:cNvSpPr>
          <p:nvPr>
            <p:ph type="body" sz="quarter" idx="74" hasCustomPrompt="1"/>
          </p:nvPr>
        </p:nvSpPr>
        <p:spPr>
          <a:xfrm>
            <a:off x="6894513" y="3411538"/>
            <a:ext cx="1770592" cy="171338"/>
          </a:xfrm>
          <a:prstGeom prst="rect">
            <a:avLst/>
          </a:prstGeom>
        </p:spPr>
        <p:txBody>
          <a:bodyPr vert="horz" lIns="0" tIns="40504" rIns="0" bIns="40504" anchor="ctr"/>
          <a:lstStyle>
            <a:lvl1pPr marL="0" indent="0" algn="ctr">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8" name="Group 17"/>
          <p:cNvGrpSpPr/>
          <p:nvPr userDrawn="1"/>
        </p:nvGrpSpPr>
        <p:grpSpPr>
          <a:xfrm>
            <a:off x="75982" y="289155"/>
            <a:ext cx="287999" cy="256629"/>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7956324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452438" y="1027216"/>
            <a:ext cx="8229600" cy="2630385"/>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443974" y="4172829"/>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19" name="Text Placeholder 7"/>
          <p:cNvSpPr>
            <a:spLocks noGrp="1"/>
          </p:cNvSpPr>
          <p:nvPr>
            <p:ph type="body" sz="quarter" idx="76" hasCustomPrompt="1"/>
          </p:nvPr>
        </p:nvSpPr>
        <p:spPr>
          <a:xfrm>
            <a:off x="427038" y="3832045"/>
            <a:ext cx="8247062" cy="323835"/>
          </a:xfrm>
          <a:prstGeom prst="rect">
            <a:avLst/>
          </a:prstGeom>
        </p:spPr>
        <p:txBody>
          <a:bodyPr vert="horz" lIns="0" tIns="40504" rIns="0" bIns="40504" anchor="ctr"/>
          <a:lstStyle>
            <a:lvl1pPr marL="0" indent="0" algn="l">
              <a:lnSpc>
                <a:spcPct val="100000"/>
              </a:lnSpc>
              <a:spcBef>
                <a:spcPts val="0"/>
              </a:spcBef>
              <a:buNone/>
              <a:defRPr sz="144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353193471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452438" y="1104905"/>
            <a:ext cx="3903662" cy="2585375"/>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7" name="Rounded Rectangle 16"/>
          <p:cNvSpPr/>
          <p:nvPr userDrawn="1"/>
        </p:nvSpPr>
        <p:spPr>
          <a:xfrm>
            <a:off x="452438" y="3690278"/>
            <a:ext cx="3903662" cy="98298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711200" y="3855163"/>
            <a:ext cx="34671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64" hasCustomPrompt="1"/>
          </p:nvPr>
        </p:nvSpPr>
        <p:spPr>
          <a:xfrm>
            <a:off x="711200" y="4076248"/>
            <a:ext cx="3467100" cy="459850"/>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p:cNvSpPr>
          <p:nvPr>
            <p:ph type="pic" sz="quarter" idx="66"/>
          </p:nvPr>
        </p:nvSpPr>
        <p:spPr>
          <a:xfrm>
            <a:off x="4778376" y="1104905"/>
            <a:ext cx="3903662" cy="2585375"/>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7" name="Rounded Rectangle 16"/>
          <p:cNvSpPr/>
          <p:nvPr userDrawn="1"/>
        </p:nvSpPr>
        <p:spPr>
          <a:xfrm>
            <a:off x="4778376" y="3690278"/>
            <a:ext cx="3903662" cy="98298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5037138" y="3855163"/>
            <a:ext cx="34671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9" name="Text Placeholder 2"/>
          <p:cNvSpPr>
            <a:spLocks noGrp="1"/>
          </p:cNvSpPr>
          <p:nvPr>
            <p:ph type="body" sz="quarter" idx="68" hasCustomPrompt="1"/>
          </p:nvPr>
        </p:nvSpPr>
        <p:spPr>
          <a:xfrm>
            <a:off x="5037138" y="4076248"/>
            <a:ext cx="3467100" cy="459850"/>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2457250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150311"/>
            <a:ext cx="9144000" cy="2781609"/>
          </a:xfrm>
          <a:prstGeom prst="rect">
            <a:avLst/>
          </a:pr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443972" y="4154660"/>
            <a:ext cx="8018992"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3" name="Group 2"/>
          <p:cNvGrpSpPr/>
          <p:nvPr userDrawn="1"/>
        </p:nvGrpSpPr>
        <p:grpSpPr>
          <a:xfrm>
            <a:off x="75982" y="289155"/>
            <a:ext cx="287999" cy="256629"/>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443975" y="243436"/>
            <a:ext cx="8018991"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5" name="Text Placeholder 7"/>
          <p:cNvSpPr>
            <a:spLocks noGrp="1"/>
          </p:cNvSpPr>
          <p:nvPr>
            <p:ph type="body" sz="quarter" idx="11" hasCustomPrompt="1"/>
          </p:nvPr>
        </p:nvSpPr>
        <p:spPr>
          <a:xfrm>
            <a:off x="443975" y="620327"/>
            <a:ext cx="801899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15626184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452438" y="3601883"/>
            <a:ext cx="244520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75982" y="289155"/>
            <a:ext cx="287999" cy="256629"/>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452438" y="1184914"/>
            <a:ext cx="2445202" cy="1581148"/>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29" name="Rounded Rectangle 28"/>
          <p:cNvSpPr/>
          <p:nvPr userDrawn="1"/>
        </p:nvSpPr>
        <p:spPr>
          <a:xfrm>
            <a:off x="452438" y="2777492"/>
            <a:ext cx="2445202" cy="58292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651404" y="284607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175811" y="283376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175811" y="311485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2">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3259138" y="3601883"/>
            <a:ext cx="244520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p:cNvSpPr>
          <p:nvPr>
            <p:ph type="pic" sz="quarter" idx="67"/>
          </p:nvPr>
        </p:nvSpPr>
        <p:spPr>
          <a:xfrm>
            <a:off x="3259138" y="1184914"/>
            <a:ext cx="2445202" cy="1581148"/>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3" name="Rounded Rectangle 28"/>
          <p:cNvSpPr/>
          <p:nvPr userDrawn="1"/>
        </p:nvSpPr>
        <p:spPr>
          <a:xfrm>
            <a:off x="3259138" y="2777492"/>
            <a:ext cx="2445202" cy="58292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3458104" y="284607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3982511" y="283376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3982511" y="311485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6236836" y="3601883"/>
            <a:ext cx="2445202"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8" name="Picture Placeholder 2"/>
          <p:cNvSpPr>
            <a:spLocks noGrp="1"/>
          </p:cNvSpPr>
          <p:nvPr>
            <p:ph type="pic" sz="quarter" idx="72"/>
          </p:nvPr>
        </p:nvSpPr>
        <p:spPr>
          <a:xfrm>
            <a:off x="6236836" y="1184914"/>
            <a:ext cx="2445202" cy="1581148"/>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9" name="Rounded Rectangle 28"/>
          <p:cNvSpPr/>
          <p:nvPr userDrawn="1"/>
        </p:nvSpPr>
        <p:spPr>
          <a:xfrm>
            <a:off x="6236836" y="2777492"/>
            <a:ext cx="2445202" cy="58292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6435802" y="284607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6960209" y="283376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6960209" y="311485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4">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34934024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452438" y="4081943"/>
            <a:ext cx="2643860"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75982" y="289155"/>
            <a:ext cx="287999" cy="256629"/>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651404" y="361188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175811" y="359957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175811" y="388066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3259138" y="4081943"/>
            <a:ext cx="2643860"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8" hasCustomPrompt="1"/>
          </p:nvPr>
        </p:nvSpPr>
        <p:spPr>
          <a:xfrm>
            <a:off x="3458104" y="361188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3982511" y="359957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3982511" y="388066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6038178" y="4081943"/>
            <a:ext cx="2643860"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6245302" y="3611883"/>
            <a:ext cx="486306" cy="420511"/>
          </a:xfrm>
          <a:prstGeom prst="rect">
            <a:avLst/>
          </a:prstGeom>
        </p:spPr>
        <p:txBody>
          <a:bodyPr vert="horz" lIns="0" tIns="103884" rIns="0" bIns="103884" anchor="b"/>
          <a:lstStyle>
            <a:lvl1pPr marL="0" indent="0" algn="l">
              <a:lnSpc>
                <a:spcPct val="100000"/>
              </a:lnSpc>
              <a:spcBef>
                <a:spcPts val="0"/>
              </a:spcBef>
              <a:buNone/>
              <a:defRPr sz="225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6769709" y="3599570"/>
            <a:ext cx="1694390"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6769709" y="3880663"/>
            <a:ext cx="169439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Picture Placeholder 2"/>
          <p:cNvSpPr>
            <a:spLocks noGrp="1" noChangeAspect="1"/>
          </p:cNvSpPr>
          <p:nvPr>
            <p:ph type="pic" sz="quarter" idx="17"/>
          </p:nvPr>
        </p:nvSpPr>
        <p:spPr>
          <a:xfrm>
            <a:off x="452438" y="977613"/>
            <a:ext cx="2643860" cy="2379474"/>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3259138" y="977613"/>
            <a:ext cx="2643860" cy="2379474"/>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6038178" y="977613"/>
            <a:ext cx="2643860" cy="2379474"/>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33015258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541338" y="1045508"/>
            <a:ext cx="3725862" cy="114762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541338" y="2197417"/>
            <a:ext cx="3725862" cy="542924"/>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800100" y="2243533"/>
            <a:ext cx="33147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800100" y="2464619"/>
            <a:ext cx="3314700" cy="230002"/>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3" name="Picture Placeholder 2"/>
          <p:cNvSpPr>
            <a:spLocks noGrp="1"/>
          </p:cNvSpPr>
          <p:nvPr>
            <p:ph type="pic" sz="quarter" idx="66"/>
          </p:nvPr>
        </p:nvSpPr>
        <p:spPr>
          <a:xfrm>
            <a:off x="4956176" y="1045508"/>
            <a:ext cx="3725862" cy="114762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4" name="Rounded Rectangle 18"/>
          <p:cNvSpPr/>
          <p:nvPr userDrawn="1"/>
        </p:nvSpPr>
        <p:spPr>
          <a:xfrm>
            <a:off x="4956176" y="2197417"/>
            <a:ext cx="3725862" cy="542924"/>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5214938" y="2243533"/>
            <a:ext cx="33147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68" hasCustomPrompt="1"/>
          </p:nvPr>
        </p:nvSpPr>
        <p:spPr>
          <a:xfrm>
            <a:off x="5214938" y="2464619"/>
            <a:ext cx="3314700" cy="230002"/>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1" name="Picture Placeholder 2"/>
          <p:cNvSpPr>
            <a:spLocks noGrp="1"/>
          </p:cNvSpPr>
          <p:nvPr>
            <p:ph type="pic" sz="quarter" idx="69"/>
          </p:nvPr>
        </p:nvSpPr>
        <p:spPr>
          <a:xfrm>
            <a:off x="541338" y="3045758"/>
            <a:ext cx="3725862" cy="114762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2" name="Rounded Rectangle 18"/>
          <p:cNvSpPr/>
          <p:nvPr userDrawn="1"/>
        </p:nvSpPr>
        <p:spPr>
          <a:xfrm>
            <a:off x="541338" y="4197667"/>
            <a:ext cx="3725862" cy="542924"/>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800100" y="4243783"/>
            <a:ext cx="33147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71" hasCustomPrompt="1"/>
          </p:nvPr>
        </p:nvSpPr>
        <p:spPr>
          <a:xfrm>
            <a:off x="800100" y="4464869"/>
            <a:ext cx="3314700" cy="230002"/>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5" name="Picture Placeholder 2"/>
          <p:cNvSpPr>
            <a:spLocks noGrp="1"/>
          </p:cNvSpPr>
          <p:nvPr>
            <p:ph type="pic" sz="quarter" idx="72"/>
          </p:nvPr>
        </p:nvSpPr>
        <p:spPr>
          <a:xfrm>
            <a:off x="4956176" y="3045758"/>
            <a:ext cx="3725862" cy="114762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6" name="Rounded Rectangle 18"/>
          <p:cNvSpPr/>
          <p:nvPr userDrawn="1"/>
        </p:nvSpPr>
        <p:spPr>
          <a:xfrm>
            <a:off x="4956176" y="4197667"/>
            <a:ext cx="3725862" cy="542924"/>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5214938" y="4243783"/>
            <a:ext cx="3314700"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74" hasCustomPrompt="1"/>
          </p:nvPr>
        </p:nvSpPr>
        <p:spPr>
          <a:xfrm>
            <a:off x="5214938" y="4464869"/>
            <a:ext cx="3314700" cy="230002"/>
          </a:xfrm>
          <a:prstGeom prst="rect">
            <a:avLst/>
          </a:prstGeom>
        </p:spPr>
        <p:txBody>
          <a:bodyPr vert="horz" lIns="0" tIns="0" rIns="0" bIns="0"/>
          <a:lstStyle>
            <a:lvl1pPr marL="0" indent="0" algn="just">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186870475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452441" y="3200544"/>
            <a:ext cx="1872863"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452441" y="3421630"/>
            <a:ext cx="1872863" cy="1138941"/>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452441" y="1408269"/>
            <a:ext cx="1872863" cy="168557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2586039" y="3200544"/>
            <a:ext cx="1872863"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7" hasCustomPrompt="1"/>
          </p:nvPr>
        </p:nvSpPr>
        <p:spPr>
          <a:xfrm>
            <a:off x="2586039" y="3421630"/>
            <a:ext cx="1872863" cy="1138941"/>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Picture Placeholder 2"/>
          <p:cNvSpPr>
            <a:spLocks noGrp="1" noChangeAspect="1"/>
          </p:cNvSpPr>
          <p:nvPr>
            <p:ph type="pic" sz="quarter" idx="68"/>
          </p:nvPr>
        </p:nvSpPr>
        <p:spPr>
          <a:xfrm>
            <a:off x="2586039" y="1408269"/>
            <a:ext cx="1872863" cy="168557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4668841" y="3200544"/>
            <a:ext cx="1872863"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0" name="Text Placeholder 2"/>
          <p:cNvSpPr>
            <a:spLocks noGrp="1"/>
          </p:cNvSpPr>
          <p:nvPr>
            <p:ph type="body" sz="quarter" idx="70" hasCustomPrompt="1"/>
          </p:nvPr>
        </p:nvSpPr>
        <p:spPr>
          <a:xfrm>
            <a:off x="4668841" y="3421630"/>
            <a:ext cx="1872863" cy="1138941"/>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noChangeAspect="1"/>
          </p:cNvSpPr>
          <p:nvPr>
            <p:ph type="pic" sz="quarter" idx="71"/>
          </p:nvPr>
        </p:nvSpPr>
        <p:spPr>
          <a:xfrm>
            <a:off x="4668841" y="1408269"/>
            <a:ext cx="1872863" cy="168557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6809178" y="3200544"/>
            <a:ext cx="1872863"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8" name="Text Placeholder 2"/>
          <p:cNvSpPr>
            <a:spLocks noGrp="1"/>
          </p:cNvSpPr>
          <p:nvPr>
            <p:ph type="body" sz="quarter" idx="73" hasCustomPrompt="1"/>
          </p:nvPr>
        </p:nvSpPr>
        <p:spPr>
          <a:xfrm>
            <a:off x="6809178" y="3421630"/>
            <a:ext cx="1872863" cy="1138941"/>
          </a:xfrm>
          <a:prstGeom prst="rect">
            <a:avLst/>
          </a:prstGeom>
        </p:spPr>
        <p:txBody>
          <a:bodyPr vert="horz" lIns="0" tIns="0" rIns="0" bIns="0"/>
          <a:lstStyle>
            <a:lvl1pPr marL="0" indent="0" algn="ctr">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9" name="Picture Placeholder 2"/>
          <p:cNvSpPr>
            <a:spLocks noGrp="1" noChangeAspect="1"/>
          </p:cNvSpPr>
          <p:nvPr>
            <p:ph type="pic" sz="quarter" idx="74"/>
          </p:nvPr>
        </p:nvSpPr>
        <p:spPr>
          <a:xfrm>
            <a:off x="6809178" y="1408269"/>
            <a:ext cx="1872863" cy="1685577"/>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98420653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128838" y="1360457"/>
            <a:ext cx="2239962"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2128838" y="1581542"/>
            <a:ext cx="2239962" cy="1138941"/>
          </a:xfrm>
          <a:prstGeom prst="rect">
            <a:avLst/>
          </a:prstGeom>
        </p:spPr>
        <p:txBody>
          <a:bodyPr vert="horz" lIns="0" tIns="0" rIns="0" bIns="0"/>
          <a:lstStyle>
            <a:lvl1pPr marL="0" indent="0" algn="l">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452439" y="1351119"/>
            <a:ext cx="1521358" cy="136922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6442076" y="1360457"/>
            <a:ext cx="2239962"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67" hasCustomPrompt="1"/>
          </p:nvPr>
        </p:nvSpPr>
        <p:spPr>
          <a:xfrm>
            <a:off x="6442076" y="1581542"/>
            <a:ext cx="2239962" cy="1138941"/>
          </a:xfrm>
          <a:prstGeom prst="rect">
            <a:avLst/>
          </a:prstGeom>
        </p:spPr>
        <p:txBody>
          <a:bodyPr vert="horz" lIns="0" tIns="0" rIns="0" bIns="0"/>
          <a:lstStyle>
            <a:lvl1pPr marL="0" indent="0" algn="l">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6" name="Picture Placeholder 2"/>
          <p:cNvSpPr>
            <a:spLocks noGrp="1" noChangeAspect="1"/>
          </p:cNvSpPr>
          <p:nvPr>
            <p:ph type="pic" sz="quarter" idx="68"/>
          </p:nvPr>
        </p:nvSpPr>
        <p:spPr>
          <a:xfrm>
            <a:off x="4765677" y="1351119"/>
            <a:ext cx="1521358" cy="136922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128838" y="2994947"/>
            <a:ext cx="2239962"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Text Placeholder 2"/>
          <p:cNvSpPr>
            <a:spLocks noGrp="1"/>
          </p:cNvSpPr>
          <p:nvPr>
            <p:ph type="body" sz="quarter" idx="70" hasCustomPrompt="1"/>
          </p:nvPr>
        </p:nvSpPr>
        <p:spPr>
          <a:xfrm>
            <a:off x="2128838" y="3216032"/>
            <a:ext cx="2239962" cy="1138941"/>
          </a:xfrm>
          <a:prstGeom prst="rect">
            <a:avLst/>
          </a:prstGeom>
        </p:spPr>
        <p:txBody>
          <a:bodyPr vert="horz" lIns="0" tIns="0" rIns="0" bIns="0"/>
          <a:lstStyle>
            <a:lvl1pPr marL="0" indent="0" algn="l">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9" name="Picture Placeholder 2"/>
          <p:cNvSpPr>
            <a:spLocks noGrp="1" noChangeAspect="1"/>
          </p:cNvSpPr>
          <p:nvPr>
            <p:ph type="pic" sz="quarter" idx="71"/>
          </p:nvPr>
        </p:nvSpPr>
        <p:spPr>
          <a:xfrm>
            <a:off x="452439" y="2985609"/>
            <a:ext cx="1521358" cy="136922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6442076" y="2994947"/>
            <a:ext cx="2239962" cy="194399"/>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73" hasCustomPrompt="1"/>
          </p:nvPr>
        </p:nvSpPr>
        <p:spPr>
          <a:xfrm>
            <a:off x="6442076" y="3216032"/>
            <a:ext cx="2239962" cy="1138941"/>
          </a:xfrm>
          <a:prstGeom prst="rect">
            <a:avLst/>
          </a:prstGeom>
        </p:spPr>
        <p:txBody>
          <a:bodyPr vert="horz" lIns="0" tIns="0" rIns="0" bIns="0"/>
          <a:lstStyle>
            <a:lvl1pPr marL="0" indent="0" algn="l">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noChangeAspect="1"/>
          </p:cNvSpPr>
          <p:nvPr>
            <p:ph type="pic" sz="quarter" idx="74"/>
          </p:nvPr>
        </p:nvSpPr>
        <p:spPr>
          <a:xfrm>
            <a:off x="4765677" y="2985609"/>
            <a:ext cx="1521358" cy="136922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00820247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75982" y="289155"/>
            <a:ext cx="287999" cy="256629"/>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452439" y="253783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noChangeAspect="1"/>
          </p:cNvSpPr>
          <p:nvPr>
            <p:ph type="pic" sz="quarter" idx="17"/>
          </p:nvPr>
        </p:nvSpPr>
        <p:spPr>
          <a:xfrm>
            <a:off x="431804" y="103107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2713039" y="253783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8" name="Picture Placeholder 2"/>
          <p:cNvSpPr>
            <a:spLocks noGrp="1" noChangeAspect="1"/>
          </p:cNvSpPr>
          <p:nvPr>
            <p:ph type="pic" sz="quarter" idx="68"/>
          </p:nvPr>
        </p:nvSpPr>
        <p:spPr>
          <a:xfrm>
            <a:off x="2692404" y="103107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4910139" y="253783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Picture Placeholder 2"/>
          <p:cNvSpPr>
            <a:spLocks noGrp="1" noChangeAspect="1"/>
          </p:cNvSpPr>
          <p:nvPr>
            <p:ph type="pic" sz="quarter" idx="71"/>
          </p:nvPr>
        </p:nvSpPr>
        <p:spPr>
          <a:xfrm>
            <a:off x="4889504" y="103107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7153276" y="253783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Picture Placeholder 2"/>
          <p:cNvSpPr>
            <a:spLocks noGrp="1" noChangeAspect="1"/>
          </p:cNvSpPr>
          <p:nvPr>
            <p:ph type="pic" sz="quarter" idx="74"/>
          </p:nvPr>
        </p:nvSpPr>
        <p:spPr>
          <a:xfrm>
            <a:off x="7132641" y="103107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452439" y="450379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0" name="Picture Placeholder 2"/>
          <p:cNvSpPr>
            <a:spLocks noGrp="1" noChangeAspect="1"/>
          </p:cNvSpPr>
          <p:nvPr>
            <p:ph type="pic" sz="quarter" idx="76"/>
          </p:nvPr>
        </p:nvSpPr>
        <p:spPr>
          <a:xfrm>
            <a:off x="393704" y="299703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2713039" y="450379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2" name="Picture Placeholder 2"/>
          <p:cNvSpPr>
            <a:spLocks noGrp="1" noChangeAspect="1"/>
          </p:cNvSpPr>
          <p:nvPr>
            <p:ph type="pic" sz="quarter" idx="78"/>
          </p:nvPr>
        </p:nvSpPr>
        <p:spPr>
          <a:xfrm>
            <a:off x="2654304" y="299703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4910139" y="450379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4" name="Picture Placeholder 2"/>
          <p:cNvSpPr>
            <a:spLocks noGrp="1" noChangeAspect="1"/>
          </p:cNvSpPr>
          <p:nvPr>
            <p:ph type="pic" sz="quarter" idx="80"/>
          </p:nvPr>
        </p:nvSpPr>
        <p:spPr>
          <a:xfrm>
            <a:off x="4851404" y="299703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7153276" y="4503796"/>
            <a:ext cx="1528762" cy="194399"/>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6" name="Picture Placeholder 2"/>
          <p:cNvSpPr>
            <a:spLocks noGrp="1" noChangeAspect="1"/>
          </p:cNvSpPr>
          <p:nvPr>
            <p:ph type="pic" sz="quarter" idx="82"/>
          </p:nvPr>
        </p:nvSpPr>
        <p:spPr>
          <a:xfrm>
            <a:off x="7094541" y="2997039"/>
            <a:ext cx="1583999" cy="14255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405689754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p:cNvSpPr>
          <p:nvPr>
            <p:ph type="pic" sz="quarter" idx="48"/>
          </p:nvPr>
        </p:nvSpPr>
        <p:spPr>
          <a:xfrm>
            <a:off x="474664" y="1017270"/>
            <a:ext cx="1455736" cy="2437444"/>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grpSp>
        <p:nvGrpSpPr>
          <p:cNvPr id="16" name="Group 15"/>
          <p:cNvGrpSpPr/>
          <p:nvPr userDrawn="1"/>
        </p:nvGrpSpPr>
        <p:grpSpPr>
          <a:xfrm>
            <a:off x="75982" y="289155"/>
            <a:ext cx="287999" cy="256629"/>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466835" y="3454714"/>
            <a:ext cx="1453930" cy="18288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100264" y="1017270"/>
            <a:ext cx="1455736" cy="2437444"/>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7" name="Rounded Rectangle 30"/>
          <p:cNvSpPr/>
          <p:nvPr userDrawn="1"/>
        </p:nvSpPr>
        <p:spPr>
          <a:xfrm>
            <a:off x="2092435" y="3454714"/>
            <a:ext cx="1453930" cy="18288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3798999" y="1017270"/>
            <a:ext cx="1455736" cy="2437444"/>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39" name="Rounded Rectangle 30"/>
          <p:cNvSpPr/>
          <p:nvPr userDrawn="1"/>
        </p:nvSpPr>
        <p:spPr>
          <a:xfrm>
            <a:off x="3791170" y="3454714"/>
            <a:ext cx="1453930" cy="18288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5513499" y="1017270"/>
            <a:ext cx="1455736" cy="2437444"/>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1" name="Rounded Rectangle 30"/>
          <p:cNvSpPr/>
          <p:nvPr userDrawn="1"/>
        </p:nvSpPr>
        <p:spPr>
          <a:xfrm>
            <a:off x="5505670" y="3454714"/>
            <a:ext cx="1453930" cy="18288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7218364" y="1017270"/>
            <a:ext cx="1455736" cy="2437444"/>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3" name="Rounded Rectangle 30"/>
          <p:cNvSpPr/>
          <p:nvPr userDrawn="1"/>
        </p:nvSpPr>
        <p:spPr>
          <a:xfrm>
            <a:off x="7210535" y="3454714"/>
            <a:ext cx="1453930" cy="18288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443974" y="4172829"/>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45" name="Text Placeholder 7"/>
          <p:cNvSpPr>
            <a:spLocks noGrp="1"/>
          </p:cNvSpPr>
          <p:nvPr>
            <p:ph type="body" sz="quarter" idx="18" hasCustomPrompt="1"/>
          </p:nvPr>
        </p:nvSpPr>
        <p:spPr>
          <a:xfrm>
            <a:off x="427038" y="3832045"/>
            <a:ext cx="8247062" cy="323835"/>
          </a:xfrm>
          <a:prstGeom prst="rect">
            <a:avLst/>
          </a:prstGeom>
        </p:spPr>
        <p:txBody>
          <a:bodyPr vert="horz" lIns="0" tIns="40504" rIns="0" bIns="40504" anchor="ctr"/>
          <a:lstStyle>
            <a:lvl1pPr marL="0" indent="0" algn="l">
              <a:lnSpc>
                <a:spcPct val="100000"/>
              </a:lnSpc>
              <a:spcBef>
                <a:spcPts val="0"/>
              </a:spcBef>
              <a:buNone/>
              <a:defRPr sz="144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17550529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 name="Text Placeholder 2"/>
          <p:cNvSpPr>
            <a:spLocks noGrp="1"/>
          </p:cNvSpPr>
          <p:nvPr>
            <p:ph type="body" sz="quarter" idx="16" hasCustomPrompt="1"/>
          </p:nvPr>
        </p:nvSpPr>
        <p:spPr>
          <a:xfrm>
            <a:off x="452438" y="1045724"/>
            <a:ext cx="8229600" cy="3431028"/>
          </a:xfrm>
          <a:prstGeom prst="rect">
            <a:avLst/>
          </a:prstGeom>
        </p:spPr>
        <p:txBody>
          <a:bodyPr vert="horz" lIns="95057" tIns="47529" rIns="95057" bIns="47529"/>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75982" y="289155"/>
            <a:ext cx="287999" cy="256629"/>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3584636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452438" y="1026673"/>
            <a:ext cx="8229600" cy="3667248"/>
          </a:xfrm>
          <a:prstGeom prst="rect">
            <a:avLst/>
          </a:prstGeom>
        </p:spPr>
        <p:txBody>
          <a:bodyPr vert="horz" lIns="95057" tIns="47529" rIns="95057" bIns="47529" numCol="2" spcCol="280728"/>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sp>
        <p:nvSpPr>
          <p:cNvPr id="6"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7" name="Group 6"/>
          <p:cNvGrpSpPr/>
          <p:nvPr userDrawn="1"/>
        </p:nvGrpSpPr>
        <p:grpSpPr>
          <a:xfrm>
            <a:off x="75982" y="289155"/>
            <a:ext cx="287999" cy="256629"/>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41207859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 name="Text Placeholder 2"/>
          <p:cNvSpPr>
            <a:spLocks noGrp="1"/>
          </p:cNvSpPr>
          <p:nvPr>
            <p:ph type="body" sz="quarter" idx="16" hasCustomPrompt="1"/>
          </p:nvPr>
        </p:nvSpPr>
        <p:spPr>
          <a:xfrm>
            <a:off x="452438" y="1055248"/>
            <a:ext cx="8229600" cy="3684393"/>
          </a:xfrm>
          <a:prstGeom prst="rect">
            <a:avLst/>
          </a:prstGeom>
        </p:spPr>
        <p:txBody>
          <a:bodyPr vert="horz" lIns="95057" tIns="47529" rIns="95057" bIns="47529" numCol="3" spcCol="280728"/>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p>
          <a:p>
            <a:pPr lvl="0"/>
            <a:endParaRPr lang="en-US" dirty="0"/>
          </a:p>
          <a:p>
            <a:pPr lvl="0"/>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p>
          <a:p>
            <a:pPr lvl="0"/>
            <a:endParaRPr lang="en-US" dirty="0"/>
          </a:p>
          <a:p>
            <a:pPr lvl="0"/>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75982" y="289155"/>
            <a:ext cx="287999" cy="256629"/>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1188176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4538136" y="1150311"/>
            <a:ext cx="4605867" cy="278160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Picture Placeholder 2"/>
          <p:cNvSpPr>
            <a:spLocks noGrp="1"/>
          </p:cNvSpPr>
          <p:nvPr>
            <p:ph type="pic" sz="quarter" idx="17"/>
          </p:nvPr>
        </p:nvSpPr>
        <p:spPr>
          <a:xfrm>
            <a:off x="1" y="1150311"/>
            <a:ext cx="4741333" cy="2781609"/>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443974" y="4154660"/>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10" name="Text Placeholder 7"/>
          <p:cNvSpPr>
            <a:spLocks noGrp="1"/>
          </p:cNvSpPr>
          <p:nvPr>
            <p:ph type="body" sz="quarter" idx="18" hasCustomPrompt="1"/>
          </p:nvPr>
        </p:nvSpPr>
        <p:spPr>
          <a:xfrm>
            <a:off x="5004328" y="1694934"/>
            <a:ext cx="3669772"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1" name="Text Placeholder 7"/>
          <p:cNvSpPr>
            <a:spLocks noGrp="1"/>
          </p:cNvSpPr>
          <p:nvPr>
            <p:ph type="body" sz="quarter" idx="19" hasCustomPrompt="1"/>
          </p:nvPr>
        </p:nvSpPr>
        <p:spPr>
          <a:xfrm>
            <a:off x="5004328" y="2071825"/>
            <a:ext cx="3669772"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 name="Text Placeholder 2"/>
          <p:cNvSpPr>
            <a:spLocks noGrp="1"/>
          </p:cNvSpPr>
          <p:nvPr>
            <p:ph type="body" sz="quarter" idx="20" hasCustomPrompt="1"/>
          </p:nvPr>
        </p:nvSpPr>
        <p:spPr>
          <a:xfrm>
            <a:off x="5004328" y="2341102"/>
            <a:ext cx="3669772" cy="1179342"/>
          </a:xfrm>
          <a:prstGeom prst="rect">
            <a:avLst/>
          </a:prstGeom>
        </p:spPr>
        <p:txBody>
          <a:bodyPr vert="horz" lIns="0" tIns="0" rIns="0" bIns="0"/>
          <a:lstStyle>
            <a:lvl1pPr marL="0" indent="0" algn="just">
              <a:lnSpc>
                <a:spcPct val="130000"/>
              </a:lnSpc>
              <a:buNone/>
              <a:defRPr sz="810">
                <a:solidFill>
                  <a:schemeClr val="bg1">
                    <a:lumMod val="95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13" name="Group 12"/>
          <p:cNvGrpSpPr/>
          <p:nvPr userDrawn="1"/>
        </p:nvGrpSpPr>
        <p:grpSpPr>
          <a:xfrm>
            <a:off x="75982" y="289155"/>
            <a:ext cx="287999" cy="256629"/>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9925818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3451210" y="-923904"/>
            <a:ext cx="7976165" cy="5276343"/>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4345241" y="222203"/>
            <a:ext cx="4720725" cy="49036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629230" y="1468972"/>
            <a:ext cx="3383973" cy="323835"/>
          </a:xfrm>
          <a:prstGeom prst="rect">
            <a:avLst/>
          </a:prstGeom>
        </p:spPr>
        <p:txBody>
          <a:bodyPr vert="horz" lIns="0" tIns="40504" rIns="0" bIns="40504" anchor="ctr"/>
          <a:lstStyle>
            <a:lvl1pPr marL="0" indent="0" algn="l">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21" name="Text Placeholder 7"/>
          <p:cNvSpPr>
            <a:spLocks noGrp="1"/>
          </p:cNvSpPr>
          <p:nvPr>
            <p:ph type="body" sz="quarter" idx="11" hasCustomPrompt="1"/>
          </p:nvPr>
        </p:nvSpPr>
        <p:spPr>
          <a:xfrm>
            <a:off x="629230" y="1906820"/>
            <a:ext cx="3383973" cy="171338"/>
          </a:xfrm>
          <a:prstGeom prst="rect">
            <a:avLst/>
          </a:prstGeom>
        </p:spPr>
        <p:txBody>
          <a:bodyPr vert="horz" lIns="0" tIns="40504" rIns="0" bIns="40504" anchor="ctr"/>
          <a:lstStyle>
            <a:lvl1pPr marL="0" indent="0" algn="l">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22" name="Text Placeholder 2"/>
          <p:cNvSpPr>
            <a:spLocks noGrp="1"/>
          </p:cNvSpPr>
          <p:nvPr>
            <p:ph type="body" sz="quarter" idx="16" hasCustomPrompt="1"/>
          </p:nvPr>
        </p:nvSpPr>
        <p:spPr>
          <a:xfrm>
            <a:off x="644576" y="2231252"/>
            <a:ext cx="3366029" cy="1152651"/>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6295604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2478175" y="422789"/>
            <a:ext cx="6932065" cy="5632227"/>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3440" y="5091382"/>
            <a:ext cx="4720725" cy="49036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5086930" y="1907417"/>
            <a:ext cx="3383973" cy="323835"/>
          </a:xfrm>
          <a:prstGeom prst="rect">
            <a:avLst/>
          </a:prstGeom>
        </p:spPr>
        <p:txBody>
          <a:bodyPr vert="horz" lIns="0" tIns="40504" rIns="0" bIns="40504" anchor="ctr"/>
          <a:lstStyle>
            <a:lvl1pPr marL="0" indent="0" algn="l">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5086930" y="2345265"/>
            <a:ext cx="3383973" cy="171338"/>
          </a:xfrm>
          <a:prstGeom prst="rect">
            <a:avLst/>
          </a:prstGeom>
        </p:spPr>
        <p:txBody>
          <a:bodyPr vert="horz" lIns="0" tIns="40504" rIns="0" bIns="40504" anchor="ctr"/>
          <a:lstStyle>
            <a:lvl1pPr marL="0" indent="0" algn="l">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5102276" y="2669697"/>
            <a:ext cx="3366029" cy="1152651"/>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11014696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208175" y="-1281677"/>
            <a:ext cx="6932065" cy="5632227"/>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751139" y="4000818"/>
            <a:ext cx="4720725" cy="490367"/>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5353630" y="2435621"/>
            <a:ext cx="3383973" cy="323835"/>
          </a:xfrm>
          <a:prstGeom prst="rect">
            <a:avLst/>
          </a:prstGeom>
        </p:spPr>
        <p:txBody>
          <a:bodyPr vert="horz" lIns="0" tIns="40504" rIns="0" bIns="40504" anchor="ctr"/>
          <a:lstStyle>
            <a:lvl1pPr marL="0" indent="0" algn="l">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5353630" y="2873470"/>
            <a:ext cx="3383973" cy="171338"/>
          </a:xfrm>
          <a:prstGeom prst="rect">
            <a:avLst/>
          </a:prstGeom>
        </p:spPr>
        <p:txBody>
          <a:bodyPr vert="horz" lIns="0" tIns="40504" rIns="0" bIns="40504" anchor="ctr"/>
          <a:lstStyle>
            <a:lvl1pPr marL="0" indent="0" algn="l">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5368976" y="3197901"/>
            <a:ext cx="3366029" cy="1152651"/>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178304198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600579" y="2336753"/>
            <a:ext cx="4720725" cy="49036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1692740" y="2785739"/>
            <a:ext cx="3395586" cy="490367"/>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19554" y="2436136"/>
            <a:ext cx="4816944" cy="2777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470386" y="1651458"/>
            <a:ext cx="3395586" cy="490367"/>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5086930" y="1907417"/>
            <a:ext cx="3383973" cy="323835"/>
          </a:xfrm>
          <a:prstGeom prst="rect">
            <a:avLst/>
          </a:prstGeom>
        </p:spPr>
        <p:txBody>
          <a:bodyPr vert="horz" lIns="0" tIns="40504" rIns="0" bIns="40504" anchor="ctr"/>
          <a:lstStyle>
            <a:lvl1pPr marL="0" indent="0" algn="l">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8" name="Text Placeholder 7"/>
          <p:cNvSpPr>
            <a:spLocks noGrp="1"/>
          </p:cNvSpPr>
          <p:nvPr userDrawn="1">
            <p:ph type="body" sz="quarter" idx="11" hasCustomPrompt="1"/>
          </p:nvPr>
        </p:nvSpPr>
        <p:spPr>
          <a:xfrm>
            <a:off x="5086930" y="2345265"/>
            <a:ext cx="3383973" cy="171338"/>
          </a:xfrm>
          <a:prstGeom prst="rect">
            <a:avLst/>
          </a:prstGeom>
        </p:spPr>
        <p:txBody>
          <a:bodyPr vert="horz" lIns="0" tIns="40504" rIns="0" bIns="40504" anchor="ctr"/>
          <a:lstStyle>
            <a:lvl1pPr marL="0" indent="0" algn="l">
              <a:lnSpc>
                <a:spcPct val="100000"/>
              </a:lnSpc>
              <a:spcBef>
                <a:spcPts val="0"/>
              </a:spcBef>
              <a:spcAft>
                <a:spcPts val="0"/>
              </a:spcAft>
              <a:buNone/>
              <a:defRPr sz="1350" b="0" baseline="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9" name="Text Placeholder 2"/>
          <p:cNvSpPr>
            <a:spLocks noGrp="1"/>
          </p:cNvSpPr>
          <p:nvPr userDrawn="1">
            <p:ph type="body" sz="quarter" idx="16" hasCustomPrompt="1"/>
          </p:nvPr>
        </p:nvSpPr>
        <p:spPr>
          <a:xfrm>
            <a:off x="5102276" y="2669697"/>
            <a:ext cx="3366029" cy="1152651"/>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79825557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474471"/>
            <a:ext cx="9144000" cy="2101292"/>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7"/>
          <p:cNvSpPr>
            <a:spLocks noGrp="1"/>
          </p:cNvSpPr>
          <p:nvPr>
            <p:ph type="body" sz="quarter" idx="39" hasCustomPrompt="1"/>
          </p:nvPr>
        </p:nvSpPr>
        <p:spPr>
          <a:xfrm>
            <a:off x="906994" y="1665812"/>
            <a:ext cx="903812" cy="757349"/>
          </a:xfrm>
          <a:prstGeom prst="rect">
            <a:avLst/>
          </a:prstGeom>
        </p:spPr>
        <p:txBody>
          <a:bodyPr vert="horz" lIns="0" tIns="103884" rIns="0" bIns="103884" anchor="ctr"/>
          <a:lstStyle>
            <a:lvl1pPr marL="0" indent="0" algn="ctr">
              <a:lnSpc>
                <a:spcPct val="100000"/>
              </a:lnSpc>
              <a:spcBef>
                <a:spcPts val="0"/>
              </a:spcBef>
              <a:buNone/>
              <a:defRPr sz="3600" b="1">
                <a:solidFill>
                  <a:schemeClr val="accent2"/>
                </a:solidFill>
                <a:latin typeface="FontAwesome"/>
                <a:cs typeface="FontAwesome"/>
              </a:defRPr>
            </a:lvl1pPr>
          </a:lstStyle>
          <a:p>
            <a:pPr lvl="0"/>
            <a:r>
              <a:rPr lang="es-ES_tradnl" dirty="0" err="1"/>
              <a:t>icon</a:t>
            </a:r>
            <a:endParaRPr lang="es-ES_tradnl" dirty="0"/>
          </a:p>
        </p:txBody>
      </p:sp>
      <p:sp>
        <p:nvSpPr>
          <p:cNvPr id="14" name="Text Placeholder 7"/>
          <p:cNvSpPr>
            <a:spLocks noGrp="1"/>
          </p:cNvSpPr>
          <p:nvPr>
            <p:ph type="body" sz="quarter" idx="18" hasCustomPrompt="1"/>
          </p:nvPr>
        </p:nvSpPr>
        <p:spPr>
          <a:xfrm>
            <a:off x="427040" y="2438480"/>
            <a:ext cx="1795461"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 name="Text Placeholder 2"/>
          <p:cNvSpPr>
            <a:spLocks noGrp="1"/>
          </p:cNvSpPr>
          <p:nvPr>
            <p:ph type="body" sz="quarter" idx="40" hasCustomPrompt="1"/>
          </p:nvPr>
        </p:nvSpPr>
        <p:spPr>
          <a:xfrm>
            <a:off x="414341" y="2785175"/>
            <a:ext cx="1808161" cy="584979"/>
          </a:xfrm>
          <a:prstGeom prst="rect">
            <a:avLst/>
          </a:prstGeom>
        </p:spPr>
        <p:txBody>
          <a:bodyPr vert="horz" lIns="0" tIns="0" rIns="0" bIns="0"/>
          <a:lstStyle>
            <a:lvl1pPr marL="0" indent="0" algn="ctr">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 name="Text Placeholder 7"/>
          <p:cNvSpPr>
            <a:spLocks noGrp="1"/>
          </p:cNvSpPr>
          <p:nvPr>
            <p:ph type="body" sz="quarter" idx="41" hasCustomPrompt="1"/>
          </p:nvPr>
        </p:nvSpPr>
        <p:spPr>
          <a:xfrm>
            <a:off x="3040594" y="1665812"/>
            <a:ext cx="903812" cy="757349"/>
          </a:xfrm>
          <a:prstGeom prst="rect">
            <a:avLst/>
          </a:prstGeom>
        </p:spPr>
        <p:txBody>
          <a:bodyPr vert="horz" lIns="0" tIns="103884" rIns="0" bIns="103884" anchor="ctr"/>
          <a:lstStyle>
            <a:lvl1pPr marL="0" indent="0" algn="ctr">
              <a:lnSpc>
                <a:spcPct val="100000"/>
              </a:lnSpc>
              <a:spcBef>
                <a:spcPts val="0"/>
              </a:spcBef>
              <a:buNone/>
              <a:defRPr sz="3600" b="1">
                <a:solidFill>
                  <a:schemeClr val="accent3"/>
                </a:solidFill>
                <a:latin typeface="FontAwesome"/>
                <a:cs typeface="FontAwesome"/>
              </a:defRPr>
            </a:lvl1pPr>
          </a:lstStyle>
          <a:p>
            <a:pPr lvl="0"/>
            <a:r>
              <a:rPr lang="es-ES_tradnl" dirty="0" err="1"/>
              <a:t>icon</a:t>
            </a:r>
            <a:endParaRPr lang="es-ES_tradnl" dirty="0"/>
          </a:p>
        </p:txBody>
      </p:sp>
      <p:sp>
        <p:nvSpPr>
          <p:cNvPr id="17" name="Text Placeholder 7"/>
          <p:cNvSpPr>
            <a:spLocks noGrp="1"/>
          </p:cNvSpPr>
          <p:nvPr>
            <p:ph type="body" sz="quarter" idx="42" hasCustomPrompt="1"/>
          </p:nvPr>
        </p:nvSpPr>
        <p:spPr>
          <a:xfrm>
            <a:off x="2560640" y="2438480"/>
            <a:ext cx="1795461"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8" name="Text Placeholder 2"/>
          <p:cNvSpPr>
            <a:spLocks noGrp="1"/>
          </p:cNvSpPr>
          <p:nvPr>
            <p:ph type="body" sz="quarter" idx="43" hasCustomPrompt="1"/>
          </p:nvPr>
        </p:nvSpPr>
        <p:spPr>
          <a:xfrm>
            <a:off x="2547941" y="2785175"/>
            <a:ext cx="1808161" cy="584979"/>
          </a:xfrm>
          <a:prstGeom prst="rect">
            <a:avLst/>
          </a:prstGeom>
        </p:spPr>
        <p:txBody>
          <a:bodyPr vert="horz" lIns="0" tIns="0" rIns="0" bIns="0"/>
          <a:lstStyle>
            <a:lvl1pPr marL="0" indent="0" algn="ctr">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9" name="Text Placeholder 7"/>
          <p:cNvSpPr>
            <a:spLocks noGrp="1"/>
          </p:cNvSpPr>
          <p:nvPr>
            <p:ph type="body" sz="quarter" idx="44" hasCustomPrompt="1"/>
          </p:nvPr>
        </p:nvSpPr>
        <p:spPr>
          <a:xfrm>
            <a:off x="5199594" y="1665812"/>
            <a:ext cx="903812" cy="757349"/>
          </a:xfrm>
          <a:prstGeom prst="rect">
            <a:avLst/>
          </a:prstGeom>
        </p:spPr>
        <p:txBody>
          <a:bodyPr vert="horz" lIns="0" tIns="103884" rIns="0" bIns="103884" anchor="ctr"/>
          <a:lstStyle>
            <a:lvl1pPr marL="0" indent="0" algn="ctr">
              <a:lnSpc>
                <a:spcPct val="100000"/>
              </a:lnSpc>
              <a:spcBef>
                <a:spcPts val="0"/>
              </a:spcBef>
              <a:buNone/>
              <a:defRPr sz="3600" b="1">
                <a:solidFill>
                  <a:schemeClr val="accent4"/>
                </a:solidFill>
                <a:latin typeface="FontAwesome"/>
                <a:cs typeface="FontAwesome"/>
              </a:defRPr>
            </a:lvl1pPr>
          </a:lstStyle>
          <a:p>
            <a:pPr lvl="0"/>
            <a:r>
              <a:rPr lang="es-ES_tradnl" dirty="0" err="1"/>
              <a:t>icon</a:t>
            </a:r>
            <a:endParaRPr lang="es-ES_tradnl" dirty="0"/>
          </a:p>
        </p:txBody>
      </p:sp>
      <p:sp>
        <p:nvSpPr>
          <p:cNvPr id="20" name="Text Placeholder 7"/>
          <p:cNvSpPr>
            <a:spLocks noGrp="1"/>
          </p:cNvSpPr>
          <p:nvPr>
            <p:ph type="body" sz="quarter" idx="45" hasCustomPrompt="1"/>
          </p:nvPr>
        </p:nvSpPr>
        <p:spPr>
          <a:xfrm>
            <a:off x="4719640" y="2438480"/>
            <a:ext cx="1795461"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1" name="Text Placeholder 2"/>
          <p:cNvSpPr>
            <a:spLocks noGrp="1"/>
          </p:cNvSpPr>
          <p:nvPr>
            <p:ph type="body" sz="quarter" idx="46" hasCustomPrompt="1"/>
          </p:nvPr>
        </p:nvSpPr>
        <p:spPr>
          <a:xfrm>
            <a:off x="4706941" y="2785175"/>
            <a:ext cx="1808161" cy="584979"/>
          </a:xfrm>
          <a:prstGeom prst="rect">
            <a:avLst/>
          </a:prstGeom>
        </p:spPr>
        <p:txBody>
          <a:bodyPr vert="horz" lIns="0" tIns="0" rIns="0" bIns="0"/>
          <a:lstStyle>
            <a:lvl1pPr marL="0" indent="0" algn="ctr">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2" name="Text Placeholder 7"/>
          <p:cNvSpPr>
            <a:spLocks noGrp="1"/>
          </p:cNvSpPr>
          <p:nvPr>
            <p:ph type="body" sz="quarter" idx="47" hasCustomPrompt="1"/>
          </p:nvPr>
        </p:nvSpPr>
        <p:spPr>
          <a:xfrm>
            <a:off x="7366533" y="1665812"/>
            <a:ext cx="903812" cy="757349"/>
          </a:xfrm>
          <a:prstGeom prst="rect">
            <a:avLst/>
          </a:prstGeom>
        </p:spPr>
        <p:txBody>
          <a:bodyPr vert="horz" lIns="0" tIns="103884" rIns="0" bIns="103884" anchor="ctr"/>
          <a:lstStyle>
            <a:lvl1pPr marL="0" indent="0" algn="ctr">
              <a:lnSpc>
                <a:spcPct val="100000"/>
              </a:lnSpc>
              <a:spcBef>
                <a:spcPts val="0"/>
              </a:spcBef>
              <a:buNone/>
              <a:defRPr sz="3600" b="1">
                <a:solidFill>
                  <a:schemeClr val="accent5"/>
                </a:solidFill>
                <a:latin typeface="FontAwesome"/>
                <a:cs typeface="FontAwesome"/>
              </a:defRPr>
            </a:lvl1pPr>
          </a:lstStyle>
          <a:p>
            <a:pPr lvl="0"/>
            <a:r>
              <a:rPr lang="es-ES_tradnl" dirty="0" err="1"/>
              <a:t>icon</a:t>
            </a:r>
            <a:endParaRPr lang="es-ES_tradnl" dirty="0"/>
          </a:p>
        </p:txBody>
      </p:sp>
      <p:sp>
        <p:nvSpPr>
          <p:cNvPr id="23" name="Text Placeholder 7"/>
          <p:cNvSpPr>
            <a:spLocks noGrp="1"/>
          </p:cNvSpPr>
          <p:nvPr>
            <p:ph type="body" sz="quarter" idx="48" hasCustomPrompt="1"/>
          </p:nvPr>
        </p:nvSpPr>
        <p:spPr>
          <a:xfrm>
            <a:off x="6886579" y="2438480"/>
            <a:ext cx="1795461"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4" name="Text Placeholder 2"/>
          <p:cNvSpPr>
            <a:spLocks noGrp="1"/>
          </p:cNvSpPr>
          <p:nvPr>
            <p:ph type="body" sz="quarter" idx="49" hasCustomPrompt="1"/>
          </p:nvPr>
        </p:nvSpPr>
        <p:spPr>
          <a:xfrm>
            <a:off x="6873880" y="2785175"/>
            <a:ext cx="1808161" cy="584979"/>
          </a:xfrm>
          <a:prstGeom prst="rect">
            <a:avLst/>
          </a:prstGeom>
        </p:spPr>
        <p:txBody>
          <a:bodyPr vert="horz" lIns="0" tIns="0" rIns="0" bIns="0"/>
          <a:lstStyle>
            <a:lvl1pPr marL="0" indent="0" algn="ctr">
              <a:lnSpc>
                <a:spcPct val="130000"/>
              </a:lnSpc>
              <a:buNone/>
              <a:defRPr sz="81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5" name="Text Placeholder 2"/>
          <p:cNvSpPr>
            <a:spLocks noGrp="1"/>
          </p:cNvSpPr>
          <p:nvPr>
            <p:ph type="body" sz="quarter" idx="16" hasCustomPrompt="1"/>
          </p:nvPr>
        </p:nvSpPr>
        <p:spPr>
          <a:xfrm>
            <a:off x="443974" y="4017500"/>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grpSp>
        <p:nvGrpSpPr>
          <p:cNvPr id="26" name="Group 25"/>
          <p:cNvGrpSpPr/>
          <p:nvPr userDrawn="1"/>
        </p:nvGrpSpPr>
        <p:grpSpPr>
          <a:xfrm>
            <a:off x="75982" y="289155"/>
            <a:ext cx="287999" cy="256629"/>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2324364" y="1835563"/>
            <a:ext cx="108000" cy="1295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4483364" y="1835563"/>
            <a:ext cx="108000" cy="1295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654533" y="1835563"/>
            <a:ext cx="108000" cy="1295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9853839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513294" y="1111708"/>
            <a:ext cx="2242606" cy="1982015"/>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52438" y="3335936"/>
            <a:ext cx="652462" cy="587216"/>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513294" y="337022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206500" y="3728954"/>
            <a:ext cx="15494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452442" y="4018044"/>
            <a:ext cx="23034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2" name="Rounded Rectangle 71"/>
          <p:cNvSpPr/>
          <p:nvPr userDrawn="1"/>
        </p:nvSpPr>
        <p:spPr>
          <a:xfrm>
            <a:off x="3401486" y="3335936"/>
            <a:ext cx="652462" cy="587216"/>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3462342" y="337022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74" name="Text Placeholder 7"/>
          <p:cNvSpPr>
            <a:spLocks noGrp="1"/>
          </p:cNvSpPr>
          <p:nvPr>
            <p:ph type="body" sz="quarter" idx="41" hasCustomPrompt="1"/>
          </p:nvPr>
        </p:nvSpPr>
        <p:spPr>
          <a:xfrm>
            <a:off x="4165600" y="3728954"/>
            <a:ext cx="15494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5" name="Text Placeholder 2"/>
          <p:cNvSpPr>
            <a:spLocks noGrp="1"/>
          </p:cNvSpPr>
          <p:nvPr>
            <p:ph type="body" sz="quarter" idx="42" hasCustomPrompt="1"/>
          </p:nvPr>
        </p:nvSpPr>
        <p:spPr>
          <a:xfrm>
            <a:off x="3411542" y="4018044"/>
            <a:ext cx="23034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6" name="Rounded Rectangle 75"/>
          <p:cNvSpPr/>
          <p:nvPr userDrawn="1"/>
        </p:nvSpPr>
        <p:spPr>
          <a:xfrm>
            <a:off x="6378577" y="3335936"/>
            <a:ext cx="652462" cy="587216"/>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6439433" y="3370228"/>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78" name="Text Placeholder 7"/>
          <p:cNvSpPr>
            <a:spLocks noGrp="1"/>
          </p:cNvSpPr>
          <p:nvPr>
            <p:ph type="body" sz="quarter" idx="44" hasCustomPrompt="1"/>
          </p:nvPr>
        </p:nvSpPr>
        <p:spPr>
          <a:xfrm>
            <a:off x="7132638" y="3728954"/>
            <a:ext cx="15494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9" name="Text Placeholder 2"/>
          <p:cNvSpPr>
            <a:spLocks noGrp="1"/>
          </p:cNvSpPr>
          <p:nvPr>
            <p:ph type="body" sz="quarter" idx="45" hasCustomPrompt="1"/>
          </p:nvPr>
        </p:nvSpPr>
        <p:spPr>
          <a:xfrm>
            <a:off x="6378580" y="4018044"/>
            <a:ext cx="23034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28" name="Text Placeholder 7"/>
          <p:cNvSpPr>
            <a:spLocks noGrp="1"/>
          </p:cNvSpPr>
          <p:nvPr>
            <p:ph type="body" sz="quarter" idx="55" hasCustomPrompt="1"/>
          </p:nvPr>
        </p:nvSpPr>
        <p:spPr>
          <a:xfrm>
            <a:off x="1206500" y="3339343"/>
            <a:ext cx="1549400"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1">
                    <a:lumMod val="60000"/>
                    <a:lumOff val="40000"/>
                  </a:schemeClr>
                </a:solidFill>
                <a:latin typeface="Lato Light"/>
                <a:cs typeface="Lato Light"/>
              </a:defRPr>
            </a:lvl1pPr>
          </a:lstStyle>
          <a:p>
            <a:pPr lvl="0"/>
            <a:r>
              <a:rPr lang="es-ES_tradnl" dirty="0"/>
              <a:t>80%</a:t>
            </a:r>
          </a:p>
        </p:txBody>
      </p:sp>
      <p:sp>
        <p:nvSpPr>
          <p:cNvPr id="29" name="Text Placeholder 7"/>
          <p:cNvSpPr>
            <a:spLocks noGrp="1"/>
          </p:cNvSpPr>
          <p:nvPr>
            <p:ph type="body" sz="quarter" idx="56" hasCustomPrompt="1"/>
          </p:nvPr>
        </p:nvSpPr>
        <p:spPr>
          <a:xfrm>
            <a:off x="4165600" y="3339343"/>
            <a:ext cx="1549400"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2"/>
                </a:solidFill>
                <a:latin typeface="Lato Light"/>
                <a:cs typeface="Lato Light"/>
              </a:defRPr>
            </a:lvl1pPr>
          </a:lstStyle>
          <a:p>
            <a:pPr lvl="0"/>
            <a:r>
              <a:rPr lang="es-ES_tradnl" dirty="0"/>
              <a:t>80%</a:t>
            </a:r>
          </a:p>
        </p:txBody>
      </p:sp>
      <p:sp>
        <p:nvSpPr>
          <p:cNvPr id="30" name="Text Placeholder 7"/>
          <p:cNvSpPr>
            <a:spLocks noGrp="1"/>
          </p:cNvSpPr>
          <p:nvPr>
            <p:ph type="body" sz="quarter" idx="57" hasCustomPrompt="1"/>
          </p:nvPr>
        </p:nvSpPr>
        <p:spPr>
          <a:xfrm>
            <a:off x="7132638" y="3339343"/>
            <a:ext cx="1549400" cy="323835"/>
          </a:xfrm>
          <a:prstGeom prst="rect">
            <a:avLst/>
          </a:prstGeom>
        </p:spPr>
        <p:txBody>
          <a:bodyPr vert="horz" lIns="0" tIns="40504" rIns="0" bIns="40504" anchor="ctr"/>
          <a:lstStyle>
            <a:lvl1pPr marL="0" indent="0" algn="l">
              <a:lnSpc>
                <a:spcPct val="100000"/>
              </a:lnSpc>
              <a:spcBef>
                <a:spcPts val="0"/>
              </a:spcBef>
              <a:buNone/>
              <a:defRPr sz="2250" b="1">
                <a:solidFill>
                  <a:schemeClr val="accent3"/>
                </a:solidFill>
                <a:latin typeface="Lato Light"/>
                <a:cs typeface="Lato Light"/>
              </a:defRPr>
            </a:lvl1pPr>
          </a:lstStyle>
          <a:p>
            <a:pPr lvl="0"/>
            <a:r>
              <a:rPr lang="es-ES_tradnl" dirty="0"/>
              <a:t>80%</a:t>
            </a:r>
          </a:p>
        </p:txBody>
      </p:sp>
      <p:grpSp>
        <p:nvGrpSpPr>
          <p:cNvPr id="34" name="Group 33"/>
          <p:cNvGrpSpPr/>
          <p:nvPr userDrawn="1"/>
        </p:nvGrpSpPr>
        <p:grpSpPr>
          <a:xfrm>
            <a:off x="75982" y="289155"/>
            <a:ext cx="287999" cy="256629"/>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3441175" y="1111708"/>
            <a:ext cx="2242606" cy="1982015"/>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6378577" y="1111708"/>
            <a:ext cx="2242606" cy="1982015"/>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10604716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355600" y="1286533"/>
            <a:ext cx="1460500"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452438" y="132082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354141" y="1286533"/>
            <a:ext cx="2083329"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354139" y="151883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28" name="Rounded Rectangle 27"/>
          <p:cNvSpPr/>
          <p:nvPr userDrawn="1"/>
        </p:nvSpPr>
        <p:spPr>
          <a:xfrm>
            <a:off x="8029578" y="1286533"/>
            <a:ext cx="1453091"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8090432" y="132082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0" name="Text Placeholder 7"/>
          <p:cNvSpPr>
            <a:spLocks noGrp="1"/>
          </p:cNvSpPr>
          <p:nvPr>
            <p:ph type="body" sz="quarter" idx="41" hasCustomPrompt="1"/>
          </p:nvPr>
        </p:nvSpPr>
        <p:spPr>
          <a:xfrm>
            <a:off x="5688560" y="1286533"/>
            <a:ext cx="2083329" cy="171338"/>
          </a:xfrm>
          <a:prstGeom prst="rect">
            <a:avLst/>
          </a:prstGeom>
        </p:spPr>
        <p:txBody>
          <a:bodyPr vert="horz" lIns="0" tIns="40504" rIns="0" bIns="40504" anchor="ctr"/>
          <a:lstStyle>
            <a:lvl1pPr marL="0" indent="0" algn="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42" hasCustomPrompt="1"/>
          </p:nvPr>
        </p:nvSpPr>
        <p:spPr>
          <a:xfrm>
            <a:off x="4689479" y="151883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355600" y="2395243"/>
            <a:ext cx="1460500"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452438" y="242953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354141" y="2395243"/>
            <a:ext cx="2083329"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354139" y="2627542"/>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6" name="Rounded Rectangle 35"/>
          <p:cNvSpPr/>
          <p:nvPr userDrawn="1"/>
        </p:nvSpPr>
        <p:spPr>
          <a:xfrm>
            <a:off x="8029578" y="2395243"/>
            <a:ext cx="1453091"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8090432" y="242953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8" name="Text Placeholder 7"/>
          <p:cNvSpPr>
            <a:spLocks noGrp="1"/>
          </p:cNvSpPr>
          <p:nvPr>
            <p:ph type="body" sz="quarter" idx="47" hasCustomPrompt="1"/>
          </p:nvPr>
        </p:nvSpPr>
        <p:spPr>
          <a:xfrm>
            <a:off x="5688560" y="2395243"/>
            <a:ext cx="2083329" cy="171338"/>
          </a:xfrm>
          <a:prstGeom prst="rect">
            <a:avLst/>
          </a:prstGeom>
        </p:spPr>
        <p:txBody>
          <a:bodyPr vert="horz" lIns="0" tIns="40504" rIns="0" bIns="40504" anchor="ctr"/>
          <a:lstStyle>
            <a:lvl1pPr marL="0" indent="0" algn="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48" hasCustomPrompt="1"/>
          </p:nvPr>
        </p:nvSpPr>
        <p:spPr>
          <a:xfrm>
            <a:off x="4689479" y="2627542"/>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355600" y="3503953"/>
            <a:ext cx="146050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452438" y="353824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354141" y="3503953"/>
            <a:ext cx="2083329" cy="171338"/>
          </a:xfrm>
          <a:prstGeom prst="rect">
            <a:avLst/>
          </a:prstGeom>
        </p:spPr>
        <p:txBody>
          <a:bodyPr vert="horz" lIns="0" tIns="40504" rIns="0" bIns="40504" anchor="ctr"/>
          <a:lstStyle>
            <a:lvl1pPr marL="0" indent="0" algn="l">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354139" y="373625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4" name="Rounded Rectangle 43"/>
          <p:cNvSpPr/>
          <p:nvPr userDrawn="1"/>
        </p:nvSpPr>
        <p:spPr>
          <a:xfrm>
            <a:off x="8029578" y="3503953"/>
            <a:ext cx="1453091"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8090432" y="3538244"/>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46" name="Text Placeholder 7"/>
          <p:cNvSpPr>
            <a:spLocks noGrp="1"/>
          </p:cNvSpPr>
          <p:nvPr>
            <p:ph type="body" sz="quarter" idx="53" hasCustomPrompt="1"/>
          </p:nvPr>
        </p:nvSpPr>
        <p:spPr>
          <a:xfrm>
            <a:off x="5688560" y="3503953"/>
            <a:ext cx="2083329" cy="171338"/>
          </a:xfrm>
          <a:prstGeom prst="rect">
            <a:avLst/>
          </a:prstGeom>
        </p:spPr>
        <p:txBody>
          <a:bodyPr vert="horz" lIns="0" tIns="40504" rIns="0" bIns="40504" anchor="ctr"/>
          <a:lstStyle>
            <a:lvl1pPr marL="0" indent="0" algn="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7" name="Text Placeholder 2"/>
          <p:cNvSpPr>
            <a:spLocks noGrp="1"/>
          </p:cNvSpPr>
          <p:nvPr>
            <p:ph type="body" sz="quarter" idx="54" hasCustomPrompt="1"/>
          </p:nvPr>
        </p:nvSpPr>
        <p:spPr>
          <a:xfrm>
            <a:off x="4689479" y="3736254"/>
            <a:ext cx="3090861" cy="584979"/>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48" name="Group 47"/>
          <p:cNvGrpSpPr/>
          <p:nvPr userDrawn="1"/>
        </p:nvGrpSpPr>
        <p:grpSpPr>
          <a:xfrm>
            <a:off x="75982" y="289155"/>
            <a:ext cx="287999" cy="256629"/>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2553784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8260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grpSp>
        <p:nvGrpSpPr>
          <p:cNvPr id="28" name="Group 27"/>
          <p:cNvGrpSpPr/>
          <p:nvPr userDrawn="1"/>
        </p:nvGrpSpPr>
        <p:grpSpPr>
          <a:xfrm>
            <a:off x="75982" y="289155"/>
            <a:ext cx="287999" cy="256629"/>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438806" y="137093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452438" y="1941703"/>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8"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3411538" y="1941703"/>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6"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6378576" y="1941703"/>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80"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8260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452438" y="3762880"/>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3411538" y="3762880"/>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6378576" y="3762880"/>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80"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393330692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452438" y="243436"/>
            <a:ext cx="822960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452438" y="620327"/>
            <a:ext cx="8229600"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20" name="Group 19"/>
          <p:cNvGrpSpPr/>
          <p:nvPr userDrawn="1"/>
        </p:nvGrpSpPr>
        <p:grpSpPr>
          <a:xfrm>
            <a:off x="75982" y="289155"/>
            <a:ext cx="287999" cy="256629"/>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467786" y="1297587"/>
            <a:ext cx="528106" cy="505889"/>
          </a:xfrm>
          <a:prstGeom prst="rect">
            <a:avLst/>
          </a:prstGeom>
        </p:spPr>
        <p:txBody>
          <a:bodyPr vert="horz" lIns="0" tIns="103884" rIns="0" bIns="103884" anchor="ctr"/>
          <a:lstStyle>
            <a:lvl1pPr marL="0" indent="0" algn="l">
              <a:lnSpc>
                <a:spcPct val="100000"/>
              </a:lnSpc>
              <a:spcBef>
                <a:spcPts val="0"/>
              </a:spcBef>
              <a:buNone/>
              <a:defRPr sz="2700" b="1">
                <a:solidFill>
                  <a:schemeClr val="accent1">
                    <a:lumMod val="60000"/>
                    <a:lumOff val="40000"/>
                  </a:schemeClr>
                </a:solidFill>
                <a:latin typeface="FontAwesome"/>
                <a:cs typeface="FontAwesome"/>
              </a:defRPr>
            </a:lvl1pPr>
          </a:lstStyle>
          <a:p>
            <a:pPr lvl="0"/>
            <a:r>
              <a:rPr lang="es-ES_tradnl" dirty="0" err="1"/>
              <a:t>ico</a:t>
            </a:r>
            <a:endParaRPr lang="es-ES_tradnl" dirty="0"/>
          </a:p>
        </p:txBody>
      </p:sp>
      <p:sp>
        <p:nvSpPr>
          <p:cNvPr id="58" name="Text Placeholder 7"/>
          <p:cNvSpPr>
            <a:spLocks noGrp="1"/>
          </p:cNvSpPr>
          <p:nvPr>
            <p:ph type="body" sz="quarter" idx="19" hasCustomPrompt="1"/>
          </p:nvPr>
        </p:nvSpPr>
        <p:spPr>
          <a:xfrm>
            <a:off x="995892" y="1607881"/>
            <a:ext cx="1760008" cy="195595"/>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59" name="Text Placeholder 2"/>
          <p:cNvSpPr>
            <a:spLocks noGrp="1"/>
          </p:cNvSpPr>
          <p:nvPr>
            <p:ph type="body" sz="quarter" idx="16" hasCustomPrompt="1"/>
          </p:nvPr>
        </p:nvSpPr>
        <p:spPr>
          <a:xfrm>
            <a:off x="452442" y="1922542"/>
            <a:ext cx="2303461" cy="1757918"/>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0" name="Text Placeholder 7"/>
          <p:cNvSpPr>
            <a:spLocks noGrp="1"/>
          </p:cNvSpPr>
          <p:nvPr>
            <p:ph type="body" sz="quarter" idx="55" hasCustomPrompt="1"/>
          </p:nvPr>
        </p:nvSpPr>
        <p:spPr>
          <a:xfrm>
            <a:off x="995892" y="1293447"/>
            <a:ext cx="1760008" cy="323835"/>
          </a:xfrm>
          <a:prstGeom prst="rect">
            <a:avLst/>
          </a:prstGeom>
        </p:spPr>
        <p:txBody>
          <a:bodyPr vert="horz" lIns="0" tIns="40504" rIns="0" bIns="40504" anchor="ctr"/>
          <a:lstStyle>
            <a:lvl1pPr marL="0" indent="0" algn="l">
              <a:lnSpc>
                <a:spcPct val="100000"/>
              </a:lnSpc>
              <a:spcBef>
                <a:spcPts val="0"/>
              </a:spcBef>
              <a:buNone/>
              <a:defRPr sz="18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1" name="Rounded Rectangle 60"/>
          <p:cNvSpPr/>
          <p:nvPr userDrawn="1"/>
        </p:nvSpPr>
        <p:spPr>
          <a:xfrm>
            <a:off x="3001698" y="1277393"/>
            <a:ext cx="108000" cy="2403067"/>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3401486" y="1297587"/>
            <a:ext cx="528106" cy="505889"/>
          </a:xfrm>
          <a:prstGeom prst="rect">
            <a:avLst/>
          </a:prstGeom>
        </p:spPr>
        <p:txBody>
          <a:bodyPr vert="horz" lIns="0" tIns="103884" rIns="0" bIns="103884" anchor="ctr"/>
          <a:lstStyle>
            <a:lvl1pPr marL="0" indent="0" algn="l">
              <a:lnSpc>
                <a:spcPct val="100000"/>
              </a:lnSpc>
              <a:spcBef>
                <a:spcPts val="0"/>
              </a:spcBef>
              <a:buNone/>
              <a:defRPr sz="2700" b="1">
                <a:solidFill>
                  <a:schemeClr val="accent2"/>
                </a:solidFill>
                <a:latin typeface="FontAwesome"/>
                <a:cs typeface="FontAwesome"/>
              </a:defRPr>
            </a:lvl1pPr>
          </a:lstStyle>
          <a:p>
            <a:pPr lvl="0"/>
            <a:r>
              <a:rPr lang="es-ES_tradnl" dirty="0" err="1"/>
              <a:t>ico</a:t>
            </a:r>
            <a:endParaRPr lang="es-ES_tradnl" dirty="0"/>
          </a:p>
        </p:txBody>
      </p:sp>
      <p:sp>
        <p:nvSpPr>
          <p:cNvPr id="63" name="Text Placeholder 7"/>
          <p:cNvSpPr>
            <a:spLocks noGrp="1"/>
          </p:cNvSpPr>
          <p:nvPr>
            <p:ph type="body" sz="quarter" idx="57" hasCustomPrompt="1"/>
          </p:nvPr>
        </p:nvSpPr>
        <p:spPr>
          <a:xfrm>
            <a:off x="3929592" y="1607881"/>
            <a:ext cx="1760008" cy="195595"/>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4" name="Text Placeholder 2"/>
          <p:cNvSpPr>
            <a:spLocks noGrp="1"/>
          </p:cNvSpPr>
          <p:nvPr>
            <p:ph type="body" sz="quarter" idx="58" hasCustomPrompt="1"/>
          </p:nvPr>
        </p:nvSpPr>
        <p:spPr>
          <a:xfrm>
            <a:off x="3386142" y="1922542"/>
            <a:ext cx="2303461" cy="1757918"/>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5" name="Text Placeholder 7"/>
          <p:cNvSpPr>
            <a:spLocks noGrp="1"/>
          </p:cNvSpPr>
          <p:nvPr>
            <p:ph type="body" sz="quarter" idx="59" hasCustomPrompt="1"/>
          </p:nvPr>
        </p:nvSpPr>
        <p:spPr>
          <a:xfrm>
            <a:off x="3929592" y="1293447"/>
            <a:ext cx="1760008" cy="323835"/>
          </a:xfrm>
          <a:prstGeom prst="rect">
            <a:avLst/>
          </a:prstGeom>
        </p:spPr>
        <p:txBody>
          <a:bodyPr vert="horz" lIns="0" tIns="40504" rIns="0" bIns="40504" anchor="ctr"/>
          <a:lstStyle>
            <a:lvl1pPr marL="0" indent="0" algn="l">
              <a:lnSpc>
                <a:spcPct val="100000"/>
              </a:lnSpc>
              <a:spcBef>
                <a:spcPts val="0"/>
              </a:spcBef>
              <a:buNone/>
              <a:defRPr sz="18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6" name="Rounded Rectangle 65"/>
          <p:cNvSpPr/>
          <p:nvPr userDrawn="1"/>
        </p:nvSpPr>
        <p:spPr>
          <a:xfrm>
            <a:off x="5998898" y="1277393"/>
            <a:ext cx="108000" cy="2403067"/>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64046" rtl="0" eaLnBrk="1" fontAlgn="auto" latinLnBrk="0" hangingPunct="1">
              <a:lnSpc>
                <a:spcPct val="100000"/>
              </a:lnSpc>
              <a:spcBef>
                <a:spcPts val="0"/>
              </a:spcBef>
              <a:spcAft>
                <a:spcPts val="0"/>
              </a:spcAft>
              <a:buClrTx/>
              <a:buSzTx/>
              <a:buFontTx/>
              <a:buNone/>
              <a:tabLst/>
              <a:defRPr/>
            </a:pPr>
            <a:endParaRPr kumimoji="0" lang="en-US" sz="144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6381224" y="1297587"/>
            <a:ext cx="528106" cy="505889"/>
          </a:xfrm>
          <a:prstGeom prst="rect">
            <a:avLst/>
          </a:prstGeom>
        </p:spPr>
        <p:txBody>
          <a:bodyPr vert="horz" lIns="0" tIns="103884" rIns="0" bIns="103884" anchor="ctr"/>
          <a:lstStyle>
            <a:lvl1pPr marL="0" indent="0" algn="l">
              <a:lnSpc>
                <a:spcPct val="100000"/>
              </a:lnSpc>
              <a:spcBef>
                <a:spcPts val="0"/>
              </a:spcBef>
              <a:buNone/>
              <a:defRPr sz="2700" b="1">
                <a:solidFill>
                  <a:schemeClr val="accent3"/>
                </a:solidFill>
                <a:latin typeface="FontAwesome"/>
                <a:cs typeface="FontAwesome"/>
              </a:defRPr>
            </a:lvl1pPr>
          </a:lstStyle>
          <a:p>
            <a:pPr lvl="0"/>
            <a:r>
              <a:rPr lang="es-ES_tradnl" dirty="0" err="1"/>
              <a:t>ico</a:t>
            </a:r>
            <a:endParaRPr lang="es-ES_tradnl" dirty="0"/>
          </a:p>
        </p:txBody>
      </p:sp>
      <p:sp>
        <p:nvSpPr>
          <p:cNvPr id="68" name="Text Placeholder 7"/>
          <p:cNvSpPr>
            <a:spLocks noGrp="1"/>
          </p:cNvSpPr>
          <p:nvPr>
            <p:ph type="body" sz="quarter" idx="61" hasCustomPrompt="1"/>
          </p:nvPr>
        </p:nvSpPr>
        <p:spPr>
          <a:xfrm>
            <a:off x="6909330" y="1607881"/>
            <a:ext cx="1760008" cy="195595"/>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9" name="Text Placeholder 2"/>
          <p:cNvSpPr>
            <a:spLocks noGrp="1"/>
          </p:cNvSpPr>
          <p:nvPr>
            <p:ph type="body" sz="quarter" idx="62" hasCustomPrompt="1"/>
          </p:nvPr>
        </p:nvSpPr>
        <p:spPr>
          <a:xfrm>
            <a:off x="6365880" y="1922542"/>
            <a:ext cx="2303461" cy="1757918"/>
          </a:xfrm>
          <a:prstGeom prst="rect">
            <a:avLst/>
          </a:prstGeom>
        </p:spPr>
        <p:txBody>
          <a:bodyPr vert="horz" lIns="0" tIns="0" rIns="0" bIns="0"/>
          <a:lstStyle>
            <a:lvl1pPr marL="0" indent="0" algn="l">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0" name="Text Placeholder 7"/>
          <p:cNvSpPr>
            <a:spLocks noGrp="1"/>
          </p:cNvSpPr>
          <p:nvPr>
            <p:ph type="body" sz="quarter" idx="63" hasCustomPrompt="1"/>
          </p:nvPr>
        </p:nvSpPr>
        <p:spPr>
          <a:xfrm>
            <a:off x="6909330" y="1293447"/>
            <a:ext cx="1760008" cy="323835"/>
          </a:xfrm>
          <a:prstGeom prst="rect">
            <a:avLst/>
          </a:prstGeom>
        </p:spPr>
        <p:txBody>
          <a:bodyPr vert="horz" lIns="0" tIns="40504" rIns="0" bIns="40504" anchor="ctr"/>
          <a:lstStyle>
            <a:lvl1pPr marL="0" indent="0" algn="l">
              <a:lnSpc>
                <a:spcPct val="100000"/>
              </a:lnSpc>
              <a:spcBef>
                <a:spcPts val="0"/>
              </a:spcBef>
              <a:buNone/>
              <a:defRPr sz="18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71" name="Text Placeholder 2"/>
          <p:cNvSpPr>
            <a:spLocks noGrp="1"/>
          </p:cNvSpPr>
          <p:nvPr>
            <p:ph type="body" sz="quarter" idx="64" hasCustomPrompt="1"/>
          </p:nvPr>
        </p:nvSpPr>
        <p:spPr>
          <a:xfrm>
            <a:off x="443974" y="4172829"/>
            <a:ext cx="8230129" cy="584979"/>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2" name="Text Placeholder 7"/>
          <p:cNvSpPr>
            <a:spLocks noGrp="1"/>
          </p:cNvSpPr>
          <p:nvPr>
            <p:ph type="body" sz="quarter" idx="18" hasCustomPrompt="1"/>
          </p:nvPr>
        </p:nvSpPr>
        <p:spPr>
          <a:xfrm>
            <a:off x="427038" y="3832045"/>
            <a:ext cx="8247062" cy="323835"/>
          </a:xfrm>
          <a:prstGeom prst="rect">
            <a:avLst/>
          </a:prstGeom>
        </p:spPr>
        <p:txBody>
          <a:bodyPr vert="horz" lIns="0" tIns="40504" rIns="0" bIns="40504" anchor="ctr"/>
          <a:lstStyle>
            <a:lvl1pPr marL="0" indent="0" algn="ctr">
              <a:lnSpc>
                <a:spcPct val="100000"/>
              </a:lnSpc>
              <a:spcBef>
                <a:spcPts val="0"/>
              </a:spcBef>
              <a:buNone/>
              <a:defRPr sz="144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21743051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5" name="Text Placeholder 12"/>
          <p:cNvSpPr txBox="1">
            <a:spLocks/>
          </p:cNvSpPr>
          <p:nvPr/>
        </p:nvSpPr>
        <p:spPr>
          <a:xfrm>
            <a:off x="1907704" y="2826327"/>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热烈庆祝中国共产党成立</a:t>
            </a:r>
            <a:r>
              <a:rPr lang="en-US" altLang="zh-CN" sz="2000" dirty="0">
                <a:solidFill>
                  <a:srgbClr val="AE0E16"/>
                </a:solidFill>
                <a:latin typeface="微软雅黑" panose="020B0503020204020204" pitchFamily="34" charset="-122"/>
                <a:ea typeface="微软雅黑" panose="020B0503020204020204" pitchFamily="34" charset="-122"/>
              </a:rPr>
              <a:t>97</a:t>
            </a:r>
            <a:r>
              <a:rPr lang="zh-CN" altLang="en-US" sz="2000" dirty="0">
                <a:solidFill>
                  <a:srgbClr val="AE0E16"/>
                </a:solidFill>
                <a:latin typeface="微软雅黑" panose="020B0503020204020204" pitchFamily="34" charset="-122"/>
                <a:ea typeface="微软雅黑" panose="020B0503020204020204" pitchFamily="34" charset="-122"/>
              </a:rPr>
              <a:t>周年</a:t>
            </a:r>
            <a:endParaRPr lang="en-GB" sz="2000" dirty="0">
              <a:solidFill>
                <a:srgbClr val="AE0E16"/>
              </a:solidFill>
              <a:latin typeface="微软雅黑" panose="020B0503020204020204" pitchFamily="34" charset="-122"/>
              <a:ea typeface="微软雅黑" panose="020B0503020204020204" pitchFamily="34" charset="-122"/>
            </a:endParaRPr>
          </a:p>
        </p:txBody>
      </p:sp>
      <p:sp>
        <p:nvSpPr>
          <p:cNvPr id="6" name="Text Placeholder 12"/>
          <p:cNvSpPr txBox="1">
            <a:spLocks/>
          </p:cNvSpPr>
          <p:nvPr/>
        </p:nvSpPr>
        <p:spPr>
          <a:xfrm>
            <a:off x="1979712" y="1563929"/>
            <a:ext cx="540060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0" dirty="0">
                <a:solidFill>
                  <a:srgbClr val="AE0E16"/>
                </a:solidFill>
                <a:latin typeface="李旭科书法" pitchFamily="2" charset="-122"/>
                <a:ea typeface="李旭科书法" pitchFamily="2" charset="-122"/>
              </a:rPr>
              <a:t>党的光辉历程</a:t>
            </a:r>
            <a:endParaRPr lang="en-GB" sz="70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755576" y="627162"/>
            <a:ext cx="1152128" cy="1174943"/>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 Placeholder 12"/>
          <p:cNvSpPr txBox="1">
            <a:spLocks/>
          </p:cNvSpPr>
          <p:nvPr/>
        </p:nvSpPr>
        <p:spPr>
          <a:xfrm>
            <a:off x="4008989" y="3435846"/>
            <a:ext cx="172819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solidFill>
                  <a:srgbClr val="AE0E16"/>
                </a:solidFill>
                <a:latin typeface="微软雅黑" panose="020B0503020204020204" pitchFamily="34" charset="-122"/>
                <a:ea typeface="微软雅黑" panose="020B0503020204020204" pitchFamily="34" charset="-122"/>
              </a:rPr>
              <a:t>—</a:t>
            </a:r>
            <a:r>
              <a:rPr lang="en-US" sz="1500" dirty="0">
                <a:solidFill>
                  <a:srgbClr val="AE0E16"/>
                </a:solidFill>
                <a:latin typeface="微软雅黑" panose="020B0503020204020204" pitchFamily="34" charset="-122"/>
                <a:ea typeface="微软雅黑" panose="020B0503020204020204" pitchFamily="34" charset="-122"/>
              </a:rPr>
              <a:t>1921-2018</a:t>
            </a:r>
            <a:r>
              <a:rPr lang="en-US" altLang="zh-CN" sz="1500" dirty="0">
                <a:solidFill>
                  <a:srgbClr val="AE0E16"/>
                </a:solidFill>
                <a:latin typeface="微软雅黑" panose="020B0503020204020204" pitchFamily="34" charset="-122"/>
                <a:ea typeface="微软雅黑" panose="020B0503020204020204" pitchFamily="34" charset="-122"/>
              </a:rPr>
              <a:t> —</a:t>
            </a:r>
            <a:endParaRPr lang="en-GB" sz="1500" dirty="0">
              <a:solidFill>
                <a:srgbClr val="AE0E16"/>
              </a:solidFill>
              <a:latin typeface="微软雅黑" panose="020B0503020204020204" pitchFamily="34" charset="-122"/>
              <a:ea typeface="微软雅黑" panose="020B0503020204020204" pitchFamily="34" charset="-122"/>
            </a:endParaRPr>
          </a:p>
        </p:txBody>
      </p:sp>
      <p:pic>
        <p:nvPicPr>
          <p:cNvPr id="10" name="建党伟业背景音乐 红旗颂-01.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4008989" y="-740618"/>
            <a:ext cx="609600" cy="609600"/>
          </a:xfrm>
          <a:prstGeom prst="rect">
            <a:avLst/>
          </a:prstGeom>
        </p:spPr>
      </p:pic>
    </p:spTree>
    <p:extLst>
      <p:ext uri="{BB962C8B-B14F-4D97-AF65-F5344CB8AC3E}">
        <p14:creationId xmlns:p14="http://schemas.microsoft.com/office/powerpoint/2010/main" val="38723357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31" presetClass="entr" presetSubtype="0" fill="hold" grpId="0" nodeType="withEffect">
                                  <p:stCondLst>
                                    <p:cond delay="300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 calcmode="lin" valueType="num">
                                      <p:cBhvr>
                                        <p:cTn id="11" dur="1000" fill="hold"/>
                                        <p:tgtEl>
                                          <p:spTgt spid="7"/>
                                        </p:tgtEl>
                                        <p:attrNameLst>
                                          <p:attrName>style.rotation</p:attrName>
                                        </p:attrNameLst>
                                      </p:cBhvr>
                                      <p:tavLst>
                                        <p:tav tm="0">
                                          <p:val>
                                            <p:fltVal val="90"/>
                                          </p:val>
                                        </p:tav>
                                        <p:tav tm="100000">
                                          <p:val>
                                            <p:fltVal val="0"/>
                                          </p:val>
                                        </p:tav>
                                      </p:tavLst>
                                    </p:anim>
                                    <p:animEffect transition="in" filter="fade">
                                      <p:cBhvr>
                                        <p:cTn id="12" dur="1000"/>
                                        <p:tgtEl>
                                          <p:spTgt spid="7"/>
                                        </p:tgtEl>
                                      </p:cBhvr>
                                    </p:animEffect>
                                  </p:childTnLst>
                                </p:cTn>
                              </p:par>
                              <p:par>
                                <p:cTn id="13" presetID="2" presetClass="entr" presetSubtype="1" decel="60000" fill="hold" grpId="0" nodeType="withEffect">
                                  <p:stCondLst>
                                    <p:cond delay="4000"/>
                                  </p:stCondLst>
                                  <p:iterate type="lt">
                                    <p:tmPct val="20000"/>
                                  </p:iterate>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7" presetID="2" presetClass="entr" presetSubtype="2" decel="30000" fill="hold" grpId="0" nodeType="withEffect">
                                  <p:stCondLst>
                                    <p:cond delay="5500"/>
                                  </p:stCondLst>
                                  <p:iterate type="lt">
                                    <p:tmPct val="20000"/>
                                  </p:iterate>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9000"/>
                                  </p:stCondLst>
                                  <p:iterate type="lt">
                                    <p:tmPct val="20000"/>
                                  </p:iterate>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5"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0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10"/>
                </p:tgtEl>
              </p:cMediaNode>
            </p:audio>
          </p:childTnLst>
        </p:cTn>
      </p:par>
    </p:tnLst>
    <p:bldLst>
      <p:bldP spid="5" grpId="0" build="allAtOnce"/>
      <p:bldP spid="6" grpId="0" build="allAtOnce"/>
      <p:bldP spid="7" grpId="0" animBg="1"/>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1" name="圆角矩形 10"/>
          <p:cNvSpPr/>
          <p:nvPr/>
        </p:nvSpPr>
        <p:spPr>
          <a:xfrm>
            <a:off x="829475" y="1601642"/>
            <a:ext cx="387203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12599" y="1562123"/>
            <a:ext cx="3105788"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社会主义建设在探索中曲折发展 </a:t>
            </a:r>
          </a:p>
        </p:txBody>
      </p:sp>
      <p:sp>
        <p:nvSpPr>
          <p:cNvPr id="7" name="TextBox 6"/>
          <p:cNvSpPr txBox="1"/>
          <p:nvPr/>
        </p:nvSpPr>
        <p:spPr>
          <a:xfrm>
            <a:off x="857281" y="2213582"/>
            <a:ext cx="3816425"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社会主义改造基本完成之后，从</a:t>
            </a:r>
            <a:r>
              <a:rPr lang="en-US" altLang="zh-CN" dirty="0">
                <a:solidFill>
                  <a:schemeClr val="tx1"/>
                </a:solidFill>
              </a:rPr>
              <a:t>1956</a:t>
            </a:r>
            <a:r>
              <a:rPr lang="zh-CN" altLang="en-US" dirty="0">
                <a:solidFill>
                  <a:schemeClr val="tx1"/>
                </a:solidFill>
              </a:rPr>
              <a:t>年到</a:t>
            </a:r>
            <a:r>
              <a:rPr lang="en-US" altLang="zh-CN" dirty="0">
                <a:solidFill>
                  <a:schemeClr val="tx1"/>
                </a:solidFill>
              </a:rPr>
              <a:t>1966</a:t>
            </a:r>
            <a:r>
              <a:rPr lang="zh-CN" altLang="en-US" dirty="0">
                <a:solidFill>
                  <a:schemeClr val="tx1"/>
                </a:solidFill>
              </a:rPr>
              <a:t>年，新中国进入了全面建设社会主义时期，在这个时期内，中国共产党开始探索适合中国实际的建设社会道路并取得了重要的成果 。</a:t>
            </a:r>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618" t="2081" r="16047" b="-1"/>
          <a:stretch/>
        </p:blipFill>
        <p:spPr bwMode="auto">
          <a:xfrm>
            <a:off x="5004048" y="1111406"/>
            <a:ext cx="3472886" cy="31507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5342221" y="4317306"/>
            <a:ext cx="279654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毛泽东的</a:t>
            </a:r>
            <a:r>
              <a:rPr lang="en-US" altLang="zh-CN" dirty="0">
                <a:solidFill>
                  <a:schemeClr val="tx1"/>
                </a:solidFill>
              </a:rPr>
              <a:t>《</a:t>
            </a:r>
            <a:r>
              <a:rPr lang="zh-CN" altLang="en-US" dirty="0">
                <a:solidFill>
                  <a:schemeClr val="tx1"/>
                </a:solidFill>
              </a:rPr>
              <a:t>论十大关系</a:t>
            </a:r>
            <a:r>
              <a:rPr lang="en-US" altLang="zh-CN" dirty="0">
                <a:solidFill>
                  <a:schemeClr val="tx1"/>
                </a:solidFill>
              </a:rPr>
              <a:t>》 </a:t>
            </a:r>
            <a:endParaRPr lang="zh-CN" altLang="en-US" dirty="0">
              <a:solidFill>
                <a:schemeClr val="tx1"/>
              </a:solidFill>
            </a:endParaRPr>
          </a:p>
        </p:txBody>
      </p:sp>
    </p:spTree>
    <p:extLst>
      <p:ext uri="{BB962C8B-B14F-4D97-AF65-F5344CB8AC3E}">
        <p14:creationId xmlns:p14="http://schemas.microsoft.com/office/powerpoint/2010/main" val="18958351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1266"/>
                                        </p:tgtEl>
                                        <p:attrNameLst>
                                          <p:attrName>style.visibility</p:attrName>
                                        </p:attrNameLst>
                                      </p:cBhvr>
                                      <p:to>
                                        <p:strVal val="visible"/>
                                      </p:to>
                                    </p:set>
                                    <p:anim calcmode="lin" valueType="num">
                                      <p:cBhvr>
                                        <p:cTn id="24" dur="1000" fill="hold"/>
                                        <p:tgtEl>
                                          <p:spTgt spid="11266"/>
                                        </p:tgtEl>
                                        <p:attrNameLst>
                                          <p:attrName>ppt_w</p:attrName>
                                        </p:attrNameLst>
                                      </p:cBhvr>
                                      <p:tavLst>
                                        <p:tav tm="0">
                                          <p:val>
                                            <p:fltVal val="0"/>
                                          </p:val>
                                        </p:tav>
                                        <p:tav tm="100000">
                                          <p:val>
                                            <p:strVal val="#ppt_w"/>
                                          </p:val>
                                        </p:tav>
                                      </p:tavLst>
                                    </p:anim>
                                    <p:anim calcmode="lin" valueType="num">
                                      <p:cBhvr>
                                        <p:cTn id="25" dur="1000" fill="hold"/>
                                        <p:tgtEl>
                                          <p:spTgt spid="11266"/>
                                        </p:tgtEl>
                                        <p:attrNameLst>
                                          <p:attrName>ppt_h</p:attrName>
                                        </p:attrNameLst>
                                      </p:cBhvr>
                                      <p:tavLst>
                                        <p:tav tm="0">
                                          <p:val>
                                            <p:fltVal val="0"/>
                                          </p:val>
                                        </p:tav>
                                        <p:tav tm="100000">
                                          <p:val>
                                            <p:strVal val="#ppt_h"/>
                                          </p:val>
                                        </p:tav>
                                      </p:tavLst>
                                    </p:anim>
                                    <p:anim calcmode="lin" valueType="num">
                                      <p:cBhvr>
                                        <p:cTn id="26" dur="1000" fill="hold"/>
                                        <p:tgtEl>
                                          <p:spTgt spid="11266"/>
                                        </p:tgtEl>
                                        <p:attrNameLst>
                                          <p:attrName>style.rotation</p:attrName>
                                        </p:attrNameLst>
                                      </p:cBhvr>
                                      <p:tavLst>
                                        <p:tav tm="0">
                                          <p:val>
                                            <p:fltVal val="90"/>
                                          </p:val>
                                        </p:tav>
                                        <p:tav tm="100000">
                                          <p:val>
                                            <p:fltVal val="0"/>
                                          </p:val>
                                        </p:tav>
                                      </p:tavLst>
                                    </p:anim>
                                    <p:animEffect transition="in" filter="fade">
                                      <p:cBhvr>
                                        <p:cTn id="27" dur="1000"/>
                                        <p:tgtEl>
                                          <p:spTgt spid="1126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9" name="圆角矩形 8"/>
          <p:cNvSpPr/>
          <p:nvPr/>
        </p:nvSpPr>
        <p:spPr>
          <a:xfrm>
            <a:off x="606191" y="1304624"/>
            <a:ext cx="799825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75840" y="2764916"/>
            <a:ext cx="3999129"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grpSp>
        <p:nvGrpSpPr>
          <p:cNvPr id="4" name="组合 3"/>
          <p:cNvGrpSpPr/>
          <p:nvPr/>
        </p:nvGrpSpPr>
        <p:grpSpPr>
          <a:xfrm>
            <a:off x="2926454" y="1235374"/>
            <a:ext cx="3291093" cy="397801"/>
            <a:chOff x="1208899" y="1235374"/>
            <a:chExt cx="3291093" cy="397801"/>
          </a:xfrm>
        </p:grpSpPr>
        <p:sp>
          <p:nvSpPr>
            <p:cNvPr id="8" name="TextBox 7"/>
            <p:cNvSpPr txBox="1"/>
            <p:nvPr/>
          </p:nvSpPr>
          <p:spPr>
            <a:xfrm>
              <a:off x="1619672" y="1235374"/>
              <a:ext cx="288032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中国共产党第九次全国代表大会</a:t>
              </a:r>
            </a:p>
          </p:txBody>
        </p:sp>
        <p:sp>
          <p:nvSpPr>
            <p:cNvPr id="11" name="Freeform 4"/>
            <p:cNvSpPr>
              <a:spLocks/>
            </p:cNvSpPr>
            <p:nvPr/>
          </p:nvSpPr>
          <p:spPr bwMode="auto">
            <a:xfrm>
              <a:off x="1208899" y="133002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619672" y="1923678"/>
            <a:ext cx="2111464"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1969.4.1-24</a:t>
            </a:r>
          </a:p>
          <a:p>
            <a:pPr>
              <a:lnSpc>
                <a:spcPts val="1800"/>
              </a:lnSpc>
            </a:pPr>
            <a:r>
              <a:rPr lang="zh-CN" altLang="en-US" dirty="0">
                <a:solidFill>
                  <a:schemeClr val="bg1"/>
                </a:solidFill>
              </a:rPr>
              <a:t>地点：北京</a:t>
            </a:r>
          </a:p>
        </p:txBody>
      </p:sp>
      <p:pic>
        <p:nvPicPr>
          <p:cNvPr id="21506" name="Picture 2" descr="http://s9.sinaimg.cn/middle/6b586206xbc7fef3372d8&amp;690"/>
          <p:cNvPicPr>
            <a:picLocks noChangeAspect="1" noChangeArrowheads="1"/>
          </p:cNvPicPr>
          <p:nvPr/>
        </p:nvPicPr>
        <p:blipFill rotWithShape="1">
          <a:blip r:embed="rId4">
            <a:extLst>
              <a:ext uri="{28A0092B-C50C-407E-A947-70E740481C1C}">
                <a14:useLocalDpi xmlns:a14="http://schemas.microsoft.com/office/drawing/2010/main" val="0"/>
              </a:ext>
            </a:extLst>
          </a:blip>
          <a:srcRect l="11823" t="11625" r="7081" b="23765"/>
          <a:stretch/>
        </p:blipFill>
        <p:spPr bwMode="auto">
          <a:xfrm>
            <a:off x="4840573" y="2067694"/>
            <a:ext cx="3598093" cy="1911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03809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21506"/>
                                        </p:tgtEl>
                                        <p:attrNameLst>
                                          <p:attrName>style.visibility</p:attrName>
                                        </p:attrNameLst>
                                      </p:cBhvr>
                                      <p:to>
                                        <p:strVal val="visible"/>
                                      </p:to>
                                    </p:set>
                                    <p:animEffect transition="in" filter="fade">
                                      <p:cBhvr>
                                        <p:cTn id="28" dur="1000"/>
                                        <p:tgtEl>
                                          <p:spTgt spid="21506"/>
                                        </p:tgtEl>
                                      </p:cBhvr>
                                    </p:animEffect>
                                    <p:anim calcmode="lin" valueType="num">
                                      <p:cBhvr>
                                        <p:cTn id="29" dur="1000" fill="hold"/>
                                        <p:tgtEl>
                                          <p:spTgt spid="21506"/>
                                        </p:tgtEl>
                                        <p:attrNameLst>
                                          <p:attrName>ppt_x</p:attrName>
                                        </p:attrNameLst>
                                      </p:cBhvr>
                                      <p:tavLst>
                                        <p:tav tm="0">
                                          <p:val>
                                            <p:strVal val="#ppt_x"/>
                                          </p:val>
                                        </p:tav>
                                        <p:tav tm="100000">
                                          <p:val>
                                            <p:strVal val="#ppt_x"/>
                                          </p:val>
                                        </p:tav>
                                      </p:tavLst>
                                    </p:anim>
                                    <p:anim calcmode="lin" valueType="num">
                                      <p:cBhvr>
                                        <p:cTn id="30" dur="900" decel="100000" fill="hold"/>
                                        <p:tgtEl>
                                          <p:spTgt spid="215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5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9" name="圆角矩形 8"/>
          <p:cNvSpPr/>
          <p:nvPr/>
        </p:nvSpPr>
        <p:spPr>
          <a:xfrm>
            <a:off x="606191" y="1288699"/>
            <a:ext cx="792624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06190" y="2934239"/>
            <a:ext cx="295769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这次大会是在粉碎林彪反革命集团以后，周恩来主持中央日常工作，全国各方面形势有了好转的情况下召开的。 </a:t>
            </a:r>
          </a:p>
        </p:txBody>
      </p:sp>
      <p:grpSp>
        <p:nvGrpSpPr>
          <p:cNvPr id="4" name="组合 3"/>
          <p:cNvGrpSpPr/>
          <p:nvPr/>
        </p:nvGrpSpPr>
        <p:grpSpPr>
          <a:xfrm>
            <a:off x="2865381" y="1240621"/>
            <a:ext cx="3413239" cy="397801"/>
            <a:chOff x="1259004" y="1399887"/>
            <a:chExt cx="3413239" cy="397801"/>
          </a:xfrm>
        </p:grpSpPr>
        <p:sp>
          <p:nvSpPr>
            <p:cNvPr id="8" name="TextBox 7"/>
            <p:cNvSpPr txBox="1"/>
            <p:nvPr/>
          </p:nvSpPr>
          <p:spPr>
            <a:xfrm>
              <a:off x="1647907" y="1399887"/>
              <a:ext cx="3024336"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中国共产党第十次全国代表大会</a:t>
              </a:r>
            </a:p>
          </p:txBody>
        </p:sp>
        <p:sp>
          <p:nvSpPr>
            <p:cNvPr id="12" name="Freeform 4"/>
            <p:cNvSpPr>
              <a:spLocks/>
            </p:cNvSpPr>
            <p:nvPr/>
          </p:nvSpPr>
          <p:spPr bwMode="auto">
            <a:xfrm>
              <a:off x="1259004" y="1473365"/>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991886" y="2093934"/>
            <a:ext cx="2186305"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1973.8.24-28</a:t>
            </a:r>
          </a:p>
          <a:p>
            <a:pPr>
              <a:lnSpc>
                <a:spcPts val="1800"/>
              </a:lnSpc>
            </a:pPr>
            <a:r>
              <a:rPr lang="zh-CN" altLang="en-US" dirty="0">
                <a:solidFill>
                  <a:schemeClr val="bg1"/>
                </a:solidFill>
              </a:rPr>
              <a:t>地点：北京</a:t>
            </a:r>
          </a:p>
        </p:txBody>
      </p:sp>
      <p:pic>
        <p:nvPicPr>
          <p:cNvPr id="20482" name="Picture 2" descr="http://www.zxtj.gov.cn/Article/UploadFiles/201203/20120313102457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068878"/>
            <a:ext cx="306041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484" name="Picture 4" descr="http://pic1.997788.com/mini/shopstation/pic/MP/00/0000/000044/MP00004483c.jpg"/>
          <p:cNvPicPr>
            <a:picLocks noChangeAspect="1" noChangeArrowheads="1"/>
          </p:cNvPicPr>
          <p:nvPr/>
        </p:nvPicPr>
        <p:blipFill rotWithShape="1">
          <a:blip r:embed="rId5">
            <a:extLst>
              <a:ext uri="{28A0092B-C50C-407E-A947-70E740481C1C}">
                <a14:useLocalDpi xmlns:a14="http://schemas.microsoft.com/office/drawing/2010/main" val="0"/>
              </a:ext>
            </a:extLst>
          </a:blip>
          <a:srcRect l="5954" t="8791" r="55178" b="12193"/>
          <a:stretch/>
        </p:blipFill>
        <p:spPr bwMode="auto">
          <a:xfrm>
            <a:off x="3921426" y="2068878"/>
            <a:ext cx="129577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33705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484"/>
                                        </p:tgtEl>
                                        <p:attrNameLst>
                                          <p:attrName>style.visibility</p:attrName>
                                        </p:attrNameLst>
                                      </p:cBhvr>
                                      <p:to>
                                        <p:strVal val="visible"/>
                                      </p:to>
                                    </p:set>
                                    <p:anim calcmode="lin" valueType="num">
                                      <p:cBhvr>
                                        <p:cTn id="28" dur="500" fill="hold"/>
                                        <p:tgtEl>
                                          <p:spTgt spid="20484"/>
                                        </p:tgtEl>
                                        <p:attrNameLst>
                                          <p:attrName>ppt_w</p:attrName>
                                        </p:attrNameLst>
                                      </p:cBhvr>
                                      <p:tavLst>
                                        <p:tav tm="0">
                                          <p:val>
                                            <p:fltVal val="0"/>
                                          </p:val>
                                        </p:tav>
                                        <p:tav tm="100000">
                                          <p:val>
                                            <p:strVal val="#ppt_w"/>
                                          </p:val>
                                        </p:tav>
                                      </p:tavLst>
                                    </p:anim>
                                    <p:anim calcmode="lin" valueType="num">
                                      <p:cBhvr>
                                        <p:cTn id="29" dur="500" fill="hold"/>
                                        <p:tgtEl>
                                          <p:spTgt spid="20484"/>
                                        </p:tgtEl>
                                        <p:attrNameLst>
                                          <p:attrName>ppt_h</p:attrName>
                                        </p:attrNameLst>
                                      </p:cBhvr>
                                      <p:tavLst>
                                        <p:tav tm="0">
                                          <p:val>
                                            <p:fltVal val="0"/>
                                          </p:val>
                                        </p:tav>
                                        <p:tav tm="100000">
                                          <p:val>
                                            <p:strVal val="#ppt_h"/>
                                          </p:val>
                                        </p:tav>
                                      </p:tavLst>
                                    </p:anim>
                                    <p:animEffect transition="in" filter="fade">
                                      <p:cBhvr>
                                        <p:cTn id="30" dur="500"/>
                                        <p:tgtEl>
                                          <p:spTgt spid="2048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0482"/>
                                        </p:tgtEl>
                                        <p:attrNameLst>
                                          <p:attrName>style.visibility</p:attrName>
                                        </p:attrNameLst>
                                      </p:cBhvr>
                                      <p:to>
                                        <p:strVal val="visible"/>
                                      </p:to>
                                    </p:set>
                                    <p:anim calcmode="lin" valueType="num">
                                      <p:cBhvr>
                                        <p:cTn id="34" dur="500" fill="hold"/>
                                        <p:tgtEl>
                                          <p:spTgt spid="20482"/>
                                        </p:tgtEl>
                                        <p:attrNameLst>
                                          <p:attrName>ppt_w</p:attrName>
                                        </p:attrNameLst>
                                      </p:cBhvr>
                                      <p:tavLst>
                                        <p:tav tm="0">
                                          <p:val>
                                            <p:fltVal val="0"/>
                                          </p:val>
                                        </p:tav>
                                        <p:tav tm="100000">
                                          <p:val>
                                            <p:strVal val="#ppt_w"/>
                                          </p:val>
                                        </p:tav>
                                      </p:tavLst>
                                    </p:anim>
                                    <p:anim calcmode="lin" valueType="num">
                                      <p:cBhvr>
                                        <p:cTn id="35" dur="500" fill="hold"/>
                                        <p:tgtEl>
                                          <p:spTgt spid="20482"/>
                                        </p:tgtEl>
                                        <p:attrNameLst>
                                          <p:attrName>ppt_h</p:attrName>
                                        </p:attrNameLst>
                                      </p:cBhvr>
                                      <p:tavLst>
                                        <p:tav tm="0">
                                          <p:val>
                                            <p:fltVal val="0"/>
                                          </p:val>
                                        </p:tav>
                                        <p:tav tm="100000">
                                          <p:val>
                                            <p:strVal val="#ppt_h"/>
                                          </p:val>
                                        </p:tav>
                                      </p:tavLst>
                                    </p:anim>
                                    <p:animEffect transition="in" filter="fade">
                                      <p:cBhvr>
                                        <p:cTn id="36"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60" y="911493"/>
            <a:ext cx="4008467" cy="4232007"/>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第三部分</a:t>
              </a:r>
            </a:p>
          </p:txBody>
        </p:sp>
      </p:grpSp>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改革开放和社会主义现代</a:t>
            </a:r>
          </a:p>
          <a:p>
            <a:pPr eaLnBrk="1" hangingPunct="1"/>
            <a:r>
              <a:rPr lang="zh-CN" altLang="en-US" sz="3200" b="1" dirty="0">
                <a:solidFill>
                  <a:srgbClr val="AE0E16"/>
                </a:solidFill>
                <a:latin typeface="微软雅黑" pitchFamily="34" charset="-122"/>
                <a:ea typeface="微软雅黑" pitchFamily="34" charset="-122"/>
              </a:rPr>
              <a:t>化建设新时期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11857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9" name="圆角矩形 8"/>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682652" y="1635646"/>
            <a:ext cx="4896544"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grpSp>
        <p:nvGrpSpPr>
          <p:cNvPr id="5" name="组合 4"/>
          <p:cNvGrpSpPr/>
          <p:nvPr/>
        </p:nvGrpSpPr>
        <p:grpSpPr>
          <a:xfrm>
            <a:off x="2941214" y="1046575"/>
            <a:ext cx="3435753" cy="397801"/>
            <a:chOff x="1647949" y="1046575"/>
            <a:chExt cx="3435753" cy="397801"/>
          </a:xfrm>
        </p:grpSpPr>
        <p:sp>
          <p:nvSpPr>
            <p:cNvPr id="8" name="TextBox 7"/>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中国共产党第十一次全国代表大会</a:t>
              </a:r>
            </a:p>
          </p:txBody>
        </p:sp>
        <p:sp>
          <p:nvSpPr>
            <p:cNvPr id="11"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102418" y="1770134"/>
            <a:ext cx="2173438"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1977.8.12-18</a:t>
            </a:r>
          </a:p>
          <a:p>
            <a:pPr>
              <a:lnSpc>
                <a:spcPts val="1800"/>
              </a:lnSpc>
            </a:pPr>
            <a:r>
              <a:rPr lang="zh-CN" altLang="en-US" dirty="0">
                <a:solidFill>
                  <a:schemeClr val="bg1"/>
                </a:solidFill>
              </a:rPr>
              <a:t>地点：北京</a:t>
            </a:r>
          </a:p>
        </p:txBody>
      </p:sp>
      <p:pic>
        <p:nvPicPr>
          <p:cNvPr id="17410" name="Picture 2" descr="http://www.shm.com.cn/special/attachement/jpg/site1/20121105/506313c1c4cc1201751c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998" y="2643758"/>
            <a:ext cx="2736304" cy="1570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transition="in" filter="wipe(up)">
                                      <p:cBhvr>
                                        <p:cTn id="22" dur="500"/>
                                        <p:tgtEl>
                                          <p:spTgt spid="1741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4788024" y="2517885"/>
            <a:ext cx="388843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邓小平在大会开幕词中明确提出：</a:t>
            </a:r>
            <a:r>
              <a:rPr lang="zh-CN" altLang="en-US" dirty="0">
                <a:solidFill>
                  <a:schemeClr val="tx1"/>
                </a:solidFill>
              </a:rPr>
              <a:t>“把马克思主义的普遍真理同我国的具体实际结合起来，走自己的道路，建设有中国特色的社会主义”。 </a:t>
            </a:r>
          </a:p>
          <a:p>
            <a:r>
              <a:rPr lang="zh-CN" altLang="en-US" b="1" dirty="0">
                <a:solidFill>
                  <a:schemeClr val="accent2"/>
                </a:solidFill>
              </a:rPr>
              <a:t>确定党在新的历史时期的总任务是：</a:t>
            </a:r>
            <a:r>
              <a:rPr lang="zh-CN" altLang="en-US" dirty="0">
                <a:solidFill>
                  <a:schemeClr val="tx1"/>
                </a:solidFill>
              </a:rPr>
              <a:t>团结全国各族人民，自力更生，艰苦奋斗，逐步实现工业、农业、国防和科学技术的现代化，把我国建设成为高度文明、高度民主的社会主义国家。 </a:t>
            </a:r>
          </a:p>
        </p:txBody>
      </p:sp>
      <p:sp>
        <p:nvSpPr>
          <p:cNvPr id="9" name="圆角矩形 8"/>
          <p:cNvSpPr/>
          <p:nvPr/>
        </p:nvSpPr>
        <p:spPr>
          <a:xfrm>
            <a:off x="4788024" y="1115179"/>
            <a:ext cx="3888432"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25051" y="1057461"/>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中国共产党第十二次全国代表大会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677055" y="1646511"/>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1982.9.1-11</a:t>
            </a:r>
          </a:p>
          <a:p>
            <a:pPr>
              <a:lnSpc>
                <a:spcPts val="1800"/>
              </a:lnSpc>
            </a:pPr>
            <a:r>
              <a:rPr lang="zh-CN" altLang="en-US" dirty="0">
                <a:solidFill>
                  <a:schemeClr val="bg1"/>
                </a:solidFill>
              </a:rPr>
              <a:t>地点：北京</a:t>
            </a:r>
          </a:p>
        </p:txBody>
      </p:sp>
      <p:pic>
        <p:nvPicPr>
          <p:cNvPr id="14338" name="Picture 2" descr="http://www4.nuc.edu.cn/xtw/shibada/info/shierda.jpg"/>
          <p:cNvPicPr>
            <a:picLocks noChangeAspect="1" noChangeArrowheads="1"/>
          </p:cNvPicPr>
          <p:nvPr/>
        </p:nvPicPr>
        <p:blipFill rotWithShape="1">
          <a:blip r:embed="rId4">
            <a:extLst>
              <a:ext uri="{28A0092B-C50C-407E-A947-70E740481C1C}">
                <a14:useLocalDpi xmlns:a14="http://schemas.microsoft.com/office/drawing/2010/main" val="0"/>
              </a:ext>
            </a:extLst>
          </a:blip>
          <a:srcRect b="16812"/>
          <a:stretch/>
        </p:blipFill>
        <p:spPr bwMode="auto">
          <a:xfrm rot="21108891">
            <a:off x="476729" y="1612566"/>
            <a:ext cx="3895872" cy="243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880528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 calcmode="lin" valueType="num">
                                      <p:cBhvr>
                                        <p:cTn id="28" dur="500" fill="hold"/>
                                        <p:tgtEl>
                                          <p:spTgt spid="14338"/>
                                        </p:tgtEl>
                                        <p:attrNameLst>
                                          <p:attrName>ppt_w</p:attrName>
                                        </p:attrNameLst>
                                      </p:cBhvr>
                                      <p:tavLst>
                                        <p:tav tm="0">
                                          <p:val>
                                            <p:fltVal val="0"/>
                                          </p:val>
                                        </p:tav>
                                        <p:tav tm="100000">
                                          <p:val>
                                            <p:strVal val="#ppt_w"/>
                                          </p:val>
                                        </p:tav>
                                      </p:tavLst>
                                    </p:anim>
                                    <p:anim calcmode="lin" valueType="num">
                                      <p:cBhvr>
                                        <p:cTn id="29" dur="500" fill="hold"/>
                                        <p:tgtEl>
                                          <p:spTgt spid="14338"/>
                                        </p:tgtEl>
                                        <p:attrNameLst>
                                          <p:attrName>ppt_h</p:attrName>
                                        </p:attrNameLst>
                                      </p:cBhvr>
                                      <p:tavLst>
                                        <p:tav tm="0">
                                          <p:val>
                                            <p:fltVal val="0"/>
                                          </p:val>
                                        </p:tav>
                                        <p:tav tm="100000">
                                          <p:val>
                                            <p:strVal val="#ppt_h"/>
                                          </p:val>
                                        </p:tav>
                                      </p:tavLst>
                                    </p:anim>
                                    <p:animEffect transition="in" filter="fade">
                                      <p:cBhvr>
                                        <p:cTn id="3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593969" y="2475757"/>
            <a:ext cx="4587695"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会议主题是加快和深化改革。邓小平主持大会开幕式。赵紫阳受十二届中央委员会委托作了题为</a:t>
            </a:r>
            <a:r>
              <a:rPr lang="en-US" altLang="zh-CN" dirty="0">
                <a:solidFill>
                  <a:schemeClr val="tx1"/>
                </a:solidFill>
              </a:rPr>
              <a:t>《</a:t>
            </a:r>
            <a:r>
              <a:rPr lang="zh-CN" altLang="en-US" dirty="0">
                <a:solidFill>
                  <a:schemeClr val="tx1"/>
                </a:solidFill>
              </a:rPr>
              <a:t>沿着有中国特色的社会主义道路前进</a:t>
            </a:r>
            <a:r>
              <a:rPr lang="en-US" altLang="zh-CN" dirty="0">
                <a:solidFill>
                  <a:schemeClr val="tx1"/>
                </a:solidFill>
              </a:rPr>
              <a:t>》</a:t>
            </a:r>
            <a:r>
              <a:rPr lang="zh-CN" altLang="en-US" dirty="0">
                <a:solidFill>
                  <a:schemeClr val="tx1"/>
                </a:solidFill>
              </a:rPr>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a:lnSpc>
                <a:spcPts val="1800"/>
              </a:lnSpc>
            </a:pPr>
            <a:r>
              <a:rPr lang="en-US" altLang="zh-CN" dirty="0">
                <a:solidFill>
                  <a:schemeClr val="tx1"/>
                </a:solidFill>
              </a:rPr>
              <a:t>1984</a:t>
            </a:r>
            <a:r>
              <a:rPr lang="zh-CN" altLang="en-US" dirty="0">
                <a:solidFill>
                  <a:schemeClr val="tx1"/>
                </a:solidFill>
              </a:rPr>
              <a:t>年到</a:t>
            </a:r>
            <a:r>
              <a:rPr lang="en-US" altLang="zh-CN" dirty="0">
                <a:solidFill>
                  <a:schemeClr val="tx1"/>
                </a:solidFill>
              </a:rPr>
              <a:t>1988</a:t>
            </a:r>
            <a:r>
              <a:rPr lang="zh-CN" altLang="en-US" dirty="0">
                <a:solidFill>
                  <a:schemeClr val="tx1"/>
                </a:solidFill>
              </a:rPr>
              <a:t>年，我国经济经历了一个加速发展的飞跃时期。 </a:t>
            </a:r>
          </a:p>
        </p:txBody>
      </p:sp>
      <p:sp>
        <p:nvSpPr>
          <p:cNvPr id="9" name="圆角矩形 8"/>
          <p:cNvSpPr/>
          <p:nvPr/>
        </p:nvSpPr>
        <p:spPr>
          <a:xfrm>
            <a:off x="593969" y="1145059"/>
            <a:ext cx="45876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7872" y="1097639"/>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中国共产党第十三次全国代表大会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76149" y="1683669"/>
            <a:ext cx="2423337"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1987.10.25-11.1</a:t>
            </a:r>
          </a:p>
          <a:p>
            <a:pPr>
              <a:lnSpc>
                <a:spcPts val="1800"/>
              </a:lnSpc>
            </a:pPr>
            <a:r>
              <a:rPr lang="zh-CN" altLang="en-US" dirty="0">
                <a:solidFill>
                  <a:schemeClr val="bg1"/>
                </a:solidFill>
              </a:rPr>
              <a:t>地点：北京</a:t>
            </a:r>
          </a:p>
        </p:txBody>
      </p:sp>
      <p:pic>
        <p:nvPicPr>
          <p:cNvPr id="13314" name="Picture 2" descr="http://pic.baike.soso.com/p/20140507/20140507090724-14636542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569" y="1673003"/>
            <a:ext cx="3383384" cy="2266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752335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3314"/>
                                        </p:tgtEl>
                                        <p:attrNameLst>
                                          <p:attrName>style.visibility</p:attrName>
                                        </p:attrNameLst>
                                      </p:cBhvr>
                                      <p:to>
                                        <p:strVal val="visible"/>
                                      </p:to>
                                    </p:set>
                                    <p:anim calcmode="lin" valueType="num">
                                      <p:cBhvr>
                                        <p:cTn id="28" dur="1000" fill="hold"/>
                                        <p:tgtEl>
                                          <p:spTgt spid="13314"/>
                                        </p:tgtEl>
                                        <p:attrNameLst>
                                          <p:attrName>ppt_w</p:attrName>
                                        </p:attrNameLst>
                                      </p:cBhvr>
                                      <p:tavLst>
                                        <p:tav tm="0">
                                          <p:val>
                                            <p:fltVal val="0"/>
                                          </p:val>
                                        </p:tav>
                                        <p:tav tm="100000">
                                          <p:val>
                                            <p:strVal val="#ppt_w"/>
                                          </p:val>
                                        </p:tav>
                                      </p:tavLst>
                                    </p:anim>
                                    <p:anim calcmode="lin" valueType="num">
                                      <p:cBhvr>
                                        <p:cTn id="29" dur="1000" fill="hold"/>
                                        <p:tgtEl>
                                          <p:spTgt spid="13314"/>
                                        </p:tgtEl>
                                        <p:attrNameLst>
                                          <p:attrName>ppt_h</p:attrName>
                                        </p:attrNameLst>
                                      </p:cBhvr>
                                      <p:tavLst>
                                        <p:tav tm="0">
                                          <p:val>
                                            <p:fltVal val="0"/>
                                          </p:val>
                                        </p:tav>
                                        <p:tav tm="100000">
                                          <p:val>
                                            <p:strVal val="#ppt_h"/>
                                          </p:val>
                                        </p:tav>
                                      </p:tavLst>
                                    </p:anim>
                                    <p:anim calcmode="lin" valueType="num">
                                      <p:cBhvr>
                                        <p:cTn id="30" dur="1000" fill="hold"/>
                                        <p:tgtEl>
                                          <p:spTgt spid="13314"/>
                                        </p:tgtEl>
                                        <p:attrNameLst>
                                          <p:attrName>style.rotation</p:attrName>
                                        </p:attrNameLst>
                                      </p:cBhvr>
                                      <p:tavLst>
                                        <p:tav tm="0">
                                          <p:val>
                                            <p:fltVal val="90"/>
                                          </p:val>
                                        </p:tav>
                                        <p:tav tm="100000">
                                          <p:val>
                                            <p:fltVal val="0"/>
                                          </p:val>
                                        </p:tav>
                                      </p:tavLst>
                                    </p:anim>
                                    <p:animEffect transition="in" filter="fade">
                                      <p:cBhvr>
                                        <p:cTn id="31"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2" name="圆角矩形 11"/>
          <p:cNvSpPr/>
          <p:nvPr/>
        </p:nvSpPr>
        <p:spPr>
          <a:xfrm>
            <a:off x="971599" y="137621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171226" y="1306964"/>
            <a:ext cx="3506113"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社会主义现代化建设局面的形成 </a:t>
            </a:r>
          </a:p>
        </p:txBody>
      </p:sp>
      <p:sp>
        <p:nvSpPr>
          <p:cNvPr id="10" name="TextBox 9"/>
          <p:cNvSpPr txBox="1"/>
          <p:nvPr/>
        </p:nvSpPr>
        <p:spPr>
          <a:xfrm>
            <a:off x="971601" y="1842175"/>
            <a:ext cx="351199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b="1" dirty="0">
                <a:solidFill>
                  <a:schemeClr val="accent2"/>
                </a:solidFill>
              </a:rPr>
              <a:t>党的十一届三中全会</a:t>
            </a:r>
            <a:r>
              <a:rPr lang="en-US" altLang="zh-CN" b="1" dirty="0">
                <a:solidFill>
                  <a:schemeClr val="accent2"/>
                </a:solidFill>
              </a:rPr>
              <a:t>――</a:t>
            </a:r>
            <a:r>
              <a:rPr lang="zh-CN" altLang="en-US" b="1" dirty="0">
                <a:solidFill>
                  <a:schemeClr val="accent2"/>
                </a:solidFill>
              </a:rPr>
              <a:t>伟大的历史性转折</a:t>
            </a: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3" y="1236197"/>
            <a:ext cx="2783297" cy="14754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433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2952832"/>
            <a:ext cx="2773750" cy="1563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TextBox 13"/>
          <p:cNvSpPr txBox="1"/>
          <p:nvPr/>
        </p:nvSpPr>
        <p:spPr>
          <a:xfrm>
            <a:off x="971600" y="2199774"/>
            <a:ext cx="3800027"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1978</a:t>
            </a:r>
            <a:r>
              <a:rPr lang="zh-CN" altLang="en-US" dirty="0">
                <a:solidFill>
                  <a:schemeClr val="tx1"/>
                </a:solidFill>
              </a:rPr>
              <a:t>年底，中共中央在北京召开了十一届三中全会，从此，中国进入社会主义现代化建设的新时期，全会作出了把党和国家的工作重心转移到经济建设上来，实行改革开放的伟大决策，这是建国以来党的历史上具有深远意义的伟大转折，它完成了党的思想路线、政治路线的拨乱反正，是改革开放的开端。这次会议形成了以邓小平为核心的党的第二代领导集体。 </a:t>
            </a:r>
          </a:p>
        </p:txBody>
      </p:sp>
    </p:spTree>
    <p:extLst>
      <p:ext uri="{BB962C8B-B14F-4D97-AF65-F5344CB8AC3E}">
        <p14:creationId xmlns:p14="http://schemas.microsoft.com/office/powerpoint/2010/main" val="243381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Effect transition="in" filter="randombar(horizontal)">
                                      <p:cBhvr>
                                        <p:cTn id="28" dur="500"/>
                                        <p:tgtEl>
                                          <p:spTgt spid="14338"/>
                                        </p:tgtEl>
                                      </p:cBhvr>
                                    </p:animEffect>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14339"/>
                                        </p:tgtEl>
                                        <p:attrNameLst>
                                          <p:attrName>style.visibility</p:attrName>
                                        </p:attrNameLst>
                                      </p:cBhvr>
                                      <p:to>
                                        <p:strVal val="visible"/>
                                      </p:to>
                                    </p:set>
                                    <p:animEffect transition="in" filter="randombar(horizontal)">
                                      <p:cBhvr>
                                        <p:cTn id="3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1" name="圆角矩形 10"/>
          <p:cNvSpPr/>
          <p:nvPr/>
        </p:nvSpPr>
        <p:spPr>
          <a:xfrm>
            <a:off x="934021" y="141537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39464" y="1374379"/>
            <a:ext cx="2664296"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全面改革和对外开放的发展</a:t>
            </a:r>
          </a:p>
        </p:txBody>
      </p:sp>
      <p:sp>
        <p:nvSpPr>
          <p:cNvPr id="10" name="TextBox 9"/>
          <p:cNvSpPr txBox="1"/>
          <p:nvPr/>
        </p:nvSpPr>
        <p:spPr>
          <a:xfrm>
            <a:off x="905654" y="1962838"/>
            <a:ext cx="3828394"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十一届三中全会以后，经济体制改革逐步开展，这是在坚持社会主义制度的前提下，改革生产关系中不适应生产力发展的一系列环节，解放和发展生产力。此外，中国也迈出了对外开放的步伐。</a:t>
            </a:r>
          </a:p>
        </p:txBody>
      </p:sp>
      <p:pic>
        <p:nvPicPr>
          <p:cNvPr id="3" name="图片 2">
            <a:extLst>
              <a:ext uri="{FF2B5EF4-FFF2-40B4-BE49-F238E27FC236}">
                <a16:creationId xmlns:a16="http://schemas.microsoft.com/office/drawing/2014/main" id="{E852FD30-1AD6-4D7E-A8E7-0322D9F2D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072" y="1819638"/>
            <a:ext cx="3168352" cy="17505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73859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563142" y="2729968"/>
            <a:ext cx="3924269"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p>
        </p:txBody>
      </p:sp>
      <p:sp>
        <p:nvSpPr>
          <p:cNvPr id="13" name="圆角矩形 12"/>
          <p:cNvSpPr/>
          <p:nvPr/>
        </p:nvSpPr>
        <p:spPr>
          <a:xfrm>
            <a:off x="563142" y="1326462"/>
            <a:ext cx="392426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84744" y="1276603"/>
            <a:ext cx="3435753" cy="397801"/>
            <a:chOff x="1647949" y="1046575"/>
            <a:chExt cx="3435753" cy="397801"/>
          </a:xfrm>
        </p:grpSpPr>
        <p:sp>
          <p:nvSpPr>
            <p:cNvPr id="15" name="TextBox 14"/>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中国共产党第十六次全国代表大会</a:t>
              </a:r>
            </a:p>
          </p:txBody>
        </p:sp>
        <p:sp>
          <p:nvSpPr>
            <p:cNvPr id="16"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304165" y="1858194"/>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2002.11.8-14</a:t>
            </a:r>
          </a:p>
          <a:p>
            <a:pPr>
              <a:lnSpc>
                <a:spcPts val="1800"/>
              </a:lnSpc>
            </a:pPr>
            <a:r>
              <a:rPr lang="zh-CN" altLang="en-US" dirty="0">
                <a:solidFill>
                  <a:schemeClr val="bg1"/>
                </a:solidFill>
              </a:rPr>
              <a:t>地点：北京</a:t>
            </a:r>
          </a:p>
        </p:txBody>
      </p:sp>
      <p:pic>
        <p:nvPicPr>
          <p:cNvPr id="10244" name="Picture 4" descr="http://www.fmcoprc.gov.hk/chn/zt/sldzt/W0200312054836009479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679" y="1379628"/>
            <a:ext cx="3960440" cy="2633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122401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5" presetClass="entr" presetSubtype="0"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 calcmode="lin" valueType="num">
                                      <p:cBhvr>
                                        <p:cTn id="28" dur="1000" fill="hold"/>
                                        <p:tgtEl>
                                          <p:spTgt spid="10244"/>
                                        </p:tgtEl>
                                        <p:attrNameLst>
                                          <p:attrName>ppt_w</p:attrName>
                                        </p:attrNameLst>
                                      </p:cBhvr>
                                      <p:tavLst>
                                        <p:tav tm="0">
                                          <p:val>
                                            <p:fltVal val="0"/>
                                          </p:val>
                                        </p:tav>
                                        <p:tav tm="100000">
                                          <p:val>
                                            <p:strVal val="#ppt_w"/>
                                          </p:val>
                                        </p:tav>
                                      </p:tavLst>
                                    </p:anim>
                                    <p:anim calcmode="lin" valueType="num">
                                      <p:cBhvr>
                                        <p:cTn id="29" dur="1000" fill="hold"/>
                                        <p:tgtEl>
                                          <p:spTgt spid="10244"/>
                                        </p:tgtEl>
                                        <p:attrNameLst>
                                          <p:attrName>ppt_h</p:attrName>
                                        </p:attrNameLst>
                                      </p:cBhvr>
                                      <p:tavLst>
                                        <p:tav tm="0">
                                          <p:val>
                                            <p:fltVal val="0"/>
                                          </p:val>
                                        </p:tav>
                                        <p:tav tm="100000">
                                          <p:val>
                                            <p:strVal val="#ppt_h"/>
                                          </p:val>
                                        </p:tav>
                                      </p:tavLst>
                                    </p:anim>
                                    <p:anim calcmode="lin" valueType="num">
                                      <p:cBhvr>
                                        <p:cTn id="30"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6" name="TextBox 131"/>
          <p:cNvSpPr txBox="1">
            <a:spLocks noChangeArrowheads="1"/>
          </p:cNvSpPr>
          <p:nvPr/>
        </p:nvSpPr>
        <p:spPr bwMode="auto">
          <a:xfrm>
            <a:off x="5219900" y="667788"/>
            <a:ext cx="33996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第一部分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新民主主义革命时期</a:t>
            </a:r>
          </a:p>
        </p:txBody>
      </p:sp>
      <p:sp>
        <p:nvSpPr>
          <p:cNvPr id="17" name="TextBox 132"/>
          <p:cNvSpPr txBox="1">
            <a:spLocks noChangeArrowheads="1"/>
          </p:cNvSpPr>
          <p:nvPr/>
        </p:nvSpPr>
        <p:spPr bwMode="auto">
          <a:xfrm>
            <a:off x="5219900" y="1663706"/>
            <a:ext cx="34621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第二部分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社会主义革命和建设时期</a:t>
            </a:r>
          </a:p>
        </p:txBody>
      </p:sp>
      <p:sp>
        <p:nvSpPr>
          <p:cNvPr id="18" name="TextBox 133"/>
          <p:cNvSpPr txBox="1">
            <a:spLocks noChangeArrowheads="1"/>
          </p:cNvSpPr>
          <p:nvPr/>
        </p:nvSpPr>
        <p:spPr bwMode="auto">
          <a:xfrm>
            <a:off x="5219901" y="2671818"/>
            <a:ext cx="38222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第三部分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改革开放和社会主义现代化</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建设新时期</a:t>
            </a:r>
          </a:p>
        </p:txBody>
      </p:sp>
      <p:sp>
        <p:nvSpPr>
          <p:cNvPr id="19" name="Oval 6"/>
          <p:cNvSpPr>
            <a:spLocks noChangeArrowheads="1"/>
          </p:cNvSpPr>
          <p:nvPr/>
        </p:nvSpPr>
        <p:spPr bwMode="auto">
          <a:xfrm>
            <a:off x="4510288" y="732365"/>
            <a:ext cx="631825" cy="661987"/>
          </a:xfrm>
          <a:prstGeom prst="ellipse">
            <a:avLst/>
          </a:prstGeom>
          <a:solidFill>
            <a:srgbClr val="AE0E16"/>
          </a:solidFill>
          <a:ln>
            <a:noFill/>
          </a:ln>
        </p:spPr>
        <p:txBody>
          <a:bodyPr/>
          <a:lstStyle/>
          <a:p>
            <a:endParaRPr lang="zh-CN" altLang="en-US">
              <a:solidFill>
                <a:srgbClr val="F8F8F8"/>
              </a:solidFill>
            </a:endParaRPr>
          </a:p>
        </p:txBody>
      </p:sp>
      <p:sp>
        <p:nvSpPr>
          <p:cNvPr id="20" name="TextBox 137"/>
          <p:cNvSpPr txBox="1">
            <a:spLocks noChangeArrowheads="1"/>
          </p:cNvSpPr>
          <p:nvPr/>
        </p:nvSpPr>
        <p:spPr bwMode="auto">
          <a:xfrm>
            <a:off x="4516638" y="802215"/>
            <a:ext cx="627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01</a:t>
            </a:r>
            <a:endParaRPr lang="zh-CN" altLang="en-US" sz="2800" b="1">
              <a:solidFill>
                <a:srgbClr val="F8F8F8"/>
              </a:solidFill>
              <a:latin typeface="微软雅黑" pitchFamily="34" charset="-122"/>
              <a:ea typeface="微软雅黑" pitchFamily="34" charset="-122"/>
            </a:endParaRPr>
          </a:p>
        </p:txBody>
      </p:sp>
      <p:sp>
        <p:nvSpPr>
          <p:cNvPr id="21" name="Oval 6"/>
          <p:cNvSpPr>
            <a:spLocks noChangeArrowheads="1"/>
          </p:cNvSpPr>
          <p:nvPr/>
        </p:nvSpPr>
        <p:spPr bwMode="auto">
          <a:xfrm>
            <a:off x="4510288" y="1717433"/>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2" name="TextBox 139"/>
          <p:cNvSpPr txBox="1">
            <a:spLocks noChangeArrowheads="1"/>
          </p:cNvSpPr>
          <p:nvPr/>
        </p:nvSpPr>
        <p:spPr bwMode="auto">
          <a:xfrm>
            <a:off x="4516638" y="1787283"/>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02</a:t>
            </a:r>
            <a:endParaRPr lang="zh-CN" altLang="en-US" sz="2800" b="1">
              <a:solidFill>
                <a:srgbClr val="F8F8F8"/>
              </a:solidFill>
              <a:latin typeface="微软雅黑" pitchFamily="34" charset="-122"/>
              <a:ea typeface="微软雅黑" pitchFamily="34" charset="-122"/>
            </a:endParaRPr>
          </a:p>
        </p:txBody>
      </p:sp>
      <p:sp>
        <p:nvSpPr>
          <p:cNvPr id="23" name="Oval 6"/>
          <p:cNvSpPr>
            <a:spLocks noChangeArrowheads="1"/>
          </p:cNvSpPr>
          <p:nvPr/>
        </p:nvSpPr>
        <p:spPr bwMode="auto">
          <a:xfrm>
            <a:off x="4510288" y="2868321"/>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4" name="TextBox 141"/>
          <p:cNvSpPr txBox="1">
            <a:spLocks noChangeArrowheads="1"/>
          </p:cNvSpPr>
          <p:nvPr/>
        </p:nvSpPr>
        <p:spPr bwMode="auto">
          <a:xfrm>
            <a:off x="4516638" y="2938171"/>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03</a:t>
            </a:r>
            <a:endParaRPr lang="zh-CN" altLang="en-US" sz="2800" b="1">
              <a:solidFill>
                <a:srgbClr val="F8F8F8"/>
              </a:solidFill>
              <a:latin typeface="微软雅黑" pitchFamily="34" charset="-122"/>
              <a:ea typeface="微软雅黑" pitchFamily="34" charset="-122"/>
            </a:endParaRPr>
          </a:p>
        </p:txBody>
      </p:sp>
      <p:sp>
        <p:nvSpPr>
          <p:cNvPr id="25" name="TextBox 131"/>
          <p:cNvSpPr txBox="1">
            <a:spLocks noChangeArrowheads="1"/>
          </p:cNvSpPr>
          <p:nvPr/>
        </p:nvSpPr>
        <p:spPr bwMode="auto">
          <a:xfrm>
            <a:off x="1691680" y="771620"/>
            <a:ext cx="21602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dirty="0">
                <a:solidFill>
                  <a:srgbClr val="AE0E16"/>
                </a:solidFill>
                <a:latin typeface="微软雅黑" pitchFamily="34" charset="-122"/>
                <a:ea typeface="微软雅黑" pitchFamily="34" charset="-122"/>
              </a:rPr>
              <a:t>目录</a:t>
            </a:r>
          </a:p>
        </p:txBody>
      </p:sp>
      <p:sp>
        <p:nvSpPr>
          <p:cNvPr id="26" name="TextBox 131"/>
          <p:cNvSpPr txBox="1">
            <a:spLocks noChangeArrowheads="1"/>
          </p:cNvSpPr>
          <p:nvPr/>
        </p:nvSpPr>
        <p:spPr bwMode="auto">
          <a:xfrm>
            <a:off x="1691680" y="1725911"/>
            <a:ext cx="21602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000" b="1" dirty="0">
                <a:solidFill>
                  <a:srgbClr val="AE0E16"/>
                </a:solidFill>
                <a:latin typeface="微软雅黑" pitchFamily="34" charset="-122"/>
                <a:ea typeface="微软雅黑" pitchFamily="34" charset="-122"/>
              </a:rPr>
              <a:t>contents</a:t>
            </a:r>
            <a:endParaRPr lang="zh-CN" altLang="en-US" sz="3000" b="1" dirty="0">
              <a:solidFill>
                <a:srgbClr val="AE0E16"/>
              </a:solidFill>
              <a:latin typeface="微软雅黑" pitchFamily="34" charset="-122"/>
              <a:ea typeface="微软雅黑" pitchFamily="34" charset="-122"/>
            </a:endParaRPr>
          </a:p>
        </p:txBody>
      </p:sp>
      <p:cxnSp>
        <p:nvCxnSpPr>
          <p:cNvPr id="5" name="直接连接符 4"/>
          <p:cNvCxnSpPr/>
          <p:nvPr/>
        </p:nvCxnSpPr>
        <p:spPr>
          <a:xfrm>
            <a:off x="4139952" y="667788"/>
            <a:ext cx="0" cy="3044265"/>
          </a:xfrm>
          <a:prstGeom prst="line">
            <a:avLst/>
          </a:prstGeom>
          <a:ln w="12700">
            <a:solidFill>
              <a:srgbClr val="AE0E16"/>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324" y="4463094"/>
            <a:ext cx="3642676" cy="675699"/>
          </a:xfrm>
          <a:prstGeom prst="rect">
            <a:avLst/>
          </a:prstGeom>
        </p:spPr>
      </p:pic>
      <p:pic>
        <p:nvPicPr>
          <p:cNvPr id="27" name="图片 26">
            <a:extLst>
              <a:ext uri="{FF2B5EF4-FFF2-40B4-BE49-F238E27FC236}">
                <a16:creationId xmlns:a16="http://schemas.microsoft.com/office/drawing/2014/main" id="{5B51E3C9-3065-486C-B5DB-560308BFC2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989" y="2258940"/>
            <a:ext cx="3642668" cy="2857081"/>
          </a:xfrm>
          <a:prstGeom prst="rect">
            <a:avLst/>
          </a:prstGeom>
        </p:spPr>
      </p:pic>
    </p:spTree>
    <p:extLst>
      <p:ext uri="{BB962C8B-B14F-4D97-AF65-F5344CB8AC3E}">
        <p14:creationId xmlns:p14="http://schemas.microsoft.com/office/powerpoint/2010/main" val="17742095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25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3000"/>
                            </p:stCondLst>
                            <p:childTnLst>
                              <p:par>
                                <p:cTn id="18" presetID="2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3500"/>
                            </p:stCondLst>
                            <p:childTnLst>
                              <p:par>
                                <p:cTn id="22" presetID="1"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childTnLst>
                                </p:cTn>
                              </p:par>
                              <p:par>
                                <p:cTn id="24" presetID="56" presetClass="path" presetSubtype="0" accel="50000" decel="50000" fill="hold" grpId="1" nodeType="withEffect">
                                  <p:stCondLst>
                                    <p:cond delay="0"/>
                                  </p:stCondLst>
                                  <p:childTnLst>
                                    <p:animMotion origin="layout" path="M 2.22222E-6 -1.48148E-6 L -0.30347 0.54537 " pathEditMode="relative" rAng="0" ptsTypes="AA">
                                      <p:cBhvr>
                                        <p:cTn id="25" dur="500" spd="-99900" fill="hold"/>
                                        <p:tgtEl>
                                          <p:spTgt spid="19"/>
                                        </p:tgtEl>
                                        <p:attrNameLst>
                                          <p:attrName>ppt_x,ppt_y</p:attrName>
                                        </p:attrNameLst>
                                      </p:cBhvr>
                                      <p:rCtr x="-15174" y="27253"/>
                                    </p:animMotion>
                                  </p:childTnLst>
                                </p:cTn>
                              </p:par>
                              <p:par>
                                <p:cTn id="26" presetID="1" presetClass="entr" presetSubtype="0" fill="hold" grpId="0" nodeType="withEffect">
                                  <p:stCondLst>
                                    <p:cond delay="100"/>
                                  </p:stCondLst>
                                  <p:childTnLst>
                                    <p:set>
                                      <p:cBhvr>
                                        <p:cTn id="27" dur="1" fill="hold">
                                          <p:stCondLst>
                                            <p:cond delay="0"/>
                                          </p:stCondLst>
                                        </p:cTn>
                                        <p:tgtEl>
                                          <p:spTgt spid="21"/>
                                        </p:tgtEl>
                                        <p:attrNameLst>
                                          <p:attrName>style.visibility</p:attrName>
                                        </p:attrNameLst>
                                      </p:cBhvr>
                                      <p:to>
                                        <p:strVal val="visible"/>
                                      </p:to>
                                    </p:set>
                                  </p:childTnLst>
                                </p:cTn>
                              </p:par>
                              <p:par>
                                <p:cTn id="28" presetID="56" presetClass="path" presetSubtype="0" accel="50000" decel="50000" fill="hold" grpId="1" nodeType="withEffect">
                                  <p:stCondLst>
                                    <p:cond delay="100"/>
                                  </p:stCondLst>
                                  <p:childTnLst>
                                    <p:animMotion origin="layout" path="M 2.22222E-6 1.85185E-6 L -0.30347 0.3679 " pathEditMode="relative" rAng="0" ptsTypes="AA">
                                      <p:cBhvr>
                                        <p:cTn id="29" dur="500" spd="-99900" fill="hold"/>
                                        <p:tgtEl>
                                          <p:spTgt spid="21"/>
                                        </p:tgtEl>
                                        <p:attrNameLst>
                                          <p:attrName>ppt_x,ppt_y</p:attrName>
                                        </p:attrNameLst>
                                      </p:cBhvr>
                                      <p:rCtr x="-15174" y="18395"/>
                                    </p:animMotion>
                                  </p:childTnLst>
                                </p:cTn>
                              </p:par>
                              <p:par>
                                <p:cTn id="30" presetID="1" presetClass="entr" presetSubtype="0" fill="hold" grpId="0" nodeType="withEffect">
                                  <p:stCondLst>
                                    <p:cond delay="200"/>
                                  </p:stCondLst>
                                  <p:childTnLst>
                                    <p:set>
                                      <p:cBhvr>
                                        <p:cTn id="31" dur="1" fill="hold">
                                          <p:stCondLst>
                                            <p:cond delay="0"/>
                                          </p:stCondLst>
                                        </p:cTn>
                                        <p:tgtEl>
                                          <p:spTgt spid="23"/>
                                        </p:tgtEl>
                                        <p:attrNameLst>
                                          <p:attrName>style.visibility</p:attrName>
                                        </p:attrNameLst>
                                      </p:cBhvr>
                                      <p:to>
                                        <p:strVal val="visible"/>
                                      </p:to>
                                    </p:set>
                                  </p:childTnLst>
                                </p:cTn>
                              </p:par>
                              <p:par>
                                <p:cTn id="32" presetID="56" presetClass="path" presetSubtype="0" accel="50000" decel="50000" fill="hold" grpId="1" nodeType="withEffect">
                                  <p:stCondLst>
                                    <p:cond delay="200"/>
                                  </p:stCondLst>
                                  <p:childTnLst>
                                    <p:animMotion origin="layout" path="M 2.22222E-6 -3.58025E-6 L -0.30347 0.14414 " pathEditMode="relative" rAng="0" ptsTypes="AA">
                                      <p:cBhvr>
                                        <p:cTn id="33" dur="500" spd="-99900" fill="hold"/>
                                        <p:tgtEl>
                                          <p:spTgt spid="23"/>
                                        </p:tgtEl>
                                        <p:attrNameLst>
                                          <p:attrName>ppt_x,ppt_y</p:attrName>
                                        </p:attrNameLst>
                                      </p:cBhvr>
                                      <p:rCtr x="-15174" y="7191"/>
                                    </p:animMotion>
                                  </p:childTnLst>
                                </p:cTn>
                              </p:par>
                            </p:childTnLst>
                          </p:cTn>
                        </p:par>
                        <p:par>
                          <p:cTn id="34" fill="hold">
                            <p:stCondLst>
                              <p:cond delay="42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300" fill="hold"/>
                                        <p:tgtEl>
                                          <p:spTgt spid="20"/>
                                        </p:tgtEl>
                                        <p:attrNameLst>
                                          <p:attrName>ppt_w</p:attrName>
                                        </p:attrNameLst>
                                      </p:cBhvr>
                                      <p:tavLst>
                                        <p:tav tm="0">
                                          <p:val>
                                            <p:fltVal val="0"/>
                                          </p:val>
                                        </p:tav>
                                        <p:tav tm="100000">
                                          <p:val>
                                            <p:strVal val="#ppt_w"/>
                                          </p:val>
                                        </p:tav>
                                      </p:tavLst>
                                    </p:anim>
                                    <p:anim calcmode="lin" valueType="num">
                                      <p:cBhvr>
                                        <p:cTn id="38" dur="300" fill="hold"/>
                                        <p:tgtEl>
                                          <p:spTgt spid="20"/>
                                        </p:tgtEl>
                                        <p:attrNameLst>
                                          <p:attrName>ppt_h</p:attrName>
                                        </p:attrNameLst>
                                      </p:cBhvr>
                                      <p:tavLst>
                                        <p:tav tm="0">
                                          <p:val>
                                            <p:fltVal val="0"/>
                                          </p:val>
                                        </p:tav>
                                        <p:tav tm="100000">
                                          <p:val>
                                            <p:strVal val="#ppt_h"/>
                                          </p:val>
                                        </p:tav>
                                      </p:tavLst>
                                    </p:anim>
                                    <p:anim calcmode="lin" valueType="num">
                                      <p:cBhvr>
                                        <p:cTn id="39" dur="300" fill="hold"/>
                                        <p:tgtEl>
                                          <p:spTgt spid="20"/>
                                        </p:tgtEl>
                                        <p:attrNameLst>
                                          <p:attrName>style.rotation</p:attrName>
                                        </p:attrNameLst>
                                      </p:cBhvr>
                                      <p:tavLst>
                                        <p:tav tm="0">
                                          <p:val>
                                            <p:fltVal val="90"/>
                                          </p:val>
                                        </p:tav>
                                        <p:tav tm="100000">
                                          <p:val>
                                            <p:fltVal val="0"/>
                                          </p:val>
                                        </p:tav>
                                      </p:tavLst>
                                    </p:anim>
                                    <p:animEffect transition="in" filter="fade">
                                      <p:cBhvr>
                                        <p:cTn id="40" dur="3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300" fill="hold"/>
                                        <p:tgtEl>
                                          <p:spTgt spid="22"/>
                                        </p:tgtEl>
                                        <p:attrNameLst>
                                          <p:attrName>ppt_w</p:attrName>
                                        </p:attrNameLst>
                                      </p:cBhvr>
                                      <p:tavLst>
                                        <p:tav tm="0">
                                          <p:val>
                                            <p:fltVal val="0"/>
                                          </p:val>
                                        </p:tav>
                                        <p:tav tm="100000">
                                          <p:val>
                                            <p:strVal val="#ppt_w"/>
                                          </p:val>
                                        </p:tav>
                                      </p:tavLst>
                                    </p:anim>
                                    <p:anim calcmode="lin" valueType="num">
                                      <p:cBhvr>
                                        <p:cTn id="44" dur="300" fill="hold"/>
                                        <p:tgtEl>
                                          <p:spTgt spid="22"/>
                                        </p:tgtEl>
                                        <p:attrNameLst>
                                          <p:attrName>ppt_h</p:attrName>
                                        </p:attrNameLst>
                                      </p:cBhvr>
                                      <p:tavLst>
                                        <p:tav tm="0">
                                          <p:val>
                                            <p:fltVal val="0"/>
                                          </p:val>
                                        </p:tav>
                                        <p:tav tm="100000">
                                          <p:val>
                                            <p:strVal val="#ppt_h"/>
                                          </p:val>
                                        </p:tav>
                                      </p:tavLst>
                                    </p:anim>
                                    <p:anim calcmode="lin" valueType="num">
                                      <p:cBhvr>
                                        <p:cTn id="45" dur="300" fill="hold"/>
                                        <p:tgtEl>
                                          <p:spTgt spid="22"/>
                                        </p:tgtEl>
                                        <p:attrNameLst>
                                          <p:attrName>style.rotation</p:attrName>
                                        </p:attrNameLst>
                                      </p:cBhvr>
                                      <p:tavLst>
                                        <p:tav tm="0">
                                          <p:val>
                                            <p:fltVal val="90"/>
                                          </p:val>
                                        </p:tav>
                                        <p:tav tm="100000">
                                          <p:val>
                                            <p:fltVal val="0"/>
                                          </p:val>
                                        </p:tav>
                                      </p:tavLst>
                                    </p:anim>
                                    <p:animEffect transition="in" filter="fade">
                                      <p:cBhvr>
                                        <p:cTn id="46" dur="300"/>
                                        <p:tgtEl>
                                          <p:spTgt spid="2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300" fill="hold"/>
                                        <p:tgtEl>
                                          <p:spTgt spid="24"/>
                                        </p:tgtEl>
                                        <p:attrNameLst>
                                          <p:attrName>ppt_w</p:attrName>
                                        </p:attrNameLst>
                                      </p:cBhvr>
                                      <p:tavLst>
                                        <p:tav tm="0">
                                          <p:val>
                                            <p:fltVal val="0"/>
                                          </p:val>
                                        </p:tav>
                                        <p:tav tm="100000">
                                          <p:val>
                                            <p:strVal val="#ppt_w"/>
                                          </p:val>
                                        </p:tav>
                                      </p:tavLst>
                                    </p:anim>
                                    <p:anim calcmode="lin" valueType="num">
                                      <p:cBhvr>
                                        <p:cTn id="50" dur="300" fill="hold"/>
                                        <p:tgtEl>
                                          <p:spTgt spid="24"/>
                                        </p:tgtEl>
                                        <p:attrNameLst>
                                          <p:attrName>ppt_h</p:attrName>
                                        </p:attrNameLst>
                                      </p:cBhvr>
                                      <p:tavLst>
                                        <p:tav tm="0">
                                          <p:val>
                                            <p:fltVal val="0"/>
                                          </p:val>
                                        </p:tav>
                                        <p:tav tm="100000">
                                          <p:val>
                                            <p:strVal val="#ppt_h"/>
                                          </p:val>
                                        </p:tav>
                                      </p:tavLst>
                                    </p:anim>
                                    <p:anim calcmode="lin" valueType="num">
                                      <p:cBhvr>
                                        <p:cTn id="51" dur="300" fill="hold"/>
                                        <p:tgtEl>
                                          <p:spTgt spid="24"/>
                                        </p:tgtEl>
                                        <p:attrNameLst>
                                          <p:attrName>style.rotation</p:attrName>
                                        </p:attrNameLst>
                                      </p:cBhvr>
                                      <p:tavLst>
                                        <p:tav tm="0">
                                          <p:val>
                                            <p:fltVal val="90"/>
                                          </p:val>
                                        </p:tav>
                                        <p:tav tm="100000">
                                          <p:val>
                                            <p:fltVal val="0"/>
                                          </p:val>
                                        </p:tav>
                                      </p:tavLst>
                                    </p:anim>
                                    <p:animEffect transition="in" filter="fade">
                                      <p:cBhvr>
                                        <p:cTn id="52" dur="300"/>
                                        <p:tgtEl>
                                          <p:spTgt spid="24"/>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 presetClass="entr" presetSubtype="8" decel="25000" fill="hold" nodeType="with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2000" fill="hold"/>
                                        <p:tgtEl>
                                          <p:spTgt spid="27"/>
                                        </p:tgtEl>
                                        <p:attrNameLst>
                                          <p:attrName>ppt_x</p:attrName>
                                        </p:attrNameLst>
                                      </p:cBhvr>
                                      <p:tavLst>
                                        <p:tav tm="0">
                                          <p:val>
                                            <p:strVal val="0-#ppt_w/2"/>
                                          </p:val>
                                        </p:tav>
                                        <p:tav tm="100000">
                                          <p:val>
                                            <p:strVal val="#ppt_x"/>
                                          </p:val>
                                        </p:tav>
                                      </p:tavLst>
                                    </p:anim>
                                    <p:anim calcmode="lin" valueType="num">
                                      <p:cBhvr additive="base">
                                        <p:cTn id="66" dur="2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nimBg="1" autoUpdateAnimBg="0"/>
      <p:bldP spid="19" grpId="1" animBg="1" autoUpdateAnimBg="0"/>
      <p:bldP spid="20" grpId="0" autoUpdateAnimBg="0"/>
      <p:bldP spid="21" grpId="0" animBg="1" autoUpdateAnimBg="0"/>
      <p:bldP spid="21" grpId="1" animBg="1" autoUpdateAnimBg="0"/>
      <p:bldP spid="22" grpId="0" autoUpdateAnimBg="0"/>
      <p:bldP spid="23" grpId="0" animBg="1" autoUpdateAnimBg="0"/>
      <p:bldP spid="23" grpId="1" animBg="1" autoUpdateAnimBg="0"/>
      <p:bldP spid="24" grpId="0" autoUpdateAnimBg="0"/>
      <p:bldP spid="25" grpId="0" autoUpdateAnimBg="0"/>
      <p:bldP spid="2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4463880" y="2587614"/>
            <a:ext cx="403244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江泽民作了题为</a:t>
            </a:r>
            <a:r>
              <a:rPr lang="en-US" altLang="zh-CN" dirty="0">
                <a:solidFill>
                  <a:schemeClr val="tx1"/>
                </a:solidFill>
              </a:rPr>
              <a:t>《</a:t>
            </a:r>
            <a:r>
              <a:rPr lang="zh-CN" altLang="en-US" dirty="0">
                <a:solidFill>
                  <a:schemeClr val="tx1"/>
                </a:solidFill>
              </a:rPr>
              <a:t>加快改革开放和现代化建设步伐，夺取有中国特色的社会主义事业的更大胜利</a:t>
            </a:r>
            <a:r>
              <a:rPr lang="en-US" altLang="zh-CN" dirty="0">
                <a:solidFill>
                  <a:schemeClr val="tx1"/>
                </a:solidFill>
              </a:rPr>
              <a:t>》</a:t>
            </a:r>
            <a:r>
              <a:rPr lang="zh-CN" altLang="en-US" dirty="0">
                <a:solidFill>
                  <a:schemeClr val="tx1"/>
                </a:solidFill>
              </a:rPr>
              <a:t>的报告。报告总结了十一届三中全会以来</a:t>
            </a:r>
            <a:r>
              <a:rPr lang="en-US" altLang="zh-CN" dirty="0">
                <a:solidFill>
                  <a:schemeClr val="tx1"/>
                </a:solidFill>
              </a:rPr>
              <a:t>14</a:t>
            </a:r>
            <a:r>
              <a:rPr lang="zh-CN" altLang="en-US" dirty="0">
                <a:solidFill>
                  <a:schemeClr val="tx1"/>
                </a:solidFill>
              </a:rPr>
              <a:t>年的实践经验，决定抓住机遇，加快发展；确定我国经济体制改革的目标是建立社会主义市场经济体制；提出用邓小平建设有中国特色社会主义理论武装全党。</a:t>
            </a:r>
          </a:p>
        </p:txBody>
      </p:sp>
      <p:sp>
        <p:nvSpPr>
          <p:cNvPr id="11" name="圆角矩形 10"/>
          <p:cNvSpPr/>
          <p:nvPr/>
        </p:nvSpPr>
        <p:spPr>
          <a:xfrm>
            <a:off x="4463880" y="1167109"/>
            <a:ext cx="4032448"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1414" y="1131103"/>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中国共产党第十四次全国代表大会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399606" y="1777727"/>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1992.10.12-18</a:t>
            </a:r>
          </a:p>
          <a:p>
            <a:pPr>
              <a:lnSpc>
                <a:spcPts val="1800"/>
              </a:lnSpc>
            </a:pPr>
            <a:r>
              <a:rPr lang="zh-CN" altLang="en-US" dirty="0">
                <a:solidFill>
                  <a:schemeClr val="bg1"/>
                </a:solidFill>
              </a:rPr>
              <a:t>地点：北京</a:t>
            </a:r>
          </a:p>
        </p:txBody>
      </p:sp>
      <p:pic>
        <p:nvPicPr>
          <p:cNvPr id="12292" name="Picture 4" descr="http://images.china.cn/attachement/jpg/site1000/20120830/001ec9591e6211a91486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259" y="1400285"/>
            <a:ext cx="3960440" cy="2797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4200000">
              <a:rot lat="21325473" lon="18908335" rev="210377"/>
            </a:camera>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572662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2292"/>
                                        </p:tgtEl>
                                        <p:attrNameLst>
                                          <p:attrName>style.visibility</p:attrName>
                                        </p:attrNameLst>
                                      </p:cBhvr>
                                      <p:to>
                                        <p:strVal val="visible"/>
                                      </p:to>
                                    </p:set>
                                    <p:anim calcmode="lin" valueType="num">
                                      <p:cBhvr>
                                        <p:cTn id="28" dur="500" fill="hold"/>
                                        <p:tgtEl>
                                          <p:spTgt spid="12292"/>
                                        </p:tgtEl>
                                        <p:attrNameLst>
                                          <p:attrName>ppt_w</p:attrName>
                                        </p:attrNameLst>
                                      </p:cBhvr>
                                      <p:tavLst>
                                        <p:tav tm="0">
                                          <p:val>
                                            <p:fltVal val="0"/>
                                          </p:val>
                                        </p:tav>
                                        <p:tav tm="100000">
                                          <p:val>
                                            <p:strVal val="#ppt_w"/>
                                          </p:val>
                                        </p:tav>
                                      </p:tavLst>
                                    </p:anim>
                                    <p:anim calcmode="lin" valueType="num">
                                      <p:cBhvr>
                                        <p:cTn id="29" dur="500" fill="hold"/>
                                        <p:tgtEl>
                                          <p:spTgt spid="12292"/>
                                        </p:tgtEl>
                                        <p:attrNameLst>
                                          <p:attrName>ppt_h</p:attrName>
                                        </p:attrNameLst>
                                      </p:cBhvr>
                                      <p:tavLst>
                                        <p:tav tm="0">
                                          <p:val>
                                            <p:fltVal val="0"/>
                                          </p:val>
                                        </p:tav>
                                        <p:tav tm="100000">
                                          <p:val>
                                            <p:strVal val="#ppt_h"/>
                                          </p:val>
                                        </p:tav>
                                      </p:tavLst>
                                    </p:anim>
                                    <p:anim calcmode="lin" valueType="num">
                                      <p:cBhvr>
                                        <p:cTn id="30" dur="500" fill="hold"/>
                                        <p:tgtEl>
                                          <p:spTgt spid="12292"/>
                                        </p:tgtEl>
                                        <p:attrNameLst>
                                          <p:attrName>style.rotation</p:attrName>
                                        </p:attrNameLst>
                                      </p:cBhvr>
                                      <p:tavLst>
                                        <p:tav tm="0">
                                          <p:val>
                                            <p:fltVal val="360"/>
                                          </p:val>
                                        </p:tav>
                                        <p:tav tm="100000">
                                          <p:val>
                                            <p:fltVal val="0"/>
                                          </p:val>
                                        </p:tav>
                                      </p:tavLst>
                                    </p:anim>
                                    <p:animEffect transition="in" filter="fade">
                                      <p:cBhvr>
                                        <p:cTn id="31"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509599" y="2545034"/>
            <a:ext cx="4291553"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江泽民代表第十四届中央委员会向大会作了题为</a:t>
            </a:r>
            <a:r>
              <a:rPr lang="en-US" altLang="zh-CN" dirty="0">
                <a:solidFill>
                  <a:schemeClr val="tx1"/>
                </a:solidFill>
              </a:rPr>
              <a:t>《</a:t>
            </a:r>
            <a:r>
              <a:rPr lang="zh-CN" altLang="en-US" dirty="0">
                <a:solidFill>
                  <a:schemeClr val="tx1"/>
                </a:solidFill>
              </a:rPr>
              <a:t>高举邓小平理论伟大旗帜，把建设有中国特色社会主义事业全面推向</a:t>
            </a:r>
            <a:r>
              <a:rPr lang="en-US" altLang="zh-CN" dirty="0">
                <a:solidFill>
                  <a:schemeClr val="tx1"/>
                </a:solidFill>
              </a:rPr>
              <a:t>21</a:t>
            </a:r>
            <a:r>
              <a:rPr lang="zh-CN" altLang="en-US" dirty="0">
                <a:solidFill>
                  <a:schemeClr val="tx1"/>
                </a:solidFill>
              </a:rPr>
              <a:t>世纪</a:t>
            </a:r>
            <a:r>
              <a:rPr lang="en-US" altLang="zh-CN" dirty="0">
                <a:solidFill>
                  <a:schemeClr val="tx1"/>
                </a:solidFill>
              </a:rPr>
              <a:t>》</a:t>
            </a:r>
            <a:r>
              <a:rPr lang="zh-CN" altLang="en-US" dirty="0">
                <a:solidFill>
                  <a:schemeClr val="tx1"/>
                </a:solidFill>
              </a:rPr>
              <a:t>的报告。报告着重阐述了邓小平理论的历史地位和指导意义，指出，在当代中国，只有把马克思主义同当代中国实践和时代特征结合起来的邓小平理论，而没有别的理论能够解决社会主义的前途和命运问题。</a:t>
            </a:r>
          </a:p>
        </p:txBody>
      </p:sp>
      <p:sp>
        <p:nvSpPr>
          <p:cNvPr id="9" name="圆角矩形 8"/>
          <p:cNvSpPr/>
          <p:nvPr/>
        </p:nvSpPr>
        <p:spPr>
          <a:xfrm>
            <a:off x="509599" y="1142328"/>
            <a:ext cx="4291553"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34628" y="1089113"/>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中国共产党第十五次全国代表大会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00190" y="1673660"/>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1997.9.12-18</a:t>
            </a:r>
          </a:p>
          <a:p>
            <a:pPr>
              <a:lnSpc>
                <a:spcPts val="1800"/>
              </a:lnSpc>
            </a:pPr>
            <a:r>
              <a:rPr lang="zh-CN" altLang="en-US" dirty="0">
                <a:solidFill>
                  <a:schemeClr val="bg1"/>
                </a:solidFill>
              </a:rPr>
              <a:t>地点：北京</a:t>
            </a:r>
          </a:p>
        </p:txBody>
      </p:sp>
      <p:pic>
        <p:nvPicPr>
          <p:cNvPr id="11266" name="Picture 2" descr="http://www.zgdsw.org.cn/mediafile/ccpc/zgds/dsBook218zjxsd03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5135" y="1511660"/>
            <a:ext cx="3728622" cy="2473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9507008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1266"/>
                                        </p:tgtEl>
                                        <p:attrNameLst>
                                          <p:attrName>style.visibility</p:attrName>
                                        </p:attrNameLst>
                                      </p:cBhvr>
                                      <p:to>
                                        <p:strVal val="visible"/>
                                      </p:to>
                                    </p:set>
                                    <p:animEffect transition="in" filter="fade">
                                      <p:cBhvr>
                                        <p:cTn id="28" dur="1000"/>
                                        <p:tgtEl>
                                          <p:spTgt spid="11266"/>
                                        </p:tgtEl>
                                      </p:cBhvr>
                                    </p:animEffect>
                                    <p:anim calcmode="lin" valueType="num">
                                      <p:cBhvr>
                                        <p:cTn id="29" dur="1000" fill="hold"/>
                                        <p:tgtEl>
                                          <p:spTgt spid="11266"/>
                                        </p:tgtEl>
                                        <p:attrNameLst>
                                          <p:attrName>ppt_x</p:attrName>
                                        </p:attrNameLst>
                                      </p:cBhvr>
                                      <p:tavLst>
                                        <p:tav tm="0">
                                          <p:val>
                                            <p:strVal val="#ppt_x"/>
                                          </p:val>
                                        </p:tav>
                                        <p:tav tm="100000">
                                          <p:val>
                                            <p:strVal val="#ppt_x"/>
                                          </p:val>
                                        </p:tav>
                                      </p:tavLst>
                                    </p:anim>
                                    <p:anim calcmode="lin" valueType="num">
                                      <p:cBhvr>
                                        <p:cTn id="30"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4572000" y="2638790"/>
            <a:ext cx="4104456"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2007</a:t>
            </a:r>
            <a:r>
              <a:rPr lang="zh-CN" altLang="en-US" dirty="0">
                <a:solidFill>
                  <a:schemeClr val="tx1"/>
                </a:solidFill>
              </a:rPr>
              <a:t>年，党的十七大强调高举中国特色社会主义伟大旗帜，以邓小平理论和三个代表重要思想为指导，深入贯彻落实科学发展观，继续解放思想，坚持改革开放，促进社会和谐，为夺取全满建设小康社会而奋斗。</a:t>
            </a:r>
          </a:p>
        </p:txBody>
      </p:sp>
      <p:sp>
        <p:nvSpPr>
          <p:cNvPr id="11" name="圆角矩形 10"/>
          <p:cNvSpPr/>
          <p:nvPr/>
        </p:nvSpPr>
        <p:spPr>
          <a:xfrm>
            <a:off x="4572000" y="1222793"/>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010671" y="1171566"/>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中国共产党第十七次全国代表大会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461031" y="1752070"/>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2007.10.15-21</a:t>
            </a:r>
          </a:p>
          <a:p>
            <a:pPr>
              <a:lnSpc>
                <a:spcPts val="1800"/>
              </a:lnSpc>
            </a:pPr>
            <a:r>
              <a:rPr lang="zh-CN" altLang="en-US" dirty="0">
                <a:solidFill>
                  <a:schemeClr val="bg1"/>
                </a:solidFill>
              </a:rPr>
              <a:t>地点：北京</a:t>
            </a:r>
          </a:p>
        </p:txBody>
      </p:sp>
      <p:pic>
        <p:nvPicPr>
          <p:cNvPr id="9218" name="Picture 2" descr="http://f.hiphotos.baidu.com/baike/c0%3Dbaike80%2C5%2C5%2C80%2C26/sign=d9c08767d688d43fe4a499a01c77b97e/42166d224f4a20a463e01cd590529822720ed0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946" y="1424277"/>
            <a:ext cx="3744417" cy="249627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221618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9218"/>
                                        </p:tgtEl>
                                        <p:attrNameLst>
                                          <p:attrName>style.visibility</p:attrName>
                                        </p:attrNameLst>
                                      </p:cBhvr>
                                      <p:to>
                                        <p:strVal val="visible"/>
                                      </p:to>
                                    </p:set>
                                    <p:animEffect transition="in" filter="barn(inVertical)">
                                      <p:cBhvr>
                                        <p:cTn id="2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9" name="对角圆角矩形 8"/>
          <p:cNvSpPr/>
          <p:nvPr/>
        </p:nvSpPr>
        <p:spPr>
          <a:xfrm>
            <a:off x="964471" y="1363762"/>
            <a:ext cx="7368047" cy="3024336"/>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对角圆角矩形 3"/>
          <p:cNvSpPr/>
          <p:nvPr/>
        </p:nvSpPr>
        <p:spPr>
          <a:xfrm>
            <a:off x="876361" y="1291753"/>
            <a:ext cx="7368047" cy="3016035"/>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923928" y="1266371"/>
            <a:ext cx="1152128" cy="66941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2500" b="1" dirty="0">
                <a:solidFill>
                  <a:schemeClr val="bg1"/>
                </a:solidFill>
              </a:rPr>
              <a:t>总  结</a:t>
            </a:r>
          </a:p>
        </p:txBody>
      </p:sp>
      <p:sp>
        <p:nvSpPr>
          <p:cNvPr id="10" name="TextBox 9"/>
          <p:cNvSpPr txBox="1"/>
          <p:nvPr/>
        </p:nvSpPr>
        <p:spPr>
          <a:xfrm>
            <a:off x="1043608" y="1867818"/>
            <a:ext cx="691276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历史事实雄辩的告诉我们，没有共产党就没有新中国，只有社会主义才能救中国，只有改革开放才能发展中国，发展社会主义，发展马克思主义，只有中国共产党才是中国特色社会主义事业的坚强领导核心。</a:t>
            </a:r>
          </a:p>
          <a:p>
            <a:r>
              <a:rPr lang="zh-CN" altLang="en-US" dirty="0">
                <a:solidFill>
                  <a:schemeClr val="bg1"/>
                </a:solidFill>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r>
              <a:rPr lang="zh-CN" altLang="en-US" dirty="0">
                <a:solidFill>
                  <a:schemeClr val="bg1"/>
                </a:solidFill>
              </a:rPr>
              <a:t>抓住机遇，加快发展，实现中华民族的伟大复兴，是历史赋予中国共产党的光荣使命。党领导人民在过去的</a:t>
            </a:r>
            <a:r>
              <a:rPr lang="en-US" altLang="zh-CN" dirty="0">
                <a:solidFill>
                  <a:schemeClr val="bg1"/>
                </a:solidFill>
              </a:rPr>
              <a:t>94</a:t>
            </a:r>
            <a:r>
              <a:rPr lang="zh-CN" altLang="en-US" dirty="0">
                <a:solidFill>
                  <a:schemeClr val="bg1"/>
                </a:solidFill>
              </a:rPr>
              <a:t>年里写下光辉篇章，我们坚信也一定能够在新的世纪继续谱写出更加壮丽的篇章。</a:t>
            </a:r>
          </a:p>
        </p:txBody>
      </p:sp>
      <p:sp>
        <p:nvSpPr>
          <p:cNvPr id="5" name="矩形 4"/>
          <p:cNvSpPr/>
          <p:nvPr/>
        </p:nvSpPr>
        <p:spPr>
          <a:xfrm>
            <a:off x="1115616"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4048"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53663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8" grpId="0"/>
      <p:bldP spid="10" grpId="0"/>
      <p:bldP spid="5"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6" name="Text Placeholder 12"/>
          <p:cNvSpPr txBox="1">
            <a:spLocks/>
          </p:cNvSpPr>
          <p:nvPr/>
        </p:nvSpPr>
        <p:spPr>
          <a:xfrm>
            <a:off x="1700250" y="1442210"/>
            <a:ext cx="611211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500" dirty="0">
                <a:solidFill>
                  <a:srgbClr val="AE0E16"/>
                </a:solidFill>
                <a:latin typeface="李旭科书法" pitchFamily="2" charset="-122"/>
                <a:ea typeface="李旭科书法" pitchFamily="2" charset="-122"/>
              </a:rPr>
              <a:t>演示完毕 谢谢观赏</a:t>
            </a:r>
            <a:endParaRPr lang="en-GB" sz="55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4292538" y="339502"/>
            <a:ext cx="927534" cy="945901"/>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Text Placeholder 12"/>
          <p:cNvSpPr txBox="1">
            <a:spLocks/>
          </p:cNvSpPr>
          <p:nvPr/>
        </p:nvSpPr>
        <p:spPr>
          <a:xfrm>
            <a:off x="1731969" y="240283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51505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20000"/>
                                  </p:iterate>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6"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000" tmFilter="0,0; .5, 1; 1, 1"/>
                                        <p:tgtEl>
                                          <p:spTgt spid="6">
                                            <p:txEl>
                                              <p:pRg st="0" end="0"/>
                                            </p:txEl>
                                          </p:spTgt>
                                        </p:tgtEl>
                                      </p:cBhvr>
                                    </p:animEffect>
                                  </p:childTnLst>
                                </p:cTn>
                              </p:par>
                            </p:childTnLst>
                          </p:cTn>
                        </p:par>
                        <p:par>
                          <p:cTn id="19" fill="hold">
                            <p:stCondLst>
                              <p:cond delay="5800"/>
                            </p:stCondLst>
                            <p:childTnLst>
                              <p:par>
                                <p:cTn id="20" presetID="2" presetClass="entr" presetSubtype="4" decel="30000" fill="hold" grpId="0" nodeType="afterEffect">
                                  <p:stCondLst>
                                    <p:cond delay="0"/>
                                  </p:stCondLst>
                                  <p:iterate type="lt">
                                    <p:tmPct val="20000"/>
                                  </p:iterate>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additive="base">
                                        <p:cTn id="2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animBg="1"/>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第一部分</a:t>
              </a:r>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496" y="1370694"/>
            <a:ext cx="4666392" cy="3660026"/>
          </a:xfrm>
          <a:prstGeom prst="rect">
            <a:avLst/>
          </a:prstGeom>
        </p:spPr>
      </p:pic>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388843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新民主主义革命时期 </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43030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4" name="TextBox 3"/>
          <p:cNvSpPr txBox="1"/>
          <p:nvPr/>
        </p:nvSpPr>
        <p:spPr>
          <a:xfrm>
            <a:off x="2070777" y="1044835"/>
            <a:ext cx="569387" cy="2015936"/>
          </a:xfrm>
          <a:prstGeom prst="rect">
            <a:avLst/>
          </a:prstGeom>
          <a:noFill/>
        </p:spPr>
        <p:txBody>
          <a:bodyPr vert="eaVert" wrap="non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r>
              <a:rPr lang="zh-CN" altLang="en-US" sz="2500" dirty="0"/>
              <a:t>历史告诉我们</a:t>
            </a:r>
          </a:p>
        </p:txBody>
      </p:sp>
      <p:sp>
        <p:nvSpPr>
          <p:cNvPr id="27" name="圆角矩形 26"/>
          <p:cNvSpPr/>
          <p:nvPr/>
        </p:nvSpPr>
        <p:spPr>
          <a:xfrm>
            <a:off x="2702985" y="1049465"/>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02985" y="1459090"/>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702985" y="1868716"/>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702985" y="2278342"/>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702985" y="2687967"/>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771800" y="987574"/>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地主阶级抵抗派的梦想因政治腐败而英雄气短</a:t>
            </a:r>
          </a:p>
        </p:txBody>
      </p:sp>
      <p:sp>
        <p:nvSpPr>
          <p:cNvPr id="12" name="TextBox 11"/>
          <p:cNvSpPr txBox="1"/>
          <p:nvPr/>
        </p:nvSpPr>
        <p:spPr>
          <a:xfrm>
            <a:off x="2771800" y="1393284"/>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农民阶级的两大运动因自身的局限而功败垂成</a:t>
            </a:r>
          </a:p>
        </p:txBody>
      </p:sp>
      <p:sp>
        <p:nvSpPr>
          <p:cNvPr id="13" name="TextBox 12"/>
          <p:cNvSpPr txBox="1"/>
          <p:nvPr/>
        </p:nvSpPr>
        <p:spPr>
          <a:xfrm>
            <a:off x="2771800" y="1798994"/>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地主阶级洋务派的努力因制度腐朽而望洋兴叹</a:t>
            </a:r>
          </a:p>
        </p:txBody>
      </p:sp>
      <p:sp>
        <p:nvSpPr>
          <p:cNvPr id="14" name="TextBox 13"/>
          <p:cNvSpPr txBox="1"/>
          <p:nvPr/>
        </p:nvSpPr>
        <p:spPr>
          <a:xfrm>
            <a:off x="2771800" y="220470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资产阶级的戊戌变法因软弱和妥协而饮恨京城 </a:t>
            </a:r>
          </a:p>
        </p:txBody>
      </p:sp>
      <p:sp>
        <p:nvSpPr>
          <p:cNvPr id="15" name="TextBox 14"/>
          <p:cNvSpPr txBox="1"/>
          <p:nvPr/>
        </p:nvSpPr>
        <p:spPr>
          <a:xfrm>
            <a:off x="2771800" y="261041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资产阶级革命派的辛亥革命因自身局限而望袁兴叹</a:t>
            </a:r>
          </a:p>
        </p:txBody>
      </p:sp>
      <p:sp>
        <p:nvSpPr>
          <p:cNvPr id="16" name="TextBox 15"/>
          <p:cNvSpPr txBox="1"/>
          <p:nvPr/>
        </p:nvSpPr>
        <p:spPr>
          <a:xfrm>
            <a:off x="1793029" y="3301584"/>
            <a:ext cx="5827947" cy="890693"/>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中国革命必须要有新的阶级来领导，必须要有科学的先进思想理论来指导，这个新的阶级就是工人阶级，这个新的指导思想就是马克思主义和以这个思想为指导的无产阶级政党。</a:t>
            </a:r>
          </a:p>
        </p:txBody>
      </p:sp>
    </p:spTree>
    <p:extLst>
      <p:ext uri="{BB962C8B-B14F-4D97-AF65-F5344CB8AC3E}">
        <p14:creationId xmlns:p14="http://schemas.microsoft.com/office/powerpoint/2010/main" val="26988636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8" fill="hold" grpId="0" nodeType="afterEffect" p14:presetBounceEnd="60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60000">
                                          <p:cBhvr additive="base">
                                            <p:cTn id="11" dur="5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6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14:presetBounceEnd="6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60000">
                                          <p:cBhvr additive="base">
                                            <p:cTn id="20"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6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60000">
                                          <p:cBhvr additive="base">
                                            <p:cTn id="24" dur="5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14:presetBounceEnd="60000">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14:presetBounceEnd="60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60000">
                                          <p:cBhvr additive="base">
                                            <p:cTn id="33"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grpId="0" nodeType="afterEffect" p14:presetBounceEnd="60000">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14:bounceEnd="60000">
                                          <p:cBhvr additive="base">
                                            <p:cTn id="38" dur="500" fill="hold"/>
                                            <p:tgtEl>
                                              <p:spTgt spid="33"/>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60000">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14:bounceEnd="60000">
                                          <p:cBhvr additive="base">
                                            <p:cTn id="42"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grpId="0" nodeType="afterEffect" p14:presetBounceEnd="60000">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14:bounceEnd="60000">
                                          <p:cBhvr additive="base">
                                            <p:cTn id="47"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6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0-#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0" name="TextBox 9"/>
          <p:cNvSpPr txBox="1"/>
          <p:nvPr/>
        </p:nvSpPr>
        <p:spPr>
          <a:xfrm>
            <a:off x="1403648" y="1347614"/>
            <a:ext cx="6336704" cy="9674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工人阶级的成长和工人运动的发展为中国共产党的成立奠定了阶级基础。</a:t>
            </a:r>
            <a:endParaRPr lang="en-US" altLang="zh-CN" sz="1800" dirty="0">
              <a:solidFill>
                <a:schemeClr val="bg1"/>
              </a:solidFill>
            </a:endParaRPr>
          </a:p>
        </p:txBody>
      </p:sp>
      <p:sp>
        <p:nvSpPr>
          <p:cNvPr id="14" name="TextBox 13"/>
          <p:cNvSpPr txBox="1"/>
          <p:nvPr/>
        </p:nvSpPr>
        <p:spPr>
          <a:xfrm>
            <a:off x="1403648" y="2643758"/>
            <a:ext cx="6336704" cy="14271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具有初步共产主义思想的革命知识分子，到工人群众中宣传马克思主义和进行组织工作，进一步推动了马克思主义与工人运动的结合。</a:t>
            </a:r>
          </a:p>
        </p:txBody>
      </p:sp>
    </p:spTree>
    <p:extLst>
      <p:ext uri="{BB962C8B-B14F-4D97-AF65-F5344CB8AC3E}">
        <p14:creationId xmlns:p14="http://schemas.microsoft.com/office/powerpoint/2010/main" val="32161638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6" name="TextBox 5"/>
          <p:cNvSpPr txBox="1"/>
          <p:nvPr/>
        </p:nvSpPr>
        <p:spPr>
          <a:xfrm>
            <a:off x="863588" y="1203598"/>
            <a:ext cx="3348372"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
        <p:nvSpPr>
          <p:cNvPr id="11" name="TextBox 10"/>
          <p:cNvSpPr txBox="1"/>
          <p:nvPr/>
        </p:nvSpPr>
        <p:spPr>
          <a:xfrm>
            <a:off x="4696172" y="3081244"/>
            <a:ext cx="3188196" cy="99456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中共一大的召开，标志着中国有了一个完全新式的、以马克思列宁主义为行动指南、以实现共产主义为目标、全国统一的工人阶级政党，自此我国的革命面貌就焕然一新了。</a:t>
            </a:r>
          </a:p>
        </p:txBody>
      </p:sp>
      <p:pic>
        <p:nvPicPr>
          <p:cNvPr id="44034" name="Picture 2" descr="http://www.gcdy.gov.cn/Article/UploadFiles/201211/201211091633578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090"/>
          <a:stretch/>
        </p:blipFill>
        <p:spPr bwMode="auto">
          <a:xfrm>
            <a:off x="4696172" y="1203598"/>
            <a:ext cx="3188196" cy="1748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4829750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p:cTn id="13" dur="500" fill="hold"/>
                                        <p:tgtEl>
                                          <p:spTgt spid="44034"/>
                                        </p:tgtEl>
                                        <p:attrNameLst>
                                          <p:attrName>ppt_w</p:attrName>
                                        </p:attrNameLst>
                                      </p:cBhvr>
                                      <p:tavLst>
                                        <p:tav tm="0">
                                          <p:val>
                                            <p:fltVal val="0"/>
                                          </p:val>
                                        </p:tav>
                                        <p:tav tm="100000">
                                          <p:val>
                                            <p:strVal val="#ppt_w"/>
                                          </p:val>
                                        </p:tav>
                                      </p:tavLst>
                                    </p:anim>
                                    <p:anim calcmode="lin" valueType="num">
                                      <p:cBhvr>
                                        <p:cTn id="14" dur="500" fill="hold"/>
                                        <p:tgtEl>
                                          <p:spTgt spid="44034"/>
                                        </p:tgtEl>
                                        <p:attrNameLst>
                                          <p:attrName>ppt_h</p:attrName>
                                        </p:attrNameLst>
                                      </p:cBhvr>
                                      <p:tavLst>
                                        <p:tav tm="0">
                                          <p:val>
                                            <p:fltVal val="0"/>
                                          </p:val>
                                        </p:tav>
                                        <p:tav tm="100000">
                                          <p:val>
                                            <p:strVal val="#ppt_h"/>
                                          </p:val>
                                        </p:tav>
                                      </p:tavLst>
                                    </p:anim>
                                    <p:animEffect transition="in" filter="fade">
                                      <p:cBhvr>
                                        <p:cTn id="15" dur="500"/>
                                        <p:tgtEl>
                                          <p:spTgt spid="440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2" name="圆角矩形 11"/>
          <p:cNvSpPr/>
          <p:nvPr/>
        </p:nvSpPr>
        <p:spPr>
          <a:xfrm>
            <a:off x="1187624" y="966930"/>
            <a:ext cx="6768752" cy="51196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90408" y="996104"/>
            <a:ext cx="4363184" cy="39780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中国共产党的成立</a:t>
            </a:r>
            <a:r>
              <a:rPr lang="en-US" altLang="zh-CN" dirty="0"/>
              <a:t>——</a:t>
            </a:r>
            <a:r>
              <a:rPr lang="zh-CN" altLang="en-US" dirty="0"/>
              <a:t>各地共产主义小组的成立</a:t>
            </a:r>
          </a:p>
        </p:txBody>
      </p:sp>
      <p:sp>
        <p:nvSpPr>
          <p:cNvPr id="4" name="TextBox 3"/>
          <p:cNvSpPr txBox="1"/>
          <p:nvPr/>
        </p:nvSpPr>
        <p:spPr>
          <a:xfrm>
            <a:off x="2753798" y="1721314"/>
            <a:ext cx="3636404"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南陈北李相约建党</a:t>
            </a:r>
          </a:p>
        </p:txBody>
      </p:sp>
      <p:sp>
        <p:nvSpPr>
          <p:cNvPr id="11" name="TextBox 10"/>
          <p:cNvSpPr txBox="1"/>
          <p:nvPr/>
        </p:nvSpPr>
        <p:spPr>
          <a:xfrm>
            <a:off x="2760689" y="2379977"/>
            <a:ext cx="3622623"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俄共远东局派维经斯基等人来华</a:t>
            </a:r>
          </a:p>
        </p:txBody>
      </p:sp>
      <p:sp>
        <p:nvSpPr>
          <p:cNvPr id="13" name="TextBox 12"/>
          <p:cNvSpPr txBox="1"/>
          <p:nvPr/>
        </p:nvSpPr>
        <p:spPr>
          <a:xfrm>
            <a:off x="1835696" y="3038638"/>
            <a:ext cx="5472608" cy="147732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上海共产党发起组于</a:t>
            </a:r>
            <a:r>
              <a:rPr lang="en-US" altLang="zh-CN" dirty="0">
                <a:solidFill>
                  <a:schemeClr val="bg1"/>
                </a:solidFill>
              </a:rPr>
              <a:t>1920.8</a:t>
            </a:r>
            <a:r>
              <a:rPr lang="zh-CN" altLang="en-US" dirty="0">
                <a:solidFill>
                  <a:schemeClr val="bg1"/>
                </a:solidFill>
              </a:rPr>
              <a:t>正式建立毛泽东、何叔衡在湖南进行了建党活动。</a:t>
            </a:r>
          </a:p>
          <a:p>
            <a:pPr>
              <a:lnSpc>
                <a:spcPts val="1800"/>
              </a:lnSpc>
            </a:pPr>
            <a:r>
              <a:rPr lang="en-US" altLang="zh-CN" dirty="0">
                <a:solidFill>
                  <a:schemeClr val="bg1"/>
                </a:solidFill>
              </a:rPr>
              <a:t>1920</a:t>
            </a:r>
            <a:r>
              <a:rPr lang="zh-CN" altLang="en-US" dirty="0">
                <a:solidFill>
                  <a:schemeClr val="bg1"/>
                </a:solidFill>
              </a:rPr>
              <a:t>年秋，董必武、陈谭秋、包惠僧等在武昌成立武汉共产党。</a:t>
            </a:r>
          </a:p>
          <a:p>
            <a:pPr>
              <a:lnSpc>
                <a:spcPts val="1800"/>
              </a:lnSpc>
            </a:pPr>
            <a:r>
              <a:rPr lang="zh-CN" altLang="en-US" dirty="0">
                <a:solidFill>
                  <a:schemeClr val="bg1"/>
                </a:solidFill>
              </a:rPr>
              <a:t>同年冬，王烬美、邓恩铭等建立山东共产党小组。</a:t>
            </a:r>
          </a:p>
          <a:p>
            <a:pPr>
              <a:lnSpc>
                <a:spcPts val="1800"/>
              </a:lnSpc>
            </a:pPr>
            <a:r>
              <a:rPr lang="en-US" altLang="zh-CN" dirty="0">
                <a:solidFill>
                  <a:schemeClr val="bg1"/>
                </a:solidFill>
              </a:rPr>
              <a:t>1921</a:t>
            </a:r>
            <a:r>
              <a:rPr lang="zh-CN" altLang="en-US" dirty="0">
                <a:solidFill>
                  <a:schemeClr val="bg1"/>
                </a:solidFill>
              </a:rPr>
              <a:t>年春，广州建立共产党小组。</a:t>
            </a:r>
          </a:p>
          <a:p>
            <a:pPr>
              <a:lnSpc>
                <a:spcPts val="1800"/>
              </a:lnSpc>
            </a:pPr>
            <a:r>
              <a:rPr lang="en-US" altLang="zh-CN" dirty="0">
                <a:solidFill>
                  <a:schemeClr val="bg1"/>
                </a:solidFill>
              </a:rPr>
              <a:t>1921</a:t>
            </a:r>
            <a:r>
              <a:rPr lang="zh-CN" altLang="en-US" dirty="0">
                <a:solidFill>
                  <a:schemeClr val="bg1"/>
                </a:solidFill>
              </a:rPr>
              <a:t>年</a:t>
            </a:r>
            <a:r>
              <a:rPr lang="en-US" altLang="zh-CN" dirty="0">
                <a:solidFill>
                  <a:schemeClr val="bg1"/>
                </a:solidFill>
              </a:rPr>
              <a:t>3</a:t>
            </a:r>
            <a:r>
              <a:rPr lang="zh-CN" altLang="en-US" dirty="0">
                <a:solidFill>
                  <a:schemeClr val="bg1"/>
                </a:solidFill>
              </a:rPr>
              <a:t>、</a:t>
            </a:r>
            <a:r>
              <a:rPr lang="en-US" altLang="zh-CN" dirty="0">
                <a:solidFill>
                  <a:schemeClr val="bg1"/>
                </a:solidFill>
              </a:rPr>
              <a:t>4</a:t>
            </a:r>
            <a:r>
              <a:rPr lang="zh-CN" altLang="en-US" dirty="0">
                <a:solidFill>
                  <a:schemeClr val="bg1"/>
                </a:solidFill>
              </a:rPr>
              <a:t>月间，在法国的中国留学生中也建立了旅欧共产党巴黎小组。</a:t>
            </a:r>
          </a:p>
          <a:p>
            <a:pPr>
              <a:lnSpc>
                <a:spcPts val="1800"/>
              </a:lnSpc>
            </a:pPr>
            <a:r>
              <a:rPr lang="zh-CN" altLang="en-US" dirty="0">
                <a:solidFill>
                  <a:schemeClr val="bg1"/>
                </a:solidFill>
              </a:rPr>
              <a:t>日本留学生中也建立了共产党小组，成员有施存统、周佛海两人。</a:t>
            </a:r>
          </a:p>
        </p:txBody>
      </p:sp>
      <p:sp>
        <p:nvSpPr>
          <p:cNvPr id="7" name="下箭头 6"/>
          <p:cNvSpPr/>
          <p:nvPr/>
        </p:nvSpPr>
        <p:spPr>
          <a:xfrm>
            <a:off x="4500916" y="2142752"/>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4500916" y="2801415"/>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795989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47"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4" grpId="0" animBg="1"/>
      <p:bldP spid="11" grpId="0" animBg="1"/>
      <p:bldP spid="13" grpId="0" animBg="1"/>
      <p:bldP spid="7"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496" y="1257914"/>
            <a:ext cx="4666392" cy="3885586"/>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第二部分</a:t>
              </a:r>
            </a:p>
          </p:txBody>
        </p:sp>
      </p:grpSp>
      <p:pic>
        <p:nvPicPr>
          <p:cNvPr id="9220" name="图片 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社会主义革命和建设时期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64282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11" name="圆角矩形 10"/>
          <p:cNvSpPr/>
          <p:nvPr/>
        </p:nvSpPr>
        <p:spPr>
          <a:xfrm>
            <a:off x="640487" y="1097036"/>
            <a:ext cx="450757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365418" y="1027786"/>
            <a:ext cx="3350598" cy="397801"/>
            <a:chOff x="1243195" y="1027786"/>
            <a:chExt cx="3350598" cy="397801"/>
          </a:xfrm>
        </p:grpSpPr>
        <p:sp>
          <p:nvSpPr>
            <p:cNvPr id="12" name="Freeform 4"/>
            <p:cNvSpPr>
              <a:spLocks/>
            </p:cNvSpPr>
            <p:nvPr/>
          </p:nvSpPr>
          <p:spPr bwMode="auto">
            <a:xfrm>
              <a:off x="1243195"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641465" y="1027786"/>
              <a:ext cx="295232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中国共产党第八次全国代表大会</a:t>
              </a:r>
            </a:p>
          </p:txBody>
        </p:sp>
      </p:grpSp>
      <p:sp>
        <p:nvSpPr>
          <p:cNvPr id="7" name="TextBox 6"/>
          <p:cNvSpPr txBox="1"/>
          <p:nvPr/>
        </p:nvSpPr>
        <p:spPr>
          <a:xfrm>
            <a:off x="640487" y="2499742"/>
            <a:ext cx="7963961"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这是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a:lnSpc>
                <a:spcPts val="1800"/>
              </a:lnSpc>
            </a:pPr>
            <a:r>
              <a:rPr lang="zh-CN" altLang="en-US" dirty="0">
                <a:solidFill>
                  <a:schemeClr val="tx1"/>
                </a:solidFill>
              </a:rPr>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pic>
        <p:nvPicPr>
          <p:cNvPr id="1229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 b="4852"/>
          <a:stretch/>
        </p:blipFill>
        <p:spPr bwMode="auto">
          <a:xfrm>
            <a:off x="5508104" y="857824"/>
            <a:ext cx="2952328" cy="16346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1779574" y="1623841"/>
            <a:ext cx="2229402"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1956.9.15-27</a:t>
            </a:r>
          </a:p>
          <a:p>
            <a:pPr>
              <a:lnSpc>
                <a:spcPts val="1800"/>
              </a:lnSpc>
            </a:pPr>
            <a:r>
              <a:rPr lang="zh-CN" altLang="en-US" dirty="0">
                <a:solidFill>
                  <a:schemeClr val="bg1"/>
                </a:solidFill>
              </a:rPr>
              <a:t>地点：北京</a:t>
            </a:r>
          </a:p>
        </p:txBody>
      </p:sp>
    </p:spTree>
    <p:extLst>
      <p:ext uri="{BB962C8B-B14F-4D97-AF65-F5344CB8AC3E}">
        <p14:creationId xmlns:p14="http://schemas.microsoft.com/office/powerpoint/2010/main" val="150009242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PRESENTATION_TITLE" val="WWW.99PPT.COM"/>
</p:tagLst>
</file>

<file path=ppt/theme/theme1.xml><?xml version="1.0" encoding="utf-8"?>
<a:theme xmlns:a="http://schemas.openxmlformats.org/drawingml/2006/main" name="www.99ppt.com">
  <a:themeElements>
    <a:clrScheme name="1">
      <a:dk1>
        <a:sysClr val="windowText" lastClr="000000"/>
      </a:dk1>
      <a:lt1>
        <a:sysClr val="window" lastClr="FFFFFF"/>
      </a:lt1>
      <a:dk2>
        <a:srgbClr val="646464"/>
      </a:dk2>
      <a:lt2>
        <a:srgbClr val="A5A5A5"/>
      </a:lt2>
      <a:accent1>
        <a:srgbClr val="BE309C"/>
      </a:accent1>
      <a:accent2>
        <a:srgbClr val="AE0E16"/>
      </a:accent2>
      <a:accent3>
        <a:srgbClr val="FB9E00"/>
      </a:accent3>
      <a:accent4>
        <a:srgbClr val="FFED00"/>
      </a:accent4>
      <a:accent5>
        <a:srgbClr val="A55057"/>
      </a:accent5>
      <a:accent6>
        <a:srgbClr val="6C7D7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4304</TotalTime>
  <Words>2100</Words>
  <Application>Microsoft Office PowerPoint</Application>
  <PresentationFormat>全屏显示(16:9)</PresentationFormat>
  <Paragraphs>133</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Lato Hairline</vt:lpstr>
      <vt:lpstr>Lato Black</vt:lpstr>
      <vt:lpstr>Lato Regular</vt:lpstr>
      <vt:lpstr>Arial</vt:lpstr>
      <vt:lpstr>Gill Sans</vt:lpstr>
      <vt:lpstr>Wingdings</vt:lpstr>
      <vt:lpstr>微软雅黑</vt:lpstr>
      <vt:lpstr>FontAwesome</vt:lpstr>
      <vt:lpstr>Lato Light</vt:lpstr>
      <vt:lpstr>李旭科书法</vt:lpstr>
      <vt:lpstr>Calibri</vt:lpstr>
      <vt:lpstr>宋体</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creator>WWW.99PPT.COM</dc:creator>
  <cp:lastModifiedBy>小芥末素材</cp:lastModifiedBy>
  <cp:revision>3</cp:revision>
  <dcterms:created xsi:type="dcterms:W3CDTF">2015-12-11T17:46:17Z</dcterms:created>
  <dcterms:modified xsi:type="dcterms:W3CDTF">2018-05-18T00:55:01Z</dcterms:modified>
</cp:coreProperties>
</file>