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7"/>
  </p:notesMasterIdLst>
  <p:handoutMasterIdLst>
    <p:handoutMasterId r:id="rId28"/>
  </p:handoutMasterIdLst>
  <p:sldIdLst>
    <p:sldId id="3288" r:id="rId2"/>
    <p:sldId id="3280" r:id="rId3"/>
    <p:sldId id="3290" r:id="rId4"/>
    <p:sldId id="3306" r:id="rId5"/>
    <p:sldId id="3311" r:id="rId6"/>
    <p:sldId id="3317" r:id="rId7"/>
    <p:sldId id="3309" r:id="rId8"/>
    <p:sldId id="3298" r:id="rId9"/>
    <p:sldId id="3300" r:id="rId10"/>
    <p:sldId id="3301" r:id="rId11"/>
    <p:sldId id="3304" r:id="rId12"/>
    <p:sldId id="3305" r:id="rId13"/>
    <p:sldId id="3297" r:id="rId14"/>
    <p:sldId id="3302" r:id="rId15"/>
    <p:sldId id="3303" r:id="rId16"/>
    <p:sldId id="3312" r:id="rId17"/>
    <p:sldId id="3314" r:id="rId18"/>
    <p:sldId id="3315" r:id="rId19"/>
    <p:sldId id="3299" r:id="rId20"/>
    <p:sldId id="3307" r:id="rId21"/>
    <p:sldId id="3310" r:id="rId22"/>
    <p:sldId id="3316" r:id="rId23"/>
    <p:sldId id="3313" r:id="rId24"/>
    <p:sldId id="3308" r:id="rId25"/>
    <p:sldId id="3296" r:id="rId26"/>
  </p:sldIdLst>
  <p:sldSz cx="9145588" cy="5145088"/>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546" autoAdjust="0"/>
    <p:restoredTop sz="92986" autoAdjust="0"/>
  </p:normalViewPr>
  <p:slideViewPr>
    <p:cSldViewPr>
      <p:cViewPr varScale="1">
        <p:scale>
          <a:sx n="143" d="100"/>
          <a:sy n="143" d="100"/>
        </p:scale>
        <p:origin x="276" y="102"/>
      </p:cViewPr>
      <p:guideLst>
        <p:guide orient="horz" pos="328"/>
        <p:guide pos="4050"/>
        <p:guide orient="horz" pos="4183"/>
        <p:guide pos="7588"/>
        <p:guide pos="37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pPr/>
              <a:t>2017/12/20 Wednesday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pPr/>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2017/12/20 Wednesday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4032" algn="l" rtl="0" eaLnBrk="0" fontAlgn="base" hangingPunct="0">
      <a:spcBef>
        <a:spcPct val="30000"/>
      </a:spcBef>
      <a:spcAft>
        <a:spcPct val="0"/>
      </a:spcAft>
      <a:defRPr sz="900" kern="1200">
        <a:solidFill>
          <a:schemeClr val="tx1"/>
        </a:solidFill>
        <a:latin typeface="+mn-lt"/>
        <a:ea typeface="+mn-ea"/>
        <a:cs typeface="+mn-cs"/>
      </a:defRPr>
    </a:lvl2pPr>
    <a:lvl3pPr marL="649193" algn="l" rtl="0" eaLnBrk="0" fontAlgn="base" hangingPunct="0">
      <a:spcBef>
        <a:spcPct val="30000"/>
      </a:spcBef>
      <a:spcAft>
        <a:spcPct val="0"/>
      </a:spcAft>
      <a:defRPr sz="900" kern="1200">
        <a:solidFill>
          <a:schemeClr val="tx1"/>
        </a:solidFill>
        <a:latin typeface="+mn-lt"/>
        <a:ea typeface="+mn-ea"/>
        <a:cs typeface="+mn-cs"/>
      </a:defRPr>
    </a:lvl3pPr>
    <a:lvl4pPr marL="974353" algn="l" rtl="0" eaLnBrk="0" fontAlgn="base" hangingPunct="0">
      <a:spcBef>
        <a:spcPct val="30000"/>
      </a:spcBef>
      <a:spcAft>
        <a:spcPct val="0"/>
      </a:spcAft>
      <a:defRPr sz="900" kern="1200">
        <a:solidFill>
          <a:schemeClr val="tx1"/>
        </a:solidFill>
        <a:latin typeface="+mn-lt"/>
        <a:ea typeface="+mn-ea"/>
        <a:cs typeface="+mn-cs"/>
      </a:defRPr>
    </a:lvl4pPr>
    <a:lvl5pPr marL="1299514" algn="l" rtl="0" eaLnBrk="0" fontAlgn="base" hangingPunct="0">
      <a:spcBef>
        <a:spcPct val="30000"/>
      </a:spcBef>
      <a:spcAft>
        <a:spcPct val="0"/>
      </a:spcAft>
      <a:defRPr sz="900" kern="1200">
        <a:solidFill>
          <a:schemeClr val="tx1"/>
        </a:solidFill>
        <a:latin typeface="+mn-lt"/>
        <a:ea typeface="+mn-ea"/>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211981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B963944-84AD-4C31-99FF-18D9B5868545}" type="slidenum">
              <a:rPr lang="zh-CN" altLang="en-US" smtClean="0"/>
              <a:pPr/>
              <a:t>11</a:t>
            </a:fld>
            <a:endParaRPr lang="zh-CN" altLang="en-US"/>
          </a:p>
        </p:txBody>
      </p:sp>
    </p:spTree>
    <p:extLst>
      <p:ext uri="{BB962C8B-B14F-4D97-AF65-F5344CB8AC3E}">
        <p14:creationId xmlns:p14="http://schemas.microsoft.com/office/powerpoint/2010/main" val="1189784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pPr/>
              <a:t>12</a:t>
            </a:fld>
            <a:endParaRPr lang="zh-CN" altLang="en-US"/>
          </a:p>
        </p:txBody>
      </p:sp>
    </p:spTree>
    <p:extLst>
      <p:ext uri="{BB962C8B-B14F-4D97-AF65-F5344CB8AC3E}">
        <p14:creationId xmlns:p14="http://schemas.microsoft.com/office/powerpoint/2010/main" val="539158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13</a:t>
            </a:fld>
            <a:endParaRPr lang="zh-CN" altLang="en-US"/>
          </a:p>
        </p:txBody>
      </p:sp>
    </p:spTree>
    <p:extLst>
      <p:ext uri="{BB962C8B-B14F-4D97-AF65-F5344CB8AC3E}">
        <p14:creationId xmlns:p14="http://schemas.microsoft.com/office/powerpoint/2010/main" val="728881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14</a:t>
            </a:fld>
            <a:endParaRPr lang="zh-CN" altLang="en-US"/>
          </a:p>
        </p:txBody>
      </p:sp>
    </p:spTree>
    <p:extLst>
      <p:ext uri="{BB962C8B-B14F-4D97-AF65-F5344CB8AC3E}">
        <p14:creationId xmlns:p14="http://schemas.microsoft.com/office/powerpoint/2010/main" val="707859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15</a:t>
            </a:fld>
            <a:endParaRPr lang="zh-CN" altLang="en-US"/>
          </a:p>
        </p:txBody>
      </p:sp>
    </p:spTree>
    <p:extLst>
      <p:ext uri="{BB962C8B-B14F-4D97-AF65-F5344CB8AC3E}">
        <p14:creationId xmlns:p14="http://schemas.microsoft.com/office/powerpoint/2010/main" val="2741227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1836A0-1CE6-43E0-9ACD-0351418F1B7A}" type="slidenum">
              <a:rPr lang="zh-CN" altLang="en-US" smtClean="0"/>
              <a:pPr/>
              <a:t>17</a:t>
            </a:fld>
            <a:endParaRPr lang="zh-CN" altLang="en-US"/>
          </a:p>
        </p:txBody>
      </p:sp>
    </p:spTree>
    <p:extLst>
      <p:ext uri="{BB962C8B-B14F-4D97-AF65-F5344CB8AC3E}">
        <p14:creationId xmlns:p14="http://schemas.microsoft.com/office/powerpoint/2010/main" val="12272632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19</a:t>
            </a:fld>
            <a:endParaRPr lang="zh-CN" altLang="en-US"/>
          </a:p>
        </p:txBody>
      </p:sp>
    </p:spTree>
    <p:extLst>
      <p:ext uri="{BB962C8B-B14F-4D97-AF65-F5344CB8AC3E}">
        <p14:creationId xmlns:p14="http://schemas.microsoft.com/office/powerpoint/2010/main" val="728881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20</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5813090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2414606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28295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3211981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728881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pPr/>
              <a:t>4</a:t>
            </a:fld>
            <a:endParaRPr lang="zh-CN" altLang="en-US"/>
          </a:p>
        </p:txBody>
      </p:sp>
    </p:spTree>
    <p:extLst>
      <p:ext uri="{BB962C8B-B14F-4D97-AF65-F5344CB8AC3E}">
        <p14:creationId xmlns:p14="http://schemas.microsoft.com/office/powerpoint/2010/main" val="4151120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42692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952874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8</a:t>
            </a:fld>
            <a:endParaRPr lang="zh-CN" altLang="en-US"/>
          </a:p>
        </p:txBody>
      </p:sp>
    </p:spTree>
    <p:extLst>
      <p:ext uri="{BB962C8B-B14F-4D97-AF65-F5344CB8AC3E}">
        <p14:creationId xmlns:p14="http://schemas.microsoft.com/office/powerpoint/2010/main" val="728881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9</a:t>
            </a:fld>
            <a:endParaRPr lang="zh-CN" altLang="en-US"/>
          </a:p>
        </p:txBody>
      </p:sp>
    </p:spTree>
    <p:extLst>
      <p:ext uri="{BB962C8B-B14F-4D97-AF65-F5344CB8AC3E}">
        <p14:creationId xmlns:p14="http://schemas.microsoft.com/office/powerpoint/2010/main" val="1301055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819F8-A4CB-48C2-AA45-0E4078537C1C}" type="slidenum">
              <a:rPr lang="zh-CN" altLang="en-US" smtClean="0"/>
              <a:pPr/>
              <a:t>10</a:t>
            </a:fld>
            <a:endParaRPr lang="zh-CN" altLang="en-US"/>
          </a:p>
        </p:txBody>
      </p:sp>
    </p:spTree>
    <p:extLst>
      <p:ext uri="{BB962C8B-B14F-4D97-AF65-F5344CB8AC3E}">
        <p14:creationId xmlns:p14="http://schemas.microsoft.com/office/powerpoint/2010/main" val="3416708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文本框 37"/>
          <p:cNvSpPr txBox="1"/>
          <p:nvPr userDrawn="1"/>
        </p:nvSpPr>
        <p:spPr>
          <a:xfrm>
            <a:off x="396330" y="2682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 name="文本框 38"/>
          <p:cNvSpPr txBox="1"/>
          <p:nvPr userDrawn="1"/>
        </p:nvSpPr>
        <p:spPr>
          <a:xfrm>
            <a:off x="396330" y="484312"/>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
        <p:nvSpPr>
          <p:cNvPr id="4" name="矩形 3"/>
          <p:cNvSpPr/>
          <p:nvPr userDrawn="1"/>
        </p:nvSpPr>
        <p:spPr>
          <a:xfrm>
            <a:off x="0" y="196280"/>
            <a:ext cx="180306"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06381876"/>
      </p:ext>
    </p:extLst>
  </p:cSld>
  <p:clrMapOvr>
    <a:masterClrMapping/>
  </p:clrMapOvr>
  <p:transition spd="med" advClick="0" advTm="0">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59" y="257176"/>
            <a:ext cx="1138979" cy="269309"/>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年度工作概述</a:t>
            </a:r>
          </a:p>
        </p:txBody>
      </p:sp>
      <p:sp>
        <p:nvSpPr>
          <p:cNvPr id="4" name="文本框 33"/>
          <p:cNvSpPr txBox="1"/>
          <p:nvPr userDrawn="1"/>
        </p:nvSpPr>
        <p:spPr>
          <a:xfrm>
            <a:off x="265159" y="465139"/>
            <a:ext cx="1196489"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Annual work summary</a:t>
            </a:r>
            <a:endParaRPr lang="zh-CN" altLang="en-US" sz="900" dirty="0">
              <a:solidFill>
                <a:schemeClr val="tx1">
                  <a:lumMod val="50000"/>
                  <a:lumOff val="50000"/>
                </a:schemeClr>
              </a:solidFill>
              <a:cs typeface="+mn-ea"/>
              <a:sym typeface="+mn-lt"/>
            </a:endParaRPr>
          </a:p>
        </p:txBody>
      </p:sp>
      <p:sp>
        <p:nvSpPr>
          <p:cNvPr id="5" name="矩形 4"/>
          <p:cNvSpPr/>
          <p:nvPr userDrawn="1"/>
        </p:nvSpPr>
        <p:spPr>
          <a:xfrm>
            <a:off x="0" y="257176"/>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2017/12/20 Wednesday</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transition spd="med" advClick="0" advTm="0">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3" name="文本框 32"/>
          <p:cNvSpPr txBox="1"/>
          <p:nvPr userDrawn="1"/>
        </p:nvSpPr>
        <p:spPr>
          <a:xfrm>
            <a:off x="265159" y="257176"/>
            <a:ext cx="1138979" cy="269309"/>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工作完成情况</a:t>
            </a:r>
          </a:p>
        </p:txBody>
      </p:sp>
      <p:sp>
        <p:nvSpPr>
          <p:cNvPr id="4" name="文本框 33"/>
          <p:cNvSpPr txBox="1"/>
          <p:nvPr userDrawn="1"/>
        </p:nvSpPr>
        <p:spPr>
          <a:xfrm>
            <a:off x="265159" y="465139"/>
            <a:ext cx="858256"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Job completion</a:t>
            </a:r>
            <a:endParaRPr lang="zh-CN" altLang="en-US" sz="900" dirty="0">
              <a:solidFill>
                <a:schemeClr val="tx1">
                  <a:lumMod val="50000"/>
                  <a:lumOff val="50000"/>
                </a:schemeClr>
              </a:solidFill>
              <a:cs typeface="+mn-ea"/>
              <a:sym typeface="+mn-lt"/>
            </a:endParaRPr>
          </a:p>
        </p:txBody>
      </p:sp>
      <p:sp>
        <p:nvSpPr>
          <p:cNvPr id="5" name="矩形 4"/>
          <p:cNvSpPr/>
          <p:nvPr userDrawn="1"/>
        </p:nvSpPr>
        <p:spPr>
          <a:xfrm>
            <a:off x="0" y="257176"/>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2017/12/20 Wednesday</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transition spd="med" advClick="0" advTm="0">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3" name="文本框 32"/>
          <p:cNvSpPr txBox="1"/>
          <p:nvPr userDrawn="1"/>
        </p:nvSpPr>
        <p:spPr>
          <a:xfrm>
            <a:off x="265159" y="257176"/>
            <a:ext cx="1138979" cy="269309"/>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成功项目展示</a:t>
            </a:r>
          </a:p>
        </p:txBody>
      </p:sp>
      <p:sp>
        <p:nvSpPr>
          <p:cNvPr id="4" name="文本框 33"/>
          <p:cNvSpPr txBox="1"/>
          <p:nvPr userDrawn="1"/>
        </p:nvSpPr>
        <p:spPr>
          <a:xfrm>
            <a:off x="265159" y="465139"/>
            <a:ext cx="1606858"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Successful project presentation</a:t>
            </a:r>
            <a:endParaRPr lang="zh-CN" altLang="en-US" sz="900" dirty="0">
              <a:solidFill>
                <a:schemeClr val="tx1">
                  <a:lumMod val="50000"/>
                  <a:lumOff val="50000"/>
                </a:schemeClr>
              </a:solidFill>
              <a:cs typeface="+mn-ea"/>
              <a:sym typeface="+mn-lt"/>
            </a:endParaRPr>
          </a:p>
        </p:txBody>
      </p:sp>
      <p:sp>
        <p:nvSpPr>
          <p:cNvPr id="5" name="矩形 4"/>
          <p:cNvSpPr/>
          <p:nvPr userDrawn="1"/>
        </p:nvSpPr>
        <p:spPr>
          <a:xfrm>
            <a:off x="0" y="257176"/>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2017/12/20 Wednesday</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transition spd="med" advClick="0" advTm="0">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3" name="文本框 32"/>
          <p:cNvSpPr txBox="1"/>
          <p:nvPr userDrawn="1"/>
        </p:nvSpPr>
        <p:spPr>
          <a:xfrm>
            <a:off x="265159" y="257176"/>
            <a:ext cx="1138979" cy="269309"/>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明年工作计划</a:t>
            </a:r>
          </a:p>
        </p:txBody>
      </p:sp>
      <p:sp>
        <p:nvSpPr>
          <p:cNvPr id="4" name="文本框 33"/>
          <p:cNvSpPr txBox="1"/>
          <p:nvPr userDrawn="1"/>
        </p:nvSpPr>
        <p:spPr>
          <a:xfrm>
            <a:off x="265159" y="465139"/>
            <a:ext cx="1209313"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Work plan for next yea</a:t>
            </a:r>
            <a:endParaRPr lang="zh-CN" altLang="en-US" sz="900" dirty="0">
              <a:solidFill>
                <a:schemeClr val="tx1">
                  <a:lumMod val="50000"/>
                  <a:lumOff val="50000"/>
                </a:schemeClr>
              </a:solidFill>
              <a:cs typeface="+mn-ea"/>
              <a:sym typeface="+mn-lt"/>
            </a:endParaRPr>
          </a:p>
        </p:txBody>
      </p:sp>
      <p:sp>
        <p:nvSpPr>
          <p:cNvPr id="5" name="矩形 4"/>
          <p:cNvSpPr/>
          <p:nvPr userDrawn="1"/>
        </p:nvSpPr>
        <p:spPr>
          <a:xfrm>
            <a:off x="0" y="257176"/>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2017/12/20 Wednesday</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transition spd="med" advClick="0" advTm="0">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3697747"/>
      </p:ext>
    </p:extLst>
  </p:cSld>
  <p:clrMapOvr>
    <a:masterClrMapping/>
  </p:clrMapOvr>
  <p:transition spd="med" advClick="0" advTm="0">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6981" y="205683"/>
            <a:ext cx="8231627" cy="857515"/>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6981" y="1200823"/>
            <a:ext cx="8231627" cy="33952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2017/12/20 Wednesday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1933288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a:t>单击此处编辑母版标题样式</a:t>
            </a:r>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defRPr>
            </a:lvl1pPr>
          </a:lstStyle>
          <a:p>
            <a:fld id="{43A93E93-166D-47F5-9EF1-ACEABE24AEEA}" type="datetimeFigureOut">
              <a:rPr lang="zh-CN" altLang="en-US" smtClean="0"/>
              <a:pPr/>
              <a:t>2017/12/20 Wednesday</a:t>
            </a:fld>
            <a:endParaRPr lang="zh-CN" altLang="en-US"/>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defRPr>
            </a:lvl1pPr>
          </a:lstStyle>
          <a:p>
            <a:fld id="{118D5ACA-62CA-46DB-AD6B-12EDD6D51A23}" type="slidenum">
              <a:rPr lang="zh-CN" altLang="en-US" smtClean="0"/>
              <a:pPr/>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8" r:id="rId1"/>
    <p:sldLayoutId id="2147483983" r:id="rId2"/>
    <p:sldLayoutId id="2147483984" r:id="rId3"/>
    <p:sldLayoutId id="2147483985" r:id="rId4"/>
    <p:sldLayoutId id="2147483986" r:id="rId5"/>
    <p:sldLayoutId id="2147483979" r:id="rId6"/>
    <p:sldLayoutId id="2147483980" r:id="rId7"/>
    <p:sldLayoutId id="2147483981" r:id="rId8"/>
  </p:sldLayoutIdLst>
  <p:transition spd="med" advClick="0" advTm="0">
    <p:push dir="r"/>
  </p:transition>
  <p:txStyles>
    <p:titleStyle>
      <a:lvl1pPr algn="l" defTabSz="650321" rtl="0" eaLnBrk="1" latinLnBrk="0" hangingPunct="1">
        <a:lnSpc>
          <a:spcPct val="90000"/>
        </a:lnSpc>
        <a:spcBef>
          <a:spcPct val="0"/>
        </a:spcBef>
        <a:buNone/>
        <a:defRPr sz="3100" kern="1200">
          <a:solidFill>
            <a:schemeClr val="tx1"/>
          </a:solidFill>
          <a:latin typeface="+mj-lt"/>
          <a:ea typeface="+mj-ea"/>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mn-ea"/>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mn-ea"/>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mn-ea"/>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audio" Target="file:///E:\&#21253;&#22270;&#35774;&#35745;\PPT&#37197;&#20048;\&#31185;&#25216;&#24863;&#12289;&#21160;&#24863;&#37197;&#20048;\William%20Joseph%20-%20Radioactive.mp3"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12.xml"/><Relationship Id="rId4"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16.xml"/><Relationship Id="rId4"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2.xml"/><Relationship Id="rId5" Type="http://schemas.openxmlformats.org/officeDocument/2006/relationships/tags" Target="../tags/tag6.xml"/><Relationship Id="rId10" Type="http://schemas.openxmlformats.org/officeDocument/2006/relationships/slideLayout" Target="../slideLayouts/slideLayout6.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notesSlide" Target="../notesSlides/notesSlide3.xml"/><Relationship Id="rId4"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notesSlide" Target="../notesSlides/notesSlide7.xml"/><Relationship Id="rId4"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原创设计师QQ598969553      _5"/>
          <p:cNvSpPr>
            <a:spLocks noChangeArrowheads="1"/>
          </p:cNvSpPr>
          <p:nvPr/>
        </p:nvSpPr>
        <p:spPr bwMode="auto">
          <a:xfrm>
            <a:off x="2844099" y="2054859"/>
            <a:ext cx="39097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defRPr/>
            </a:pPr>
            <a:r>
              <a:rPr lang="zh-CN" altLang="en-US" sz="3600" dirty="0">
                <a:solidFill>
                  <a:schemeClr val="tx1">
                    <a:lumMod val="75000"/>
                    <a:lumOff val="25000"/>
                  </a:schemeClr>
                </a:solidFill>
                <a:latin typeface="Impact" pitchFamily="34" charset="0"/>
                <a:ea typeface="微软雅黑" pitchFamily="34" charset="-122"/>
                <a:cs typeface="宋体" pitchFamily="2" charset="-122"/>
              </a:rPr>
              <a:t>欧美商务风</a:t>
            </a:r>
            <a:r>
              <a:rPr lang="en-US" altLang="zh-CN" sz="3600" dirty="0">
                <a:solidFill>
                  <a:schemeClr val="accent2"/>
                </a:solidFill>
                <a:latin typeface="Impact" pitchFamily="34" charset="0"/>
                <a:ea typeface="微软雅黑" pitchFamily="34" charset="-122"/>
                <a:cs typeface="宋体" pitchFamily="2" charset="-122"/>
              </a:rPr>
              <a:t>PPT</a:t>
            </a:r>
            <a:r>
              <a:rPr lang="zh-CN" altLang="en-US" sz="3600" dirty="0">
                <a:solidFill>
                  <a:schemeClr val="tx1">
                    <a:lumMod val="75000"/>
                    <a:lumOff val="25000"/>
                  </a:schemeClr>
                </a:solidFill>
                <a:latin typeface="Impact" pitchFamily="34" charset="0"/>
                <a:ea typeface="微软雅黑" pitchFamily="34" charset="-122"/>
                <a:cs typeface="宋体" pitchFamily="2" charset="-122"/>
              </a:rPr>
              <a:t>模板</a:t>
            </a:r>
            <a:endParaRPr lang="en-US" altLang="zh-CN" sz="3600" dirty="0">
              <a:solidFill>
                <a:schemeClr val="tx1">
                  <a:lumMod val="75000"/>
                  <a:lumOff val="25000"/>
                </a:schemeClr>
              </a:solidFill>
              <a:latin typeface="Impact" pitchFamily="34" charset="0"/>
              <a:ea typeface="微软雅黑" pitchFamily="34" charset="-122"/>
              <a:cs typeface="宋体" pitchFamily="2" charset="-122"/>
            </a:endParaRPr>
          </a:p>
        </p:txBody>
      </p:sp>
      <p:sp>
        <p:nvSpPr>
          <p:cNvPr id="17" name="原创设计师QQ598969553      _6"/>
          <p:cNvSpPr>
            <a:spLocks noChangeArrowheads="1"/>
          </p:cNvSpPr>
          <p:nvPr/>
        </p:nvSpPr>
        <p:spPr bwMode="auto">
          <a:xfrm>
            <a:off x="2772594" y="2637652"/>
            <a:ext cx="4034538" cy="246138"/>
          </a:xfrm>
          <a:prstGeom prst="rect">
            <a:avLst/>
          </a:prstGeom>
          <a:noFill/>
          <a:ln w="9525">
            <a:noFill/>
            <a:miter lim="800000"/>
            <a:headEnd/>
            <a:tailEnd/>
          </a:ln>
        </p:spPr>
        <p:txBody>
          <a:bodyPr lIns="0" tIns="0" rIns="0" bIns="0">
            <a:spAutoFit/>
          </a:bodyPr>
          <a:lstStyle/>
          <a:p>
            <a:pPr algn="ctr">
              <a:buFont typeface="Arial" charset="0"/>
              <a:buNone/>
            </a:pPr>
            <a:r>
              <a:rPr lang="en-US" altLang="zh-CN" sz="800" dirty="0">
                <a:solidFill>
                  <a:srgbClr val="53585E"/>
                </a:solidFill>
                <a:latin typeface="Arial" charset="0"/>
                <a:cs typeface="Arial" charset="0"/>
              </a:rPr>
              <a:t>We have many PowerPoint </a:t>
            </a:r>
            <a:r>
              <a:rPr lang="zh-CN" altLang="en-US" sz="800" dirty="0">
                <a:solidFill>
                  <a:srgbClr val="53585E"/>
                </a:solidFill>
                <a:latin typeface="Arial" charset="0"/>
                <a:cs typeface="Arial" charset="0"/>
              </a:rPr>
              <a:t>templates</a:t>
            </a:r>
            <a:r>
              <a:rPr lang="en-US" altLang="zh-CN" sz="800" dirty="0">
                <a:solidFill>
                  <a:srgbClr val="53585E"/>
                </a:solidFill>
                <a:latin typeface="Arial" charset="0"/>
                <a:cs typeface="Arial" charset="0"/>
              </a:rPr>
              <a:t> that has been specifically designed to help anyone that is stepping into the world of PowerPoint for the very first time.</a:t>
            </a:r>
            <a:endParaRPr lang="zh-CN" altLang="en-US" sz="800" dirty="0">
              <a:solidFill>
                <a:srgbClr val="53585E"/>
              </a:solidFill>
              <a:latin typeface="Arial" charset="0"/>
              <a:cs typeface="Arial" charset="0"/>
            </a:endParaRPr>
          </a:p>
        </p:txBody>
      </p:sp>
      <p:sp>
        <p:nvSpPr>
          <p:cNvPr id="18" name="原创设计师QQ598969553      _7"/>
          <p:cNvSpPr>
            <a:spLocks noChangeShapeType="1"/>
          </p:cNvSpPr>
          <p:nvPr/>
        </p:nvSpPr>
        <p:spPr bwMode="auto">
          <a:xfrm>
            <a:off x="3491739" y="3082289"/>
            <a:ext cx="2953263" cy="0"/>
          </a:xfrm>
          <a:prstGeom prst="line">
            <a:avLst/>
          </a:prstGeom>
          <a:noFill/>
          <a:ln w="6350">
            <a:solidFill>
              <a:schemeClr val="tx1">
                <a:lumMod val="75000"/>
                <a:lumOff val="2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lstStyle/>
          <a:p>
            <a:pPr>
              <a:defRPr/>
            </a:pPr>
            <a:endParaRPr lang="zh-CN" altLang="en-US">
              <a:ln>
                <a:solidFill>
                  <a:schemeClr val="tx1">
                    <a:lumMod val="75000"/>
                    <a:lumOff val="25000"/>
                  </a:schemeClr>
                </a:solidFill>
              </a:ln>
              <a:solidFill>
                <a:srgbClr val="000000"/>
              </a:solidFill>
              <a:latin typeface="Arial" pitchFamily="34" charset="0"/>
            </a:endParaRPr>
          </a:p>
        </p:txBody>
      </p:sp>
      <p:sp>
        <p:nvSpPr>
          <p:cNvPr id="19" name="原创设计师QQ598969553      _8"/>
          <p:cNvSpPr>
            <a:spLocks noChangeArrowheads="1"/>
          </p:cNvSpPr>
          <p:nvPr/>
        </p:nvSpPr>
        <p:spPr bwMode="auto">
          <a:xfrm>
            <a:off x="3707763" y="3166452"/>
            <a:ext cx="2953263" cy="154036"/>
          </a:xfrm>
          <a:prstGeom prst="rect">
            <a:avLst/>
          </a:prstGeom>
          <a:noFill/>
          <a:ln w="9525">
            <a:noFill/>
            <a:miter lim="800000"/>
            <a:headEnd/>
            <a:tailEnd/>
          </a:ln>
        </p:spPr>
        <p:txBody>
          <a:bodyPr lIns="0" tIns="0" rIns="0" bIns="0">
            <a:spAutoFit/>
          </a:bodyPr>
          <a:lstStyle/>
          <a:p>
            <a:pPr>
              <a:buFont typeface="Arial" charset="0"/>
              <a:buNone/>
            </a:pPr>
            <a:r>
              <a:rPr lang="zh-CN" altLang="en-US" sz="1000" dirty="0">
                <a:solidFill>
                  <a:schemeClr val="accent1"/>
                </a:solidFill>
                <a:latin typeface="微软雅黑" pitchFamily="34" charset="-122"/>
                <a:ea typeface="微软雅黑" pitchFamily="34" charset="-122"/>
                <a:cs typeface="Arial" charset="0"/>
              </a:rPr>
              <a:t>●</a:t>
            </a:r>
            <a:r>
              <a:rPr lang="zh-CN" altLang="en-US" sz="1000" dirty="0">
                <a:solidFill>
                  <a:srgbClr val="53585E"/>
                </a:solidFill>
                <a:latin typeface="微软雅黑" pitchFamily="34" charset="-122"/>
                <a:ea typeface="微软雅黑" pitchFamily="34" charset="-122"/>
                <a:cs typeface="Arial" charset="0"/>
              </a:rPr>
              <a:t>企业推介 </a:t>
            </a:r>
            <a:r>
              <a:rPr lang="zh-CN" altLang="en-US" sz="1000" dirty="0">
                <a:solidFill>
                  <a:schemeClr val="accent1"/>
                </a:solidFill>
                <a:latin typeface="微软雅黑" pitchFamily="34" charset="-122"/>
                <a:ea typeface="微软雅黑" pitchFamily="34" charset="-122"/>
                <a:cs typeface="Arial" charset="0"/>
              </a:rPr>
              <a:t> ●</a:t>
            </a:r>
            <a:r>
              <a:rPr lang="zh-CN" altLang="en-US" sz="1000" dirty="0">
                <a:solidFill>
                  <a:srgbClr val="53585E"/>
                </a:solidFill>
                <a:latin typeface="微软雅黑" pitchFamily="34" charset="-122"/>
                <a:ea typeface="微软雅黑" pitchFamily="34" charset="-122"/>
                <a:cs typeface="Arial" charset="0"/>
              </a:rPr>
              <a:t>项目展示  </a:t>
            </a:r>
            <a:r>
              <a:rPr lang="zh-CN" altLang="en-US" sz="1000" dirty="0">
                <a:solidFill>
                  <a:schemeClr val="accent1"/>
                </a:solidFill>
                <a:latin typeface="微软雅黑" pitchFamily="34" charset="-122"/>
                <a:ea typeface="微软雅黑" pitchFamily="34" charset="-122"/>
                <a:cs typeface="Arial" charset="0"/>
              </a:rPr>
              <a:t>●</a:t>
            </a:r>
            <a:r>
              <a:rPr lang="zh-CN" altLang="en-US" sz="1000" dirty="0">
                <a:solidFill>
                  <a:srgbClr val="53585E"/>
                </a:solidFill>
                <a:latin typeface="微软雅黑" pitchFamily="34" charset="-122"/>
                <a:ea typeface="微软雅黑" pitchFamily="34" charset="-122"/>
                <a:cs typeface="Arial" charset="0"/>
              </a:rPr>
              <a:t>计划总结 </a:t>
            </a:r>
            <a:r>
              <a:rPr lang="zh-CN" altLang="en-US" sz="1000" dirty="0">
                <a:solidFill>
                  <a:schemeClr val="accent1"/>
                </a:solidFill>
                <a:latin typeface="微软雅黑" pitchFamily="34" charset="-122"/>
                <a:ea typeface="微软雅黑" pitchFamily="34" charset="-122"/>
                <a:cs typeface="Arial" charset="0"/>
              </a:rPr>
              <a:t> ●</a:t>
            </a:r>
            <a:r>
              <a:rPr lang="zh-CN" altLang="en-US" sz="1000" dirty="0">
                <a:solidFill>
                  <a:srgbClr val="53585E"/>
                </a:solidFill>
                <a:latin typeface="微软雅黑" pitchFamily="34" charset="-122"/>
                <a:ea typeface="微软雅黑" pitchFamily="34" charset="-122"/>
                <a:cs typeface="Arial" charset="0"/>
              </a:rPr>
              <a:t>商业融资 </a:t>
            </a:r>
          </a:p>
        </p:txBody>
      </p:sp>
      <p:sp>
        <p:nvSpPr>
          <p:cNvPr id="20" name="原创设计师QQ598969553      _12"/>
          <p:cNvSpPr>
            <a:spLocks noChangeArrowheads="1"/>
          </p:cNvSpPr>
          <p:nvPr/>
        </p:nvSpPr>
        <p:spPr bwMode="auto">
          <a:xfrm>
            <a:off x="3681926" y="1491124"/>
            <a:ext cx="1898980" cy="554208"/>
          </a:xfrm>
          <a:prstGeom prst="rect">
            <a:avLst/>
          </a:prstGeom>
          <a:noFill/>
          <a:ln w="9525">
            <a:noFill/>
            <a:miter lim="800000"/>
            <a:headEnd/>
            <a:tailEnd/>
          </a:ln>
        </p:spPr>
        <p:txBody>
          <a:bodyPr wrap="none" lIns="0" tIns="0" rIns="0" bIns="0">
            <a:spAutoFit/>
          </a:bodyPr>
          <a:lstStyle/>
          <a:p>
            <a:r>
              <a:rPr lang="en-US" altLang="zh-CN" sz="3600" dirty="0">
                <a:solidFill>
                  <a:schemeClr val="accent1"/>
                </a:solidFill>
                <a:latin typeface="Impact" pitchFamily="34" charset="0"/>
                <a:ea typeface="微软雅黑" pitchFamily="34" charset="-122"/>
                <a:cs typeface="宋体" charset="-122"/>
              </a:rPr>
              <a:t>YOURLOGO</a:t>
            </a:r>
          </a:p>
        </p:txBody>
      </p:sp>
      <p:sp>
        <p:nvSpPr>
          <p:cNvPr id="22" name="同心圆 21"/>
          <p:cNvSpPr/>
          <p:nvPr/>
        </p:nvSpPr>
        <p:spPr>
          <a:xfrm>
            <a:off x="-1115838" y="3436640"/>
            <a:ext cx="2736304" cy="273630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同心圆 22"/>
          <p:cNvSpPr/>
          <p:nvPr/>
        </p:nvSpPr>
        <p:spPr>
          <a:xfrm>
            <a:off x="7597130" y="196280"/>
            <a:ext cx="1935832" cy="193583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同心圆 23"/>
          <p:cNvSpPr/>
          <p:nvPr/>
        </p:nvSpPr>
        <p:spPr>
          <a:xfrm>
            <a:off x="7165082" y="2140496"/>
            <a:ext cx="1080120" cy="1080120"/>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同心圆 24"/>
          <p:cNvSpPr/>
          <p:nvPr/>
        </p:nvSpPr>
        <p:spPr>
          <a:xfrm>
            <a:off x="900386" y="2284512"/>
            <a:ext cx="1512168" cy="151216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6" name="William Joseph - Radioactive.mp3">
            <a:hlinkClick r:id="" action="ppaction://media"/>
          </p:cNvPr>
          <p:cNvPicPr>
            <a:picLocks noRot="1" noChangeAspect="1"/>
          </p:cNvPicPr>
          <p:nvPr>
            <a:audioFile r:link="rId1"/>
          </p:nvPr>
        </p:nvPicPr>
        <p:blipFill>
          <a:blip r:embed="rId4" cstate="print"/>
          <a:stretch>
            <a:fillRect/>
          </a:stretch>
        </p:blipFill>
        <p:spPr>
          <a:xfrm>
            <a:off x="-304800" y="124272"/>
            <a:ext cx="304800" cy="304800"/>
          </a:xfrm>
          <a:prstGeom prst="rect">
            <a:avLst/>
          </a:prstGeom>
        </p:spPr>
      </p:pic>
    </p:spTree>
    <p:extLst>
      <p:ext uri="{BB962C8B-B14F-4D97-AF65-F5344CB8AC3E}">
        <p14:creationId xmlns:p14="http://schemas.microsoft.com/office/powerpoint/2010/main" val="126661295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6"/>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56" presetClass="entr" presetSubtype="0" fill="hold" grpId="0" nodeType="afterEffect">
                                  <p:stCondLst>
                                    <p:cond delay="0"/>
                                  </p:stCondLst>
                                  <p:iterate type="lt">
                                    <p:tmPct val="6667"/>
                                  </p:iterate>
                                  <p:childTnLst>
                                    <p:set>
                                      <p:cBhvr>
                                        <p:cTn id="33" dur="1" fill="hold">
                                          <p:stCondLst>
                                            <p:cond delay="0"/>
                                          </p:stCondLst>
                                        </p:cTn>
                                        <p:tgtEl>
                                          <p:spTgt spid="16"/>
                                        </p:tgtEl>
                                        <p:attrNameLst>
                                          <p:attrName>style.visibility</p:attrName>
                                        </p:attrNameLst>
                                      </p:cBhvr>
                                      <p:to>
                                        <p:strVal val="visible"/>
                                      </p:to>
                                    </p:set>
                                    <p:anim by="(-#ppt_w*2)" calcmode="lin" valueType="num">
                                      <p:cBhvr rctx="PPT">
                                        <p:cTn id="34" dur="375" autoRev="1" fill="hold">
                                          <p:stCondLst>
                                            <p:cond delay="0"/>
                                          </p:stCondLst>
                                        </p:cTn>
                                        <p:tgtEl>
                                          <p:spTgt spid="16"/>
                                        </p:tgtEl>
                                        <p:attrNameLst>
                                          <p:attrName>ppt_w</p:attrName>
                                        </p:attrNameLst>
                                      </p:cBhvr>
                                    </p:anim>
                                    <p:anim by="(#ppt_w*0.50)" calcmode="lin" valueType="num">
                                      <p:cBhvr>
                                        <p:cTn id="35" dur="375" decel="50000" autoRev="1" fill="hold">
                                          <p:stCondLst>
                                            <p:cond delay="0"/>
                                          </p:stCondLst>
                                        </p:cTn>
                                        <p:tgtEl>
                                          <p:spTgt spid="16"/>
                                        </p:tgtEl>
                                        <p:attrNameLst>
                                          <p:attrName>ppt_x</p:attrName>
                                        </p:attrNameLst>
                                      </p:cBhvr>
                                    </p:anim>
                                    <p:anim from="(-#ppt_h/2)" to="(#ppt_y)" calcmode="lin" valueType="num">
                                      <p:cBhvr>
                                        <p:cTn id="36" dur="750" fill="hold">
                                          <p:stCondLst>
                                            <p:cond delay="0"/>
                                          </p:stCondLst>
                                        </p:cTn>
                                        <p:tgtEl>
                                          <p:spTgt spid="16"/>
                                        </p:tgtEl>
                                        <p:attrNameLst>
                                          <p:attrName>ppt_y</p:attrName>
                                        </p:attrNameLst>
                                      </p:cBhvr>
                                    </p:anim>
                                    <p:animRot by="21600000">
                                      <p:cBhvr>
                                        <p:cTn id="37" dur="750" fill="hold">
                                          <p:stCondLst>
                                            <p:cond delay="0"/>
                                          </p:stCondLst>
                                        </p:cTn>
                                        <p:tgtEl>
                                          <p:spTgt spid="16"/>
                                        </p:tgtEl>
                                        <p:attrNameLst>
                                          <p:attrName>r</p:attrName>
                                        </p:attrNameLst>
                                      </p:cBhvr>
                                    </p:animRot>
                                  </p:childTnLst>
                                </p:cTn>
                              </p:par>
                              <p:par>
                                <p:cTn id="38" presetID="42" presetClass="entr" presetSubtype="0" fill="hold" grpId="0" nodeType="withEffect">
                                  <p:stCondLst>
                                    <p:cond delay="22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750"/>
                                        <p:tgtEl>
                                          <p:spTgt spid="17"/>
                                        </p:tgtEl>
                                      </p:cBhvr>
                                    </p:animEffect>
                                    <p:anim calcmode="lin" valueType="num">
                                      <p:cBhvr>
                                        <p:cTn id="41" dur="750" fill="hold"/>
                                        <p:tgtEl>
                                          <p:spTgt spid="17"/>
                                        </p:tgtEl>
                                        <p:attrNameLst>
                                          <p:attrName>ppt_x</p:attrName>
                                        </p:attrNameLst>
                                      </p:cBhvr>
                                      <p:tavLst>
                                        <p:tav tm="0">
                                          <p:val>
                                            <p:strVal val="#ppt_x"/>
                                          </p:val>
                                        </p:tav>
                                        <p:tav tm="100000">
                                          <p:val>
                                            <p:strVal val="#ppt_x"/>
                                          </p:val>
                                        </p:tav>
                                      </p:tavLst>
                                    </p:anim>
                                    <p:anim calcmode="lin" valueType="num">
                                      <p:cBhvr>
                                        <p:cTn id="42" dur="750" fill="hold"/>
                                        <p:tgtEl>
                                          <p:spTgt spid="17"/>
                                        </p:tgtEl>
                                        <p:attrNameLst>
                                          <p:attrName>ppt_y</p:attrName>
                                        </p:attrNameLst>
                                      </p:cBhvr>
                                      <p:tavLst>
                                        <p:tav tm="0">
                                          <p:val>
                                            <p:strVal val="#ppt_y+.1"/>
                                          </p:val>
                                        </p:tav>
                                        <p:tav tm="100000">
                                          <p:val>
                                            <p:strVal val="#ppt_y"/>
                                          </p:val>
                                        </p:tav>
                                      </p:tavLst>
                                    </p:anim>
                                  </p:childTnLst>
                                </p:cTn>
                              </p:par>
                              <p:par>
                                <p:cTn id="43" presetID="22" presetClass="entr" presetSubtype="8" fill="hold" nodeType="withEffect">
                                  <p:stCondLst>
                                    <p:cond delay="300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par>
                                <p:cTn id="46" presetID="2" presetClass="entr" presetSubtype="4" fill="hold" grpId="0" nodeType="withEffect">
                                  <p:stCondLst>
                                    <p:cond delay="350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par>
                                <p:cTn id="50" presetID="56" presetClass="entr" presetSubtype="0" fill="hold" grpId="0" nodeType="withEffect">
                                  <p:stCondLst>
                                    <p:cond delay="1400"/>
                                  </p:stCondLst>
                                  <p:iterate type="lt">
                                    <p:tmPct val="6667"/>
                                  </p:iterate>
                                  <p:childTnLst>
                                    <p:set>
                                      <p:cBhvr>
                                        <p:cTn id="51" dur="1" fill="hold">
                                          <p:stCondLst>
                                            <p:cond delay="0"/>
                                          </p:stCondLst>
                                        </p:cTn>
                                        <p:tgtEl>
                                          <p:spTgt spid="20"/>
                                        </p:tgtEl>
                                        <p:attrNameLst>
                                          <p:attrName>style.visibility</p:attrName>
                                        </p:attrNameLst>
                                      </p:cBhvr>
                                      <p:to>
                                        <p:strVal val="visible"/>
                                      </p:to>
                                    </p:set>
                                    <p:anim by="(-#ppt_w*2)" calcmode="lin" valueType="num">
                                      <p:cBhvr rctx="PPT">
                                        <p:cTn id="52" dur="375" autoRev="1" fill="hold">
                                          <p:stCondLst>
                                            <p:cond delay="0"/>
                                          </p:stCondLst>
                                        </p:cTn>
                                        <p:tgtEl>
                                          <p:spTgt spid="20"/>
                                        </p:tgtEl>
                                        <p:attrNameLst>
                                          <p:attrName>ppt_w</p:attrName>
                                        </p:attrNameLst>
                                      </p:cBhvr>
                                    </p:anim>
                                    <p:anim by="(#ppt_w*0.50)" calcmode="lin" valueType="num">
                                      <p:cBhvr>
                                        <p:cTn id="53" dur="375" decel="50000" autoRev="1" fill="hold">
                                          <p:stCondLst>
                                            <p:cond delay="0"/>
                                          </p:stCondLst>
                                        </p:cTn>
                                        <p:tgtEl>
                                          <p:spTgt spid="20"/>
                                        </p:tgtEl>
                                        <p:attrNameLst>
                                          <p:attrName>ppt_x</p:attrName>
                                        </p:attrNameLst>
                                      </p:cBhvr>
                                    </p:anim>
                                    <p:anim from="(-#ppt_h/2)" to="(#ppt_y)" calcmode="lin" valueType="num">
                                      <p:cBhvr>
                                        <p:cTn id="54" dur="750" fill="hold">
                                          <p:stCondLst>
                                            <p:cond delay="0"/>
                                          </p:stCondLst>
                                        </p:cTn>
                                        <p:tgtEl>
                                          <p:spTgt spid="20"/>
                                        </p:tgtEl>
                                        <p:attrNameLst>
                                          <p:attrName>ppt_y</p:attrName>
                                        </p:attrNameLst>
                                      </p:cBhvr>
                                    </p:anim>
                                    <p:animRot by="21600000">
                                      <p:cBhvr>
                                        <p:cTn id="55" dur="75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56" repeatCount="indefinite" fill="hold" display="0">
                  <p:stCondLst>
                    <p:cond delay="indefinite"/>
                  </p:stCondLst>
                  <p:endCondLst>
                    <p:cond evt="onPrev" delay="0">
                      <p:tgtEl>
                        <p:sldTgt/>
                      </p:tgtEl>
                    </p:cond>
                    <p:cond evt="onStopAudio" delay="0">
                      <p:tgtEl>
                        <p:sldTgt/>
                      </p:tgtEl>
                    </p:cond>
                  </p:endCondLst>
                </p:cTn>
                <p:tgtEl>
                  <p:spTgt spid="26"/>
                </p:tgtEl>
              </p:cMediaNode>
            </p:audio>
          </p:childTnLst>
        </p:cTn>
      </p:par>
    </p:tnLst>
    <p:bldLst>
      <p:bldP spid="16" grpId="0"/>
      <p:bldP spid="17" grpId="0"/>
      <p:bldP spid="19" grpId="0"/>
      <p:bldP spid="20" grpId="0"/>
      <p:bldP spid="22" grpId="0" animBg="1"/>
      <p:bldP spid="23" grpId="0" animBg="1"/>
      <p:bldP spid="24" grpId="0" animBg="1"/>
      <p:bldP spid="2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
          <p:cNvGrpSpPr/>
          <p:nvPr/>
        </p:nvGrpSpPr>
        <p:grpSpPr>
          <a:xfrm>
            <a:off x="3608227" y="1226283"/>
            <a:ext cx="2155198" cy="3632798"/>
            <a:chOff x="4960262" y="1937581"/>
            <a:chExt cx="2620409" cy="4416361"/>
          </a:xfrm>
        </p:grpSpPr>
        <p:sp>
          <p:nvSpPr>
            <p:cNvPr id="12" name="Oval 5"/>
            <p:cNvSpPr>
              <a:spLocks noChangeArrowheads="1"/>
            </p:cNvSpPr>
            <p:nvPr/>
          </p:nvSpPr>
          <p:spPr bwMode="auto">
            <a:xfrm>
              <a:off x="4960262" y="2615001"/>
              <a:ext cx="533009" cy="531697"/>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Oval 6"/>
            <p:cNvSpPr>
              <a:spLocks noChangeArrowheads="1"/>
            </p:cNvSpPr>
            <p:nvPr/>
          </p:nvSpPr>
          <p:spPr bwMode="auto">
            <a:xfrm>
              <a:off x="5200510" y="2183081"/>
              <a:ext cx="727308" cy="72730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Oval 7"/>
            <p:cNvSpPr>
              <a:spLocks noChangeArrowheads="1"/>
            </p:cNvSpPr>
            <p:nvPr/>
          </p:nvSpPr>
          <p:spPr bwMode="auto">
            <a:xfrm>
              <a:off x="5691509" y="1937581"/>
              <a:ext cx="1098839" cy="1097526"/>
            </a:xfrm>
            <a:prstGeom prst="ellipse">
              <a:avLst/>
            </a:pr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val 8"/>
            <p:cNvSpPr>
              <a:spLocks noChangeArrowheads="1"/>
            </p:cNvSpPr>
            <p:nvPr/>
          </p:nvSpPr>
          <p:spPr bwMode="auto">
            <a:xfrm>
              <a:off x="6485771" y="2257912"/>
              <a:ext cx="817894" cy="8139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6" name="Oval 9"/>
            <p:cNvSpPr>
              <a:spLocks noChangeArrowheads="1"/>
            </p:cNvSpPr>
            <p:nvPr/>
          </p:nvSpPr>
          <p:spPr bwMode="auto">
            <a:xfrm>
              <a:off x="6672193" y="2730530"/>
              <a:ext cx="908478" cy="904540"/>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Oval 10"/>
            <p:cNvSpPr>
              <a:spLocks noChangeArrowheads="1"/>
            </p:cNvSpPr>
            <p:nvPr/>
          </p:nvSpPr>
          <p:spPr bwMode="auto">
            <a:xfrm>
              <a:off x="6485771" y="3467029"/>
              <a:ext cx="743062" cy="74306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Oval 11"/>
            <p:cNvSpPr>
              <a:spLocks noChangeArrowheads="1"/>
            </p:cNvSpPr>
            <p:nvPr/>
          </p:nvSpPr>
          <p:spPr bwMode="auto">
            <a:xfrm>
              <a:off x="6136558" y="3837247"/>
              <a:ext cx="569768" cy="571082"/>
            </a:xfrm>
            <a:prstGeom prst="ellipse">
              <a:avLst/>
            </a:pr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Oval 12"/>
            <p:cNvSpPr>
              <a:spLocks noChangeArrowheads="1"/>
            </p:cNvSpPr>
            <p:nvPr/>
          </p:nvSpPr>
          <p:spPr bwMode="auto">
            <a:xfrm>
              <a:off x="5788658" y="4122131"/>
              <a:ext cx="693174" cy="69711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Oval 13"/>
            <p:cNvSpPr>
              <a:spLocks noChangeArrowheads="1"/>
            </p:cNvSpPr>
            <p:nvPr/>
          </p:nvSpPr>
          <p:spPr bwMode="auto">
            <a:xfrm>
              <a:off x="5772904" y="4660391"/>
              <a:ext cx="531697" cy="534322"/>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Oval 14"/>
            <p:cNvSpPr>
              <a:spLocks noChangeArrowheads="1"/>
            </p:cNvSpPr>
            <p:nvPr/>
          </p:nvSpPr>
          <p:spPr bwMode="auto">
            <a:xfrm>
              <a:off x="5657375" y="5592500"/>
              <a:ext cx="762755" cy="76144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2" name="矩形 21"/>
            <p:cNvSpPr/>
            <p:nvPr/>
          </p:nvSpPr>
          <p:spPr>
            <a:xfrm>
              <a:off x="5129272" y="2382331"/>
              <a:ext cx="736439" cy="400110"/>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01</a:t>
              </a:r>
              <a:endParaRPr lang="zh-CN" altLang="en-US" sz="15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3" name="矩形 22"/>
            <p:cNvSpPr/>
            <p:nvPr/>
          </p:nvSpPr>
          <p:spPr>
            <a:xfrm>
              <a:off x="6489082" y="2424107"/>
              <a:ext cx="736439" cy="400110"/>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02</a:t>
              </a:r>
              <a:endParaRPr lang="zh-CN" altLang="en-US" sz="15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4" name="矩形 23"/>
            <p:cNvSpPr/>
            <p:nvPr/>
          </p:nvSpPr>
          <p:spPr>
            <a:xfrm>
              <a:off x="6526498" y="3646353"/>
              <a:ext cx="736439" cy="400110"/>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03</a:t>
              </a:r>
              <a:endParaRPr lang="zh-CN" altLang="en-US" sz="15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5" name="矩形 24"/>
            <p:cNvSpPr/>
            <p:nvPr/>
          </p:nvSpPr>
          <p:spPr>
            <a:xfrm>
              <a:off x="5752643" y="4280652"/>
              <a:ext cx="736439" cy="400110"/>
            </a:xfrm>
            <a:prstGeom prst="rect">
              <a:avLst/>
            </a:prstGeom>
            <a:ln>
              <a:noFill/>
            </a:ln>
          </p:spPr>
          <p:txBody>
            <a:bodyPr wrap="square">
              <a:spAutoFit/>
            </a:bodyPr>
            <a:lstStyle/>
            <a:p>
              <a:pPr algn="ctr"/>
              <a:r>
                <a:rPr lang="en-US" altLang="zh-CN" sz="1500" b="1" dirty="0">
                  <a:solidFill>
                    <a:schemeClr val="bg1"/>
                  </a:solidFill>
                  <a:latin typeface="Kartika" panose="02020503030404060203" pitchFamily="18" charset="0"/>
                  <a:ea typeface="微软雅黑" panose="020B0503020204020204" pitchFamily="34" charset="-122"/>
                  <a:cs typeface="Kartika" panose="02020503030404060203" pitchFamily="18" charset="0"/>
                </a:rPr>
                <a:t>04</a:t>
              </a:r>
              <a:endParaRPr lang="zh-CN" altLang="en-US" sz="15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sp>
        <p:nvSpPr>
          <p:cNvPr id="26" name="文本框 25"/>
          <p:cNvSpPr txBox="1"/>
          <p:nvPr/>
        </p:nvSpPr>
        <p:spPr>
          <a:xfrm>
            <a:off x="888883" y="1822758"/>
            <a:ext cx="1934199" cy="900524"/>
          </a:xfrm>
          <a:prstGeom prst="rect">
            <a:avLst/>
          </a:prstGeom>
          <a:noFill/>
          <a:effectLst/>
        </p:spPr>
        <p:txBody>
          <a:bodyPr wrap="none" lIns="68594" tIns="34297" rIns="68594" bIns="34297"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210003" y="3670662"/>
            <a:ext cx="1934199" cy="900524"/>
          </a:xfrm>
          <a:prstGeom prst="rect">
            <a:avLst/>
          </a:prstGeom>
          <a:noFill/>
          <a:effectLst/>
        </p:spPr>
        <p:txBody>
          <a:bodyPr wrap="none" lIns="68594" tIns="34297" rIns="68594" bIns="34297"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908244" y="3667457"/>
            <a:ext cx="1934199" cy="900524"/>
          </a:xfrm>
          <a:prstGeom prst="rect">
            <a:avLst/>
          </a:prstGeom>
          <a:noFill/>
          <a:effectLst/>
        </p:spPr>
        <p:txBody>
          <a:bodyPr wrap="none" lIns="68594" tIns="34297" rIns="68594" bIns="34297"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227481" y="1822758"/>
            <a:ext cx="1934199" cy="900524"/>
          </a:xfrm>
          <a:prstGeom prst="rect">
            <a:avLst/>
          </a:prstGeom>
          <a:noFill/>
          <a:effectLst/>
        </p:spPr>
        <p:txBody>
          <a:bodyPr wrap="none" lIns="68594" tIns="34297" rIns="68594" bIns="34297"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930551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2" presetClass="entr" presetSubtype="8" decel="3800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750" fill="hold"/>
                                        <p:tgtEl>
                                          <p:spTgt spid="26"/>
                                        </p:tgtEl>
                                        <p:attrNameLst>
                                          <p:attrName>ppt_x</p:attrName>
                                        </p:attrNameLst>
                                      </p:cBhvr>
                                      <p:tavLst>
                                        <p:tav tm="0">
                                          <p:val>
                                            <p:strVal val="0-#ppt_w/2"/>
                                          </p:val>
                                        </p:tav>
                                        <p:tav tm="100000">
                                          <p:val>
                                            <p:strVal val="#ppt_x"/>
                                          </p:val>
                                        </p:tav>
                                      </p:tavLst>
                                    </p:anim>
                                    <p:anim calcmode="lin" valueType="num">
                                      <p:cBhvr additive="base">
                                        <p:cTn id="14" dur="750" fill="hold"/>
                                        <p:tgtEl>
                                          <p:spTgt spid="26"/>
                                        </p:tgtEl>
                                        <p:attrNameLst>
                                          <p:attrName>ppt_y</p:attrName>
                                        </p:attrNameLst>
                                      </p:cBhvr>
                                      <p:tavLst>
                                        <p:tav tm="0">
                                          <p:val>
                                            <p:strVal val="#ppt_y"/>
                                          </p:val>
                                        </p:tav>
                                        <p:tav tm="100000">
                                          <p:val>
                                            <p:strVal val="#ppt_y"/>
                                          </p:val>
                                        </p:tav>
                                      </p:tavLst>
                                    </p:anim>
                                  </p:childTnLst>
                                </p:cTn>
                              </p:par>
                              <p:par>
                                <p:cTn id="15" presetID="2" presetClass="entr" presetSubtype="8" decel="38000" fill="hold" grpId="0" nodeType="withEffect">
                                  <p:stCondLst>
                                    <p:cond delay="25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750" fill="hold"/>
                                        <p:tgtEl>
                                          <p:spTgt spid="28"/>
                                        </p:tgtEl>
                                        <p:attrNameLst>
                                          <p:attrName>ppt_x</p:attrName>
                                        </p:attrNameLst>
                                      </p:cBhvr>
                                      <p:tavLst>
                                        <p:tav tm="0">
                                          <p:val>
                                            <p:strVal val="0-#ppt_w/2"/>
                                          </p:val>
                                        </p:tav>
                                        <p:tav tm="100000">
                                          <p:val>
                                            <p:strVal val="#ppt_x"/>
                                          </p:val>
                                        </p:tav>
                                      </p:tavLst>
                                    </p:anim>
                                    <p:anim calcmode="lin" valueType="num">
                                      <p:cBhvr additive="base">
                                        <p:cTn id="18" dur="75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2" decel="38000" fill="hold" grpId="0"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750" fill="hold"/>
                                        <p:tgtEl>
                                          <p:spTgt spid="29"/>
                                        </p:tgtEl>
                                        <p:attrNameLst>
                                          <p:attrName>ppt_x</p:attrName>
                                        </p:attrNameLst>
                                      </p:cBhvr>
                                      <p:tavLst>
                                        <p:tav tm="0">
                                          <p:val>
                                            <p:strVal val="1+#ppt_w/2"/>
                                          </p:val>
                                        </p:tav>
                                        <p:tav tm="100000">
                                          <p:val>
                                            <p:strVal val="#ppt_x"/>
                                          </p:val>
                                        </p:tav>
                                      </p:tavLst>
                                    </p:anim>
                                    <p:anim calcmode="lin" valueType="num">
                                      <p:cBhvr additive="base">
                                        <p:cTn id="22" dur="75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2" decel="38000" fill="hold" grpId="0" nodeType="withEffect">
                                  <p:stCondLst>
                                    <p:cond delay="7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750" fill="hold"/>
                                        <p:tgtEl>
                                          <p:spTgt spid="27"/>
                                        </p:tgtEl>
                                        <p:attrNameLst>
                                          <p:attrName>ppt_x</p:attrName>
                                        </p:attrNameLst>
                                      </p:cBhvr>
                                      <p:tavLst>
                                        <p:tav tm="0">
                                          <p:val>
                                            <p:strVal val="1+#ppt_w/2"/>
                                          </p:val>
                                        </p:tav>
                                        <p:tav tm="100000">
                                          <p:val>
                                            <p:strVal val="#ppt_x"/>
                                          </p:val>
                                        </p:tav>
                                      </p:tavLst>
                                    </p:anim>
                                    <p:anim calcmode="lin" valueType="num">
                                      <p:cBhvr additive="base">
                                        <p:cTn id="26" dur="7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9555" y="1038719"/>
            <a:ext cx="4865385" cy="3190010"/>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a:p>
        </p:txBody>
      </p:sp>
      <p:sp>
        <p:nvSpPr>
          <p:cNvPr id="12" name="圆角矩形 11"/>
          <p:cNvSpPr/>
          <p:nvPr/>
        </p:nvSpPr>
        <p:spPr>
          <a:xfrm>
            <a:off x="5342075" y="3816255"/>
            <a:ext cx="1643257" cy="484898"/>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sz="1400" dirty="0"/>
          </a:p>
        </p:txBody>
      </p:sp>
      <p:sp>
        <p:nvSpPr>
          <p:cNvPr id="13" name="圆角矩形 12"/>
          <p:cNvSpPr/>
          <p:nvPr/>
        </p:nvSpPr>
        <p:spPr>
          <a:xfrm>
            <a:off x="6985332" y="3816255"/>
            <a:ext cx="1981390" cy="484898"/>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sz="1400" dirty="0"/>
          </a:p>
        </p:txBody>
      </p:sp>
      <p:sp>
        <p:nvSpPr>
          <p:cNvPr id="14" name="矩形 13"/>
          <p:cNvSpPr/>
          <p:nvPr/>
        </p:nvSpPr>
        <p:spPr>
          <a:xfrm>
            <a:off x="5915900" y="3920162"/>
            <a:ext cx="667251" cy="284855"/>
          </a:xfrm>
          <a:prstGeom prst="rect">
            <a:avLst/>
          </a:prstGeom>
        </p:spPr>
        <p:txBody>
          <a:bodyPr wrap="square" lIns="65036" tIns="32518" rIns="65036" bIns="32518">
            <a:spAutoFit/>
          </a:bodyPr>
          <a:lstStyle/>
          <a:p>
            <a:r>
              <a:rPr lang="en-US" altLang="zh-CN" sz="1400" dirty="0">
                <a:solidFill>
                  <a:schemeClr val="bg1"/>
                </a:solidFill>
                <a:latin typeface="冬青黑体简体中文 W3" panose="020B0300000000000000" pitchFamily="34" charset="-122"/>
                <a:ea typeface="冬青黑体简体中文 W3" panose="020B0300000000000000" pitchFamily="34" charset="-122"/>
              </a:rPr>
              <a:t>20%</a:t>
            </a:r>
          </a:p>
        </p:txBody>
      </p:sp>
      <p:sp>
        <p:nvSpPr>
          <p:cNvPr id="15" name="矩形 14"/>
          <p:cNvSpPr/>
          <p:nvPr/>
        </p:nvSpPr>
        <p:spPr>
          <a:xfrm>
            <a:off x="7728411" y="3920162"/>
            <a:ext cx="666744" cy="284855"/>
          </a:xfrm>
          <a:prstGeom prst="rect">
            <a:avLst/>
          </a:prstGeom>
        </p:spPr>
        <p:txBody>
          <a:bodyPr wrap="square" lIns="65036" tIns="32518" rIns="65036" bIns="32518">
            <a:spAutoFit/>
          </a:bodyPr>
          <a:lstStyle/>
          <a:p>
            <a:r>
              <a:rPr lang="en-US" altLang="zh-CN" sz="1400" dirty="0">
                <a:solidFill>
                  <a:schemeClr val="bg1"/>
                </a:solidFill>
                <a:latin typeface="冬青黑体简体中文 W3" panose="020B0300000000000000" pitchFamily="34" charset="-122"/>
                <a:ea typeface="冬青黑体简体中文 W3" panose="020B0300000000000000" pitchFamily="34" charset="-122"/>
              </a:rPr>
              <a:t>80%</a:t>
            </a:r>
          </a:p>
        </p:txBody>
      </p:sp>
      <p:sp>
        <p:nvSpPr>
          <p:cNvPr id="16" name="Content Placeholder 2"/>
          <p:cNvSpPr txBox="1">
            <a:spLocks/>
          </p:cNvSpPr>
          <p:nvPr/>
        </p:nvSpPr>
        <p:spPr>
          <a:xfrm>
            <a:off x="5277855" y="1240712"/>
            <a:ext cx="1305296" cy="254489"/>
          </a:xfrm>
          <a:prstGeom prst="rect">
            <a:avLst/>
          </a:prstGeom>
        </p:spPr>
        <p:txBody>
          <a:bodyPr vert="horz" lIns="68589" tIns="34295" rIns="68589" bIns="3429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0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5277854" y="1458153"/>
            <a:ext cx="3236646" cy="539787"/>
          </a:xfrm>
          <a:prstGeom prst="rect">
            <a:avLst/>
          </a:prstGeom>
        </p:spPr>
        <p:txBody>
          <a:bodyPr vert="horz" lIns="68589" tIns="34295" rIns="68589" bIns="3429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6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5277854" y="2242967"/>
            <a:ext cx="3236646" cy="539787"/>
          </a:xfrm>
          <a:prstGeom prst="rect">
            <a:avLst/>
          </a:prstGeom>
        </p:spPr>
        <p:txBody>
          <a:bodyPr vert="horz" lIns="68589" tIns="34295" rIns="68589" bIns="3429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6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72296483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750"/>
                                        <p:tgtEl>
                                          <p:spTgt spid="16"/>
                                        </p:tgtEl>
                                      </p:cBhvr>
                                    </p:animEffect>
                                  </p:childTnLst>
                                </p:cTn>
                              </p:par>
                            </p:childTnLst>
                          </p:cTn>
                        </p:par>
                        <p:par>
                          <p:cTn id="14" fill="hold">
                            <p:stCondLst>
                              <p:cond delay="175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750"/>
                                        <p:tgtEl>
                                          <p:spTgt spid="17"/>
                                        </p:tgtEl>
                                      </p:cBhvr>
                                    </p:animEffect>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75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3091858" y="2494141"/>
            <a:ext cx="4309620" cy="638372"/>
            <a:chOff x="2822576" y="3382963"/>
            <a:chExt cx="5745163" cy="850900"/>
          </a:xfrm>
          <a:solidFill>
            <a:schemeClr val="accent1"/>
          </a:solidFill>
        </p:grpSpPr>
        <p:sp>
          <p:nvSpPr>
            <p:cNvPr id="10" name="Freeform 5"/>
            <p:cNvSpPr>
              <a:spLocks/>
            </p:cNvSpPr>
            <p:nvPr/>
          </p:nvSpPr>
          <p:spPr bwMode="auto">
            <a:xfrm>
              <a:off x="2951164" y="3709988"/>
              <a:ext cx="5616575" cy="230187"/>
            </a:xfrm>
            <a:custGeom>
              <a:avLst/>
              <a:gdLst>
                <a:gd name="T0" fmla="*/ 171 w 174"/>
                <a:gd name="T1" fmla="*/ 7 h 7"/>
                <a:gd name="T2" fmla="*/ 3 w 174"/>
                <a:gd name="T3" fmla="*/ 7 h 7"/>
                <a:gd name="T4" fmla="*/ 0 w 174"/>
                <a:gd name="T5" fmla="*/ 3 h 7"/>
                <a:gd name="T6" fmla="*/ 3 w 174"/>
                <a:gd name="T7" fmla="*/ 0 h 7"/>
                <a:gd name="T8" fmla="*/ 171 w 174"/>
                <a:gd name="T9" fmla="*/ 0 h 7"/>
                <a:gd name="T10" fmla="*/ 174 w 174"/>
                <a:gd name="T11" fmla="*/ 3 h 7"/>
                <a:gd name="T12" fmla="*/ 171 w 17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74" h="7">
                  <a:moveTo>
                    <a:pt x="171" y="7"/>
                  </a:moveTo>
                  <a:cubicBezTo>
                    <a:pt x="3" y="7"/>
                    <a:pt x="3" y="7"/>
                    <a:pt x="3" y="7"/>
                  </a:cubicBezTo>
                  <a:cubicBezTo>
                    <a:pt x="1" y="7"/>
                    <a:pt x="0" y="5"/>
                    <a:pt x="0" y="3"/>
                  </a:cubicBezTo>
                  <a:cubicBezTo>
                    <a:pt x="0" y="1"/>
                    <a:pt x="1" y="0"/>
                    <a:pt x="3" y="0"/>
                  </a:cubicBezTo>
                  <a:cubicBezTo>
                    <a:pt x="171" y="0"/>
                    <a:pt x="171" y="0"/>
                    <a:pt x="171" y="0"/>
                  </a:cubicBezTo>
                  <a:cubicBezTo>
                    <a:pt x="173" y="0"/>
                    <a:pt x="174" y="1"/>
                    <a:pt x="174" y="3"/>
                  </a:cubicBezTo>
                  <a:cubicBezTo>
                    <a:pt x="174" y="5"/>
                    <a:pt x="173" y="7"/>
                    <a:pt x="17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4"/>
            <p:cNvSpPr>
              <a:spLocks/>
            </p:cNvSpPr>
            <p:nvPr/>
          </p:nvSpPr>
          <p:spPr bwMode="auto">
            <a:xfrm>
              <a:off x="2822576" y="3382963"/>
              <a:ext cx="515938" cy="850900"/>
            </a:xfrm>
            <a:custGeom>
              <a:avLst/>
              <a:gdLst>
                <a:gd name="T0" fmla="*/ 13 w 16"/>
                <a:gd name="T1" fmla="*/ 26 h 26"/>
                <a:gd name="T2" fmla="*/ 11 w 16"/>
                <a:gd name="T3" fmla="*/ 25 h 26"/>
                <a:gd name="T4" fmla="*/ 1 w 16"/>
                <a:gd name="T5" fmla="*/ 16 h 26"/>
                <a:gd name="T6" fmla="*/ 1 w 16"/>
                <a:gd name="T7" fmla="*/ 11 h 26"/>
                <a:gd name="T8" fmla="*/ 11 w 16"/>
                <a:gd name="T9" fmla="*/ 2 h 26"/>
                <a:gd name="T10" fmla="*/ 15 w 16"/>
                <a:gd name="T11" fmla="*/ 2 h 26"/>
                <a:gd name="T12" fmla="*/ 15 w 16"/>
                <a:gd name="T13" fmla="*/ 6 h 26"/>
                <a:gd name="T14" fmla="*/ 8 w 16"/>
                <a:gd name="T15" fmla="*/ 13 h 26"/>
                <a:gd name="T16" fmla="*/ 15 w 16"/>
                <a:gd name="T17" fmla="*/ 21 h 26"/>
                <a:gd name="T18" fmla="*/ 15 w 16"/>
                <a:gd name="T19" fmla="*/ 25 h 26"/>
                <a:gd name="T20" fmla="*/ 13 w 1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6">
                  <a:moveTo>
                    <a:pt x="13" y="26"/>
                  </a:moveTo>
                  <a:cubicBezTo>
                    <a:pt x="12" y="26"/>
                    <a:pt x="11" y="26"/>
                    <a:pt x="11" y="25"/>
                  </a:cubicBezTo>
                  <a:cubicBezTo>
                    <a:pt x="1" y="16"/>
                    <a:pt x="1" y="16"/>
                    <a:pt x="1" y="16"/>
                  </a:cubicBezTo>
                  <a:cubicBezTo>
                    <a:pt x="0" y="14"/>
                    <a:pt x="0" y="12"/>
                    <a:pt x="1" y="11"/>
                  </a:cubicBezTo>
                  <a:cubicBezTo>
                    <a:pt x="11" y="2"/>
                    <a:pt x="11" y="2"/>
                    <a:pt x="11" y="2"/>
                  </a:cubicBezTo>
                  <a:cubicBezTo>
                    <a:pt x="12" y="0"/>
                    <a:pt x="14" y="0"/>
                    <a:pt x="15" y="2"/>
                  </a:cubicBezTo>
                  <a:cubicBezTo>
                    <a:pt x="16" y="3"/>
                    <a:pt x="16" y="5"/>
                    <a:pt x="15" y="6"/>
                  </a:cubicBezTo>
                  <a:cubicBezTo>
                    <a:pt x="8" y="13"/>
                    <a:pt x="8" y="13"/>
                    <a:pt x="8" y="13"/>
                  </a:cubicBezTo>
                  <a:cubicBezTo>
                    <a:pt x="15" y="21"/>
                    <a:pt x="15" y="21"/>
                    <a:pt x="15" y="21"/>
                  </a:cubicBezTo>
                  <a:cubicBezTo>
                    <a:pt x="16" y="22"/>
                    <a:pt x="16" y="24"/>
                    <a:pt x="15" y="25"/>
                  </a:cubicBezTo>
                  <a:cubicBezTo>
                    <a:pt x="14" y="26"/>
                    <a:pt x="14" y="26"/>
                    <a:pt x="1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11"/>
          <p:cNvGrpSpPr/>
          <p:nvPr/>
        </p:nvGrpSpPr>
        <p:grpSpPr>
          <a:xfrm>
            <a:off x="3987363" y="1954622"/>
            <a:ext cx="3511764" cy="957559"/>
            <a:chOff x="4016376" y="2663825"/>
            <a:chExt cx="4681538" cy="1276350"/>
          </a:xfrm>
          <a:solidFill>
            <a:schemeClr val="accent4"/>
          </a:solidFill>
        </p:grpSpPr>
        <p:sp>
          <p:nvSpPr>
            <p:cNvPr id="13" name="Freeform 6"/>
            <p:cNvSpPr>
              <a:spLocks/>
            </p:cNvSpPr>
            <p:nvPr/>
          </p:nvSpPr>
          <p:spPr bwMode="auto">
            <a:xfrm>
              <a:off x="4178301" y="2728913"/>
              <a:ext cx="4519613" cy="1211262"/>
            </a:xfrm>
            <a:custGeom>
              <a:avLst/>
              <a:gdLst>
                <a:gd name="T0" fmla="*/ 137 w 140"/>
                <a:gd name="T1" fmla="*/ 37 h 37"/>
                <a:gd name="T2" fmla="*/ 29 w 140"/>
                <a:gd name="T3" fmla="*/ 37 h 37"/>
                <a:gd name="T4" fmla="*/ 13 w 140"/>
                <a:gd name="T5" fmla="*/ 27 h 37"/>
                <a:gd name="T6" fmla="*/ 1 w 140"/>
                <a:gd name="T7" fmla="*/ 5 h 37"/>
                <a:gd name="T8" fmla="*/ 2 w 140"/>
                <a:gd name="T9" fmla="*/ 0 h 37"/>
                <a:gd name="T10" fmla="*/ 7 w 140"/>
                <a:gd name="T11" fmla="*/ 2 h 37"/>
                <a:gd name="T12" fmla="*/ 19 w 140"/>
                <a:gd name="T13" fmla="*/ 24 h 37"/>
                <a:gd name="T14" fmla="*/ 29 w 140"/>
                <a:gd name="T15" fmla="*/ 30 h 37"/>
                <a:gd name="T16" fmla="*/ 137 w 140"/>
                <a:gd name="T17" fmla="*/ 30 h 37"/>
                <a:gd name="T18" fmla="*/ 140 w 140"/>
                <a:gd name="T19" fmla="*/ 33 h 37"/>
                <a:gd name="T20" fmla="*/ 137 w 140"/>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 h="37">
                  <a:moveTo>
                    <a:pt x="137" y="37"/>
                  </a:moveTo>
                  <a:cubicBezTo>
                    <a:pt x="29" y="37"/>
                    <a:pt x="29" y="37"/>
                    <a:pt x="29" y="37"/>
                  </a:cubicBezTo>
                  <a:cubicBezTo>
                    <a:pt x="22" y="37"/>
                    <a:pt x="16" y="33"/>
                    <a:pt x="13" y="27"/>
                  </a:cubicBezTo>
                  <a:cubicBezTo>
                    <a:pt x="1" y="5"/>
                    <a:pt x="1" y="5"/>
                    <a:pt x="1" y="5"/>
                  </a:cubicBezTo>
                  <a:cubicBezTo>
                    <a:pt x="0" y="4"/>
                    <a:pt x="1" y="1"/>
                    <a:pt x="2" y="0"/>
                  </a:cubicBezTo>
                  <a:cubicBezTo>
                    <a:pt x="4" y="0"/>
                    <a:pt x="6" y="0"/>
                    <a:pt x="7" y="2"/>
                  </a:cubicBezTo>
                  <a:cubicBezTo>
                    <a:pt x="19" y="24"/>
                    <a:pt x="19" y="24"/>
                    <a:pt x="19" y="24"/>
                  </a:cubicBezTo>
                  <a:cubicBezTo>
                    <a:pt x="21" y="28"/>
                    <a:pt x="25" y="30"/>
                    <a:pt x="29" y="30"/>
                  </a:cubicBezTo>
                  <a:cubicBezTo>
                    <a:pt x="137" y="30"/>
                    <a:pt x="137" y="30"/>
                    <a:pt x="137" y="30"/>
                  </a:cubicBezTo>
                  <a:cubicBezTo>
                    <a:pt x="139" y="30"/>
                    <a:pt x="140" y="32"/>
                    <a:pt x="140" y="33"/>
                  </a:cubicBezTo>
                  <a:cubicBezTo>
                    <a:pt x="140" y="35"/>
                    <a:pt x="139" y="37"/>
                    <a:pt x="13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
            <p:cNvSpPr>
              <a:spLocks/>
            </p:cNvSpPr>
            <p:nvPr/>
          </p:nvSpPr>
          <p:spPr bwMode="auto">
            <a:xfrm>
              <a:off x="4016376" y="2663825"/>
              <a:ext cx="839788" cy="654050"/>
            </a:xfrm>
            <a:custGeom>
              <a:avLst/>
              <a:gdLst>
                <a:gd name="T0" fmla="*/ 3 w 26"/>
                <a:gd name="T1" fmla="*/ 20 h 20"/>
                <a:gd name="T2" fmla="*/ 2 w 26"/>
                <a:gd name="T3" fmla="*/ 20 h 20"/>
                <a:gd name="T4" fmla="*/ 1 w 26"/>
                <a:gd name="T5" fmla="*/ 16 h 20"/>
                <a:gd name="T6" fmla="*/ 6 w 26"/>
                <a:gd name="T7" fmla="*/ 2 h 20"/>
                <a:gd name="T8" fmla="*/ 10 w 26"/>
                <a:gd name="T9" fmla="*/ 0 h 20"/>
                <a:gd name="T10" fmla="*/ 24 w 26"/>
                <a:gd name="T11" fmla="*/ 5 h 20"/>
                <a:gd name="T12" fmla="*/ 25 w 26"/>
                <a:gd name="T13" fmla="*/ 9 h 20"/>
                <a:gd name="T14" fmla="*/ 22 w 26"/>
                <a:gd name="T15" fmla="*/ 11 h 20"/>
                <a:gd name="T16" fmla="*/ 10 w 26"/>
                <a:gd name="T17" fmla="*/ 7 h 20"/>
                <a:gd name="T18" fmla="*/ 6 w 26"/>
                <a:gd name="T19" fmla="*/ 18 h 20"/>
                <a:gd name="T20" fmla="*/ 3 w 26"/>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0">
                  <a:moveTo>
                    <a:pt x="3" y="20"/>
                  </a:moveTo>
                  <a:cubicBezTo>
                    <a:pt x="3" y="20"/>
                    <a:pt x="3" y="20"/>
                    <a:pt x="2" y="20"/>
                  </a:cubicBezTo>
                  <a:cubicBezTo>
                    <a:pt x="1" y="19"/>
                    <a:pt x="0" y="18"/>
                    <a:pt x="1" y="16"/>
                  </a:cubicBezTo>
                  <a:cubicBezTo>
                    <a:pt x="6" y="2"/>
                    <a:pt x="6" y="2"/>
                    <a:pt x="6" y="2"/>
                  </a:cubicBezTo>
                  <a:cubicBezTo>
                    <a:pt x="6" y="1"/>
                    <a:pt x="8" y="0"/>
                    <a:pt x="10" y="0"/>
                  </a:cubicBezTo>
                  <a:cubicBezTo>
                    <a:pt x="24" y="5"/>
                    <a:pt x="24" y="5"/>
                    <a:pt x="24" y="5"/>
                  </a:cubicBezTo>
                  <a:cubicBezTo>
                    <a:pt x="25" y="6"/>
                    <a:pt x="26" y="8"/>
                    <a:pt x="25" y="9"/>
                  </a:cubicBezTo>
                  <a:cubicBezTo>
                    <a:pt x="25" y="11"/>
                    <a:pt x="23" y="12"/>
                    <a:pt x="22" y="11"/>
                  </a:cubicBezTo>
                  <a:cubicBezTo>
                    <a:pt x="10" y="7"/>
                    <a:pt x="10" y="7"/>
                    <a:pt x="10" y="7"/>
                  </a:cubicBezTo>
                  <a:cubicBezTo>
                    <a:pt x="6" y="18"/>
                    <a:pt x="6" y="18"/>
                    <a:pt x="6" y="18"/>
                  </a:cubicBezTo>
                  <a:cubicBezTo>
                    <a:pt x="6" y="19"/>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14"/>
          <p:cNvGrpSpPr/>
          <p:nvPr/>
        </p:nvGrpSpPr>
        <p:grpSpPr>
          <a:xfrm>
            <a:off x="5125799" y="1610425"/>
            <a:ext cx="2420961" cy="1301755"/>
            <a:chOff x="5534026" y="2205038"/>
            <a:chExt cx="3227388" cy="1735137"/>
          </a:xfrm>
          <a:solidFill>
            <a:schemeClr val="accent2"/>
          </a:solidFill>
        </p:grpSpPr>
        <p:sp>
          <p:nvSpPr>
            <p:cNvPr id="16" name="Freeform 9"/>
            <p:cNvSpPr>
              <a:spLocks/>
            </p:cNvSpPr>
            <p:nvPr/>
          </p:nvSpPr>
          <p:spPr bwMode="auto">
            <a:xfrm>
              <a:off x="5695951" y="2271713"/>
              <a:ext cx="3065463" cy="1668462"/>
            </a:xfrm>
            <a:custGeom>
              <a:avLst/>
              <a:gdLst>
                <a:gd name="T0" fmla="*/ 92 w 95"/>
                <a:gd name="T1" fmla="*/ 51 h 51"/>
                <a:gd name="T2" fmla="*/ 36 w 95"/>
                <a:gd name="T3" fmla="*/ 51 h 51"/>
                <a:gd name="T4" fmla="*/ 20 w 95"/>
                <a:gd name="T5" fmla="*/ 41 h 51"/>
                <a:gd name="T6" fmla="*/ 1 w 95"/>
                <a:gd name="T7" fmla="*/ 6 h 51"/>
                <a:gd name="T8" fmla="*/ 2 w 95"/>
                <a:gd name="T9" fmla="*/ 1 h 51"/>
                <a:gd name="T10" fmla="*/ 7 w 95"/>
                <a:gd name="T11" fmla="*/ 3 h 51"/>
                <a:gd name="T12" fmla="*/ 26 w 95"/>
                <a:gd name="T13" fmla="*/ 38 h 51"/>
                <a:gd name="T14" fmla="*/ 36 w 95"/>
                <a:gd name="T15" fmla="*/ 44 h 51"/>
                <a:gd name="T16" fmla="*/ 92 w 95"/>
                <a:gd name="T17" fmla="*/ 44 h 51"/>
                <a:gd name="T18" fmla="*/ 95 w 95"/>
                <a:gd name="T19" fmla="*/ 47 h 51"/>
                <a:gd name="T20" fmla="*/ 92 w 95"/>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51">
                  <a:moveTo>
                    <a:pt x="92" y="51"/>
                  </a:moveTo>
                  <a:cubicBezTo>
                    <a:pt x="36" y="51"/>
                    <a:pt x="36" y="51"/>
                    <a:pt x="36" y="51"/>
                  </a:cubicBezTo>
                  <a:cubicBezTo>
                    <a:pt x="29" y="51"/>
                    <a:pt x="23" y="47"/>
                    <a:pt x="20" y="41"/>
                  </a:cubicBezTo>
                  <a:cubicBezTo>
                    <a:pt x="1" y="6"/>
                    <a:pt x="1" y="6"/>
                    <a:pt x="1" y="6"/>
                  </a:cubicBezTo>
                  <a:cubicBezTo>
                    <a:pt x="0" y="4"/>
                    <a:pt x="0" y="2"/>
                    <a:pt x="2" y="1"/>
                  </a:cubicBezTo>
                  <a:cubicBezTo>
                    <a:pt x="4" y="0"/>
                    <a:pt x="6" y="1"/>
                    <a:pt x="7" y="3"/>
                  </a:cubicBezTo>
                  <a:cubicBezTo>
                    <a:pt x="26" y="38"/>
                    <a:pt x="26" y="38"/>
                    <a:pt x="26" y="38"/>
                  </a:cubicBezTo>
                  <a:cubicBezTo>
                    <a:pt x="28" y="42"/>
                    <a:pt x="32" y="44"/>
                    <a:pt x="36" y="44"/>
                  </a:cubicBezTo>
                  <a:cubicBezTo>
                    <a:pt x="92" y="44"/>
                    <a:pt x="92" y="44"/>
                    <a:pt x="92" y="44"/>
                  </a:cubicBezTo>
                  <a:cubicBezTo>
                    <a:pt x="94" y="44"/>
                    <a:pt x="95" y="46"/>
                    <a:pt x="95" y="47"/>
                  </a:cubicBezTo>
                  <a:cubicBezTo>
                    <a:pt x="95" y="49"/>
                    <a:pt x="94" y="51"/>
                    <a:pt x="92"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0"/>
            <p:cNvSpPr>
              <a:spLocks/>
            </p:cNvSpPr>
            <p:nvPr/>
          </p:nvSpPr>
          <p:spPr bwMode="auto">
            <a:xfrm>
              <a:off x="5534026" y="2205038"/>
              <a:ext cx="806450" cy="687387"/>
            </a:xfrm>
            <a:custGeom>
              <a:avLst/>
              <a:gdLst>
                <a:gd name="T0" fmla="*/ 3 w 25"/>
                <a:gd name="T1" fmla="*/ 21 h 21"/>
                <a:gd name="T2" fmla="*/ 2 w 25"/>
                <a:gd name="T3" fmla="*/ 21 h 21"/>
                <a:gd name="T4" fmla="*/ 0 w 25"/>
                <a:gd name="T5" fmla="*/ 17 h 21"/>
                <a:gd name="T6" fmla="*/ 5 w 25"/>
                <a:gd name="T7" fmla="*/ 3 h 21"/>
                <a:gd name="T8" fmla="*/ 9 w 25"/>
                <a:gd name="T9" fmla="*/ 1 h 21"/>
                <a:gd name="T10" fmla="*/ 23 w 25"/>
                <a:gd name="T11" fmla="*/ 6 h 21"/>
                <a:gd name="T12" fmla="*/ 25 w 25"/>
                <a:gd name="T13" fmla="*/ 10 h 21"/>
                <a:gd name="T14" fmla="*/ 21 w 25"/>
                <a:gd name="T15" fmla="*/ 12 h 21"/>
                <a:gd name="T16" fmla="*/ 10 w 25"/>
                <a:gd name="T17" fmla="*/ 8 h 21"/>
                <a:gd name="T18" fmla="*/ 6 w 25"/>
                <a:gd name="T19" fmla="*/ 19 h 21"/>
                <a:gd name="T20" fmla="*/ 3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3" y="21"/>
                  </a:moveTo>
                  <a:cubicBezTo>
                    <a:pt x="3" y="21"/>
                    <a:pt x="2" y="21"/>
                    <a:pt x="2" y="21"/>
                  </a:cubicBezTo>
                  <a:cubicBezTo>
                    <a:pt x="0" y="20"/>
                    <a:pt x="0" y="18"/>
                    <a:pt x="0" y="17"/>
                  </a:cubicBezTo>
                  <a:cubicBezTo>
                    <a:pt x="5" y="3"/>
                    <a:pt x="5" y="3"/>
                    <a:pt x="5" y="3"/>
                  </a:cubicBezTo>
                  <a:cubicBezTo>
                    <a:pt x="6" y="1"/>
                    <a:pt x="7" y="0"/>
                    <a:pt x="9" y="1"/>
                  </a:cubicBezTo>
                  <a:cubicBezTo>
                    <a:pt x="23" y="6"/>
                    <a:pt x="23" y="6"/>
                    <a:pt x="23" y="6"/>
                  </a:cubicBezTo>
                  <a:cubicBezTo>
                    <a:pt x="25" y="7"/>
                    <a:pt x="25" y="8"/>
                    <a:pt x="25" y="10"/>
                  </a:cubicBezTo>
                  <a:cubicBezTo>
                    <a:pt x="24" y="12"/>
                    <a:pt x="23" y="12"/>
                    <a:pt x="21" y="12"/>
                  </a:cubicBezTo>
                  <a:cubicBezTo>
                    <a:pt x="10" y="8"/>
                    <a:pt x="10" y="8"/>
                    <a:pt x="10" y="8"/>
                  </a:cubicBezTo>
                  <a:cubicBezTo>
                    <a:pt x="6" y="19"/>
                    <a:pt x="6" y="19"/>
                    <a:pt x="6" y="19"/>
                  </a:cubicBezTo>
                  <a:cubicBezTo>
                    <a:pt x="5" y="20"/>
                    <a:pt x="4" y="21"/>
                    <a:pt x="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17"/>
          <p:cNvGrpSpPr/>
          <p:nvPr/>
        </p:nvGrpSpPr>
        <p:grpSpPr>
          <a:xfrm>
            <a:off x="4448217" y="2739485"/>
            <a:ext cx="3002086" cy="1399416"/>
            <a:chOff x="4630739" y="3709988"/>
            <a:chExt cx="4002087" cy="1865312"/>
          </a:xfrm>
          <a:solidFill>
            <a:schemeClr val="accent3"/>
          </a:solidFill>
        </p:grpSpPr>
        <p:sp>
          <p:nvSpPr>
            <p:cNvPr id="19" name="Freeform 7"/>
            <p:cNvSpPr>
              <a:spLocks/>
            </p:cNvSpPr>
            <p:nvPr/>
          </p:nvSpPr>
          <p:spPr bwMode="auto">
            <a:xfrm>
              <a:off x="4791076" y="3709988"/>
              <a:ext cx="3841750" cy="1766887"/>
            </a:xfrm>
            <a:custGeom>
              <a:avLst/>
              <a:gdLst>
                <a:gd name="T0" fmla="*/ 4 w 119"/>
                <a:gd name="T1" fmla="*/ 54 h 54"/>
                <a:gd name="T2" fmla="*/ 2 w 119"/>
                <a:gd name="T3" fmla="*/ 54 h 54"/>
                <a:gd name="T4" fmla="*/ 1 w 119"/>
                <a:gd name="T5" fmla="*/ 49 h 54"/>
                <a:gd name="T6" fmla="*/ 21 w 119"/>
                <a:gd name="T7" fmla="*/ 13 h 54"/>
                <a:gd name="T8" fmla="*/ 42 w 119"/>
                <a:gd name="T9" fmla="*/ 0 h 54"/>
                <a:gd name="T10" fmla="*/ 115 w 119"/>
                <a:gd name="T11" fmla="*/ 0 h 54"/>
                <a:gd name="T12" fmla="*/ 119 w 119"/>
                <a:gd name="T13" fmla="*/ 3 h 54"/>
                <a:gd name="T14" fmla="*/ 115 w 119"/>
                <a:gd name="T15" fmla="*/ 7 h 54"/>
                <a:gd name="T16" fmla="*/ 42 w 119"/>
                <a:gd name="T17" fmla="*/ 7 h 54"/>
                <a:gd name="T18" fmla="*/ 27 w 119"/>
                <a:gd name="T19" fmla="*/ 16 h 54"/>
                <a:gd name="T20" fmla="*/ 7 w 119"/>
                <a:gd name="T21" fmla="*/ 53 h 54"/>
                <a:gd name="T22" fmla="*/ 4 w 119"/>
                <a:gd name="T2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4">
                  <a:moveTo>
                    <a:pt x="4" y="54"/>
                  </a:moveTo>
                  <a:cubicBezTo>
                    <a:pt x="3" y="54"/>
                    <a:pt x="3" y="54"/>
                    <a:pt x="2" y="54"/>
                  </a:cubicBezTo>
                  <a:cubicBezTo>
                    <a:pt x="1" y="53"/>
                    <a:pt x="0" y="51"/>
                    <a:pt x="1" y="49"/>
                  </a:cubicBezTo>
                  <a:cubicBezTo>
                    <a:pt x="21" y="13"/>
                    <a:pt x="21" y="13"/>
                    <a:pt x="21" y="13"/>
                  </a:cubicBezTo>
                  <a:cubicBezTo>
                    <a:pt x="25" y="5"/>
                    <a:pt x="33" y="0"/>
                    <a:pt x="42" y="0"/>
                  </a:cubicBezTo>
                  <a:cubicBezTo>
                    <a:pt x="115" y="0"/>
                    <a:pt x="115" y="0"/>
                    <a:pt x="115" y="0"/>
                  </a:cubicBezTo>
                  <a:cubicBezTo>
                    <a:pt x="117" y="0"/>
                    <a:pt x="119" y="2"/>
                    <a:pt x="119" y="3"/>
                  </a:cubicBezTo>
                  <a:cubicBezTo>
                    <a:pt x="119" y="5"/>
                    <a:pt x="117" y="7"/>
                    <a:pt x="115" y="7"/>
                  </a:cubicBezTo>
                  <a:cubicBezTo>
                    <a:pt x="42" y="7"/>
                    <a:pt x="42" y="7"/>
                    <a:pt x="42" y="7"/>
                  </a:cubicBezTo>
                  <a:cubicBezTo>
                    <a:pt x="35" y="7"/>
                    <a:pt x="30" y="10"/>
                    <a:pt x="27" y="16"/>
                  </a:cubicBezTo>
                  <a:cubicBezTo>
                    <a:pt x="7" y="53"/>
                    <a:pt x="7" y="53"/>
                    <a:pt x="7" y="53"/>
                  </a:cubicBezTo>
                  <a:cubicBezTo>
                    <a:pt x="6" y="54"/>
                    <a:pt x="5" y="54"/>
                    <a:pt x="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1"/>
            <p:cNvSpPr>
              <a:spLocks/>
            </p:cNvSpPr>
            <p:nvPr/>
          </p:nvSpPr>
          <p:spPr bwMode="auto">
            <a:xfrm>
              <a:off x="4630739" y="4887913"/>
              <a:ext cx="806450" cy="687387"/>
            </a:xfrm>
            <a:custGeom>
              <a:avLst/>
              <a:gdLst>
                <a:gd name="T0" fmla="*/ 7 w 25"/>
                <a:gd name="T1" fmla="*/ 21 h 21"/>
                <a:gd name="T2" fmla="*/ 4 w 25"/>
                <a:gd name="T3" fmla="*/ 19 h 21"/>
                <a:gd name="T4" fmla="*/ 1 w 25"/>
                <a:gd name="T5" fmla="*/ 4 h 21"/>
                <a:gd name="T6" fmla="*/ 3 w 25"/>
                <a:gd name="T7" fmla="*/ 0 h 21"/>
                <a:gd name="T8" fmla="*/ 7 w 25"/>
                <a:gd name="T9" fmla="*/ 2 h 21"/>
                <a:gd name="T10" fmla="*/ 9 w 25"/>
                <a:gd name="T11" fmla="*/ 15 h 21"/>
                <a:gd name="T12" fmla="*/ 21 w 25"/>
                <a:gd name="T13" fmla="*/ 12 h 21"/>
                <a:gd name="T14" fmla="*/ 25 w 25"/>
                <a:gd name="T15" fmla="*/ 15 h 21"/>
                <a:gd name="T16" fmla="*/ 23 w 25"/>
                <a:gd name="T17" fmla="*/ 18 h 21"/>
                <a:gd name="T18" fmla="*/ 7 w 25"/>
                <a:gd name="T19" fmla="*/ 21 h 21"/>
                <a:gd name="T20" fmla="*/ 7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7" y="21"/>
                  </a:moveTo>
                  <a:cubicBezTo>
                    <a:pt x="5" y="21"/>
                    <a:pt x="4" y="20"/>
                    <a:pt x="4" y="19"/>
                  </a:cubicBezTo>
                  <a:cubicBezTo>
                    <a:pt x="1" y="4"/>
                    <a:pt x="1" y="4"/>
                    <a:pt x="1" y="4"/>
                  </a:cubicBezTo>
                  <a:cubicBezTo>
                    <a:pt x="0" y="2"/>
                    <a:pt x="1" y="0"/>
                    <a:pt x="3" y="0"/>
                  </a:cubicBezTo>
                  <a:cubicBezTo>
                    <a:pt x="5" y="0"/>
                    <a:pt x="6" y="1"/>
                    <a:pt x="7" y="2"/>
                  </a:cubicBezTo>
                  <a:cubicBezTo>
                    <a:pt x="9" y="15"/>
                    <a:pt x="9" y="15"/>
                    <a:pt x="9" y="15"/>
                  </a:cubicBezTo>
                  <a:cubicBezTo>
                    <a:pt x="21" y="12"/>
                    <a:pt x="21" y="12"/>
                    <a:pt x="21" y="12"/>
                  </a:cubicBezTo>
                  <a:cubicBezTo>
                    <a:pt x="23" y="12"/>
                    <a:pt x="25" y="13"/>
                    <a:pt x="25" y="15"/>
                  </a:cubicBezTo>
                  <a:cubicBezTo>
                    <a:pt x="25" y="16"/>
                    <a:pt x="24" y="18"/>
                    <a:pt x="23" y="18"/>
                  </a:cubicBezTo>
                  <a:cubicBezTo>
                    <a:pt x="7" y="21"/>
                    <a:pt x="7" y="21"/>
                    <a:pt x="7"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任意多边形 20"/>
          <p:cNvSpPr>
            <a:spLocks/>
          </p:cNvSpPr>
          <p:nvPr/>
        </p:nvSpPr>
        <p:spPr bwMode="auto">
          <a:xfrm>
            <a:off x="5600192" y="2739486"/>
            <a:ext cx="4589147" cy="1251733"/>
          </a:xfrm>
          <a:custGeom>
            <a:avLst/>
            <a:gdLst>
              <a:gd name="connsiteX0" fmla="*/ 1368617 w 6117800"/>
              <a:gd name="connsiteY0" fmla="*/ 0 h 1668462"/>
              <a:gd name="connsiteX1" fmla="*/ 1595944 w 6117800"/>
              <a:gd name="connsiteY1" fmla="*/ 0 h 1668462"/>
              <a:gd name="connsiteX2" fmla="*/ 1714242 w 6117800"/>
              <a:gd name="connsiteY2" fmla="*/ 0 h 1668462"/>
              <a:gd name="connsiteX3" fmla="*/ 1794894 w 6117800"/>
              <a:gd name="connsiteY3" fmla="*/ 0 h 1668462"/>
              <a:gd name="connsiteX4" fmla="*/ 2660058 w 6117800"/>
              <a:gd name="connsiteY4" fmla="*/ 0 h 1668462"/>
              <a:gd name="connsiteX5" fmla="*/ 6117800 w 6117800"/>
              <a:gd name="connsiteY5" fmla="*/ 0 h 1668462"/>
              <a:gd name="connsiteX6" fmla="*/ 6117800 w 6117800"/>
              <a:gd name="connsiteY6" fmla="*/ 229268 h 1668462"/>
              <a:gd name="connsiteX7" fmla="*/ 1714242 w 6117800"/>
              <a:gd name="connsiteY7" fmla="*/ 229268 h 1668462"/>
              <a:gd name="connsiteX8" fmla="*/ 1714242 w 6117800"/>
              <a:gd name="connsiteY8" fmla="*/ 229014 h 1668462"/>
              <a:gd name="connsiteX9" fmla="*/ 1683911 w 6117800"/>
              <a:gd name="connsiteY9" fmla="*/ 229014 h 1668462"/>
              <a:gd name="connsiteX10" fmla="*/ 1368617 w 6117800"/>
              <a:gd name="connsiteY10" fmla="*/ 229014 h 1668462"/>
              <a:gd name="connsiteX11" fmla="*/ 884326 w 6117800"/>
              <a:gd name="connsiteY11" fmla="*/ 523461 h 1668462"/>
              <a:gd name="connsiteX12" fmla="*/ 414861 w 6117800"/>
              <a:gd name="connsiteY12" fmla="*/ 1415440 h 1668462"/>
              <a:gd name="connsiteX13" fmla="*/ 495482 w 6117800"/>
              <a:gd name="connsiteY13" fmla="*/ 1401850 h 1668462"/>
              <a:gd name="connsiteX14" fmla="*/ 659110 w 6117800"/>
              <a:gd name="connsiteY14" fmla="*/ 1374270 h 1668462"/>
              <a:gd name="connsiteX15" fmla="*/ 788396 w 6117800"/>
              <a:gd name="connsiteY15" fmla="*/ 1439646 h 1668462"/>
              <a:gd name="connsiteX16" fmla="*/ 723753 w 6117800"/>
              <a:gd name="connsiteY16" fmla="*/ 1570398 h 1668462"/>
              <a:gd name="connsiteX17" fmla="*/ 206609 w 6117800"/>
              <a:gd name="connsiteY17" fmla="*/ 1668462 h 1668462"/>
              <a:gd name="connsiteX18" fmla="*/ 109644 w 6117800"/>
              <a:gd name="connsiteY18" fmla="*/ 1570398 h 1668462"/>
              <a:gd name="connsiteX19" fmla="*/ 12679 w 6117800"/>
              <a:gd name="connsiteY19" fmla="*/ 1080077 h 1668462"/>
              <a:gd name="connsiteX20" fmla="*/ 77322 w 6117800"/>
              <a:gd name="connsiteY20" fmla="*/ 982013 h 1668462"/>
              <a:gd name="connsiteX21" fmla="*/ 206609 w 6117800"/>
              <a:gd name="connsiteY21" fmla="*/ 1047389 h 1668462"/>
              <a:gd name="connsiteX22" fmla="*/ 236579 w 6117800"/>
              <a:gd name="connsiteY22" fmla="*/ 1229248 h 1668462"/>
              <a:gd name="connsiteX23" fmla="*/ 243948 w 6117800"/>
              <a:gd name="connsiteY23" fmla="*/ 1273964 h 1668462"/>
              <a:gd name="connsiteX24" fmla="*/ 264964 w 6117800"/>
              <a:gd name="connsiteY24" fmla="*/ 1234034 h 1668462"/>
              <a:gd name="connsiteX25" fmla="*/ 690610 w 6117800"/>
              <a:gd name="connsiteY25" fmla="*/ 425312 h 1668462"/>
              <a:gd name="connsiteX26" fmla="*/ 1368617 w 6117800"/>
              <a:gd name="connsiteY26" fmla="*/ 0 h 166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17800" h="1668462">
                <a:moveTo>
                  <a:pt x="1368617" y="0"/>
                </a:moveTo>
                <a:cubicBezTo>
                  <a:pt x="1449332" y="0"/>
                  <a:pt x="1525003" y="0"/>
                  <a:pt x="1595944" y="0"/>
                </a:cubicBezTo>
                <a:lnTo>
                  <a:pt x="1714242" y="0"/>
                </a:lnTo>
                <a:lnTo>
                  <a:pt x="1794894" y="0"/>
                </a:lnTo>
                <a:cubicBezTo>
                  <a:pt x="2660058" y="0"/>
                  <a:pt x="2660058" y="0"/>
                  <a:pt x="2660058" y="0"/>
                </a:cubicBezTo>
                <a:lnTo>
                  <a:pt x="6117800" y="0"/>
                </a:lnTo>
                <a:lnTo>
                  <a:pt x="6117800" y="229268"/>
                </a:lnTo>
                <a:lnTo>
                  <a:pt x="1714242" y="229268"/>
                </a:lnTo>
                <a:lnTo>
                  <a:pt x="1714242" y="229014"/>
                </a:lnTo>
                <a:lnTo>
                  <a:pt x="1683911" y="229014"/>
                </a:lnTo>
                <a:cubicBezTo>
                  <a:pt x="1368617" y="229014"/>
                  <a:pt x="1368617" y="229014"/>
                  <a:pt x="1368617" y="229014"/>
                </a:cubicBezTo>
                <a:cubicBezTo>
                  <a:pt x="1174900" y="229014"/>
                  <a:pt x="981184" y="327163"/>
                  <a:pt x="884326" y="523461"/>
                </a:cubicBezTo>
                <a:lnTo>
                  <a:pt x="414861" y="1415440"/>
                </a:lnTo>
                <a:lnTo>
                  <a:pt x="495482" y="1401850"/>
                </a:lnTo>
                <a:cubicBezTo>
                  <a:pt x="659110" y="1374270"/>
                  <a:pt x="659110" y="1374270"/>
                  <a:pt x="659110" y="1374270"/>
                </a:cubicBezTo>
                <a:cubicBezTo>
                  <a:pt x="723753" y="1341582"/>
                  <a:pt x="788396" y="1374270"/>
                  <a:pt x="788396" y="1439646"/>
                </a:cubicBezTo>
                <a:cubicBezTo>
                  <a:pt x="788396" y="1505022"/>
                  <a:pt x="756075" y="1537710"/>
                  <a:pt x="723753" y="1570398"/>
                </a:cubicBezTo>
                <a:cubicBezTo>
                  <a:pt x="206609" y="1668462"/>
                  <a:pt x="206609" y="1668462"/>
                  <a:pt x="206609" y="1668462"/>
                </a:cubicBezTo>
                <a:cubicBezTo>
                  <a:pt x="141965" y="1668462"/>
                  <a:pt x="109644" y="1635774"/>
                  <a:pt x="109644" y="1570398"/>
                </a:cubicBezTo>
                <a:cubicBezTo>
                  <a:pt x="12679" y="1080077"/>
                  <a:pt x="12679" y="1080077"/>
                  <a:pt x="12679" y="1080077"/>
                </a:cubicBezTo>
                <a:cubicBezTo>
                  <a:pt x="-19642" y="1047389"/>
                  <a:pt x="12679" y="982013"/>
                  <a:pt x="77322" y="982013"/>
                </a:cubicBezTo>
                <a:cubicBezTo>
                  <a:pt x="141965" y="949325"/>
                  <a:pt x="174287" y="982013"/>
                  <a:pt x="206609" y="1047389"/>
                </a:cubicBezTo>
                <a:cubicBezTo>
                  <a:pt x="218729" y="1120937"/>
                  <a:pt x="228577" y="1180695"/>
                  <a:pt x="236579" y="1229248"/>
                </a:cubicBezTo>
                <a:lnTo>
                  <a:pt x="243948" y="1273964"/>
                </a:lnTo>
                <a:lnTo>
                  <a:pt x="264964" y="1234034"/>
                </a:lnTo>
                <a:cubicBezTo>
                  <a:pt x="690610" y="425312"/>
                  <a:pt x="690610" y="425312"/>
                  <a:pt x="690610" y="425312"/>
                </a:cubicBezTo>
                <a:cubicBezTo>
                  <a:pt x="819754" y="163582"/>
                  <a:pt x="1078042" y="0"/>
                  <a:pt x="1368617" y="0"/>
                </a:cubicBezTo>
                <a:close/>
              </a:path>
            </a:pathLst>
          </a:custGeom>
          <a:solidFill>
            <a:schemeClr val="accent1"/>
          </a:solidFill>
          <a:ln>
            <a:noFill/>
          </a:ln>
        </p:spPr>
        <p:txBody>
          <a:bodyPr vert="horz" wrap="square" lIns="68594" tIns="34297" rIns="68594" bIns="34297" numCol="1" anchor="t" anchorCtr="0" compatLnSpc="1">
            <a:prstTxWarp prst="textNoShape">
              <a:avLst/>
            </a:prstTxWarp>
            <a:noAutofit/>
          </a:bodyPr>
          <a:lstStyle/>
          <a:p>
            <a:endParaRPr lang="zh-CN" altLang="en-US"/>
          </a:p>
        </p:txBody>
      </p:sp>
      <p:sp>
        <p:nvSpPr>
          <p:cNvPr id="22" name="矩形 6"/>
          <p:cNvSpPr>
            <a:spLocks noChangeArrowheads="1"/>
          </p:cNvSpPr>
          <p:nvPr/>
        </p:nvSpPr>
        <p:spPr bwMode="auto">
          <a:xfrm>
            <a:off x="6214182" y="4105160"/>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复制粘贴您需要的文字内容，单击添加文字内容，言简意赅不罗嗦。</a:t>
            </a:r>
          </a:p>
        </p:txBody>
      </p:sp>
      <p:sp>
        <p:nvSpPr>
          <p:cNvPr id="23" name="矩形 22"/>
          <p:cNvSpPr/>
          <p:nvPr/>
        </p:nvSpPr>
        <p:spPr>
          <a:xfrm>
            <a:off x="6301280" y="3603768"/>
            <a:ext cx="1325802" cy="4057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latin typeface="微软雅黑" panose="020B0503020204020204" pitchFamily="34" charset="-122"/>
                <a:ea typeface="微软雅黑" panose="020B0503020204020204" pitchFamily="34" charset="-122"/>
              </a:rPr>
              <a:t>项目一</a:t>
            </a:r>
          </a:p>
        </p:txBody>
      </p:sp>
      <p:sp>
        <p:nvSpPr>
          <p:cNvPr id="24" name="矩形 6"/>
          <p:cNvSpPr>
            <a:spLocks noChangeArrowheads="1"/>
          </p:cNvSpPr>
          <p:nvPr/>
        </p:nvSpPr>
        <p:spPr bwMode="auto">
          <a:xfrm>
            <a:off x="5886843" y="1826220"/>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复制粘贴您需要的文字内容，单击添加文字内容，言简意赅不罗嗦。</a:t>
            </a:r>
          </a:p>
        </p:txBody>
      </p:sp>
      <p:sp>
        <p:nvSpPr>
          <p:cNvPr id="29" name="矩形 28"/>
          <p:cNvSpPr/>
          <p:nvPr/>
        </p:nvSpPr>
        <p:spPr>
          <a:xfrm>
            <a:off x="5973942" y="1324829"/>
            <a:ext cx="1325802" cy="4057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latin typeface="微软雅黑" panose="020B0503020204020204" pitchFamily="34" charset="-122"/>
                <a:ea typeface="微软雅黑" panose="020B0503020204020204" pitchFamily="34" charset="-122"/>
              </a:rPr>
              <a:t>项目二</a:t>
            </a:r>
          </a:p>
        </p:txBody>
      </p:sp>
      <p:sp>
        <p:nvSpPr>
          <p:cNvPr id="32" name="矩形 6"/>
          <p:cNvSpPr>
            <a:spLocks noChangeArrowheads="1"/>
          </p:cNvSpPr>
          <p:nvPr/>
        </p:nvSpPr>
        <p:spPr bwMode="auto">
          <a:xfrm>
            <a:off x="2555544" y="4376418"/>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复制粘贴您需要的文字内容，单击添加文字内容，言简意赅不罗嗦。</a:t>
            </a:r>
          </a:p>
        </p:txBody>
      </p:sp>
      <p:sp>
        <p:nvSpPr>
          <p:cNvPr id="33" name="矩形 32"/>
          <p:cNvSpPr/>
          <p:nvPr/>
        </p:nvSpPr>
        <p:spPr>
          <a:xfrm>
            <a:off x="2642643" y="3875027"/>
            <a:ext cx="1325802" cy="4057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latin typeface="微软雅黑" panose="020B0503020204020204" pitchFamily="34" charset="-122"/>
                <a:ea typeface="微软雅黑" panose="020B0503020204020204" pitchFamily="34" charset="-122"/>
              </a:rPr>
              <a:t>项目三</a:t>
            </a:r>
          </a:p>
        </p:txBody>
      </p:sp>
      <p:sp>
        <p:nvSpPr>
          <p:cNvPr id="34" name="矩形 6"/>
          <p:cNvSpPr>
            <a:spLocks noChangeArrowheads="1"/>
          </p:cNvSpPr>
          <p:nvPr/>
        </p:nvSpPr>
        <p:spPr bwMode="auto">
          <a:xfrm>
            <a:off x="2418913" y="1417241"/>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复制粘贴您需要的文字内容，单击添加文字内容，言简意赅不罗嗦。</a:t>
            </a:r>
          </a:p>
        </p:txBody>
      </p:sp>
      <p:sp>
        <p:nvSpPr>
          <p:cNvPr id="35" name="矩形 34"/>
          <p:cNvSpPr/>
          <p:nvPr/>
        </p:nvSpPr>
        <p:spPr>
          <a:xfrm>
            <a:off x="2506011" y="915849"/>
            <a:ext cx="1325802" cy="4057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latin typeface="微软雅黑" panose="020B0503020204020204" pitchFamily="34" charset="-122"/>
                <a:ea typeface="微软雅黑" panose="020B0503020204020204" pitchFamily="34" charset="-122"/>
              </a:rPr>
              <a:t>项目四</a:t>
            </a:r>
          </a:p>
        </p:txBody>
      </p:sp>
      <p:sp>
        <p:nvSpPr>
          <p:cNvPr id="36" name="矩形 6"/>
          <p:cNvSpPr>
            <a:spLocks noChangeArrowheads="1"/>
          </p:cNvSpPr>
          <p:nvPr/>
        </p:nvSpPr>
        <p:spPr bwMode="auto">
          <a:xfrm>
            <a:off x="523037" y="2926433"/>
            <a:ext cx="2678891" cy="47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4" tIns="34297" rIns="68594" bIns="34297">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复制粘贴您需要的文字内容，单击添加文字内容，言简意赅不罗嗦。</a:t>
            </a:r>
          </a:p>
        </p:txBody>
      </p:sp>
      <p:sp>
        <p:nvSpPr>
          <p:cNvPr id="37" name="矩形 36"/>
          <p:cNvSpPr/>
          <p:nvPr/>
        </p:nvSpPr>
        <p:spPr>
          <a:xfrm>
            <a:off x="610136" y="2425041"/>
            <a:ext cx="1325802" cy="4057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b="1" dirty="0">
                <a:gradFill>
                  <a:gsLst>
                    <a:gs pos="21000">
                      <a:schemeClr val="bg1"/>
                    </a:gs>
                    <a:gs pos="77000">
                      <a:schemeClr val="bg1"/>
                    </a:gs>
                  </a:gsLst>
                  <a:lin ang="0" scaled="0"/>
                </a:gradFill>
                <a:latin typeface="微软雅黑" panose="020B0503020204020204" pitchFamily="34" charset="-122"/>
                <a:ea typeface="微软雅黑" panose="020B0503020204020204" pitchFamily="34" charset="-122"/>
              </a:rPr>
              <a:t>项目五</a:t>
            </a:r>
          </a:p>
        </p:txBody>
      </p:sp>
    </p:spTree>
    <p:extLst>
      <p:ext uri="{BB962C8B-B14F-4D97-AF65-F5344CB8AC3E}">
        <p14:creationId xmlns:p14="http://schemas.microsoft.com/office/powerpoint/2010/main" val="261687969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1+#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1+#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0-#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right)">
                                      <p:cBhvr>
                                        <p:cTn id="55" dur="500"/>
                                        <p:tgtEl>
                                          <p:spTgt spid="3"/>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fill="hold"/>
                                        <p:tgtEl>
                                          <p:spTgt spid="35"/>
                                        </p:tgtEl>
                                        <p:attrNameLst>
                                          <p:attrName>ppt_x</p:attrName>
                                        </p:attrNameLst>
                                      </p:cBhvr>
                                      <p:tavLst>
                                        <p:tav tm="0">
                                          <p:val>
                                            <p:strVal val="0-#ppt_w/2"/>
                                          </p:val>
                                        </p:tav>
                                        <p:tav tm="100000">
                                          <p:val>
                                            <p:strVal val="#ppt_x"/>
                                          </p:val>
                                        </p:tav>
                                      </p:tavLst>
                                    </p:anim>
                                    <p:anim calcmode="lin" valueType="num">
                                      <p:cBhvr additive="base">
                                        <p:cTn id="61"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500"/>
                                        <p:tgtEl>
                                          <p:spTgt spid="34"/>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2" fill="hold" nodeType="click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wipe(right)">
                                      <p:cBhvr>
                                        <p:cTn id="71" dur="500"/>
                                        <p:tgtEl>
                                          <p:spTgt spid="2"/>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0-#ppt_w/2"/>
                                          </p:val>
                                        </p:tav>
                                        <p:tav tm="100000">
                                          <p:val>
                                            <p:strVal val="#ppt_x"/>
                                          </p:val>
                                        </p:tav>
                                      </p:tavLst>
                                    </p:anim>
                                    <p:anim calcmode="lin" valueType="num">
                                      <p:cBhvr additive="base">
                                        <p:cTn id="77"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left)">
                                      <p:cBhvr>
                                        <p:cTn id="8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24" grpId="0"/>
      <p:bldP spid="29" grpId="0" animBg="1"/>
      <p:bldP spid="32" grpId="0"/>
      <p:bldP spid="33" grpId="0" animBg="1"/>
      <p:bldP spid="34" grpId="0"/>
      <p:bldP spid="35" grpId="0" animBg="1"/>
      <p:bldP spid="36" grpId="0"/>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15"/>
          <p:cNvSpPr/>
          <p:nvPr/>
        </p:nvSpPr>
        <p:spPr>
          <a:xfrm>
            <a:off x="1908498" y="1852464"/>
            <a:ext cx="1656184" cy="165618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同心圆 16"/>
          <p:cNvSpPr/>
          <p:nvPr/>
        </p:nvSpPr>
        <p:spPr>
          <a:xfrm>
            <a:off x="3564682" y="1276400"/>
            <a:ext cx="792088" cy="79208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50" name="文本框 2"/>
          <p:cNvSpPr txBox="1">
            <a:spLocks noChangeArrowheads="1"/>
          </p:cNvSpPr>
          <p:nvPr>
            <p:custDataLst>
              <p:tags r:id="rId2"/>
            </p:custDataLst>
          </p:nvPr>
        </p:nvSpPr>
        <p:spPr bwMode="auto">
          <a:xfrm>
            <a:off x="2142282" y="2356520"/>
            <a:ext cx="120637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dirty="0">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03</a:t>
            </a:r>
            <a:endParaRPr lang="zh-CN" altLang="en-US" sz="4400" b="1" dirty="0">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4212754" y="2829817"/>
            <a:ext cx="2947040"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212754" y="2212504"/>
            <a:ext cx="3178239" cy="553998"/>
          </a:xfrm>
          <a:prstGeom prst="rect">
            <a:avLst/>
          </a:prstGeom>
        </p:spPr>
        <p:txBody>
          <a:bodyPr wrap="square" lIns="0" tIns="0" rIns="0" bIns="0">
            <a:spAutoFit/>
          </a:bodyPr>
          <a:lstStyle/>
          <a:p>
            <a:pPr lvl="0">
              <a:buNone/>
            </a:pPr>
            <a:r>
              <a:rPr lang="zh-CN" altLang="en-US" sz="3600" b="1" dirty="0">
                <a:solidFill>
                  <a:schemeClr val="bg1">
                    <a:lumMod val="50000"/>
                  </a:schemeClr>
                </a:solidFill>
                <a:latin typeface="微软雅黑" pitchFamily="34" charset="-122"/>
                <a:ea typeface="微软雅黑" pitchFamily="34" charset="-122"/>
              </a:rPr>
              <a:t>单击输入标题</a:t>
            </a:r>
            <a:endParaRPr lang="zh-CN" altLang="zh-CN" sz="3600" b="1" dirty="0">
              <a:solidFill>
                <a:schemeClr val="bg1">
                  <a:lumMod val="50000"/>
                </a:schemeClr>
              </a:solidFill>
              <a:latin typeface="微软雅黑" pitchFamily="34" charset="-122"/>
              <a:ea typeface="微软雅黑" pitchFamily="34" charset="-122"/>
            </a:endParaRPr>
          </a:p>
        </p:txBody>
      </p:sp>
      <p:sp>
        <p:nvSpPr>
          <p:cNvPr id="11" name="TextBox 11"/>
          <p:cNvSpPr txBox="1"/>
          <p:nvPr/>
        </p:nvSpPr>
        <p:spPr>
          <a:xfrm>
            <a:off x="4212754" y="2886596"/>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737847" y="2886596"/>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4212754" y="3152941"/>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5737847" y="3152941"/>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2831931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strVal val="4*#ppt_w"/>
                                          </p:val>
                                        </p:tav>
                                        <p:tav tm="100000">
                                          <p:val>
                                            <p:strVal val="#ppt_w"/>
                                          </p:val>
                                        </p:tav>
                                      </p:tavLst>
                                    </p:anim>
                                    <p:anim calcmode="lin" valueType="num">
                                      <p:cBhvr>
                                        <p:cTn id="25"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500"/>
                            </p:stCondLst>
                            <p:childTnLst>
                              <p:par>
                                <p:cTn id="32" presetID="1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ppt_x</p:attrName>
                                        </p:attrNameLst>
                                      </p:cBhvr>
                                      <p:tavLst>
                                        <p:tav tm="0">
                                          <p:val>
                                            <p:strVal val="#ppt_x-#ppt_w*1.125000"/>
                                          </p:val>
                                        </p:tav>
                                        <p:tav tm="100000">
                                          <p:val>
                                            <p:strVal val="#ppt_x"/>
                                          </p:val>
                                        </p:tav>
                                      </p:tavLst>
                                    </p:anim>
                                    <p:animEffect transition="in" filter="wipe(right)">
                                      <p:cBhvr>
                                        <p:cTn id="35" dur="500"/>
                                        <p:tgtEl>
                                          <p:spTgt spid="11"/>
                                        </p:tgtEl>
                                      </p:cBhvr>
                                    </p:animEffect>
                                  </p:childTnLst>
                                </p:cTn>
                              </p:par>
                            </p:childTnLst>
                          </p:cTn>
                        </p:par>
                        <p:par>
                          <p:cTn id="36" fill="hold">
                            <p:stCondLst>
                              <p:cond delay="1000"/>
                            </p:stCondLst>
                            <p:childTnLst>
                              <p:par>
                                <p:cTn id="37" presetID="1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ppt_x</p:attrName>
                                        </p:attrNameLst>
                                      </p:cBhvr>
                                      <p:tavLst>
                                        <p:tav tm="0">
                                          <p:val>
                                            <p:strVal val="#ppt_x-#ppt_w*1.125000"/>
                                          </p:val>
                                        </p:tav>
                                        <p:tav tm="100000">
                                          <p:val>
                                            <p:strVal val="#ppt_x"/>
                                          </p:val>
                                        </p:tav>
                                      </p:tavLst>
                                    </p:anim>
                                    <p:animEffect transition="in" filter="wipe(right)">
                                      <p:cBhvr>
                                        <p:cTn id="40" dur="500"/>
                                        <p:tgtEl>
                                          <p:spTgt spid="12"/>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p:tgtEl>
                                          <p:spTgt spid="14"/>
                                        </p:tgtEl>
                                        <p:attrNameLst>
                                          <p:attrName>ppt_x</p:attrName>
                                        </p:attrNameLst>
                                      </p:cBhvr>
                                      <p:tavLst>
                                        <p:tav tm="0">
                                          <p:val>
                                            <p:strVal val="#ppt_x-#ppt_w*1.125000"/>
                                          </p:val>
                                        </p:tav>
                                        <p:tav tm="100000">
                                          <p:val>
                                            <p:strVal val="#ppt_x"/>
                                          </p:val>
                                        </p:tav>
                                      </p:tavLst>
                                    </p:anim>
                                    <p:animEffect transition="in" filter="wipe(right)">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50" grpId="0"/>
      <p:bldP spid="8"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a:spLocks/>
          </p:cNvSpPr>
          <p:nvPr/>
        </p:nvSpPr>
        <p:spPr bwMode="auto">
          <a:xfrm>
            <a:off x="801957" y="2921902"/>
            <a:ext cx="1638260" cy="83785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1"/>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3" name="任意多边形 2"/>
          <p:cNvSpPr>
            <a:spLocks/>
          </p:cNvSpPr>
          <p:nvPr/>
        </p:nvSpPr>
        <p:spPr bwMode="auto">
          <a:xfrm>
            <a:off x="3709609" y="2921902"/>
            <a:ext cx="1638261" cy="83785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3"/>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4" name="任意多边形 3"/>
          <p:cNvSpPr>
            <a:spLocks/>
          </p:cNvSpPr>
          <p:nvPr/>
        </p:nvSpPr>
        <p:spPr bwMode="auto">
          <a:xfrm>
            <a:off x="6593367" y="2921902"/>
            <a:ext cx="1638260" cy="83785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1"/>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5" name="任意多边形 4"/>
          <p:cNvSpPr>
            <a:spLocks/>
          </p:cNvSpPr>
          <p:nvPr/>
        </p:nvSpPr>
        <p:spPr bwMode="auto">
          <a:xfrm flipV="1">
            <a:off x="2261009" y="2082537"/>
            <a:ext cx="1638261"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2"/>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6" name="任意多边形 5"/>
          <p:cNvSpPr>
            <a:spLocks/>
          </p:cNvSpPr>
          <p:nvPr/>
        </p:nvSpPr>
        <p:spPr bwMode="auto">
          <a:xfrm flipV="1">
            <a:off x="5158207" y="2082537"/>
            <a:ext cx="1638261"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4"/>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7" name="任意多边形 6"/>
          <p:cNvSpPr>
            <a:spLocks/>
          </p:cNvSpPr>
          <p:nvPr/>
        </p:nvSpPr>
        <p:spPr bwMode="auto">
          <a:xfrm>
            <a:off x="2247570" y="2921902"/>
            <a:ext cx="1639755" cy="837855"/>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2"/>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8" name="任意多边形 7"/>
          <p:cNvSpPr>
            <a:spLocks/>
          </p:cNvSpPr>
          <p:nvPr/>
        </p:nvSpPr>
        <p:spPr bwMode="auto">
          <a:xfrm>
            <a:off x="5146261" y="2921902"/>
            <a:ext cx="1638261" cy="83785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4"/>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9" name="任意多边形 8"/>
          <p:cNvSpPr>
            <a:spLocks/>
          </p:cNvSpPr>
          <p:nvPr/>
        </p:nvSpPr>
        <p:spPr bwMode="auto">
          <a:xfrm flipV="1">
            <a:off x="801957" y="2082537"/>
            <a:ext cx="1638260"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1"/>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10" name="任意多边形 9"/>
          <p:cNvSpPr>
            <a:spLocks/>
          </p:cNvSpPr>
          <p:nvPr/>
        </p:nvSpPr>
        <p:spPr bwMode="auto">
          <a:xfrm flipV="1">
            <a:off x="3697662" y="2082537"/>
            <a:ext cx="1638261"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3"/>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11" name="任意多边形 10"/>
          <p:cNvSpPr>
            <a:spLocks/>
          </p:cNvSpPr>
          <p:nvPr/>
        </p:nvSpPr>
        <p:spPr bwMode="auto">
          <a:xfrm flipV="1">
            <a:off x="6593367" y="2082537"/>
            <a:ext cx="1638260" cy="839366"/>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accent1"/>
          </a:solidFill>
          <a:ln w="12700" cap="flat" cmpd="sng" algn="ctr">
            <a:noFill/>
            <a:prstDash val="solid"/>
            <a:miter lim="800000"/>
            <a:headEnd/>
            <a:tailEnd/>
          </a:ln>
        </p:spPr>
        <p:txBody>
          <a:bodyPr lIns="86405" tIns="43203" rIns="86405" bIns="43203" anchor="ctr"/>
          <a:lstStyle/>
          <a:p>
            <a:endParaRPr lang="zh-CN" altLang="en-US">
              <a:solidFill>
                <a:schemeClr val="bg1">
                  <a:lumMod val="50000"/>
                </a:schemeClr>
              </a:solidFill>
            </a:endParaRPr>
          </a:p>
        </p:txBody>
      </p:sp>
      <p:sp>
        <p:nvSpPr>
          <p:cNvPr id="12" name="文本框 27"/>
          <p:cNvSpPr txBox="1">
            <a:spLocks noChangeArrowheads="1"/>
          </p:cNvSpPr>
          <p:nvPr/>
        </p:nvSpPr>
        <p:spPr bwMode="auto">
          <a:xfrm>
            <a:off x="1245498" y="2575570"/>
            <a:ext cx="736247" cy="700404"/>
          </a:xfrm>
          <a:prstGeom prst="rect">
            <a:avLst/>
          </a:prstGeom>
          <a:noFill/>
          <a:ln w="9525">
            <a:noFill/>
            <a:miter lim="800000"/>
            <a:headEnd/>
            <a:tailEnd/>
          </a:ln>
        </p:spPr>
        <p:txBody>
          <a:bodyPr lIns="68588" tIns="34295" rIns="68588" bIns="34295">
            <a:spAutoFit/>
          </a:bodyPr>
          <a:lstStyle/>
          <a:p>
            <a:pPr algn="ctr" defTabSz="685541"/>
            <a:r>
              <a:rPr lang="en-US" altLang="zh-CN" sz="4100" dirty="0">
                <a:solidFill>
                  <a:schemeClr val="bg1">
                    <a:lumMod val="50000"/>
                  </a:schemeClr>
                </a:solidFill>
                <a:latin typeface="Impact" pitchFamily="34" charset="0"/>
                <a:ea typeface="时尚中黑简体" pitchFamily="2" charset="-122"/>
                <a:cs typeface="Arial" charset="0"/>
              </a:rPr>
              <a:t>01</a:t>
            </a:r>
            <a:endParaRPr lang="zh-CN" altLang="en-US" sz="4100" dirty="0">
              <a:solidFill>
                <a:schemeClr val="bg1">
                  <a:lumMod val="50000"/>
                </a:schemeClr>
              </a:solidFill>
              <a:latin typeface="Impact" pitchFamily="34" charset="0"/>
              <a:ea typeface="时尚中黑简体" pitchFamily="2" charset="-122"/>
              <a:cs typeface="Arial" charset="0"/>
            </a:endParaRPr>
          </a:p>
        </p:txBody>
      </p:sp>
      <p:sp>
        <p:nvSpPr>
          <p:cNvPr id="13" name="文本框 28"/>
          <p:cNvSpPr txBox="1">
            <a:spLocks noChangeArrowheads="1"/>
          </p:cNvSpPr>
          <p:nvPr/>
        </p:nvSpPr>
        <p:spPr bwMode="auto">
          <a:xfrm>
            <a:off x="2694096" y="2575570"/>
            <a:ext cx="736247" cy="700404"/>
          </a:xfrm>
          <a:prstGeom prst="rect">
            <a:avLst/>
          </a:prstGeom>
          <a:noFill/>
          <a:ln w="9525">
            <a:noFill/>
            <a:miter lim="800000"/>
            <a:headEnd/>
            <a:tailEnd/>
          </a:ln>
        </p:spPr>
        <p:txBody>
          <a:bodyPr lIns="68588" tIns="34295" rIns="68588" bIns="34295">
            <a:spAutoFit/>
          </a:bodyPr>
          <a:lstStyle/>
          <a:p>
            <a:pPr algn="ctr" defTabSz="685541"/>
            <a:r>
              <a:rPr lang="en-US" altLang="zh-CN" sz="4100" dirty="0">
                <a:solidFill>
                  <a:schemeClr val="bg1">
                    <a:lumMod val="50000"/>
                  </a:schemeClr>
                </a:solidFill>
                <a:latin typeface="Impact" pitchFamily="34" charset="0"/>
                <a:ea typeface="时尚中黑简体" pitchFamily="2" charset="-122"/>
                <a:cs typeface="Arial" charset="0"/>
              </a:rPr>
              <a:t>02</a:t>
            </a:r>
            <a:endParaRPr lang="zh-CN" altLang="en-US" sz="4100" dirty="0">
              <a:solidFill>
                <a:schemeClr val="bg1">
                  <a:lumMod val="50000"/>
                </a:schemeClr>
              </a:solidFill>
              <a:latin typeface="Impact" pitchFamily="34" charset="0"/>
              <a:ea typeface="时尚中黑简体" pitchFamily="2" charset="-122"/>
              <a:cs typeface="Arial" charset="0"/>
            </a:endParaRPr>
          </a:p>
        </p:txBody>
      </p:sp>
      <p:sp>
        <p:nvSpPr>
          <p:cNvPr id="14" name="文本框 29"/>
          <p:cNvSpPr txBox="1">
            <a:spLocks noChangeArrowheads="1"/>
          </p:cNvSpPr>
          <p:nvPr/>
        </p:nvSpPr>
        <p:spPr bwMode="auto">
          <a:xfrm>
            <a:off x="4153149" y="2575570"/>
            <a:ext cx="737740" cy="700404"/>
          </a:xfrm>
          <a:prstGeom prst="rect">
            <a:avLst/>
          </a:prstGeom>
          <a:noFill/>
          <a:ln w="9525">
            <a:noFill/>
            <a:miter lim="800000"/>
            <a:headEnd/>
            <a:tailEnd/>
          </a:ln>
        </p:spPr>
        <p:txBody>
          <a:bodyPr lIns="68588" tIns="34295" rIns="68588" bIns="34295">
            <a:spAutoFit/>
          </a:bodyPr>
          <a:lstStyle/>
          <a:p>
            <a:pPr algn="ctr" defTabSz="685541"/>
            <a:r>
              <a:rPr lang="en-US" altLang="zh-CN" sz="4100" dirty="0">
                <a:solidFill>
                  <a:schemeClr val="bg1">
                    <a:lumMod val="50000"/>
                  </a:schemeClr>
                </a:solidFill>
                <a:latin typeface="Impact" pitchFamily="34" charset="0"/>
                <a:ea typeface="时尚中黑简体" pitchFamily="2" charset="-122"/>
                <a:cs typeface="Arial" charset="0"/>
              </a:rPr>
              <a:t>03</a:t>
            </a:r>
            <a:endParaRPr lang="zh-CN" altLang="en-US" sz="4100" dirty="0">
              <a:solidFill>
                <a:schemeClr val="bg1">
                  <a:lumMod val="50000"/>
                </a:schemeClr>
              </a:solidFill>
              <a:latin typeface="Impact" pitchFamily="34" charset="0"/>
              <a:ea typeface="时尚中黑简体" pitchFamily="2" charset="-122"/>
              <a:cs typeface="Arial" charset="0"/>
            </a:endParaRPr>
          </a:p>
        </p:txBody>
      </p:sp>
      <p:sp>
        <p:nvSpPr>
          <p:cNvPr id="15" name="文本框 30"/>
          <p:cNvSpPr txBox="1">
            <a:spLocks noChangeArrowheads="1"/>
          </p:cNvSpPr>
          <p:nvPr/>
        </p:nvSpPr>
        <p:spPr bwMode="auto">
          <a:xfrm>
            <a:off x="5627136" y="2575570"/>
            <a:ext cx="737740" cy="700404"/>
          </a:xfrm>
          <a:prstGeom prst="rect">
            <a:avLst/>
          </a:prstGeom>
          <a:noFill/>
          <a:ln w="9525">
            <a:noFill/>
            <a:miter lim="800000"/>
            <a:headEnd/>
            <a:tailEnd/>
          </a:ln>
        </p:spPr>
        <p:txBody>
          <a:bodyPr lIns="68588" tIns="34295" rIns="68588" bIns="34295">
            <a:spAutoFit/>
          </a:bodyPr>
          <a:lstStyle/>
          <a:p>
            <a:pPr algn="ctr" defTabSz="685541"/>
            <a:r>
              <a:rPr lang="en-US" altLang="zh-CN" sz="4100" dirty="0">
                <a:solidFill>
                  <a:schemeClr val="bg1">
                    <a:lumMod val="50000"/>
                  </a:schemeClr>
                </a:solidFill>
                <a:latin typeface="Impact" pitchFamily="34" charset="0"/>
                <a:ea typeface="时尚中黑简体" pitchFamily="2" charset="-122"/>
                <a:cs typeface="Arial" charset="0"/>
              </a:rPr>
              <a:t>04</a:t>
            </a:r>
            <a:endParaRPr lang="zh-CN" altLang="en-US" sz="4100" dirty="0">
              <a:solidFill>
                <a:schemeClr val="bg1">
                  <a:lumMod val="50000"/>
                </a:schemeClr>
              </a:solidFill>
              <a:latin typeface="Impact" pitchFamily="34" charset="0"/>
              <a:ea typeface="时尚中黑简体" pitchFamily="2" charset="-122"/>
              <a:cs typeface="Arial" charset="0"/>
            </a:endParaRPr>
          </a:p>
        </p:txBody>
      </p:sp>
      <p:sp>
        <p:nvSpPr>
          <p:cNvPr id="16" name="文本框 31"/>
          <p:cNvSpPr txBox="1">
            <a:spLocks noChangeArrowheads="1"/>
          </p:cNvSpPr>
          <p:nvPr/>
        </p:nvSpPr>
        <p:spPr bwMode="auto">
          <a:xfrm>
            <a:off x="7050347" y="2575570"/>
            <a:ext cx="737740" cy="700404"/>
          </a:xfrm>
          <a:prstGeom prst="rect">
            <a:avLst/>
          </a:prstGeom>
          <a:noFill/>
          <a:ln w="9525">
            <a:noFill/>
            <a:miter lim="800000"/>
            <a:headEnd/>
            <a:tailEnd/>
          </a:ln>
        </p:spPr>
        <p:txBody>
          <a:bodyPr lIns="68588" tIns="34295" rIns="68588" bIns="34295">
            <a:spAutoFit/>
          </a:bodyPr>
          <a:lstStyle/>
          <a:p>
            <a:pPr algn="ctr" defTabSz="685541"/>
            <a:r>
              <a:rPr lang="en-US" altLang="zh-CN" sz="4100" dirty="0">
                <a:solidFill>
                  <a:schemeClr val="bg1">
                    <a:lumMod val="50000"/>
                  </a:schemeClr>
                </a:solidFill>
                <a:latin typeface="Impact" pitchFamily="34" charset="0"/>
                <a:ea typeface="时尚中黑简体" pitchFamily="2" charset="-122"/>
                <a:cs typeface="Arial" charset="0"/>
              </a:rPr>
              <a:t>05</a:t>
            </a:r>
            <a:endParaRPr lang="zh-CN" altLang="en-US" sz="4100" dirty="0">
              <a:solidFill>
                <a:schemeClr val="bg1">
                  <a:lumMod val="50000"/>
                </a:schemeClr>
              </a:solidFill>
              <a:latin typeface="Impact" pitchFamily="34" charset="0"/>
              <a:ea typeface="时尚中黑简体" pitchFamily="2" charset="-122"/>
              <a:cs typeface="Arial" charset="0"/>
            </a:endParaRPr>
          </a:p>
        </p:txBody>
      </p:sp>
      <p:grpSp>
        <p:nvGrpSpPr>
          <p:cNvPr id="17" name="Group 30"/>
          <p:cNvGrpSpPr>
            <a:grpSpLocks/>
          </p:cNvGrpSpPr>
          <p:nvPr/>
        </p:nvGrpSpPr>
        <p:grpSpPr bwMode="auto">
          <a:xfrm>
            <a:off x="561519" y="1270393"/>
            <a:ext cx="2068361" cy="890787"/>
            <a:chOff x="376" y="840"/>
            <a:chExt cx="1385" cy="589"/>
          </a:xfrm>
        </p:grpSpPr>
        <p:sp>
          <p:nvSpPr>
            <p:cNvPr id="18" name="文本框 32"/>
            <p:cNvSpPr txBox="1">
              <a:spLocks noChangeArrowheads="1"/>
            </p:cNvSpPr>
            <p:nvPr/>
          </p:nvSpPr>
          <p:spPr bwMode="auto">
            <a:xfrm>
              <a:off x="376" y="840"/>
              <a:ext cx="1385" cy="205"/>
            </a:xfrm>
            <a:prstGeom prst="rect">
              <a:avLst/>
            </a:prstGeom>
            <a:noFill/>
            <a:ln w="9525">
              <a:noFill/>
              <a:miter lim="800000"/>
              <a:headEnd/>
              <a:tailEnd/>
            </a:ln>
          </p:spPr>
          <p:txBody>
            <a:bodyPr lIns="72585" tIns="36293" rIns="72585" bIns="36293">
              <a:spAutoFit/>
            </a:bodyPr>
            <a:lstStyle/>
            <a:p>
              <a:pPr algn="ctr" defTabSz="685541"/>
              <a:r>
                <a:rPr lang="zh-CN" altLang="en-US" sz="1500" dirty="0">
                  <a:solidFill>
                    <a:schemeClr val="bg1">
                      <a:lumMod val="50000"/>
                    </a:schemeClr>
                  </a:solidFill>
                </a:rPr>
                <a:t>点击输入标题</a:t>
              </a:r>
            </a:p>
          </p:txBody>
        </p:sp>
        <p:sp>
          <p:nvSpPr>
            <p:cNvPr id="19" name="矩形 33"/>
            <p:cNvSpPr>
              <a:spLocks noChangeArrowheads="1"/>
            </p:cNvSpPr>
            <p:nvPr/>
          </p:nvSpPr>
          <p:spPr bwMode="auto">
            <a:xfrm>
              <a:off x="399" y="1089"/>
              <a:ext cx="1310" cy="340"/>
            </a:xfrm>
            <a:prstGeom prst="rect">
              <a:avLst/>
            </a:prstGeom>
            <a:noFill/>
            <a:ln w="9525">
              <a:noFill/>
              <a:miter lim="800000"/>
              <a:headEnd/>
              <a:tailEnd/>
            </a:ln>
          </p:spPr>
          <p:txBody>
            <a:bodyPr lIns="72585" tIns="36293" rIns="72585" bIns="36293">
              <a:spAutoFit/>
            </a:bodyPr>
            <a:lstStyle/>
            <a:p>
              <a:pPr algn="just" defTabSz="685541">
                <a:tabLst>
                  <a:tab pos="1018561" algn="l"/>
                </a:tabLst>
              </a:pPr>
              <a:r>
                <a:rPr lang="zh-CN" altLang="en-US" sz="700" dirty="0">
                  <a:solidFill>
                    <a:schemeClr val="bg1">
                      <a:lumMod val="50000"/>
                    </a:schemeClr>
                  </a:solidFill>
                </a:rPr>
                <a:t>详写内容</a:t>
              </a:r>
              <a:r>
                <a:rPr lang="en-US" altLang="zh-CN" sz="700" dirty="0">
                  <a:solidFill>
                    <a:schemeClr val="bg1">
                      <a:lumMod val="50000"/>
                    </a:schemeClr>
                  </a:solidFill>
                  <a:latin typeface="微软雅黑" pitchFamily="34" charset="-122"/>
                </a:rPr>
                <a:t>……</a:t>
              </a:r>
              <a:r>
                <a:rPr lang="zh-CN" altLang="en-US" sz="700" dirty="0">
                  <a:solidFill>
                    <a:schemeClr val="bg1">
                      <a:lumMod val="50000"/>
                    </a:schemeClr>
                  </a:solidFill>
                </a:rPr>
                <a:t>点击输入本栏的具体文字，简明扼要的说明分项内容，此为概念图解，请根据您的具体内容酌情修改</a:t>
              </a:r>
              <a:endParaRPr lang="en-US" altLang="zh-CN" sz="700" dirty="0">
                <a:solidFill>
                  <a:schemeClr val="bg1">
                    <a:lumMod val="50000"/>
                  </a:schemeClr>
                </a:solidFill>
              </a:endParaRPr>
            </a:p>
            <a:p>
              <a:pPr algn="just" defTabSz="685541">
                <a:tabLst>
                  <a:tab pos="1018561" algn="l"/>
                </a:tabLst>
              </a:pPr>
              <a:endParaRPr lang="en-US" altLang="zh-CN" sz="700" dirty="0">
                <a:solidFill>
                  <a:schemeClr val="bg1">
                    <a:lumMod val="50000"/>
                  </a:schemeClr>
                </a:solidFill>
                <a:latin typeface="微软雅黑" pitchFamily="34" charset="-122"/>
                <a:cs typeface="Times New Roman" pitchFamily="18" charset="0"/>
              </a:endParaRPr>
            </a:p>
          </p:txBody>
        </p:sp>
      </p:grpSp>
      <p:grpSp>
        <p:nvGrpSpPr>
          <p:cNvPr id="20" name="Group 33"/>
          <p:cNvGrpSpPr>
            <a:grpSpLocks/>
          </p:cNvGrpSpPr>
          <p:nvPr/>
        </p:nvGrpSpPr>
        <p:grpSpPr bwMode="auto">
          <a:xfrm>
            <a:off x="2075828" y="3830840"/>
            <a:ext cx="2068361" cy="889274"/>
            <a:chOff x="1390" y="2533"/>
            <a:chExt cx="1385" cy="588"/>
          </a:xfrm>
        </p:grpSpPr>
        <p:sp>
          <p:nvSpPr>
            <p:cNvPr id="21" name="文本框 34"/>
            <p:cNvSpPr txBox="1">
              <a:spLocks noChangeArrowheads="1"/>
            </p:cNvSpPr>
            <p:nvPr/>
          </p:nvSpPr>
          <p:spPr bwMode="auto">
            <a:xfrm>
              <a:off x="1390" y="2533"/>
              <a:ext cx="1385" cy="205"/>
            </a:xfrm>
            <a:prstGeom prst="rect">
              <a:avLst/>
            </a:prstGeom>
            <a:noFill/>
            <a:ln w="9525">
              <a:noFill/>
              <a:miter lim="800000"/>
              <a:headEnd/>
              <a:tailEnd/>
            </a:ln>
          </p:spPr>
          <p:txBody>
            <a:bodyPr lIns="72585" tIns="36293" rIns="72585" bIns="36293">
              <a:spAutoFit/>
            </a:bodyPr>
            <a:lstStyle/>
            <a:p>
              <a:pPr algn="ctr" defTabSz="685541"/>
              <a:r>
                <a:rPr lang="zh-CN" altLang="en-US" sz="1500" dirty="0">
                  <a:solidFill>
                    <a:schemeClr val="bg1">
                      <a:lumMod val="50000"/>
                    </a:schemeClr>
                  </a:solidFill>
                </a:rPr>
                <a:t>点击输入标题</a:t>
              </a:r>
            </a:p>
          </p:txBody>
        </p:sp>
        <p:sp>
          <p:nvSpPr>
            <p:cNvPr id="22" name="矩形 35"/>
            <p:cNvSpPr>
              <a:spLocks noChangeArrowheads="1"/>
            </p:cNvSpPr>
            <p:nvPr/>
          </p:nvSpPr>
          <p:spPr bwMode="auto">
            <a:xfrm>
              <a:off x="1413" y="2781"/>
              <a:ext cx="1309" cy="340"/>
            </a:xfrm>
            <a:prstGeom prst="rect">
              <a:avLst/>
            </a:prstGeom>
            <a:noFill/>
            <a:ln w="9525">
              <a:noFill/>
              <a:miter lim="800000"/>
              <a:headEnd/>
              <a:tailEnd/>
            </a:ln>
          </p:spPr>
          <p:txBody>
            <a:bodyPr lIns="72585" tIns="36293" rIns="72585" bIns="36293">
              <a:spAutoFit/>
            </a:bodyPr>
            <a:lstStyle/>
            <a:p>
              <a:pPr algn="just" defTabSz="685541">
                <a:tabLst>
                  <a:tab pos="1018561" algn="l"/>
                </a:tabLst>
              </a:pPr>
              <a:r>
                <a:rPr lang="zh-CN" altLang="en-US" sz="700" dirty="0">
                  <a:solidFill>
                    <a:schemeClr val="bg1">
                      <a:lumMod val="50000"/>
                    </a:schemeClr>
                  </a:solidFill>
                </a:rPr>
                <a:t>详写内容</a:t>
              </a:r>
              <a:r>
                <a:rPr lang="en-US" altLang="zh-CN" sz="700" dirty="0">
                  <a:solidFill>
                    <a:schemeClr val="bg1">
                      <a:lumMod val="50000"/>
                    </a:schemeClr>
                  </a:solidFill>
                  <a:latin typeface="微软雅黑" pitchFamily="34" charset="-122"/>
                </a:rPr>
                <a:t>……</a:t>
              </a:r>
              <a:r>
                <a:rPr lang="zh-CN" altLang="en-US" sz="700" dirty="0">
                  <a:solidFill>
                    <a:schemeClr val="bg1">
                      <a:lumMod val="50000"/>
                    </a:schemeClr>
                  </a:solidFill>
                </a:rPr>
                <a:t>点击输入本栏的具体文字，简明扼要的说明分项内容，此为概念图解，请根据您的具体内容酌情修改</a:t>
              </a:r>
              <a:endParaRPr lang="en-US" altLang="zh-CN" sz="700" dirty="0">
                <a:solidFill>
                  <a:schemeClr val="bg1">
                    <a:lumMod val="50000"/>
                  </a:schemeClr>
                </a:solidFill>
              </a:endParaRPr>
            </a:p>
            <a:p>
              <a:pPr algn="just" defTabSz="685541">
                <a:tabLst>
                  <a:tab pos="1018561" algn="l"/>
                </a:tabLst>
              </a:pPr>
              <a:endParaRPr lang="en-US" altLang="zh-CN" sz="700" dirty="0">
                <a:solidFill>
                  <a:schemeClr val="bg1">
                    <a:lumMod val="50000"/>
                  </a:schemeClr>
                </a:solidFill>
                <a:latin typeface="微软雅黑" pitchFamily="34" charset="-122"/>
                <a:cs typeface="Times New Roman" pitchFamily="18" charset="0"/>
              </a:endParaRPr>
            </a:p>
          </p:txBody>
        </p:sp>
      </p:grpSp>
      <p:grpSp>
        <p:nvGrpSpPr>
          <p:cNvPr id="23" name="Group 34"/>
          <p:cNvGrpSpPr>
            <a:grpSpLocks/>
          </p:cNvGrpSpPr>
          <p:nvPr/>
        </p:nvGrpSpPr>
        <p:grpSpPr bwMode="auto">
          <a:xfrm>
            <a:off x="4980493" y="3830840"/>
            <a:ext cx="2068360" cy="889274"/>
            <a:chOff x="3335" y="2533"/>
            <a:chExt cx="1385" cy="588"/>
          </a:xfrm>
        </p:grpSpPr>
        <p:sp>
          <p:nvSpPr>
            <p:cNvPr id="24" name="文本框 36"/>
            <p:cNvSpPr txBox="1">
              <a:spLocks noChangeArrowheads="1"/>
            </p:cNvSpPr>
            <p:nvPr/>
          </p:nvSpPr>
          <p:spPr bwMode="auto">
            <a:xfrm>
              <a:off x="3335" y="2533"/>
              <a:ext cx="1385" cy="205"/>
            </a:xfrm>
            <a:prstGeom prst="rect">
              <a:avLst/>
            </a:prstGeom>
            <a:noFill/>
            <a:ln w="9525">
              <a:noFill/>
              <a:miter lim="800000"/>
              <a:headEnd/>
              <a:tailEnd/>
            </a:ln>
          </p:spPr>
          <p:txBody>
            <a:bodyPr lIns="72585" tIns="36293" rIns="72585" bIns="36293">
              <a:spAutoFit/>
            </a:bodyPr>
            <a:lstStyle/>
            <a:p>
              <a:pPr algn="ctr" defTabSz="685541"/>
              <a:r>
                <a:rPr lang="zh-CN" altLang="en-US" sz="1500" dirty="0">
                  <a:solidFill>
                    <a:schemeClr val="bg1">
                      <a:lumMod val="50000"/>
                    </a:schemeClr>
                  </a:solidFill>
                </a:rPr>
                <a:t>点击输入标题</a:t>
              </a:r>
            </a:p>
          </p:txBody>
        </p:sp>
        <p:sp>
          <p:nvSpPr>
            <p:cNvPr id="25" name="矩形 37"/>
            <p:cNvSpPr>
              <a:spLocks noChangeArrowheads="1"/>
            </p:cNvSpPr>
            <p:nvPr/>
          </p:nvSpPr>
          <p:spPr bwMode="auto">
            <a:xfrm>
              <a:off x="3358" y="2781"/>
              <a:ext cx="1309" cy="340"/>
            </a:xfrm>
            <a:prstGeom prst="rect">
              <a:avLst/>
            </a:prstGeom>
            <a:noFill/>
            <a:ln w="9525">
              <a:noFill/>
              <a:miter lim="800000"/>
              <a:headEnd/>
              <a:tailEnd/>
            </a:ln>
          </p:spPr>
          <p:txBody>
            <a:bodyPr lIns="72585" tIns="36293" rIns="72585" bIns="36293">
              <a:spAutoFit/>
            </a:bodyPr>
            <a:lstStyle/>
            <a:p>
              <a:pPr algn="just" defTabSz="685541">
                <a:tabLst>
                  <a:tab pos="1018561" algn="l"/>
                </a:tabLst>
              </a:pPr>
              <a:r>
                <a:rPr lang="zh-CN" altLang="en-US" sz="700" dirty="0">
                  <a:solidFill>
                    <a:schemeClr val="bg1">
                      <a:lumMod val="50000"/>
                    </a:schemeClr>
                  </a:solidFill>
                </a:rPr>
                <a:t>详写内容</a:t>
              </a:r>
              <a:r>
                <a:rPr lang="en-US" altLang="zh-CN" sz="700" dirty="0">
                  <a:solidFill>
                    <a:schemeClr val="bg1">
                      <a:lumMod val="50000"/>
                    </a:schemeClr>
                  </a:solidFill>
                  <a:latin typeface="微软雅黑" pitchFamily="34" charset="-122"/>
                </a:rPr>
                <a:t>……</a:t>
              </a:r>
              <a:r>
                <a:rPr lang="zh-CN" altLang="en-US" sz="700" dirty="0">
                  <a:solidFill>
                    <a:schemeClr val="bg1">
                      <a:lumMod val="50000"/>
                    </a:schemeClr>
                  </a:solidFill>
                </a:rPr>
                <a:t>点击输入本栏的具体文字，简明扼要的说明分项内容，此为概念图解，请根据您的具体内容酌情修改</a:t>
              </a:r>
              <a:endParaRPr lang="en-US" altLang="zh-CN" sz="700" dirty="0">
                <a:solidFill>
                  <a:schemeClr val="bg1">
                    <a:lumMod val="50000"/>
                  </a:schemeClr>
                </a:solidFill>
              </a:endParaRPr>
            </a:p>
            <a:p>
              <a:pPr algn="just" defTabSz="685541">
                <a:tabLst>
                  <a:tab pos="1018561" algn="l"/>
                </a:tabLst>
              </a:pPr>
              <a:endParaRPr lang="en-US" altLang="zh-CN" sz="700" dirty="0">
                <a:solidFill>
                  <a:schemeClr val="bg1">
                    <a:lumMod val="50000"/>
                  </a:schemeClr>
                </a:solidFill>
                <a:latin typeface="微软雅黑" pitchFamily="34" charset="-122"/>
                <a:cs typeface="Times New Roman" pitchFamily="18" charset="0"/>
              </a:endParaRPr>
            </a:p>
          </p:txBody>
        </p:sp>
      </p:grpSp>
      <p:grpSp>
        <p:nvGrpSpPr>
          <p:cNvPr id="26" name="Group 32"/>
          <p:cNvGrpSpPr>
            <a:grpSpLocks/>
          </p:cNvGrpSpPr>
          <p:nvPr/>
        </p:nvGrpSpPr>
        <p:grpSpPr bwMode="auto">
          <a:xfrm>
            <a:off x="6364875" y="1270393"/>
            <a:ext cx="2068361" cy="890787"/>
            <a:chOff x="4262" y="840"/>
            <a:chExt cx="1385" cy="589"/>
          </a:xfrm>
        </p:grpSpPr>
        <p:sp>
          <p:nvSpPr>
            <p:cNvPr id="27" name="文本框 38"/>
            <p:cNvSpPr txBox="1">
              <a:spLocks noChangeArrowheads="1"/>
            </p:cNvSpPr>
            <p:nvPr/>
          </p:nvSpPr>
          <p:spPr bwMode="auto">
            <a:xfrm>
              <a:off x="4262" y="840"/>
              <a:ext cx="1385" cy="205"/>
            </a:xfrm>
            <a:prstGeom prst="rect">
              <a:avLst/>
            </a:prstGeom>
            <a:noFill/>
            <a:ln w="9525">
              <a:noFill/>
              <a:miter lim="800000"/>
              <a:headEnd/>
              <a:tailEnd/>
            </a:ln>
          </p:spPr>
          <p:txBody>
            <a:bodyPr lIns="72585" tIns="36293" rIns="72585" bIns="36293">
              <a:spAutoFit/>
            </a:bodyPr>
            <a:lstStyle/>
            <a:p>
              <a:pPr algn="ctr" defTabSz="685541"/>
              <a:r>
                <a:rPr lang="zh-CN" altLang="en-US" sz="1500" dirty="0">
                  <a:solidFill>
                    <a:schemeClr val="bg1">
                      <a:lumMod val="50000"/>
                    </a:schemeClr>
                  </a:solidFill>
                </a:rPr>
                <a:t>点击输入标题</a:t>
              </a:r>
            </a:p>
          </p:txBody>
        </p:sp>
        <p:sp>
          <p:nvSpPr>
            <p:cNvPr id="28" name="矩形 39"/>
            <p:cNvSpPr>
              <a:spLocks noChangeArrowheads="1"/>
            </p:cNvSpPr>
            <p:nvPr/>
          </p:nvSpPr>
          <p:spPr bwMode="auto">
            <a:xfrm>
              <a:off x="4285" y="1089"/>
              <a:ext cx="1309" cy="340"/>
            </a:xfrm>
            <a:prstGeom prst="rect">
              <a:avLst/>
            </a:prstGeom>
            <a:noFill/>
            <a:ln w="9525">
              <a:noFill/>
              <a:miter lim="800000"/>
              <a:headEnd/>
              <a:tailEnd/>
            </a:ln>
          </p:spPr>
          <p:txBody>
            <a:bodyPr lIns="72585" tIns="36293" rIns="72585" bIns="36293">
              <a:spAutoFit/>
            </a:bodyPr>
            <a:lstStyle/>
            <a:p>
              <a:pPr algn="just" defTabSz="685541">
                <a:tabLst>
                  <a:tab pos="1018561" algn="l"/>
                </a:tabLst>
              </a:pPr>
              <a:r>
                <a:rPr lang="zh-CN" altLang="en-US" sz="700" dirty="0">
                  <a:solidFill>
                    <a:schemeClr val="bg1">
                      <a:lumMod val="50000"/>
                    </a:schemeClr>
                  </a:solidFill>
                </a:rPr>
                <a:t>详写内容</a:t>
              </a:r>
              <a:r>
                <a:rPr lang="en-US" altLang="zh-CN" sz="700" dirty="0">
                  <a:solidFill>
                    <a:schemeClr val="bg1">
                      <a:lumMod val="50000"/>
                    </a:schemeClr>
                  </a:solidFill>
                  <a:latin typeface="微软雅黑" pitchFamily="34" charset="-122"/>
                </a:rPr>
                <a:t>……</a:t>
              </a:r>
              <a:r>
                <a:rPr lang="zh-CN" altLang="en-US" sz="700" dirty="0">
                  <a:solidFill>
                    <a:schemeClr val="bg1">
                      <a:lumMod val="50000"/>
                    </a:schemeClr>
                  </a:solidFill>
                </a:rPr>
                <a:t>点击输入本栏的具体文字，简明扼要的说明分项内容，此为概念图解，请根据您的具体内容酌情修改</a:t>
              </a:r>
              <a:endParaRPr lang="en-US" altLang="zh-CN" sz="700" dirty="0">
                <a:solidFill>
                  <a:schemeClr val="bg1">
                    <a:lumMod val="50000"/>
                  </a:schemeClr>
                </a:solidFill>
              </a:endParaRPr>
            </a:p>
            <a:p>
              <a:pPr algn="just" defTabSz="685541">
                <a:tabLst>
                  <a:tab pos="1018561" algn="l"/>
                </a:tabLst>
              </a:pPr>
              <a:endParaRPr lang="en-US" altLang="zh-CN" sz="700" dirty="0">
                <a:solidFill>
                  <a:schemeClr val="bg1">
                    <a:lumMod val="50000"/>
                  </a:schemeClr>
                </a:solidFill>
                <a:latin typeface="微软雅黑" pitchFamily="34" charset="-122"/>
                <a:cs typeface="Times New Roman" pitchFamily="18" charset="0"/>
              </a:endParaRPr>
            </a:p>
          </p:txBody>
        </p:sp>
      </p:grpSp>
      <p:grpSp>
        <p:nvGrpSpPr>
          <p:cNvPr id="29" name="Group 31"/>
          <p:cNvGrpSpPr>
            <a:grpSpLocks/>
          </p:cNvGrpSpPr>
          <p:nvPr/>
        </p:nvGrpSpPr>
        <p:grpSpPr bwMode="auto">
          <a:xfrm>
            <a:off x="3503520" y="1270393"/>
            <a:ext cx="2066867" cy="890787"/>
            <a:chOff x="2346" y="840"/>
            <a:chExt cx="1384" cy="589"/>
          </a:xfrm>
        </p:grpSpPr>
        <p:sp>
          <p:nvSpPr>
            <p:cNvPr id="30" name="文本框 40"/>
            <p:cNvSpPr txBox="1">
              <a:spLocks noChangeArrowheads="1"/>
            </p:cNvSpPr>
            <p:nvPr/>
          </p:nvSpPr>
          <p:spPr bwMode="auto">
            <a:xfrm>
              <a:off x="2346" y="840"/>
              <a:ext cx="1384" cy="205"/>
            </a:xfrm>
            <a:prstGeom prst="rect">
              <a:avLst/>
            </a:prstGeom>
            <a:noFill/>
            <a:ln w="9525">
              <a:noFill/>
              <a:miter lim="800000"/>
              <a:headEnd/>
              <a:tailEnd/>
            </a:ln>
          </p:spPr>
          <p:txBody>
            <a:bodyPr lIns="72585" tIns="36293" rIns="72585" bIns="36293">
              <a:spAutoFit/>
            </a:bodyPr>
            <a:lstStyle/>
            <a:p>
              <a:pPr algn="ctr" defTabSz="685541"/>
              <a:r>
                <a:rPr lang="zh-CN" altLang="en-US" sz="1500" dirty="0">
                  <a:solidFill>
                    <a:schemeClr val="bg1">
                      <a:lumMod val="50000"/>
                    </a:schemeClr>
                  </a:solidFill>
                </a:rPr>
                <a:t>点击输入标题</a:t>
              </a:r>
            </a:p>
          </p:txBody>
        </p:sp>
        <p:sp>
          <p:nvSpPr>
            <p:cNvPr id="31" name="矩形 41"/>
            <p:cNvSpPr>
              <a:spLocks noChangeArrowheads="1"/>
            </p:cNvSpPr>
            <p:nvPr/>
          </p:nvSpPr>
          <p:spPr bwMode="auto">
            <a:xfrm>
              <a:off x="2369" y="1089"/>
              <a:ext cx="1309" cy="340"/>
            </a:xfrm>
            <a:prstGeom prst="rect">
              <a:avLst/>
            </a:prstGeom>
            <a:noFill/>
            <a:ln w="9525">
              <a:noFill/>
              <a:miter lim="800000"/>
              <a:headEnd/>
              <a:tailEnd/>
            </a:ln>
          </p:spPr>
          <p:txBody>
            <a:bodyPr lIns="72585" tIns="36293" rIns="72585" bIns="36293">
              <a:spAutoFit/>
            </a:bodyPr>
            <a:lstStyle/>
            <a:p>
              <a:pPr algn="just" defTabSz="685541">
                <a:tabLst>
                  <a:tab pos="1018561" algn="l"/>
                </a:tabLst>
              </a:pPr>
              <a:r>
                <a:rPr lang="zh-CN" altLang="en-US" sz="700" dirty="0">
                  <a:solidFill>
                    <a:schemeClr val="bg1">
                      <a:lumMod val="50000"/>
                    </a:schemeClr>
                  </a:solidFill>
                </a:rPr>
                <a:t>详写内容</a:t>
              </a:r>
              <a:r>
                <a:rPr lang="en-US" altLang="zh-CN" sz="700" dirty="0">
                  <a:solidFill>
                    <a:schemeClr val="bg1">
                      <a:lumMod val="50000"/>
                    </a:schemeClr>
                  </a:solidFill>
                  <a:latin typeface="微软雅黑" pitchFamily="34" charset="-122"/>
                </a:rPr>
                <a:t>……</a:t>
              </a:r>
              <a:r>
                <a:rPr lang="zh-CN" altLang="en-US" sz="700" dirty="0">
                  <a:solidFill>
                    <a:schemeClr val="bg1">
                      <a:lumMod val="50000"/>
                    </a:schemeClr>
                  </a:solidFill>
                </a:rPr>
                <a:t>点击输入本栏的具体文字，简明扼要的说明分项内容，此为概念图解，请根据您的具体内容酌情修改</a:t>
              </a:r>
              <a:endParaRPr lang="en-US" altLang="zh-CN" sz="700" dirty="0">
                <a:solidFill>
                  <a:schemeClr val="bg1">
                    <a:lumMod val="50000"/>
                  </a:schemeClr>
                </a:solidFill>
              </a:endParaRPr>
            </a:p>
            <a:p>
              <a:pPr algn="just" defTabSz="685541">
                <a:tabLst>
                  <a:tab pos="1018561" algn="l"/>
                </a:tabLst>
              </a:pPr>
              <a:endParaRPr lang="en-US" altLang="zh-CN" sz="700" dirty="0">
                <a:solidFill>
                  <a:schemeClr val="bg1">
                    <a:lumMod val="50000"/>
                  </a:schemeClr>
                </a:solidFill>
                <a:latin typeface="微软雅黑" pitchFamily="34" charset="-122"/>
                <a:cs typeface="Times New Roman" pitchFamily="18" charset="0"/>
              </a:endParaRPr>
            </a:p>
          </p:txBody>
        </p:sp>
      </p:grpSp>
    </p:spTree>
    <p:extLst>
      <p:ext uri="{BB962C8B-B14F-4D97-AF65-F5344CB8AC3E}">
        <p14:creationId xmlns:p14="http://schemas.microsoft.com/office/powerpoint/2010/main" val="1710844466"/>
      </p:ext>
    </p:extLst>
  </p:cSld>
  <p:clrMapOvr>
    <a:masterClrMapping/>
  </p:clrMapOvr>
  <p:transition spd="med" advClick="0" advTm="9924">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left)">
                                      <p:cBhvr>
                                        <p:cTn id="43" dur="500"/>
                                        <p:tgtEl>
                                          <p:spTgt spid="4"/>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dissolve">
                                      <p:cBhvr>
                                        <p:cTn id="47" dur="500"/>
                                        <p:tgtEl>
                                          <p:spTgt spid="12"/>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dissolve">
                                      <p:cBhvr>
                                        <p:cTn id="51" dur="500"/>
                                        <p:tgtEl>
                                          <p:spTgt spid="13"/>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dissolve">
                                      <p:cBhvr>
                                        <p:cTn id="55" dur="500"/>
                                        <p:tgtEl>
                                          <p:spTgt spid="14"/>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dissolve">
                                      <p:cBhvr>
                                        <p:cTn id="59" dur="500"/>
                                        <p:tgtEl>
                                          <p:spTgt spid="15"/>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dissolve">
                                      <p:cBhvr>
                                        <p:cTn id="63" dur="500"/>
                                        <p:tgtEl>
                                          <p:spTgt spid="16"/>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1000"/>
                                        <p:tgtEl>
                                          <p:spTgt spid="29"/>
                                        </p:tgtEl>
                                      </p:cBhvr>
                                    </p:animEffect>
                                    <p:anim calcmode="lin" valueType="num">
                                      <p:cBhvr>
                                        <p:cTn id="73" dur="1000" fill="hold"/>
                                        <p:tgtEl>
                                          <p:spTgt spid="29"/>
                                        </p:tgtEl>
                                        <p:attrNameLst>
                                          <p:attrName>ppt_x</p:attrName>
                                        </p:attrNameLst>
                                      </p:cBhvr>
                                      <p:tavLst>
                                        <p:tav tm="0">
                                          <p:val>
                                            <p:strVal val="#ppt_x"/>
                                          </p:val>
                                        </p:tav>
                                        <p:tav tm="100000">
                                          <p:val>
                                            <p:strVal val="#ppt_x"/>
                                          </p:val>
                                        </p:tav>
                                      </p:tavLst>
                                    </p:anim>
                                    <p:anim calcmode="lin" valueType="num">
                                      <p:cBhvr>
                                        <p:cTn id="74" dur="10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1000"/>
                                        <p:tgtEl>
                                          <p:spTgt spid="26"/>
                                        </p:tgtEl>
                                      </p:cBhvr>
                                    </p:animEffect>
                                    <p:anim calcmode="lin" valueType="num">
                                      <p:cBhvr>
                                        <p:cTn id="78" dur="1000" fill="hold"/>
                                        <p:tgtEl>
                                          <p:spTgt spid="26"/>
                                        </p:tgtEl>
                                        <p:attrNameLst>
                                          <p:attrName>ppt_x</p:attrName>
                                        </p:attrNameLst>
                                      </p:cBhvr>
                                      <p:tavLst>
                                        <p:tav tm="0">
                                          <p:val>
                                            <p:strVal val="#ppt_x"/>
                                          </p:val>
                                        </p:tav>
                                        <p:tav tm="100000">
                                          <p:val>
                                            <p:strVal val="#ppt_x"/>
                                          </p:val>
                                        </p:tav>
                                      </p:tavLst>
                                    </p:anim>
                                    <p:anim calcmode="lin" valueType="num">
                                      <p:cBhvr>
                                        <p:cTn id="79" dur="1000" fill="hold"/>
                                        <p:tgtEl>
                                          <p:spTgt spid="26"/>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anim calcmode="lin" valueType="num">
                                      <p:cBhvr>
                                        <p:cTn id="88" dur="1000" fill="hold"/>
                                        <p:tgtEl>
                                          <p:spTgt spid="20"/>
                                        </p:tgtEl>
                                        <p:attrNameLst>
                                          <p:attrName>ppt_x</p:attrName>
                                        </p:attrNameLst>
                                      </p:cBhvr>
                                      <p:tavLst>
                                        <p:tav tm="0">
                                          <p:val>
                                            <p:strVal val="#ppt_x"/>
                                          </p:val>
                                        </p:tav>
                                        <p:tav tm="100000">
                                          <p:val>
                                            <p:strVal val="#ppt_x"/>
                                          </p:val>
                                        </p:tav>
                                      </p:tavLst>
                                    </p:anim>
                                    <p:anim calcmode="lin" valueType="num">
                                      <p:cBhvr>
                                        <p:cTn id="8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883498" y="1264235"/>
            <a:ext cx="2697583" cy="2666665"/>
            <a:chOff x="2882997" y="1263845"/>
            <a:chExt cx="2697115" cy="2665842"/>
          </a:xfrm>
        </p:grpSpPr>
        <p:sp>
          <p:nvSpPr>
            <p:cNvPr id="2" name="椭圆 1"/>
            <p:cNvSpPr/>
            <p:nvPr/>
          </p:nvSpPr>
          <p:spPr>
            <a:xfrm>
              <a:off x="2915816" y="1263845"/>
              <a:ext cx="2664296" cy="2664296"/>
            </a:xfrm>
            <a:prstGeom prst="ellipse">
              <a:avLst/>
            </a:prstGeom>
            <a:noFill/>
            <a:ln w="2857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378912" y="2974108"/>
              <a:ext cx="201200" cy="20120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644008" y="1284212"/>
              <a:ext cx="175334" cy="17533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3709886" y="3754353"/>
              <a:ext cx="175334" cy="175334"/>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882997" y="2131209"/>
              <a:ext cx="175334" cy="175334"/>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六边形 2"/>
          <p:cNvSpPr/>
          <p:nvPr/>
        </p:nvSpPr>
        <p:spPr>
          <a:xfrm rot="20402482">
            <a:off x="4576917" y="3447576"/>
            <a:ext cx="657698" cy="592781"/>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dirty="0">
                <a:solidFill>
                  <a:schemeClr val="bg1"/>
                </a:solidFill>
              </a:rPr>
              <a:t>03</a:t>
            </a:r>
            <a:endParaRPr lang="zh-CN" altLang="en-US" dirty="0">
              <a:solidFill>
                <a:schemeClr val="bg1"/>
              </a:solidFill>
            </a:endParaRPr>
          </a:p>
        </p:txBody>
      </p:sp>
      <p:sp>
        <p:nvSpPr>
          <p:cNvPr id="7" name="六边形 6"/>
          <p:cNvSpPr/>
          <p:nvPr/>
        </p:nvSpPr>
        <p:spPr>
          <a:xfrm rot="20402482">
            <a:off x="3323713" y="1163606"/>
            <a:ext cx="657698" cy="592781"/>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dirty="0">
                <a:solidFill>
                  <a:schemeClr val="bg1"/>
                </a:solidFill>
              </a:rPr>
              <a:t>01</a:t>
            </a:r>
            <a:endParaRPr lang="zh-CN" altLang="en-US" dirty="0">
              <a:solidFill>
                <a:schemeClr val="bg1"/>
              </a:solidFill>
            </a:endParaRPr>
          </a:p>
        </p:txBody>
      </p:sp>
      <p:sp>
        <p:nvSpPr>
          <p:cNvPr id="8" name="六边形 7"/>
          <p:cNvSpPr/>
          <p:nvPr/>
        </p:nvSpPr>
        <p:spPr>
          <a:xfrm rot="20305270">
            <a:off x="5151614" y="1749553"/>
            <a:ext cx="657698" cy="592781"/>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dirty="0">
                <a:solidFill>
                  <a:schemeClr val="bg1"/>
                </a:solidFill>
              </a:rPr>
              <a:t>02</a:t>
            </a:r>
            <a:endParaRPr lang="zh-CN" altLang="en-US" dirty="0">
              <a:solidFill>
                <a:schemeClr val="bg1"/>
              </a:solidFill>
            </a:endParaRPr>
          </a:p>
        </p:txBody>
      </p:sp>
      <p:sp>
        <p:nvSpPr>
          <p:cNvPr id="9" name="六边形 8"/>
          <p:cNvSpPr/>
          <p:nvPr/>
        </p:nvSpPr>
        <p:spPr>
          <a:xfrm rot="19463434">
            <a:off x="2762838" y="2879898"/>
            <a:ext cx="657698" cy="592781"/>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dirty="0">
                <a:solidFill>
                  <a:schemeClr val="bg1"/>
                </a:solidFill>
              </a:rPr>
              <a:t>04</a:t>
            </a:r>
            <a:endParaRPr lang="zh-CN" altLang="en-US" dirty="0">
              <a:solidFill>
                <a:schemeClr val="bg1"/>
              </a:solidFill>
            </a:endParaRPr>
          </a:p>
        </p:txBody>
      </p:sp>
      <p:sp>
        <p:nvSpPr>
          <p:cNvPr id="14" name="TextBox 13"/>
          <p:cNvSpPr txBox="1"/>
          <p:nvPr/>
        </p:nvSpPr>
        <p:spPr>
          <a:xfrm>
            <a:off x="715074" y="3614720"/>
            <a:ext cx="2312861" cy="554169"/>
          </a:xfrm>
          <a:prstGeom prst="rect">
            <a:avLst/>
          </a:prstGeom>
          <a:noFill/>
        </p:spPr>
        <p:txBody>
          <a:bodyPr wrap="square" lIns="91458" tIns="45729" rIns="91458" bIns="45729" rtlCol="0">
            <a:spAutoFit/>
          </a:bodyPr>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sp>
        <p:nvSpPr>
          <p:cNvPr id="18" name="TextBox 17"/>
          <p:cNvSpPr txBox="1"/>
          <p:nvPr/>
        </p:nvSpPr>
        <p:spPr>
          <a:xfrm>
            <a:off x="683687" y="1403580"/>
            <a:ext cx="2109748" cy="708105"/>
          </a:xfrm>
          <a:prstGeom prst="rect">
            <a:avLst/>
          </a:prstGeom>
          <a:noFill/>
        </p:spPr>
        <p:txBody>
          <a:bodyPr wrap="square" lIns="91458" tIns="45729" rIns="91458" bIns="45729" rtlCol="0">
            <a:spAutoFit/>
          </a:bodyPr>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sp>
        <p:nvSpPr>
          <p:cNvPr id="23" name="TextBox 22"/>
          <p:cNvSpPr txBox="1"/>
          <p:nvPr/>
        </p:nvSpPr>
        <p:spPr>
          <a:xfrm>
            <a:off x="5941184" y="2100295"/>
            <a:ext cx="2109748" cy="708105"/>
          </a:xfrm>
          <a:prstGeom prst="rect">
            <a:avLst/>
          </a:prstGeom>
          <a:noFill/>
        </p:spPr>
        <p:txBody>
          <a:bodyPr wrap="square" lIns="91458" tIns="45729" rIns="91458" bIns="45729" rtlCol="0">
            <a:spAutoFit/>
          </a:bodyPr>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单击此处添加文字阐述，添加简短问题说明文字，具体说明文字在此处添加此处。添加简短问题说明文字。</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sp>
        <p:nvSpPr>
          <p:cNvPr id="24" name="TextBox 23"/>
          <p:cNvSpPr txBox="1"/>
          <p:nvPr/>
        </p:nvSpPr>
        <p:spPr>
          <a:xfrm>
            <a:off x="5186855" y="4142403"/>
            <a:ext cx="2503975" cy="400234"/>
          </a:xfrm>
          <a:prstGeom prst="rect">
            <a:avLst/>
          </a:prstGeom>
          <a:noFill/>
        </p:spPr>
        <p:txBody>
          <a:bodyPr wrap="square" lIns="91458" tIns="45729" rIns="91458" bIns="45729" rtlCol="0">
            <a:spAutoFit/>
          </a:bodyPr>
          <a:lstStyle/>
          <a:p>
            <a:pPr algn="just">
              <a:defRPr/>
            </a:pPr>
            <a:r>
              <a:rPr lang="zh-CN" altLang="en-US" sz="1000" dirty="0">
                <a:solidFill>
                  <a:schemeClr val="tx1">
                    <a:lumMod val="65000"/>
                    <a:lumOff val="35000"/>
                  </a:schemeClr>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tx1">
                  <a:lumMod val="65000"/>
                  <a:lumOff val="35000"/>
                </a:schemeClr>
              </a:solidFill>
              <a:latin typeface="方正兰亭纤黑简体" pitchFamily="65" charset="-122"/>
              <a:ea typeface="方正兰亭纤黑简体" pitchFamily="65" charset="-122"/>
            </a:endParaRPr>
          </a:p>
        </p:txBody>
      </p:sp>
      <p:sp>
        <p:nvSpPr>
          <p:cNvPr id="25" name="TextBox 24"/>
          <p:cNvSpPr txBox="1"/>
          <p:nvPr/>
        </p:nvSpPr>
        <p:spPr>
          <a:xfrm>
            <a:off x="909622" y="1070946"/>
            <a:ext cx="1108188" cy="277085"/>
          </a:xfrm>
          <a:prstGeom prst="rect">
            <a:avLst/>
          </a:prstGeom>
          <a:noFill/>
        </p:spPr>
        <p:txBody>
          <a:bodyPr wrap="none" lIns="91458" tIns="45729" rIns="91458" bIns="45729" rtlCol="0">
            <a:spAutoFit/>
          </a:bodyPr>
          <a:lstStyle>
            <a:defPPr>
              <a:defRPr lang="zh-CN"/>
            </a:defPPr>
            <a:lvl1pPr>
              <a:defRPr sz="2400" b="1">
                <a:solidFill>
                  <a:schemeClr val="bg1">
                    <a:lumMod val="50000"/>
                  </a:schemeClr>
                </a:solidFill>
              </a:defRPr>
            </a:lvl1pPr>
          </a:lstStyle>
          <a:p>
            <a:pPr lvl="0" algn="ctr">
              <a:defRPr/>
            </a:pPr>
            <a:r>
              <a:rPr lang="zh-CN" altLang="en-US" sz="1200" b="0" kern="0" dirty="0">
                <a:solidFill>
                  <a:schemeClr val="tx1">
                    <a:lumMod val="65000"/>
                    <a:lumOff val="35000"/>
                  </a:schemeClr>
                </a:solidFill>
                <a:latin typeface="方正兰亭中粗黑_GBK" pitchFamily="2" charset="-122"/>
                <a:ea typeface="方正兰亭中粗黑_GBK" pitchFamily="2" charset="-122"/>
              </a:rPr>
              <a:t>单击添加标题</a:t>
            </a:r>
          </a:p>
        </p:txBody>
      </p:sp>
      <p:sp>
        <p:nvSpPr>
          <p:cNvPr id="26" name="TextBox 25"/>
          <p:cNvSpPr txBox="1"/>
          <p:nvPr/>
        </p:nvSpPr>
        <p:spPr>
          <a:xfrm>
            <a:off x="6685116" y="1791248"/>
            <a:ext cx="1108188" cy="277085"/>
          </a:xfrm>
          <a:prstGeom prst="rect">
            <a:avLst/>
          </a:prstGeom>
          <a:noFill/>
        </p:spPr>
        <p:txBody>
          <a:bodyPr wrap="none" lIns="91458" tIns="45729" rIns="91458" bIns="45729" rtlCol="0">
            <a:spAutoFit/>
          </a:bodyPr>
          <a:lstStyle>
            <a:defPPr>
              <a:defRPr lang="zh-CN"/>
            </a:defPPr>
            <a:lvl1pPr>
              <a:defRPr sz="2400" b="1">
                <a:solidFill>
                  <a:schemeClr val="bg1">
                    <a:lumMod val="50000"/>
                  </a:schemeClr>
                </a:solidFill>
              </a:defRPr>
            </a:lvl1pPr>
          </a:lstStyle>
          <a:p>
            <a:pPr lvl="0" algn="ctr">
              <a:defRPr/>
            </a:pPr>
            <a:r>
              <a:rPr lang="zh-CN" altLang="en-US" sz="1200" b="0" kern="0" dirty="0">
                <a:solidFill>
                  <a:schemeClr val="tx1">
                    <a:lumMod val="65000"/>
                    <a:lumOff val="35000"/>
                  </a:schemeClr>
                </a:solidFill>
                <a:latin typeface="方正兰亭中粗黑_GBK" pitchFamily="2" charset="-122"/>
                <a:ea typeface="方正兰亭中粗黑_GBK" pitchFamily="2" charset="-122"/>
              </a:rPr>
              <a:t>单击添加标题</a:t>
            </a:r>
          </a:p>
        </p:txBody>
      </p:sp>
      <p:sp>
        <p:nvSpPr>
          <p:cNvPr id="27" name="TextBox 26"/>
          <p:cNvSpPr txBox="1"/>
          <p:nvPr/>
        </p:nvSpPr>
        <p:spPr>
          <a:xfrm>
            <a:off x="6426117" y="3736064"/>
            <a:ext cx="1108188" cy="277085"/>
          </a:xfrm>
          <a:prstGeom prst="rect">
            <a:avLst/>
          </a:prstGeom>
          <a:noFill/>
        </p:spPr>
        <p:txBody>
          <a:bodyPr wrap="none" lIns="91458" tIns="45729" rIns="91458" bIns="45729" rtlCol="0">
            <a:spAutoFit/>
          </a:bodyPr>
          <a:lstStyle>
            <a:defPPr>
              <a:defRPr lang="zh-CN"/>
            </a:defPPr>
            <a:lvl1pPr>
              <a:defRPr sz="2400" b="1">
                <a:solidFill>
                  <a:schemeClr val="bg1">
                    <a:lumMod val="50000"/>
                  </a:schemeClr>
                </a:solidFill>
              </a:defRPr>
            </a:lvl1pPr>
          </a:lstStyle>
          <a:p>
            <a:pPr lvl="0" algn="ctr">
              <a:defRPr/>
            </a:pPr>
            <a:r>
              <a:rPr lang="zh-CN" altLang="en-US" sz="1200" b="0" kern="0" dirty="0">
                <a:solidFill>
                  <a:schemeClr val="tx1">
                    <a:lumMod val="65000"/>
                    <a:lumOff val="35000"/>
                  </a:schemeClr>
                </a:solidFill>
                <a:latin typeface="方正兰亭中粗黑_GBK" pitchFamily="2" charset="-122"/>
                <a:ea typeface="方正兰亭中粗黑_GBK" pitchFamily="2" charset="-122"/>
              </a:rPr>
              <a:t>单击添加标题</a:t>
            </a:r>
          </a:p>
        </p:txBody>
      </p:sp>
      <p:sp>
        <p:nvSpPr>
          <p:cNvPr id="28" name="TextBox 27"/>
          <p:cNvSpPr txBox="1"/>
          <p:nvPr/>
        </p:nvSpPr>
        <p:spPr>
          <a:xfrm>
            <a:off x="909622" y="3303883"/>
            <a:ext cx="1108188" cy="277085"/>
          </a:xfrm>
          <a:prstGeom prst="rect">
            <a:avLst/>
          </a:prstGeom>
          <a:noFill/>
        </p:spPr>
        <p:txBody>
          <a:bodyPr wrap="none" lIns="91458" tIns="45729" rIns="91458" bIns="45729" rtlCol="0">
            <a:spAutoFit/>
          </a:bodyPr>
          <a:lstStyle>
            <a:defPPr>
              <a:defRPr lang="zh-CN"/>
            </a:defPPr>
            <a:lvl1pPr>
              <a:defRPr sz="2400" b="1">
                <a:solidFill>
                  <a:schemeClr val="bg1">
                    <a:lumMod val="50000"/>
                  </a:schemeClr>
                </a:solidFill>
              </a:defRPr>
            </a:lvl1pPr>
          </a:lstStyle>
          <a:p>
            <a:pPr lvl="0" algn="ctr">
              <a:defRPr/>
            </a:pPr>
            <a:r>
              <a:rPr lang="zh-CN" altLang="en-US" sz="1200" b="0" kern="0" dirty="0">
                <a:solidFill>
                  <a:schemeClr val="tx1">
                    <a:lumMod val="65000"/>
                    <a:lumOff val="35000"/>
                  </a:schemeClr>
                </a:solidFill>
                <a:latin typeface="方正兰亭中粗黑_GBK" pitchFamily="2" charset="-122"/>
                <a:ea typeface="方正兰亭中粗黑_GBK" pitchFamily="2" charset="-122"/>
              </a:rPr>
              <a:t>单击添加标题</a:t>
            </a:r>
          </a:p>
        </p:txBody>
      </p:sp>
      <p:grpSp>
        <p:nvGrpSpPr>
          <p:cNvPr id="13" name="组合 14"/>
          <p:cNvGrpSpPr/>
          <p:nvPr/>
        </p:nvGrpSpPr>
        <p:grpSpPr>
          <a:xfrm>
            <a:off x="3492487" y="1824002"/>
            <a:ext cx="1487583" cy="1487784"/>
            <a:chOff x="3491880" y="1823438"/>
            <a:chExt cx="1487325" cy="1487325"/>
          </a:xfrm>
        </p:grpSpPr>
        <p:sp>
          <p:nvSpPr>
            <p:cNvPr id="11" name="椭圆 10"/>
            <p:cNvSpPr/>
            <p:nvPr/>
          </p:nvSpPr>
          <p:spPr>
            <a:xfrm>
              <a:off x="3491880" y="1823438"/>
              <a:ext cx="1487325" cy="1487325"/>
            </a:xfrm>
            <a:prstGeom prst="ellipse">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29" name="TextBox 28"/>
            <p:cNvSpPr txBox="1"/>
            <p:nvPr/>
          </p:nvSpPr>
          <p:spPr>
            <a:xfrm>
              <a:off x="3746782" y="2395938"/>
              <a:ext cx="1005403" cy="338554"/>
            </a:xfrm>
            <a:prstGeom prst="rect">
              <a:avLst/>
            </a:prstGeom>
            <a:noFill/>
          </p:spPr>
          <p:txBody>
            <a:bodyPr wrap="none" rtlCol="0">
              <a:spAutoFit/>
            </a:bodyPr>
            <a:lstStyle/>
            <a:p>
              <a:pPr lvl="0" algn="ctr">
                <a:defRPr/>
              </a:pPr>
              <a:r>
                <a:rPr lang="zh-CN" altLang="en-US" sz="1600" kern="0" dirty="0">
                  <a:solidFill>
                    <a:schemeClr val="tx1">
                      <a:lumMod val="65000"/>
                      <a:lumOff val="35000"/>
                    </a:schemeClr>
                  </a:solidFill>
                  <a:latin typeface="方正兰亭中粗黑_GBK" pitchFamily="2" charset="-122"/>
                  <a:ea typeface="方正兰亭中粗黑_GBK" pitchFamily="2" charset="-122"/>
                </a:rPr>
                <a:t>添加标题</a:t>
              </a:r>
            </a:p>
          </p:txBody>
        </p:sp>
      </p:grpSp>
    </p:spTree>
    <p:extLst>
      <p:ext uri="{BB962C8B-B14F-4D97-AF65-F5344CB8AC3E}">
        <p14:creationId xmlns:p14="http://schemas.microsoft.com/office/powerpoint/2010/main" val="161768432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49" presetClass="entr" presetSubtype="0" decel="10000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style.rotation</p:attrName>
                                        </p:attrNameLst>
                                      </p:cBhvr>
                                      <p:tavLst>
                                        <p:tav tm="0">
                                          <p:val>
                                            <p:fltVal val="360"/>
                                          </p:val>
                                        </p:tav>
                                        <p:tav tm="100000">
                                          <p:val>
                                            <p:fltVal val="0"/>
                                          </p:val>
                                        </p:tav>
                                      </p:tavLst>
                                    </p:anim>
                                    <p:animEffect transition="in" filter="fade">
                                      <p:cBhvr>
                                        <p:cTn id="15" dur="500"/>
                                        <p:tgtEl>
                                          <p:spTgt spid="12"/>
                                        </p:tgtEl>
                                      </p:cBhvr>
                                    </p:animEffect>
                                  </p:childTnLst>
                                </p:cTn>
                              </p:par>
                              <p:par>
                                <p:cTn id="16" presetID="53" presetClass="entr" presetSubtype="16"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par>
                          <p:cTn id="21" fill="hold">
                            <p:stCondLst>
                              <p:cond delay="500"/>
                            </p:stCondLst>
                            <p:childTnLst>
                              <p:par>
                                <p:cTn id="22" presetID="2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anim calcmode="lin" valueType="num">
                                      <p:cBhvr>
                                        <p:cTn id="30" dur="500" fill="hold"/>
                                        <p:tgtEl>
                                          <p:spTgt spid="25"/>
                                        </p:tgtEl>
                                        <p:attrNameLst>
                                          <p:attrName>ppt_x</p:attrName>
                                        </p:attrNameLst>
                                      </p:cBhvr>
                                      <p:tavLst>
                                        <p:tav tm="0">
                                          <p:val>
                                            <p:strVal val="#ppt_x"/>
                                          </p:val>
                                        </p:tav>
                                        <p:tav tm="100000">
                                          <p:val>
                                            <p:strVal val="#ppt_x"/>
                                          </p:val>
                                        </p:tav>
                                      </p:tavLst>
                                    </p:anim>
                                    <p:anim calcmode="lin" valueType="num">
                                      <p:cBhvr>
                                        <p:cTn id="31" dur="500" fill="hold"/>
                                        <p:tgtEl>
                                          <p:spTgt spid="2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anim calcmode="lin" valueType="num">
                                      <p:cBhvr>
                                        <p:cTn id="35" dur="500" fill="hold"/>
                                        <p:tgtEl>
                                          <p:spTgt spid="18"/>
                                        </p:tgtEl>
                                        <p:attrNameLst>
                                          <p:attrName>ppt_x</p:attrName>
                                        </p:attrNameLst>
                                      </p:cBhvr>
                                      <p:tavLst>
                                        <p:tav tm="0">
                                          <p:val>
                                            <p:strVal val="#ppt_x"/>
                                          </p:val>
                                        </p:tav>
                                        <p:tav tm="100000">
                                          <p:val>
                                            <p:strVal val="#ppt_x"/>
                                          </p:val>
                                        </p:tav>
                                      </p:tavLst>
                                    </p:anim>
                                    <p:anim calcmode="lin" valueType="num">
                                      <p:cBhvr>
                                        <p:cTn id="36" dur="5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23" presetClass="entr" presetSubtype="16"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childTnLst>
                                </p:cTn>
                              </p:par>
                            </p:childTnLst>
                          </p:cTn>
                        </p:par>
                        <p:par>
                          <p:cTn id="42" fill="hold">
                            <p:stCondLst>
                              <p:cond delay="2000"/>
                            </p:stCondLst>
                            <p:childTnLst>
                              <p:par>
                                <p:cTn id="43" presetID="47"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anim calcmode="lin" valueType="num">
                                      <p:cBhvr>
                                        <p:cTn id="46" dur="500" fill="hold"/>
                                        <p:tgtEl>
                                          <p:spTgt spid="26"/>
                                        </p:tgtEl>
                                        <p:attrNameLst>
                                          <p:attrName>ppt_x</p:attrName>
                                        </p:attrNameLst>
                                      </p:cBhvr>
                                      <p:tavLst>
                                        <p:tav tm="0">
                                          <p:val>
                                            <p:strVal val="#ppt_x"/>
                                          </p:val>
                                        </p:tav>
                                        <p:tav tm="100000">
                                          <p:val>
                                            <p:strVal val="#ppt_x"/>
                                          </p:val>
                                        </p:tav>
                                      </p:tavLst>
                                    </p:anim>
                                    <p:anim calcmode="lin" valueType="num">
                                      <p:cBhvr>
                                        <p:cTn id="47" dur="500" fill="hold"/>
                                        <p:tgtEl>
                                          <p:spTgt spid="2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anim calcmode="lin" valueType="num">
                                      <p:cBhvr>
                                        <p:cTn id="51" dur="500" fill="hold"/>
                                        <p:tgtEl>
                                          <p:spTgt spid="23"/>
                                        </p:tgtEl>
                                        <p:attrNameLst>
                                          <p:attrName>ppt_x</p:attrName>
                                        </p:attrNameLst>
                                      </p:cBhvr>
                                      <p:tavLst>
                                        <p:tav tm="0">
                                          <p:val>
                                            <p:strVal val="#ppt_x"/>
                                          </p:val>
                                        </p:tav>
                                        <p:tav tm="100000">
                                          <p:val>
                                            <p:strVal val="#ppt_x"/>
                                          </p:val>
                                        </p:tav>
                                      </p:tavLst>
                                    </p:anim>
                                    <p:anim calcmode="lin" valueType="num">
                                      <p:cBhvr>
                                        <p:cTn id="52" dur="500" fill="hold"/>
                                        <p:tgtEl>
                                          <p:spTgt spid="23"/>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23" presetClass="entr" presetSubtype="16"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p:cTn id="56" dur="500" fill="hold"/>
                                        <p:tgtEl>
                                          <p:spTgt spid="3"/>
                                        </p:tgtEl>
                                        <p:attrNameLst>
                                          <p:attrName>ppt_w</p:attrName>
                                        </p:attrNameLst>
                                      </p:cBhvr>
                                      <p:tavLst>
                                        <p:tav tm="0">
                                          <p:val>
                                            <p:fltVal val="0"/>
                                          </p:val>
                                        </p:tav>
                                        <p:tav tm="100000">
                                          <p:val>
                                            <p:strVal val="#ppt_w"/>
                                          </p:val>
                                        </p:tav>
                                      </p:tavLst>
                                    </p:anim>
                                    <p:anim calcmode="lin" valueType="num">
                                      <p:cBhvr>
                                        <p:cTn id="57" dur="500" fill="hold"/>
                                        <p:tgtEl>
                                          <p:spTgt spid="3"/>
                                        </p:tgtEl>
                                        <p:attrNameLst>
                                          <p:attrName>ppt_h</p:attrName>
                                        </p:attrNameLst>
                                      </p:cBhvr>
                                      <p:tavLst>
                                        <p:tav tm="0">
                                          <p:val>
                                            <p:fltVal val="0"/>
                                          </p:val>
                                        </p:tav>
                                        <p:tav tm="100000">
                                          <p:val>
                                            <p:strVal val="#ppt_h"/>
                                          </p:val>
                                        </p:tav>
                                      </p:tavLst>
                                    </p:anim>
                                  </p:childTnLst>
                                </p:cTn>
                              </p:par>
                            </p:childTnLst>
                          </p:cTn>
                        </p:par>
                        <p:par>
                          <p:cTn id="58" fill="hold">
                            <p:stCondLst>
                              <p:cond delay="3000"/>
                            </p:stCondLst>
                            <p:childTnLst>
                              <p:par>
                                <p:cTn id="59" presetID="47" presetClass="entr" presetSubtype="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anim calcmode="lin" valueType="num">
                                      <p:cBhvr>
                                        <p:cTn id="62" dur="500" fill="hold"/>
                                        <p:tgtEl>
                                          <p:spTgt spid="27"/>
                                        </p:tgtEl>
                                        <p:attrNameLst>
                                          <p:attrName>ppt_x</p:attrName>
                                        </p:attrNameLst>
                                      </p:cBhvr>
                                      <p:tavLst>
                                        <p:tav tm="0">
                                          <p:val>
                                            <p:strVal val="#ppt_x"/>
                                          </p:val>
                                        </p:tav>
                                        <p:tav tm="100000">
                                          <p:val>
                                            <p:strVal val="#ppt_x"/>
                                          </p:val>
                                        </p:tav>
                                      </p:tavLst>
                                    </p:anim>
                                    <p:anim calcmode="lin" valueType="num">
                                      <p:cBhvr>
                                        <p:cTn id="63" dur="500" fill="hold"/>
                                        <p:tgtEl>
                                          <p:spTgt spid="2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anim calcmode="lin" valueType="num">
                                      <p:cBhvr>
                                        <p:cTn id="67" dur="500" fill="hold"/>
                                        <p:tgtEl>
                                          <p:spTgt spid="24"/>
                                        </p:tgtEl>
                                        <p:attrNameLst>
                                          <p:attrName>ppt_x</p:attrName>
                                        </p:attrNameLst>
                                      </p:cBhvr>
                                      <p:tavLst>
                                        <p:tav tm="0">
                                          <p:val>
                                            <p:strVal val="#ppt_x"/>
                                          </p:val>
                                        </p:tav>
                                        <p:tav tm="100000">
                                          <p:val>
                                            <p:strVal val="#ppt_x"/>
                                          </p:val>
                                        </p:tav>
                                      </p:tavLst>
                                    </p:anim>
                                    <p:anim calcmode="lin" valueType="num">
                                      <p:cBhvr>
                                        <p:cTn id="68" dur="500" fill="hold"/>
                                        <p:tgtEl>
                                          <p:spTgt spid="24"/>
                                        </p:tgtEl>
                                        <p:attrNameLst>
                                          <p:attrName>ppt_y</p:attrName>
                                        </p:attrNameLst>
                                      </p:cBhvr>
                                      <p:tavLst>
                                        <p:tav tm="0">
                                          <p:val>
                                            <p:strVal val="#ppt_y+.1"/>
                                          </p:val>
                                        </p:tav>
                                        <p:tav tm="100000">
                                          <p:val>
                                            <p:strVal val="#ppt_y"/>
                                          </p:val>
                                        </p:tav>
                                      </p:tavLst>
                                    </p:anim>
                                  </p:childTnLst>
                                </p:cTn>
                              </p:par>
                            </p:childTnLst>
                          </p:cTn>
                        </p:par>
                        <p:par>
                          <p:cTn id="69" fill="hold">
                            <p:stCondLst>
                              <p:cond delay="3500"/>
                            </p:stCondLst>
                            <p:childTnLst>
                              <p:par>
                                <p:cTn id="70" presetID="23" presetClass="entr" presetSubtype="16" fill="hold" grpId="0" nodeType="after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p:cTn id="72" dur="500" fill="hold"/>
                                        <p:tgtEl>
                                          <p:spTgt spid="9"/>
                                        </p:tgtEl>
                                        <p:attrNameLst>
                                          <p:attrName>ppt_w</p:attrName>
                                        </p:attrNameLst>
                                      </p:cBhvr>
                                      <p:tavLst>
                                        <p:tav tm="0">
                                          <p:val>
                                            <p:fltVal val="0"/>
                                          </p:val>
                                        </p:tav>
                                        <p:tav tm="100000">
                                          <p:val>
                                            <p:strVal val="#ppt_w"/>
                                          </p:val>
                                        </p:tav>
                                      </p:tavLst>
                                    </p:anim>
                                    <p:anim calcmode="lin" valueType="num">
                                      <p:cBhvr>
                                        <p:cTn id="73" dur="500" fill="hold"/>
                                        <p:tgtEl>
                                          <p:spTgt spid="9"/>
                                        </p:tgtEl>
                                        <p:attrNameLst>
                                          <p:attrName>ppt_h</p:attrName>
                                        </p:attrNameLst>
                                      </p:cBhvr>
                                      <p:tavLst>
                                        <p:tav tm="0">
                                          <p:val>
                                            <p:fltVal val="0"/>
                                          </p:val>
                                        </p:tav>
                                        <p:tav tm="100000">
                                          <p:val>
                                            <p:strVal val="#ppt_h"/>
                                          </p:val>
                                        </p:tav>
                                      </p:tavLst>
                                    </p:anim>
                                  </p:childTnLst>
                                </p:cTn>
                              </p:par>
                            </p:childTnLst>
                          </p:cTn>
                        </p:par>
                        <p:par>
                          <p:cTn id="74" fill="hold">
                            <p:stCondLst>
                              <p:cond delay="4000"/>
                            </p:stCondLst>
                            <p:childTnLst>
                              <p:par>
                                <p:cTn id="75" presetID="47" presetClass="entr" presetSubtype="0"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500"/>
                                        <p:tgtEl>
                                          <p:spTgt spid="28"/>
                                        </p:tgtEl>
                                      </p:cBhvr>
                                    </p:animEffect>
                                    <p:anim calcmode="lin" valueType="num">
                                      <p:cBhvr>
                                        <p:cTn id="78" dur="500" fill="hold"/>
                                        <p:tgtEl>
                                          <p:spTgt spid="28"/>
                                        </p:tgtEl>
                                        <p:attrNameLst>
                                          <p:attrName>ppt_x</p:attrName>
                                        </p:attrNameLst>
                                      </p:cBhvr>
                                      <p:tavLst>
                                        <p:tav tm="0">
                                          <p:val>
                                            <p:strVal val="#ppt_x"/>
                                          </p:val>
                                        </p:tav>
                                        <p:tav tm="100000">
                                          <p:val>
                                            <p:strVal val="#ppt_x"/>
                                          </p:val>
                                        </p:tav>
                                      </p:tavLst>
                                    </p:anim>
                                    <p:anim calcmode="lin" valueType="num">
                                      <p:cBhvr>
                                        <p:cTn id="79" dur="500" fill="hold"/>
                                        <p:tgtEl>
                                          <p:spTgt spid="2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500"/>
                                        <p:tgtEl>
                                          <p:spTgt spid="14"/>
                                        </p:tgtEl>
                                      </p:cBhvr>
                                    </p:animEffect>
                                    <p:anim calcmode="lin" valueType="num">
                                      <p:cBhvr>
                                        <p:cTn id="83" dur="500" fill="hold"/>
                                        <p:tgtEl>
                                          <p:spTgt spid="14"/>
                                        </p:tgtEl>
                                        <p:attrNameLst>
                                          <p:attrName>ppt_x</p:attrName>
                                        </p:attrNameLst>
                                      </p:cBhvr>
                                      <p:tavLst>
                                        <p:tav tm="0">
                                          <p:val>
                                            <p:strVal val="#ppt_x"/>
                                          </p:val>
                                        </p:tav>
                                        <p:tav tm="100000">
                                          <p:val>
                                            <p:strVal val="#ppt_x"/>
                                          </p:val>
                                        </p:tav>
                                      </p:tavLst>
                                    </p:anim>
                                    <p:anim calcmode="lin" valueType="num">
                                      <p:cBhvr>
                                        <p:cTn id="84"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4" grpId="0"/>
      <p:bldP spid="18" grpId="0"/>
      <p:bldP spid="23" grpId="0"/>
      <p:bldP spid="24" grpId="0"/>
      <p:bldP spid="25" grpId="0"/>
      <p:bldP spid="26"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64" y="843819"/>
            <a:ext cx="8642461" cy="3457451"/>
            <a:chOff x="251520" y="843558"/>
            <a:chExt cx="8640960" cy="3456384"/>
          </a:xfrm>
          <a:blipFill dpi="0" rotWithShape="1">
            <a:blip r:embed="rId2">
              <a:extLst>
                <a:ext uri="{28A0092B-C50C-407E-A947-70E740481C1C}">
                  <a14:useLocalDpi xmlns:a14="http://schemas.microsoft.com/office/drawing/2010/main" val="0"/>
                </a:ext>
              </a:extLst>
            </a:blip>
            <a:srcRect/>
            <a:stretch>
              <a:fillRect t="-25000" b="-10000"/>
            </a:stretch>
          </a:blipFill>
        </p:grpSpPr>
        <p:sp>
          <p:nvSpPr>
            <p:cNvPr id="4" name="菱形 3"/>
            <p:cNvSpPr/>
            <p:nvPr/>
          </p:nvSpPr>
          <p:spPr bwMode="auto">
            <a:xfrm>
              <a:off x="251520" y="843558"/>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菱形 4"/>
            <p:cNvSpPr/>
            <p:nvPr/>
          </p:nvSpPr>
          <p:spPr bwMode="auto">
            <a:xfrm>
              <a:off x="1979712" y="843558"/>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菱形 5"/>
            <p:cNvSpPr/>
            <p:nvPr/>
          </p:nvSpPr>
          <p:spPr bwMode="auto">
            <a:xfrm>
              <a:off x="3707904" y="843558"/>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菱形 6"/>
            <p:cNvSpPr/>
            <p:nvPr/>
          </p:nvSpPr>
          <p:spPr bwMode="auto">
            <a:xfrm>
              <a:off x="5436096" y="843558"/>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菱形 7"/>
            <p:cNvSpPr/>
            <p:nvPr/>
          </p:nvSpPr>
          <p:spPr bwMode="auto">
            <a:xfrm>
              <a:off x="7164288" y="843558"/>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菱形 8"/>
            <p:cNvSpPr/>
            <p:nvPr/>
          </p:nvSpPr>
          <p:spPr bwMode="auto">
            <a:xfrm>
              <a:off x="251520" y="2571750"/>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菱形 9"/>
            <p:cNvSpPr/>
            <p:nvPr/>
          </p:nvSpPr>
          <p:spPr bwMode="auto">
            <a:xfrm>
              <a:off x="1979712" y="2571750"/>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菱形 10"/>
            <p:cNvSpPr/>
            <p:nvPr/>
          </p:nvSpPr>
          <p:spPr bwMode="auto">
            <a:xfrm>
              <a:off x="3707904" y="2571750"/>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菱形 11"/>
            <p:cNvSpPr/>
            <p:nvPr/>
          </p:nvSpPr>
          <p:spPr bwMode="auto">
            <a:xfrm>
              <a:off x="5436096" y="2571750"/>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菱形 12"/>
            <p:cNvSpPr/>
            <p:nvPr/>
          </p:nvSpPr>
          <p:spPr bwMode="auto">
            <a:xfrm>
              <a:off x="7164288" y="2571750"/>
              <a:ext cx="1728192" cy="1728192"/>
            </a:xfrm>
            <a:prstGeom prst="diamond">
              <a:avLst/>
            </a:prstGeom>
            <a:gr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4" name="菱形 13"/>
          <p:cNvSpPr/>
          <p:nvPr/>
        </p:nvSpPr>
        <p:spPr bwMode="auto">
          <a:xfrm>
            <a:off x="1115810" y="1708181"/>
            <a:ext cx="1728492" cy="1728726"/>
          </a:xfrm>
          <a:prstGeom prst="diamond">
            <a:avLst/>
          </a:prstGeom>
          <a:solidFill>
            <a:schemeClr val="accent1">
              <a:lumMod val="10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58" tIns="45729" rIns="91458" bIns="45729" anchor="ctr" anchorCtr="1" forceAA="0" compatLnSpc="1">
            <a:prstTxWarp prst="textNoShape">
              <a:avLst/>
            </a:prstTxWarp>
            <a:normAutofit fontScale="92500" lnSpcReduction="10000"/>
          </a:bodyPr>
          <a:lstStyle/>
          <a:p>
            <a:pPr algn="ctr"/>
            <a:r>
              <a:rPr lang="en-US" altLang="zh-CN" sz="6000" b="1" dirty="0"/>
              <a:t>T</a:t>
            </a:r>
          </a:p>
        </p:txBody>
      </p:sp>
      <p:sp>
        <p:nvSpPr>
          <p:cNvPr id="15" name="菱形 14"/>
          <p:cNvSpPr/>
          <p:nvPr/>
        </p:nvSpPr>
        <p:spPr bwMode="auto">
          <a:xfrm>
            <a:off x="2844302" y="1708181"/>
            <a:ext cx="1728492" cy="1728726"/>
          </a:xfrm>
          <a:prstGeom prst="diamond">
            <a:avLst/>
          </a:prstGeom>
          <a:solidFill>
            <a:schemeClr val="accent2">
              <a:lumMod val="10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58" tIns="45729" rIns="91458" bIns="45729" anchor="ctr" anchorCtr="1" forceAA="0" compatLnSpc="1">
            <a:prstTxWarp prst="textNoShape">
              <a:avLst/>
            </a:prstTxWarp>
            <a:normAutofit fontScale="92500" lnSpcReduction="10000"/>
          </a:bodyPr>
          <a:lstStyle/>
          <a:p>
            <a:pPr algn="ctr"/>
            <a:r>
              <a:rPr lang="en-US" altLang="zh-CN" sz="6000" b="1" dirty="0"/>
              <a:t>E</a:t>
            </a:r>
          </a:p>
        </p:txBody>
      </p:sp>
      <p:sp>
        <p:nvSpPr>
          <p:cNvPr id="16" name="菱形 15"/>
          <p:cNvSpPr/>
          <p:nvPr/>
        </p:nvSpPr>
        <p:spPr bwMode="auto">
          <a:xfrm>
            <a:off x="4572794" y="1708181"/>
            <a:ext cx="1728492" cy="1728726"/>
          </a:xfrm>
          <a:prstGeom prst="diamond">
            <a:avLst/>
          </a:prstGeom>
          <a:solidFill>
            <a:schemeClr val="accent3">
              <a:lumMod val="10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58" tIns="45729" rIns="91458" bIns="45729" anchor="ctr" anchorCtr="1" forceAA="0" compatLnSpc="1">
            <a:prstTxWarp prst="textNoShape">
              <a:avLst/>
            </a:prstTxWarp>
            <a:normAutofit fontScale="92500" lnSpcReduction="10000"/>
          </a:bodyPr>
          <a:lstStyle/>
          <a:p>
            <a:pPr algn="ctr"/>
            <a:r>
              <a:rPr lang="en-US" altLang="zh-CN" sz="6000" b="1" dirty="0"/>
              <a:t>A</a:t>
            </a:r>
          </a:p>
        </p:txBody>
      </p:sp>
      <p:sp>
        <p:nvSpPr>
          <p:cNvPr id="17" name="菱形 16"/>
          <p:cNvSpPr/>
          <p:nvPr/>
        </p:nvSpPr>
        <p:spPr bwMode="auto">
          <a:xfrm>
            <a:off x="6301286" y="1708181"/>
            <a:ext cx="1728492" cy="1728726"/>
          </a:xfrm>
          <a:prstGeom prst="diamond">
            <a:avLst/>
          </a:prstGeom>
          <a:solidFill>
            <a:schemeClr val="accent4">
              <a:lumMod val="10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58" tIns="45729" rIns="91458" bIns="45729" anchor="ctr" anchorCtr="1" forceAA="0" compatLnSpc="1">
            <a:prstTxWarp prst="textNoShape">
              <a:avLst/>
            </a:prstTxWarp>
            <a:normAutofit fontScale="92500" lnSpcReduction="10000"/>
          </a:bodyPr>
          <a:lstStyle/>
          <a:p>
            <a:pPr algn="ctr"/>
            <a:r>
              <a:rPr lang="en-US" altLang="zh-CN" sz="6000" b="1" dirty="0"/>
              <a:t>M</a:t>
            </a:r>
          </a:p>
        </p:txBody>
      </p:sp>
    </p:spTree>
    <p:extLst>
      <p:ext uri="{BB962C8B-B14F-4D97-AF65-F5344CB8AC3E}">
        <p14:creationId xmlns:p14="http://schemas.microsoft.com/office/powerpoint/2010/main" val="364337201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2418896" y="2656503"/>
            <a:ext cx="771149" cy="277305"/>
          </a:xfrm>
          <a:custGeom>
            <a:avLst/>
            <a:gdLst>
              <a:gd name="connsiteX0" fmla="*/ 0 w 1070811"/>
              <a:gd name="connsiteY0" fmla="*/ 385011 h 385011"/>
              <a:gd name="connsiteX1" fmla="*/ 324853 w 1070811"/>
              <a:gd name="connsiteY1" fmla="*/ 0 h 385011"/>
              <a:gd name="connsiteX2" fmla="*/ 1070811 w 1070811"/>
              <a:gd name="connsiteY2" fmla="*/ 0 h 385011"/>
              <a:gd name="connsiteX0" fmla="*/ 0 w 1070811"/>
              <a:gd name="connsiteY0" fmla="*/ 385011 h 385011"/>
              <a:gd name="connsiteX1" fmla="*/ 324853 w 1070811"/>
              <a:gd name="connsiteY1" fmla="*/ 0 h 385011"/>
              <a:gd name="connsiteX2" fmla="*/ 1070811 w 1070811"/>
              <a:gd name="connsiteY2" fmla="*/ 0 h 385011"/>
              <a:gd name="connsiteX0" fmla="*/ 0 w 1070811"/>
              <a:gd name="connsiteY0" fmla="*/ 385011 h 385011"/>
              <a:gd name="connsiteX1" fmla="*/ 324853 w 1070811"/>
              <a:gd name="connsiteY1" fmla="*/ 0 h 385011"/>
              <a:gd name="connsiteX2" fmla="*/ 1070811 w 1070811"/>
              <a:gd name="connsiteY2" fmla="*/ 0 h 385011"/>
            </a:gdLst>
            <a:ahLst/>
            <a:cxnLst>
              <a:cxn ang="0">
                <a:pos x="connsiteX0" y="connsiteY0"/>
              </a:cxn>
              <a:cxn ang="0">
                <a:pos x="connsiteX1" y="connsiteY1"/>
              </a:cxn>
              <a:cxn ang="0">
                <a:pos x="connsiteX2" y="connsiteY2"/>
              </a:cxn>
            </a:cxnLst>
            <a:rect l="l" t="t" r="r" b="b"/>
            <a:pathLst>
              <a:path w="1070811" h="385011">
                <a:moveTo>
                  <a:pt x="0" y="385011"/>
                </a:moveTo>
                <a:cubicBezTo>
                  <a:pt x="48126" y="208548"/>
                  <a:pt x="156411" y="8021"/>
                  <a:pt x="324853" y="0"/>
                </a:cubicBezTo>
                <a:lnTo>
                  <a:pt x="1070811"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solidFill>
                <a:schemeClr val="tx1">
                  <a:lumMod val="65000"/>
                  <a:lumOff val="35000"/>
                </a:schemeClr>
              </a:solidFill>
            </a:endParaRPr>
          </a:p>
        </p:txBody>
      </p:sp>
      <p:sp>
        <p:nvSpPr>
          <p:cNvPr id="10" name="任意多边形 9"/>
          <p:cNvSpPr/>
          <p:nvPr/>
        </p:nvSpPr>
        <p:spPr>
          <a:xfrm>
            <a:off x="2089638" y="3523080"/>
            <a:ext cx="511420" cy="753922"/>
          </a:xfrm>
          <a:custGeom>
            <a:avLst/>
            <a:gdLst>
              <a:gd name="connsiteX0" fmla="*/ 709863 w 709863"/>
              <a:gd name="connsiteY0" fmla="*/ 1046747 h 1046747"/>
              <a:gd name="connsiteX1" fmla="*/ 709863 w 709863"/>
              <a:gd name="connsiteY1" fmla="*/ 854242 h 1046747"/>
              <a:gd name="connsiteX2" fmla="*/ 481263 w 709863"/>
              <a:gd name="connsiteY2" fmla="*/ 697832 h 1046747"/>
              <a:gd name="connsiteX3" fmla="*/ 336884 w 709863"/>
              <a:gd name="connsiteY3" fmla="*/ 697832 h 1046747"/>
              <a:gd name="connsiteX4" fmla="*/ 0 w 709863"/>
              <a:gd name="connsiteY4" fmla="*/ 517358 h 1046747"/>
              <a:gd name="connsiteX5" fmla="*/ 0 w 709863"/>
              <a:gd name="connsiteY5" fmla="*/ 0 h 1046747"/>
              <a:gd name="connsiteX0" fmla="*/ 711024 w 711024"/>
              <a:gd name="connsiteY0" fmla="*/ 1046747 h 1046747"/>
              <a:gd name="connsiteX1" fmla="*/ 711024 w 711024"/>
              <a:gd name="connsiteY1" fmla="*/ 854242 h 1046747"/>
              <a:gd name="connsiteX2" fmla="*/ 482424 w 711024"/>
              <a:gd name="connsiteY2" fmla="*/ 697832 h 1046747"/>
              <a:gd name="connsiteX3" fmla="*/ 338045 w 711024"/>
              <a:gd name="connsiteY3" fmla="*/ 697832 h 1046747"/>
              <a:gd name="connsiteX4" fmla="*/ 1161 w 711024"/>
              <a:gd name="connsiteY4" fmla="*/ 517358 h 1046747"/>
              <a:gd name="connsiteX5" fmla="*/ 1161 w 711024"/>
              <a:gd name="connsiteY5" fmla="*/ 0 h 1046747"/>
              <a:gd name="connsiteX0" fmla="*/ 711024 w 711024"/>
              <a:gd name="connsiteY0" fmla="*/ 1046747 h 1046747"/>
              <a:gd name="connsiteX1" fmla="*/ 711024 w 711024"/>
              <a:gd name="connsiteY1" fmla="*/ 854242 h 1046747"/>
              <a:gd name="connsiteX2" fmla="*/ 482424 w 711024"/>
              <a:gd name="connsiteY2" fmla="*/ 697832 h 1046747"/>
              <a:gd name="connsiteX3" fmla="*/ 338045 w 711024"/>
              <a:gd name="connsiteY3" fmla="*/ 697832 h 1046747"/>
              <a:gd name="connsiteX4" fmla="*/ 1161 w 711024"/>
              <a:gd name="connsiteY4" fmla="*/ 517358 h 1046747"/>
              <a:gd name="connsiteX5" fmla="*/ 1161 w 711024"/>
              <a:gd name="connsiteY5" fmla="*/ 0 h 1046747"/>
              <a:gd name="connsiteX0" fmla="*/ 711024 w 712634"/>
              <a:gd name="connsiteY0" fmla="*/ 1046747 h 1046747"/>
              <a:gd name="connsiteX1" fmla="*/ 711024 w 712634"/>
              <a:gd name="connsiteY1" fmla="*/ 854242 h 1046747"/>
              <a:gd name="connsiteX2" fmla="*/ 482424 w 712634"/>
              <a:gd name="connsiteY2" fmla="*/ 697832 h 1046747"/>
              <a:gd name="connsiteX3" fmla="*/ 338045 w 712634"/>
              <a:gd name="connsiteY3" fmla="*/ 697832 h 1046747"/>
              <a:gd name="connsiteX4" fmla="*/ 1161 w 712634"/>
              <a:gd name="connsiteY4" fmla="*/ 517358 h 1046747"/>
              <a:gd name="connsiteX5" fmla="*/ 1161 w 712634"/>
              <a:gd name="connsiteY5" fmla="*/ 0 h 1046747"/>
              <a:gd name="connsiteX0" fmla="*/ 710066 w 711676"/>
              <a:gd name="connsiteY0" fmla="*/ 1046747 h 1046747"/>
              <a:gd name="connsiteX1" fmla="*/ 710066 w 711676"/>
              <a:gd name="connsiteY1" fmla="*/ 854242 h 1046747"/>
              <a:gd name="connsiteX2" fmla="*/ 481466 w 711676"/>
              <a:gd name="connsiteY2" fmla="*/ 697832 h 1046747"/>
              <a:gd name="connsiteX3" fmla="*/ 337087 w 711676"/>
              <a:gd name="connsiteY3" fmla="*/ 697832 h 1046747"/>
              <a:gd name="connsiteX4" fmla="*/ 203 w 711676"/>
              <a:gd name="connsiteY4" fmla="*/ 517358 h 1046747"/>
              <a:gd name="connsiteX5" fmla="*/ 203 w 711676"/>
              <a:gd name="connsiteY5" fmla="*/ 0 h 1046747"/>
              <a:gd name="connsiteX0" fmla="*/ 710087 w 711697"/>
              <a:gd name="connsiteY0" fmla="*/ 1046747 h 1046747"/>
              <a:gd name="connsiteX1" fmla="*/ 710087 w 711697"/>
              <a:gd name="connsiteY1" fmla="*/ 854242 h 1046747"/>
              <a:gd name="connsiteX2" fmla="*/ 481487 w 711697"/>
              <a:gd name="connsiteY2" fmla="*/ 697832 h 1046747"/>
              <a:gd name="connsiteX3" fmla="*/ 337108 w 711697"/>
              <a:gd name="connsiteY3" fmla="*/ 697832 h 1046747"/>
              <a:gd name="connsiteX4" fmla="*/ 224 w 711697"/>
              <a:gd name="connsiteY4" fmla="*/ 517358 h 1046747"/>
              <a:gd name="connsiteX5" fmla="*/ 224 w 711697"/>
              <a:gd name="connsiteY5" fmla="*/ 0 h 1046747"/>
              <a:gd name="connsiteX0" fmla="*/ 709863 w 711473"/>
              <a:gd name="connsiteY0" fmla="*/ 1046747 h 1046747"/>
              <a:gd name="connsiteX1" fmla="*/ 709863 w 711473"/>
              <a:gd name="connsiteY1" fmla="*/ 854242 h 1046747"/>
              <a:gd name="connsiteX2" fmla="*/ 481263 w 711473"/>
              <a:gd name="connsiteY2" fmla="*/ 697832 h 1046747"/>
              <a:gd name="connsiteX3" fmla="*/ 336884 w 711473"/>
              <a:gd name="connsiteY3" fmla="*/ 697832 h 1046747"/>
              <a:gd name="connsiteX4" fmla="*/ 0 w 711473"/>
              <a:gd name="connsiteY4" fmla="*/ 517358 h 1046747"/>
              <a:gd name="connsiteX5" fmla="*/ 0 w 711473"/>
              <a:gd name="connsiteY5" fmla="*/ 0 h 1046747"/>
              <a:gd name="connsiteX0" fmla="*/ 709863 w 710152"/>
              <a:gd name="connsiteY0" fmla="*/ 1046747 h 1046747"/>
              <a:gd name="connsiteX1" fmla="*/ 709863 w 710152"/>
              <a:gd name="connsiteY1" fmla="*/ 854242 h 1046747"/>
              <a:gd name="connsiteX2" fmla="*/ 481263 w 710152"/>
              <a:gd name="connsiteY2" fmla="*/ 697832 h 1046747"/>
              <a:gd name="connsiteX3" fmla="*/ 336884 w 710152"/>
              <a:gd name="connsiteY3" fmla="*/ 697832 h 1046747"/>
              <a:gd name="connsiteX4" fmla="*/ 0 w 710152"/>
              <a:gd name="connsiteY4" fmla="*/ 517358 h 1046747"/>
              <a:gd name="connsiteX5" fmla="*/ 0 w 710152"/>
              <a:gd name="connsiteY5" fmla="*/ 0 h 104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152" h="1046747">
                <a:moveTo>
                  <a:pt x="709863" y="1046747"/>
                </a:moveTo>
                <a:lnTo>
                  <a:pt x="709863" y="854242"/>
                </a:lnTo>
                <a:cubicBezTo>
                  <a:pt x="717884" y="693820"/>
                  <a:pt x="557463" y="725905"/>
                  <a:pt x="481263" y="697832"/>
                </a:cubicBezTo>
                <a:lnTo>
                  <a:pt x="336884" y="697832"/>
                </a:lnTo>
                <a:cubicBezTo>
                  <a:pt x="200526" y="685800"/>
                  <a:pt x="4010" y="673769"/>
                  <a:pt x="0" y="517358"/>
                </a:cubicBezTo>
                <a:lnTo>
                  <a:pt x="0"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solidFill>
                <a:schemeClr val="tx1">
                  <a:lumMod val="65000"/>
                  <a:lumOff val="35000"/>
                </a:schemeClr>
              </a:solidFill>
            </a:endParaRPr>
          </a:p>
        </p:txBody>
      </p:sp>
      <p:sp>
        <p:nvSpPr>
          <p:cNvPr id="11" name="任意多边形 10"/>
          <p:cNvSpPr/>
          <p:nvPr/>
        </p:nvSpPr>
        <p:spPr>
          <a:xfrm>
            <a:off x="4177807" y="2864480"/>
            <a:ext cx="520314" cy="831914"/>
          </a:xfrm>
          <a:custGeom>
            <a:avLst/>
            <a:gdLst>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 fmla="*/ 0 w 722402"/>
              <a:gd name="connsiteY0" fmla="*/ 0 h 1155032"/>
              <a:gd name="connsiteX1" fmla="*/ 0 w 722402"/>
              <a:gd name="connsiteY1" fmla="*/ 300790 h 1155032"/>
              <a:gd name="connsiteX2" fmla="*/ 252663 w 722402"/>
              <a:gd name="connsiteY2" fmla="*/ 529390 h 1155032"/>
              <a:gd name="connsiteX3" fmla="*/ 433136 w 722402"/>
              <a:gd name="connsiteY3" fmla="*/ 529390 h 1155032"/>
              <a:gd name="connsiteX4" fmla="*/ 721894 w 722402"/>
              <a:gd name="connsiteY4" fmla="*/ 745958 h 1155032"/>
              <a:gd name="connsiteX5" fmla="*/ 721894 w 722402"/>
              <a:gd name="connsiteY5" fmla="*/ 1155032 h 1155032"/>
              <a:gd name="connsiteX0" fmla="*/ 0 w 722503"/>
              <a:gd name="connsiteY0" fmla="*/ 0 h 1155032"/>
              <a:gd name="connsiteX1" fmla="*/ 0 w 722503"/>
              <a:gd name="connsiteY1" fmla="*/ 300790 h 1155032"/>
              <a:gd name="connsiteX2" fmla="*/ 252663 w 722503"/>
              <a:gd name="connsiteY2" fmla="*/ 529390 h 1155032"/>
              <a:gd name="connsiteX3" fmla="*/ 433136 w 722503"/>
              <a:gd name="connsiteY3" fmla="*/ 529390 h 1155032"/>
              <a:gd name="connsiteX4" fmla="*/ 721894 w 722503"/>
              <a:gd name="connsiteY4" fmla="*/ 745958 h 1155032"/>
              <a:gd name="connsiteX5" fmla="*/ 721894 w 722503"/>
              <a:gd name="connsiteY5" fmla="*/ 1155032 h 115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2503" h="1155032">
                <a:moveTo>
                  <a:pt x="0" y="0"/>
                </a:moveTo>
                <a:lnTo>
                  <a:pt x="0" y="300790"/>
                </a:lnTo>
                <a:cubicBezTo>
                  <a:pt x="12032" y="437148"/>
                  <a:pt x="144379" y="525379"/>
                  <a:pt x="252663" y="529390"/>
                </a:cubicBezTo>
                <a:lnTo>
                  <a:pt x="433136" y="529390"/>
                </a:lnTo>
                <a:cubicBezTo>
                  <a:pt x="565484" y="541421"/>
                  <a:pt x="733925" y="589548"/>
                  <a:pt x="721894" y="745958"/>
                </a:cubicBezTo>
                <a:lnTo>
                  <a:pt x="721894" y="1155032"/>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ndParaRPr>
          </a:p>
        </p:txBody>
      </p:sp>
      <p:sp>
        <p:nvSpPr>
          <p:cNvPr id="12" name="任意多边形 11"/>
          <p:cNvSpPr/>
          <p:nvPr/>
        </p:nvSpPr>
        <p:spPr>
          <a:xfrm>
            <a:off x="5694111" y="3505749"/>
            <a:ext cx="805808" cy="649932"/>
          </a:xfrm>
          <a:custGeom>
            <a:avLst/>
            <a:gdLst>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Lst>
            <a:ahLst/>
            <a:cxnLst>
              <a:cxn ang="0">
                <a:pos x="connsiteX0" y="connsiteY0"/>
              </a:cxn>
              <a:cxn ang="0">
                <a:pos x="connsiteX1" y="connsiteY1"/>
              </a:cxn>
              <a:cxn ang="0">
                <a:pos x="connsiteX2" y="connsiteY2"/>
              </a:cxn>
              <a:cxn ang="0">
                <a:pos x="connsiteX3" y="connsiteY3"/>
              </a:cxn>
            </a:cxnLst>
            <a:rect l="l" t="t" r="r" b="b"/>
            <a:pathLst>
              <a:path w="1118937" h="902368">
                <a:moveTo>
                  <a:pt x="0" y="902368"/>
                </a:moveTo>
                <a:lnTo>
                  <a:pt x="770021" y="902368"/>
                </a:lnTo>
                <a:cubicBezTo>
                  <a:pt x="934452" y="902368"/>
                  <a:pt x="1110917" y="878305"/>
                  <a:pt x="1118937" y="577516"/>
                </a:cubicBezTo>
                <a:lnTo>
                  <a:pt x="1118937"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solidFill>
                <a:schemeClr val="tx1">
                  <a:lumMod val="65000"/>
                  <a:lumOff val="35000"/>
                </a:schemeClr>
              </a:solidFill>
            </a:endParaRPr>
          </a:p>
        </p:txBody>
      </p:sp>
      <p:sp>
        <p:nvSpPr>
          <p:cNvPr id="13" name="任意多边形 12"/>
          <p:cNvSpPr/>
          <p:nvPr/>
        </p:nvSpPr>
        <p:spPr>
          <a:xfrm>
            <a:off x="6654667" y="2145223"/>
            <a:ext cx="0" cy="511280"/>
          </a:xfrm>
          <a:custGeom>
            <a:avLst/>
            <a:gdLst>
              <a:gd name="connsiteX0" fmla="*/ 0 w 0"/>
              <a:gd name="connsiteY0" fmla="*/ 709863 h 709863"/>
              <a:gd name="connsiteX1" fmla="*/ 0 w 0"/>
              <a:gd name="connsiteY1" fmla="*/ 0 h 709863"/>
            </a:gdLst>
            <a:ahLst/>
            <a:cxnLst>
              <a:cxn ang="0">
                <a:pos x="connsiteX0" y="connsiteY0"/>
              </a:cxn>
              <a:cxn ang="0">
                <a:pos x="connsiteX1" y="connsiteY1"/>
              </a:cxn>
            </a:cxnLst>
            <a:rect l="l" t="t" r="r" b="b"/>
            <a:pathLst>
              <a:path h="709863">
                <a:moveTo>
                  <a:pt x="0" y="709863"/>
                </a:moveTo>
                <a:lnTo>
                  <a:pt x="0"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a:solidFill>
                <a:schemeClr val="tx1">
                  <a:lumMod val="65000"/>
                  <a:lumOff val="35000"/>
                </a:schemeClr>
              </a:solidFill>
            </a:endParaRPr>
          </a:p>
        </p:txBody>
      </p:sp>
      <p:grpSp>
        <p:nvGrpSpPr>
          <p:cNvPr id="2" name="组合 13"/>
          <p:cNvGrpSpPr/>
          <p:nvPr/>
        </p:nvGrpSpPr>
        <p:grpSpPr>
          <a:xfrm>
            <a:off x="2112746" y="3919101"/>
            <a:ext cx="1872434" cy="1042497"/>
            <a:chOff x="2516183" y="4995253"/>
            <a:chExt cx="2496145" cy="1389567"/>
          </a:xfrm>
        </p:grpSpPr>
        <p:sp>
          <p:nvSpPr>
            <p:cNvPr id="15" name="任意多边形 14"/>
            <p:cNvSpPr>
              <a:spLocks/>
            </p:cNvSpPr>
            <p:nvPr/>
          </p:nvSpPr>
          <p:spPr bwMode="auto">
            <a:xfrm>
              <a:off x="2516183" y="4995253"/>
              <a:ext cx="2496145" cy="1389567"/>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ndParaRPr>
            </a:p>
          </p:txBody>
        </p:sp>
        <p:sp>
          <p:nvSpPr>
            <p:cNvPr id="16" name="文本框 15"/>
            <p:cNvSpPr txBox="1"/>
            <p:nvPr/>
          </p:nvSpPr>
          <p:spPr>
            <a:xfrm>
              <a:off x="3107383" y="5628565"/>
              <a:ext cx="1203748" cy="410243"/>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幼圆" panose="02010509060101010101" pitchFamily="49" charset="-122"/>
                <a:ea typeface="幼圆" panose="02010509060101010101" pitchFamily="49" charset="-122"/>
              </a:endParaRPr>
            </a:p>
          </p:txBody>
        </p:sp>
      </p:grpSp>
      <p:grpSp>
        <p:nvGrpSpPr>
          <p:cNvPr id="3" name="组合 16"/>
          <p:cNvGrpSpPr/>
          <p:nvPr/>
        </p:nvGrpSpPr>
        <p:grpSpPr>
          <a:xfrm>
            <a:off x="1491781" y="2721669"/>
            <a:ext cx="1291962" cy="719314"/>
            <a:chOff x="1688378" y="3399173"/>
            <a:chExt cx="1722317" cy="958789"/>
          </a:xfrm>
        </p:grpSpPr>
        <p:sp>
          <p:nvSpPr>
            <p:cNvPr id="18" name="任意多边形 17"/>
            <p:cNvSpPr>
              <a:spLocks/>
            </p:cNvSpPr>
            <p:nvPr/>
          </p:nvSpPr>
          <p:spPr bwMode="auto">
            <a:xfrm>
              <a:off x="1688378" y="3399173"/>
              <a:ext cx="1722317" cy="958789"/>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ndParaRPr>
            </a:p>
          </p:txBody>
        </p:sp>
        <p:sp>
          <p:nvSpPr>
            <p:cNvPr id="19" name="文本框 18"/>
            <p:cNvSpPr txBox="1"/>
            <p:nvPr/>
          </p:nvSpPr>
          <p:spPr>
            <a:xfrm>
              <a:off x="2003261" y="3838984"/>
              <a:ext cx="1066958" cy="369218"/>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grpSp>
        <p:nvGrpSpPr>
          <p:cNvPr id="4" name="组合 19"/>
          <p:cNvGrpSpPr/>
          <p:nvPr/>
        </p:nvGrpSpPr>
        <p:grpSpPr>
          <a:xfrm>
            <a:off x="3336675" y="2041232"/>
            <a:ext cx="1562158" cy="869748"/>
            <a:chOff x="4147803" y="2492204"/>
            <a:chExt cx="2082516" cy="1159306"/>
          </a:xfrm>
        </p:grpSpPr>
        <p:sp>
          <p:nvSpPr>
            <p:cNvPr id="21" name="任意多边形 20"/>
            <p:cNvSpPr>
              <a:spLocks/>
            </p:cNvSpPr>
            <p:nvPr/>
          </p:nvSpPr>
          <p:spPr bwMode="auto">
            <a:xfrm>
              <a:off x="4147803" y="2492204"/>
              <a:ext cx="2082516" cy="115930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ndParaRPr>
            </a:p>
          </p:txBody>
        </p:sp>
        <p:sp>
          <p:nvSpPr>
            <p:cNvPr id="26" name="文本框 25"/>
            <p:cNvSpPr txBox="1"/>
            <p:nvPr/>
          </p:nvSpPr>
          <p:spPr>
            <a:xfrm>
              <a:off x="4595547" y="2982121"/>
              <a:ext cx="1203748" cy="410243"/>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幼圆" panose="02010509060101010101" pitchFamily="49" charset="-122"/>
                <a:ea typeface="幼圆" panose="02010509060101010101" pitchFamily="49" charset="-122"/>
              </a:endParaRPr>
            </a:p>
          </p:txBody>
        </p:sp>
      </p:grpSp>
      <p:grpSp>
        <p:nvGrpSpPr>
          <p:cNvPr id="5" name="组合 26"/>
          <p:cNvGrpSpPr/>
          <p:nvPr/>
        </p:nvGrpSpPr>
        <p:grpSpPr>
          <a:xfrm>
            <a:off x="4420415" y="3554836"/>
            <a:ext cx="1339097" cy="745556"/>
            <a:chOff x="5592546" y="4509719"/>
            <a:chExt cx="1785152" cy="993768"/>
          </a:xfrm>
        </p:grpSpPr>
        <p:sp>
          <p:nvSpPr>
            <p:cNvPr id="28" name="任意多边形 27"/>
            <p:cNvSpPr>
              <a:spLocks/>
            </p:cNvSpPr>
            <p:nvPr/>
          </p:nvSpPr>
          <p:spPr bwMode="auto">
            <a:xfrm>
              <a:off x="5592546" y="4509719"/>
              <a:ext cx="1785152" cy="993768"/>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ndParaRPr>
            </a:p>
          </p:txBody>
        </p:sp>
        <p:sp>
          <p:nvSpPr>
            <p:cNvPr id="29" name="文本框 28"/>
            <p:cNvSpPr txBox="1"/>
            <p:nvPr/>
          </p:nvSpPr>
          <p:spPr>
            <a:xfrm>
              <a:off x="5987703" y="4894775"/>
              <a:ext cx="1066959" cy="369218"/>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grpSp>
        <p:nvGrpSpPr>
          <p:cNvPr id="6" name="组合 29"/>
          <p:cNvGrpSpPr/>
          <p:nvPr/>
        </p:nvGrpSpPr>
        <p:grpSpPr>
          <a:xfrm>
            <a:off x="5845109" y="2711839"/>
            <a:ext cx="1309619" cy="729145"/>
            <a:chOff x="7491807" y="3386069"/>
            <a:chExt cx="1745856" cy="971893"/>
          </a:xfrm>
        </p:grpSpPr>
        <p:sp>
          <p:nvSpPr>
            <p:cNvPr id="31" name="任意多边形 30"/>
            <p:cNvSpPr>
              <a:spLocks/>
            </p:cNvSpPr>
            <p:nvPr/>
          </p:nvSpPr>
          <p:spPr bwMode="auto">
            <a:xfrm>
              <a:off x="7491807" y="3386069"/>
              <a:ext cx="1745856" cy="971893"/>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ndParaRPr>
            </a:p>
          </p:txBody>
        </p:sp>
        <p:sp>
          <p:nvSpPr>
            <p:cNvPr id="32" name="文本框 31"/>
            <p:cNvSpPr txBox="1"/>
            <p:nvPr/>
          </p:nvSpPr>
          <p:spPr>
            <a:xfrm>
              <a:off x="7859911" y="3790993"/>
              <a:ext cx="1066959" cy="369218"/>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grpSp>
        <p:nvGrpSpPr>
          <p:cNvPr id="7" name="组合 32"/>
          <p:cNvGrpSpPr/>
          <p:nvPr/>
        </p:nvGrpSpPr>
        <p:grpSpPr>
          <a:xfrm>
            <a:off x="5965721" y="1220223"/>
            <a:ext cx="1486430" cy="827586"/>
            <a:chOff x="7652596" y="1397863"/>
            <a:chExt cx="1981562" cy="1103107"/>
          </a:xfrm>
        </p:grpSpPr>
        <p:sp>
          <p:nvSpPr>
            <p:cNvPr id="34" name="任意多边形 33"/>
            <p:cNvSpPr>
              <a:spLocks/>
            </p:cNvSpPr>
            <p:nvPr/>
          </p:nvSpPr>
          <p:spPr bwMode="auto">
            <a:xfrm>
              <a:off x="7652596" y="1397863"/>
              <a:ext cx="1981562" cy="1103107"/>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ndParaRPr>
            </a:p>
          </p:txBody>
        </p:sp>
        <p:sp>
          <p:nvSpPr>
            <p:cNvPr id="35" name="文本框 34"/>
            <p:cNvSpPr txBox="1"/>
            <p:nvPr/>
          </p:nvSpPr>
          <p:spPr>
            <a:xfrm>
              <a:off x="8147944" y="1856667"/>
              <a:ext cx="1066958" cy="369218"/>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spTree>
    <p:extLst>
      <p:ext uri="{BB962C8B-B14F-4D97-AF65-F5344CB8AC3E}">
        <p14:creationId xmlns:p14="http://schemas.microsoft.com/office/powerpoint/2010/main" val="364786188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22" presetClass="entr" presetSubtype="4"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childTnLst>
                          </p:cTn>
                        </p:par>
                        <p:par>
                          <p:cTn id="54" fill="hold">
                            <p:stCondLst>
                              <p:cond delay="7500"/>
                            </p:stCondLst>
                            <p:childTnLst>
                              <p:par>
                                <p:cTn id="55" presetID="42"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728" y="1447524"/>
            <a:ext cx="3384964" cy="2665941"/>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3" name="矩形 2"/>
          <p:cNvSpPr/>
          <p:nvPr/>
        </p:nvSpPr>
        <p:spPr>
          <a:xfrm>
            <a:off x="4572794" y="3684364"/>
            <a:ext cx="432123" cy="432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4" name="矩形 3"/>
          <p:cNvSpPr/>
          <p:nvPr/>
        </p:nvSpPr>
        <p:spPr>
          <a:xfrm>
            <a:off x="5004918" y="3684364"/>
            <a:ext cx="3312942" cy="43231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5" name="Rectangle 24"/>
          <p:cNvSpPr>
            <a:spLocks noChangeArrowheads="1"/>
          </p:cNvSpPr>
          <p:nvPr/>
        </p:nvSpPr>
        <p:spPr bwMode="auto">
          <a:xfrm>
            <a:off x="4572794" y="1447524"/>
            <a:ext cx="3745066" cy="741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674" fontAlgn="auto">
              <a:lnSpc>
                <a:spcPct val="120000"/>
              </a:lnSpc>
              <a:spcBef>
                <a:spcPts val="300"/>
              </a:spcBef>
              <a:spcAft>
                <a:spcPts val="0"/>
              </a:spcAft>
              <a:defRPr/>
            </a:pPr>
            <a:endParaRPr lang="en-US" altLang="zh-CN" sz="800" dirty="0">
              <a:solidFill>
                <a:schemeClr val="bg1">
                  <a:lumMod val="50000"/>
                </a:schemeClr>
              </a:solidFill>
              <a:latin typeface="微软雅黑" pitchFamily="34" charset="-122"/>
              <a:ea typeface="微软雅黑" pitchFamily="34" charset="-122"/>
            </a:endParaRPr>
          </a:p>
        </p:txBody>
      </p:sp>
      <p:sp>
        <p:nvSpPr>
          <p:cNvPr id="6" name="Rectangle 24"/>
          <p:cNvSpPr>
            <a:spLocks noChangeArrowheads="1"/>
          </p:cNvSpPr>
          <p:nvPr/>
        </p:nvSpPr>
        <p:spPr bwMode="auto">
          <a:xfrm>
            <a:off x="4992610" y="2171259"/>
            <a:ext cx="3325250" cy="175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674" fontAlgn="auto">
              <a:lnSpc>
                <a:spcPct val="120000"/>
              </a:lnSpc>
              <a:spcBef>
                <a:spcPts val="300"/>
              </a:spcBef>
              <a:spcAft>
                <a:spcPts val="0"/>
              </a:spcAft>
              <a:defRPr/>
            </a:pPr>
            <a:endParaRPr lang="en-US" altLang="zh-CN" sz="800" dirty="0">
              <a:solidFill>
                <a:schemeClr val="bg1">
                  <a:lumMod val="50000"/>
                </a:schemeClr>
              </a:solidFill>
              <a:latin typeface="微软雅黑" pitchFamily="34" charset="-122"/>
              <a:ea typeface="微软雅黑" pitchFamily="34" charset="-122"/>
            </a:endParaRPr>
          </a:p>
          <a:p>
            <a:pP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674" fontAlgn="auto">
              <a:lnSpc>
                <a:spcPct val="120000"/>
              </a:lnSpc>
              <a:spcBef>
                <a:spcPts val="300"/>
              </a:spcBef>
              <a:spcAft>
                <a:spcPts val="0"/>
              </a:spcAft>
              <a:defRPr/>
            </a:pPr>
            <a:endParaRPr lang="en-US" altLang="zh-CN" sz="800" dirty="0">
              <a:solidFill>
                <a:schemeClr val="bg1">
                  <a:lumMod val="50000"/>
                </a:schemeClr>
              </a:solidFill>
              <a:latin typeface="微软雅黑" pitchFamily="34" charset="-122"/>
              <a:ea typeface="微软雅黑" pitchFamily="34" charset="-122"/>
            </a:endParaRPr>
          </a:p>
          <a:p>
            <a:pP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20000"/>
              </a:lnSpc>
              <a:spcBef>
                <a:spcPts val="1801"/>
              </a:spcBef>
            </a:pPr>
            <a:r>
              <a:rPr lang="en-US" altLang="zh-CN" sz="800" dirty="0">
                <a:solidFill>
                  <a:schemeClr val="bg1">
                    <a:lumMod val="50000"/>
                  </a:schemeClr>
                </a:solidFill>
              </a:rPr>
              <a:t>.  </a:t>
            </a:r>
          </a:p>
        </p:txBody>
      </p:sp>
      <p:sp>
        <p:nvSpPr>
          <p:cNvPr id="7" name="Rectangle 24"/>
          <p:cNvSpPr>
            <a:spLocks noChangeArrowheads="1"/>
          </p:cNvSpPr>
          <p:nvPr/>
        </p:nvSpPr>
        <p:spPr bwMode="auto">
          <a:xfrm>
            <a:off x="5148958" y="3752698"/>
            <a:ext cx="3024862" cy="28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8" name="任意多边形 7"/>
          <p:cNvSpPr/>
          <p:nvPr/>
        </p:nvSpPr>
        <p:spPr>
          <a:xfrm>
            <a:off x="4653772" y="2266690"/>
            <a:ext cx="214350" cy="138198"/>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9" name="任意多边形 8"/>
          <p:cNvSpPr/>
          <p:nvPr/>
        </p:nvSpPr>
        <p:spPr>
          <a:xfrm>
            <a:off x="4653772" y="2786124"/>
            <a:ext cx="214350" cy="138198"/>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10" name="任意多边形 9"/>
          <p:cNvSpPr/>
          <p:nvPr/>
        </p:nvSpPr>
        <p:spPr>
          <a:xfrm>
            <a:off x="4653772" y="3300792"/>
            <a:ext cx="214350" cy="138198"/>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11" name="Freeform 10"/>
          <p:cNvSpPr>
            <a:spLocks noEditPoints="1"/>
          </p:cNvSpPr>
          <p:nvPr/>
        </p:nvSpPr>
        <p:spPr bwMode="auto">
          <a:xfrm>
            <a:off x="4700064" y="3781165"/>
            <a:ext cx="177583" cy="238713"/>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67" tIns="45734" rIns="91467" bIns="45734" numCol="1" anchor="t" anchorCtr="0" compatLnSpc="1"/>
          <a:lstStyle/>
          <a:p>
            <a:endParaRPr lang="zh-CN" altLang="en-US"/>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6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7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8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9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110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grpId="0" nodeType="withEffect">
                                  <p:stCondLst>
                                    <p:cond delay="13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22" presetClass="entr" presetSubtype="8" fill="hold" grpId="0" nodeType="withEffect">
                                  <p:stCondLst>
                                    <p:cond delay="160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par>
                                <p:cTn id="45" presetID="12" presetClass="entr" presetSubtype="2" fill="hold" grpId="0" nodeType="withEffect">
                                  <p:stCondLst>
                                    <p:cond delay="16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p:tgtEl>
                                          <p:spTgt spid="7"/>
                                        </p:tgtEl>
                                        <p:attrNameLst>
                                          <p:attrName>ppt_x</p:attrName>
                                        </p:attrNameLst>
                                      </p:cBhvr>
                                      <p:tavLst>
                                        <p:tav tm="0">
                                          <p:val>
                                            <p:strVal val="#ppt_x+#ppt_w*1.125000"/>
                                          </p:val>
                                        </p:tav>
                                        <p:tav tm="100000">
                                          <p:val>
                                            <p:strVal val="#ppt_x"/>
                                          </p:val>
                                        </p:tav>
                                      </p:tavLst>
                                    </p:anim>
                                    <p:animEffect transition="in" filter="wipe(left)">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15"/>
          <p:cNvSpPr/>
          <p:nvPr/>
        </p:nvSpPr>
        <p:spPr>
          <a:xfrm>
            <a:off x="1908498" y="1852464"/>
            <a:ext cx="1656184" cy="165618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同心圆 16"/>
          <p:cNvSpPr/>
          <p:nvPr/>
        </p:nvSpPr>
        <p:spPr>
          <a:xfrm>
            <a:off x="3564682" y="1276400"/>
            <a:ext cx="792088" cy="79208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50" name="文本框 2"/>
          <p:cNvSpPr txBox="1">
            <a:spLocks noChangeArrowheads="1"/>
          </p:cNvSpPr>
          <p:nvPr>
            <p:custDataLst>
              <p:tags r:id="rId2"/>
            </p:custDataLst>
          </p:nvPr>
        </p:nvSpPr>
        <p:spPr bwMode="auto">
          <a:xfrm>
            <a:off x="2142282" y="2356520"/>
            <a:ext cx="120637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dirty="0">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04</a:t>
            </a:r>
            <a:endParaRPr lang="zh-CN" altLang="en-US" sz="4400" b="1" dirty="0">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4212754" y="2829817"/>
            <a:ext cx="2947040"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212754" y="2212504"/>
            <a:ext cx="3178239" cy="553998"/>
          </a:xfrm>
          <a:prstGeom prst="rect">
            <a:avLst/>
          </a:prstGeom>
        </p:spPr>
        <p:txBody>
          <a:bodyPr wrap="square" lIns="0" tIns="0" rIns="0" bIns="0">
            <a:spAutoFit/>
          </a:bodyPr>
          <a:lstStyle/>
          <a:p>
            <a:pPr lvl="0">
              <a:buNone/>
            </a:pPr>
            <a:r>
              <a:rPr lang="zh-CN" altLang="en-US" sz="3600" b="1" dirty="0">
                <a:solidFill>
                  <a:schemeClr val="bg1">
                    <a:lumMod val="50000"/>
                  </a:schemeClr>
                </a:solidFill>
                <a:latin typeface="微软雅黑" pitchFamily="34" charset="-122"/>
                <a:ea typeface="微软雅黑" pitchFamily="34" charset="-122"/>
              </a:rPr>
              <a:t>单击输入标题</a:t>
            </a:r>
            <a:endParaRPr lang="zh-CN" altLang="zh-CN" sz="3600" b="1" dirty="0">
              <a:solidFill>
                <a:schemeClr val="bg1">
                  <a:lumMod val="50000"/>
                </a:schemeClr>
              </a:solidFill>
              <a:latin typeface="微软雅黑" pitchFamily="34" charset="-122"/>
              <a:ea typeface="微软雅黑" pitchFamily="34" charset="-122"/>
            </a:endParaRPr>
          </a:p>
        </p:txBody>
      </p:sp>
      <p:sp>
        <p:nvSpPr>
          <p:cNvPr id="11" name="TextBox 11"/>
          <p:cNvSpPr txBox="1"/>
          <p:nvPr/>
        </p:nvSpPr>
        <p:spPr>
          <a:xfrm>
            <a:off x="4212754" y="2886596"/>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737847" y="2886596"/>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4212754" y="3152941"/>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5737847" y="3152941"/>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2831931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strVal val="4*#ppt_w"/>
                                          </p:val>
                                        </p:tav>
                                        <p:tav tm="100000">
                                          <p:val>
                                            <p:strVal val="#ppt_w"/>
                                          </p:val>
                                        </p:tav>
                                      </p:tavLst>
                                    </p:anim>
                                    <p:anim calcmode="lin" valueType="num">
                                      <p:cBhvr>
                                        <p:cTn id="25"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500"/>
                            </p:stCondLst>
                            <p:childTnLst>
                              <p:par>
                                <p:cTn id="32" presetID="1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ppt_x</p:attrName>
                                        </p:attrNameLst>
                                      </p:cBhvr>
                                      <p:tavLst>
                                        <p:tav tm="0">
                                          <p:val>
                                            <p:strVal val="#ppt_x-#ppt_w*1.125000"/>
                                          </p:val>
                                        </p:tav>
                                        <p:tav tm="100000">
                                          <p:val>
                                            <p:strVal val="#ppt_x"/>
                                          </p:val>
                                        </p:tav>
                                      </p:tavLst>
                                    </p:anim>
                                    <p:animEffect transition="in" filter="wipe(right)">
                                      <p:cBhvr>
                                        <p:cTn id="35" dur="500"/>
                                        <p:tgtEl>
                                          <p:spTgt spid="11"/>
                                        </p:tgtEl>
                                      </p:cBhvr>
                                    </p:animEffect>
                                  </p:childTnLst>
                                </p:cTn>
                              </p:par>
                            </p:childTnLst>
                          </p:cTn>
                        </p:par>
                        <p:par>
                          <p:cTn id="36" fill="hold">
                            <p:stCondLst>
                              <p:cond delay="1000"/>
                            </p:stCondLst>
                            <p:childTnLst>
                              <p:par>
                                <p:cTn id="37" presetID="1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ppt_x</p:attrName>
                                        </p:attrNameLst>
                                      </p:cBhvr>
                                      <p:tavLst>
                                        <p:tav tm="0">
                                          <p:val>
                                            <p:strVal val="#ppt_x-#ppt_w*1.125000"/>
                                          </p:val>
                                        </p:tav>
                                        <p:tav tm="100000">
                                          <p:val>
                                            <p:strVal val="#ppt_x"/>
                                          </p:val>
                                        </p:tav>
                                      </p:tavLst>
                                    </p:anim>
                                    <p:animEffect transition="in" filter="wipe(right)">
                                      <p:cBhvr>
                                        <p:cTn id="40" dur="500"/>
                                        <p:tgtEl>
                                          <p:spTgt spid="12"/>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p:tgtEl>
                                          <p:spTgt spid="14"/>
                                        </p:tgtEl>
                                        <p:attrNameLst>
                                          <p:attrName>ppt_x</p:attrName>
                                        </p:attrNameLst>
                                      </p:cBhvr>
                                      <p:tavLst>
                                        <p:tav tm="0">
                                          <p:val>
                                            <p:strVal val="#ppt_x-#ppt_w*1.125000"/>
                                          </p:val>
                                        </p:tav>
                                        <p:tav tm="100000">
                                          <p:val>
                                            <p:strVal val="#ppt_x"/>
                                          </p:val>
                                        </p:tav>
                                      </p:tavLst>
                                    </p:anim>
                                    <p:animEffect transition="in" filter="wipe(right)">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50" grpId="0"/>
      <p:bldP spid="8"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同心圆 14"/>
          <p:cNvSpPr/>
          <p:nvPr/>
        </p:nvSpPr>
        <p:spPr>
          <a:xfrm>
            <a:off x="828378" y="-1603920"/>
            <a:ext cx="2736304" cy="273630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MH_Entry_1"/>
          <p:cNvSpPr>
            <a:spLocks noChangeArrowheads="1"/>
          </p:cNvSpPr>
          <p:nvPr>
            <p:custDataLst>
              <p:tags r:id="rId1"/>
            </p:custDataLst>
          </p:nvPr>
        </p:nvSpPr>
        <p:spPr bwMode="auto">
          <a:xfrm>
            <a:off x="5156773" y="1825373"/>
            <a:ext cx="2093471" cy="54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buNone/>
            </a:pPr>
            <a:r>
              <a:rPr lang="zh-CN" altLang="zh-CN" sz="2000" b="1" dirty="0">
                <a:solidFill>
                  <a:schemeClr val="bg1">
                    <a:lumMod val="50000"/>
                  </a:schemeClr>
                </a:solidFill>
                <a:latin typeface="微软雅黑" pitchFamily="34" charset="-122"/>
                <a:ea typeface="微软雅黑" pitchFamily="34" charset="-122"/>
              </a:rPr>
              <a:t>年度工作概述</a:t>
            </a:r>
          </a:p>
          <a:p>
            <a:pPr defTabSz="685795">
              <a:defRPr/>
            </a:pPr>
            <a:r>
              <a:rPr lang="en-US" altLang="zh-CN" sz="1200" dirty="0">
                <a:solidFill>
                  <a:schemeClr val="bg1">
                    <a:lumMod val="50000"/>
                  </a:schemeClr>
                </a:solidFill>
                <a:cs typeface="+mn-ea"/>
                <a:sym typeface="+mn-lt"/>
              </a:rPr>
              <a:t>Annual work summary</a:t>
            </a:r>
            <a:endParaRPr lang="zh-CN" altLang="en-US" sz="1200" dirty="0">
              <a:solidFill>
                <a:schemeClr val="bg1">
                  <a:lumMod val="50000"/>
                </a:schemeClr>
              </a:solidFill>
              <a:cs typeface="+mn-ea"/>
              <a:sym typeface="+mn-lt"/>
            </a:endParaRPr>
          </a:p>
        </p:txBody>
      </p:sp>
      <p:sp>
        <p:nvSpPr>
          <p:cNvPr id="32" name="MH_Entry_2"/>
          <p:cNvSpPr>
            <a:spLocks noChangeArrowheads="1"/>
          </p:cNvSpPr>
          <p:nvPr>
            <p:custDataLst>
              <p:tags r:id="rId2"/>
            </p:custDataLst>
          </p:nvPr>
        </p:nvSpPr>
        <p:spPr bwMode="auto">
          <a:xfrm>
            <a:off x="2390971" y="2491616"/>
            <a:ext cx="2037807" cy="54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buNone/>
            </a:pPr>
            <a:r>
              <a:rPr lang="zh-CN" altLang="zh-CN" sz="2000" b="1" dirty="0">
                <a:solidFill>
                  <a:schemeClr val="bg1">
                    <a:lumMod val="50000"/>
                  </a:schemeClr>
                </a:solidFill>
                <a:latin typeface="微软雅黑" pitchFamily="34" charset="-122"/>
                <a:ea typeface="微软雅黑" pitchFamily="34" charset="-122"/>
              </a:rPr>
              <a:t>工作完成情况</a:t>
            </a:r>
          </a:p>
          <a:p>
            <a:pPr defTabSz="685795">
              <a:defRPr/>
            </a:pPr>
            <a:r>
              <a:rPr lang="en-US" altLang="zh-CN" sz="1200" dirty="0">
                <a:solidFill>
                  <a:schemeClr val="bg1">
                    <a:lumMod val="50000"/>
                  </a:schemeClr>
                </a:solidFill>
                <a:cs typeface="+mn-ea"/>
                <a:sym typeface="+mn-lt"/>
              </a:rPr>
              <a:t>Job completion</a:t>
            </a:r>
            <a:endParaRPr lang="zh-CN" altLang="en-US" sz="1200" dirty="0">
              <a:solidFill>
                <a:schemeClr val="bg1">
                  <a:lumMod val="50000"/>
                </a:schemeClr>
              </a:solidFill>
              <a:cs typeface="+mn-ea"/>
              <a:sym typeface="+mn-lt"/>
            </a:endParaRPr>
          </a:p>
        </p:txBody>
      </p:sp>
      <p:sp>
        <p:nvSpPr>
          <p:cNvPr id="33" name="MH_Entry_3"/>
          <p:cNvSpPr>
            <a:spLocks noChangeArrowheads="1"/>
          </p:cNvSpPr>
          <p:nvPr>
            <p:custDataLst>
              <p:tags r:id="rId3"/>
            </p:custDataLst>
          </p:nvPr>
        </p:nvSpPr>
        <p:spPr bwMode="auto">
          <a:xfrm>
            <a:off x="4870431" y="3158574"/>
            <a:ext cx="2093471" cy="54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buNone/>
            </a:pPr>
            <a:r>
              <a:rPr lang="zh-CN" altLang="zh-CN" sz="2000" b="1" dirty="0">
                <a:solidFill>
                  <a:schemeClr val="bg1">
                    <a:lumMod val="50000"/>
                  </a:schemeClr>
                </a:solidFill>
                <a:latin typeface="微软雅黑" pitchFamily="34" charset="-122"/>
                <a:ea typeface="微软雅黑" pitchFamily="34" charset="-122"/>
              </a:rPr>
              <a:t>成功项目展示</a:t>
            </a:r>
          </a:p>
          <a:p>
            <a:pPr defTabSz="685795">
              <a:defRPr/>
            </a:pPr>
            <a:r>
              <a:rPr lang="en-US" altLang="zh-CN" sz="1200" dirty="0">
                <a:solidFill>
                  <a:schemeClr val="bg1">
                    <a:lumMod val="50000"/>
                  </a:schemeClr>
                </a:solidFill>
                <a:cs typeface="+mn-ea"/>
                <a:sym typeface="+mn-lt"/>
              </a:rPr>
              <a:t>Successful project presentation</a:t>
            </a:r>
            <a:endParaRPr lang="zh-CN" altLang="en-US" sz="1200" dirty="0">
              <a:solidFill>
                <a:schemeClr val="bg1">
                  <a:lumMod val="50000"/>
                </a:schemeClr>
              </a:solidFill>
              <a:cs typeface="+mn-ea"/>
              <a:sym typeface="+mn-lt"/>
            </a:endParaRPr>
          </a:p>
        </p:txBody>
      </p:sp>
      <p:sp>
        <p:nvSpPr>
          <p:cNvPr id="34" name="MH_Entry_4"/>
          <p:cNvSpPr>
            <a:spLocks noChangeArrowheads="1"/>
          </p:cNvSpPr>
          <p:nvPr>
            <p:custDataLst>
              <p:tags r:id="rId4"/>
            </p:custDataLst>
          </p:nvPr>
        </p:nvSpPr>
        <p:spPr bwMode="auto">
          <a:xfrm>
            <a:off x="2105946" y="3826954"/>
            <a:ext cx="2037807" cy="54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buNone/>
            </a:pPr>
            <a:r>
              <a:rPr lang="zh-CN" altLang="zh-CN" sz="2000" b="1" dirty="0">
                <a:solidFill>
                  <a:schemeClr val="bg1">
                    <a:lumMod val="50000"/>
                  </a:schemeClr>
                </a:solidFill>
                <a:latin typeface="微软雅黑" pitchFamily="34" charset="-122"/>
                <a:ea typeface="微软雅黑" pitchFamily="34" charset="-122"/>
              </a:rPr>
              <a:t>明年工作计划</a:t>
            </a:r>
          </a:p>
          <a:p>
            <a:pPr defTabSz="685795">
              <a:defRPr/>
            </a:pPr>
            <a:r>
              <a:rPr lang="en-US" altLang="zh-CN" sz="1200" dirty="0">
                <a:solidFill>
                  <a:schemeClr val="bg1">
                    <a:lumMod val="50000"/>
                  </a:schemeClr>
                </a:solidFill>
                <a:cs typeface="+mn-ea"/>
                <a:sym typeface="+mn-lt"/>
              </a:rPr>
              <a:t>Work plan for next yea</a:t>
            </a:r>
            <a:endParaRPr lang="zh-CN" altLang="en-US" sz="1200" dirty="0">
              <a:solidFill>
                <a:schemeClr val="bg1">
                  <a:lumMod val="50000"/>
                </a:schemeClr>
              </a:solidFill>
              <a:cs typeface="+mn-ea"/>
              <a:sym typeface="+mn-lt"/>
            </a:endParaRPr>
          </a:p>
        </p:txBody>
      </p:sp>
      <p:sp>
        <p:nvSpPr>
          <p:cNvPr id="35" name="MH_Number_1"/>
          <p:cNvSpPr/>
          <p:nvPr>
            <p:custDataLst>
              <p:tags r:id="rId5"/>
            </p:custDataLst>
          </p:nvPr>
        </p:nvSpPr>
        <p:spPr>
          <a:xfrm rot="413314">
            <a:off x="4633311" y="1859778"/>
            <a:ext cx="345580" cy="374109"/>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100"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0"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36" name="MH_Number_2"/>
          <p:cNvSpPr/>
          <p:nvPr>
            <p:custDataLst>
              <p:tags r:id="rId6"/>
            </p:custDataLst>
          </p:nvPr>
        </p:nvSpPr>
        <p:spPr>
          <a:xfrm rot="413314">
            <a:off x="4486559" y="2528361"/>
            <a:ext cx="345580" cy="374108"/>
          </a:xfrm>
          <a:custGeom>
            <a:avLst/>
            <a:gdLst>
              <a:gd name="connsiteX0" fmla="*/ 45161 w 370245"/>
              <a:gd name="connsiteY0" fmla="*/ 39273 h 400731"/>
              <a:gd name="connsiteX1" fmla="*/ 370245 w 370245"/>
              <a:gd name="connsiteY1" fmla="*/ 0 h 400731"/>
              <a:gd name="connsiteX2" fmla="*/ 325083 w 370245"/>
              <a:gd name="connsiteY2" fmla="*/ 361458 h 400731"/>
              <a:gd name="connsiteX3" fmla="*/ 0 w 370245"/>
              <a:gd name="connsiteY3" fmla="*/ 400731 h 400731"/>
            </a:gdLst>
            <a:ahLst/>
            <a:cxnLst>
              <a:cxn ang="0">
                <a:pos x="connsiteX0" y="connsiteY0"/>
              </a:cxn>
              <a:cxn ang="0">
                <a:pos x="connsiteX1" y="connsiteY1"/>
              </a:cxn>
              <a:cxn ang="0">
                <a:pos x="connsiteX2" y="connsiteY2"/>
              </a:cxn>
              <a:cxn ang="0">
                <a:pos x="connsiteX3" y="connsiteY3"/>
              </a:cxn>
            </a:cxnLst>
            <a:rect l="l" t="t" r="r" b="b"/>
            <a:pathLst>
              <a:path w="370245" h="400731">
                <a:moveTo>
                  <a:pt x="45161" y="39273"/>
                </a:moveTo>
                <a:lnTo>
                  <a:pt x="370245" y="0"/>
                </a:lnTo>
                <a:lnTo>
                  <a:pt x="325083" y="361458"/>
                </a:lnTo>
                <a:lnTo>
                  <a:pt x="0" y="400731"/>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100"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0"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37" name="MH_Number_3"/>
          <p:cNvSpPr/>
          <p:nvPr>
            <p:custDataLst>
              <p:tags r:id="rId7"/>
            </p:custDataLst>
          </p:nvPr>
        </p:nvSpPr>
        <p:spPr>
          <a:xfrm rot="413314">
            <a:off x="4339808" y="3196942"/>
            <a:ext cx="345580" cy="374109"/>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100"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0"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38" name="MH_Number_4"/>
          <p:cNvSpPr/>
          <p:nvPr>
            <p:custDataLst>
              <p:tags r:id="rId8"/>
            </p:custDataLst>
          </p:nvPr>
        </p:nvSpPr>
        <p:spPr>
          <a:xfrm rot="413314">
            <a:off x="4192974" y="3865525"/>
            <a:ext cx="345739" cy="372796"/>
          </a:xfrm>
          <a:custGeom>
            <a:avLst/>
            <a:gdLst>
              <a:gd name="connsiteX0" fmla="*/ 45331 w 370414"/>
              <a:gd name="connsiteY0" fmla="*/ 39273 h 399327"/>
              <a:gd name="connsiteX1" fmla="*/ 370414 w 370414"/>
              <a:gd name="connsiteY1" fmla="*/ 0 h 399327"/>
              <a:gd name="connsiteX2" fmla="*/ 325084 w 370414"/>
              <a:gd name="connsiteY2" fmla="*/ 360054 h 399327"/>
              <a:gd name="connsiteX3" fmla="*/ 0 w 370414"/>
              <a:gd name="connsiteY3" fmla="*/ 399327 h 399327"/>
            </a:gdLst>
            <a:ahLst/>
            <a:cxnLst>
              <a:cxn ang="0">
                <a:pos x="connsiteX0" y="connsiteY0"/>
              </a:cxn>
              <a:cxn ang="0">
                <a:pos x="connsiteX1" y="connsiteY1"/>
              </a:cxn>
              <a:cxn ang="0">
                <a:pos x="connsiteX2" y="connsiteY2"/>
              </a:cxn>
              <a:cxn ang="0">
                <a:pos x="connsiteX3" y="connsiteY3"/>
              </a:cxn>
            </a:cxnLst>
            <a:rect l="l" t="t" r="r" b="b"/>
            <a:pathLst>
              <a:path w="370414" h="399327">
                <a:moveTo>
                  <a:pt x="45331" y="39273"/>
                </a:moveTo>
                <a:lnTo>
                  <a:pt x="370414" y="0"/>
                </a:lnTo>
                <a:lnTo>
                  <a:pt x="325084" y="360054"/>
                </a:lnTo>
                <a:lnTo>
                  <a:pt x="0" y="399327"/>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100"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0"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39" name="MH_Others_2"/>
          <p:cNvSpPr txBox="1">
            <a:spLocks noChangeArrowheads="1"/>
          </p:cNvSpPr>
          <p:nvPr>
            <p:custDataLst>
              <p:tags r:id="rId9"/>
            </p:custDataLst>
          </p:nvPr>
        </p:nvSpPr>
        <p:spPr bwMode="auto">
          <a:xfrm>
            <a:off x="1404442" y="453535"/>
            <a:ext cx="1584176" cy="61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2" tIns="32516" rIns="65032" bIns="32516"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6" name="同心圆 15"/>
          <p:cNvSpPr/>
          <p:nvPr/>
        </p:nvSpPr>
        <p:spPr>
          <a:xfrm>
            <a:off x="8389218" y="4372744"/>
            <a:ext cx="1224136" cy="1224136"/>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627073471"/>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39"/>
                                        </p:tgtEl>
                                        <p:attrNameLst>
                                          <p:attrName>style.visibility</p:attrName>
                                        </p:attrNameLst>
                                      </p:cBhvr>
                                      <p:to>
                                        <p:strVal val="visible"/>
                                      </p:to>
                                    </p:set>
                                    <p:anim by="(-#ppt_w*2)" calcmode="lin" valueType="num">
                                      <p:cBhvr rctx="PPT">
                                        <p:cTn id="20" dur="500" autoRev="1" fill="hold">
                                          <p:stCondLst>
                                            <p:cond delay="0"/>
                                          </p:stCondLst>
                                        </p:cTn>
                                        <p:tgtEl>
                                          <p:spTgt spid="39"/>
                                        </p:tgtEl>
                                        <p:attrNameLst>
                                          <p:attrName>ppt_w</p:attrName>
                                        </p:attrNameLst>
                                      </p:cBhvr>
                                    </p:anim>
                                    <p:anim by="(#ppt_w*0.50)" calcmode="lin" valueType="num">
                                      <p:cBhvr>
                                        <p:cTn id="21" dur="500" decel="50000" autoRev="1" fill="hold">
                                          <p:stCondLst>
                                            <p:cond delay="0"/>
                                          </p:stCondLst>
                                        </p:cTn>
                                        <p:tgtEl>
                                          <p:spTgt spid="39"/>
                                        </p:tgtEl>
                                        <p:attrNameLst>
                                          <p:attrName>ppt_x</p:attrName>
                                        </p:attrNameLst>
                                      </p:cBhvr>
                                    </p:anim>
                                    <p:anim from="(-#ppt_h/2)" to="(#ppt_y)" calcmode="lin" valueType="num">
                                      <p:cBhvr>
                                        <p:cTn id="22" dur="1000" fill="hold">
                                          <p:stCondLst>
                                            <p:cond delay="0"/>
                                          </p:stCondLst>
                                        </p:cTn>
                                        <p:tgtEl>
                                          <p:spTgt spid="39"/>
                                        </p:tgtEl>
                                        <p:attrNameLst>
                                          <p:attrName>ppt_y</p:attrName>
                                        </p:attrNameLst>
                                      </p:cBhvr>
                                    </p:anim>
                                    <p:animRot by="21600000">
                                      <p:cBhvr>
                                        <p:cTn id="23" dur="1000" fill="hold">
                                          <p:stCondLst>
                                            <p:cond delay="0"/>
                                          </p:stCondLst>
                                        </p:cTn>
                                        <p:tgtEl>
                                          <p:spTgt spid="39"/>
                                        </p:tgtEl>
                                        <p:attrNameLst>
                                          <p:attrName>r</p:attrName>
                                        </p:attrNameLst>
                                      </p:cBhvr>
                                    </p:animRot>
                                  </p:childTnLst>
                                </p:cTn>
                              </p:par>
                            </p:childTnLst>
                          </p:cTn>
                        </p:par>
                        <p:par>
                          <p:cTn id="24" fill="hold">
                            <p:stCondLst>
                              <p:cond delay="2100"/>
                            </p:stCondLst>
                            <p:childTnLst>
                              <p:par>
                                <p:cTn id="25" presetID="10"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par>
                          <p:cTn id="28" fill="hold">
                            <p:stCondLst>
                              <p:cond delay="2600"/>
                            </p:stCondLst>
                            <p:childTnLst>
                              <p:par>
                                <p:cTn id="29" presetID="2" presetClass="entr" presetSubtype="2"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1+#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100"/>
                            </p:stCondLst>
                            <p:childTnLst>
                              <p:par>
                                <p:cTn id="34" presetID="10"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childTnLst>
                                </p:cTn>
                              </p:par>
                            </p:childTnLst>
                          </p:cTn>
                        </p:par>
                        <p:par>
                          <p:cTn id="37" fill="hold">
                            <p:stCondLst>
                              <p:cond delay="3600"/>
                            </p:stCondLst>
                            <p:childTnLst>
                              <p:par>
                                <p:cTn id="38" presetID="2" presetClass="entr" presetSubtype="8"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0-#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childTnLst>
                          </p:cTn>
                        </p:par>
                        <p:par>
                          <p:cTn id="42" fill="hold">
                            <p:stCondLst>
                              <p:cond delay="4100"/>
                            </p:stCondLst>
                            <p:childTnLst>
                              <p:par>
                                <p:cTn id="43" presetID="10" presetClass="entr" presetSubtype="0"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par>
                          <p:cTn id="46" fill="hold">
                            <p:stCondLst>
                              <p:cond delay="4600"/>
                            </p:stCondLst>
                            <p:childTnLst>
                              <p:par>
                                <p:cTn id="47" presetID="2" presetClass="entr" presetSubtype="2"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1+#ppt_w/2"/>
                                          </p:val>
                                        </p:tav>
                                        <p:tav tm="100000">
                                          <p:val>
                                            <p:strVal val="#ppt_x"/>
                                          </p:val>
                                        </p:tav>
                                      </p:tavLst>
                                    </p:anim>
                                    <p:anim calcmode="lin" valueType="num">
                                      <p:cBhvr additive="base">
                                        <p:cTn id="50" dur="500" fill="hold"/>
                                        <p:tgtEl>
                                          <p:spTgt spid="33"/>
                                        </p:tgtEl>
                                        <p:attrNameLst>
                                          <p:attrName>ppt_y</p:attrName>
                                        </p:attrNameLst>
                                      </p:cBhvr>
                                      <p:tavLst>
                                        <p:tav tm="0">
                                          <p:val>
                                            <p:strVal val="#ppt_y"/>
                                          </p:val>
                                        </p:tav>
                                        <p:tav tm="100000">
                                          <p:val>
                                            <p:strVal val="#ppt_y"/>
                                          </p:val>
                                        </p:tav>
                                      </p:tavLst>
                                    </p:anim>
                                  </p:childTnLst>
                                </p:cTn>
                              </p:par>
                            </p:childTnLst>
                          </p:cTn>
                        </p:par>
                        <p:par>
                          <p:cTn id="51" fill="hold">
                            <p:stCondLst>
                              <p:cond delay="5100"/>
                            </p:stCondLst>
                            <p:childTnLst>
                              <p:par>
                                <p:cTn id="52" presetID="10"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childTnLst>
                          </p:cTn>
                        </p:par>
                        <p:par>
                          <p:cTn id="55" fill="hold">
                            <p:stCondLst>
                              <p:cond delay="5600"/>
                            </p:stCondLst>
                            <p:childTnLst>
                              <p:par>
                                <p:cTn id="56" presetID="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0-#ppt_w/2"/>
                                          </p:val>
                                        </p:tav>
                                        <p:tav tm="100000">
                                          <p:val>
                                            <p:strVal val="#ppt_x"/>
                                          </p:val>
                                        </p:tav>
                                      </p:tavLst>
                                    </p:anim>
                                    <p:anim calcmode="lin" valueType="num">
                                      <p:cBhvr additive="base">
                                        <p:cTn id="59"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1" grpId="0"/>
      <p:bldP spid="32" grpId="0"/>
      <p:bldP spid="33" grpId="0"/>
      <p:bldP spid="34" grpId="0"/>
      <p:bldP spid="35" grpId="0" animBg="1"/>
      <p:bldP spid="36" grpId="0" animBg="1"/>
      <p:bldP spid="37" grpId="0" animBg="1"/>
      <p:bldP spid="38" grpId="0" animBg="1"/>
      <p:bldP spid="39" grpId="0"/>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6"/>
          <p:cNvGrpSpPr/>
          <p:nvPr/>
        </p:nvGrpSpPr>
        <p:grpSpPr>
          <a:xfrm>
            <a:off x="1688026" y="1276449"/>
            <a:ext cx="1533991" cy="1474902"/>
            <a:chOff x="2250016" y="1701800"/>
            <a:chExt cx="2044700" cy="1966384"/>
          </a:xfrm>
          <a:solidFill>
            <a:schemeClr val="accent1"/>
          </a:solidFill>
        </p:grpSpPr>
        <p:sp>
          <p:nvSpPr>
            <p:cNvPr id="18" name="Freeform 263"/>
            <p:cNvSpPr/>
            <p:nvPr/>
          </p:nvSpPr>
          <p:spPr bwMode="auto">
            <a:xfrm>
              <a:off x="2250016" y="1701800"/>
              <a:ext cx="2044700" cy="1966384"/>
            </a:xfrm>
            <a:custGeom>
              <a:avLst/>
              <a:gdLst/>
              <a:ahLst/>
              <a:cxnLst>
                <a:cxn ang="0">
                  <a:pos x="10" y="124"/>
                </a:cxn>
                <a:cxn ang="0">
                  <a:pos x="119" y="124"/>
                </a:cxn>
                <a:cxn ang="0">
                  <a:pos x="126" y="113"/>
                </a:cxn>
                <a:cxn ang="0">
                  <a:pos x="70" y="6"/>
                </a:cxn>
                <a:cxn ang="0">
                  <a:pos x="59" y="6"/>
                </a:cxn>
                <a:cxn ang="0">
                  <a:pos x="3" y="113"/>
                </a:cxn>
                <a:cxn ang="0">
                  <a:pos x="10" y="124"/>
                </a:cxn>
              </a:cxnLst>
              <a:rect l="0" t="0" r="r" b="b"/>
              <a:pathLst>
                <a:path w="129" h="124">
                  <a:moveTo>
                    <a:pt x="10" y="124"/>
                  </a:moveTo>
                  <a:cubicBezTo>
                    <a:pt x="119" y="124"/>
                    <a:pt x="119" y="124"/>
                    <a:pt x="119" y="124"/>
                  </a:cubicBezTo>
                  <a:cubicBezTo>
                    <a:pt x="126" y="124"/>
                    <a:pt x="129" y="119"/>
                    <a:pt x="126" y="113"/>
                  </a:cubicBezTo>
                  <a:cubicBezTo>
                    <a:pt x="70" y="6"/>
                    <a:pt x="70" y="6"/>
                    <a:pt x="70" y="6"/>
                  </a:cubicBezTo>
                  <a:cubicBezTo>
                    <a:pt x="67" y="0"/>
                    <a:pt x="62" y="0"/>
                    <a:pt x="59" y="6"/>
                  </a:cubicBezTo>
                  <a:cubicBezTo>
                    <a:pt x="3" y="113"/>
                    <a:pt x="3" y="113"/>
                    <a:pt x="3" y="113"/>
                  </a:cubicBezTo>
                  <a:cubicBezTo>
                    <a:pt x="0" y="119"/>
                    <a:pt x="3" y="124"/>
                    <a:pt x="10" y="124"/>
                  </a:cubicBezTo>
                  <a:close/>
                </a:path>
              </a:pathLst>
            </a:custGeom>
            <a:grpFill/>
            <a:ln w="9525">
              <a:noFill/>
              <a:round/>
            </a:ln>
          </p:spPr>
          <p:txBody>
            <a:bodyPr vert="horz" wrap="square" lIns="121920" tIns="60960" rIns="121920" bIns="60960" numCol="1" anchor="t" anchorCtr="0" compatLnSpc="1"/>
            <a:lstStyle/>
            <a:p>
              <a:endParaRPr lang="en-US" dirty="0">
                <a:solidFill>
                  <a:prstClr val="black"/>
                </a:solidFill>
              </a:endParaRPr>
            </a:p>
          </p:txBody>
        </p:sp>
        <p:grpSp>
          <p:nvGrpSpPr>
            <p:cNvPr id="3" name="Group 311"/>
            <p:cNvGrpSpPr/>
            <p:nvPr/>
          </p:nvGrpSpPr>
          <p:grpSpPr>
            <a:xfrm>
              <a:off x="2859316" y="2616200"/>
              <a:ext cx="819151" cy="548217"/>
              <a:chOff x="4992329" y="515938"/>
              <a:chExt cx="614363" cy="411163"/>
            </a:xfrm>
            <a:grpFill/>
          </p:grpSpPr>
          <p:sp>
            <p:nvSpPr>
              <p:cNvPr id="21" name="Freeform 59"/>
              <p:cNvSpPr/>
              <p:nvPr/>
            </p:nvSpPr>
            <p:spPr bwMode="auto">
              <a:xfrm>
                <a:off x="4992329" y="515938"/>
                <a:ext cx="436563" cy="346075"/>
              </a:xfrm>
              <a:custGeom>
                <a:avLst/>
                <a:gdLst/>
                <a:ahLst/>
                <a:cxnLst>
                  <a:cxn ang="0">
                    <a:pos x="87" y="0"/>
                  </a:cxn>
                  <a:cxn ang="0">
                    <a:pos x="0" y="67"/>
                  </a:cxn>
                  <a:cxn ang="0">
                    <a:pos x="31" y="118"/>
                  </a:cxn>
                  <a:cxn ang="0">
                    <a:pos x="9" y="138"/>
                  </a:cxn>
                  <a:cxn ang="0">
                    <a:pos x="48" y="127"/>
                  </a:cxn>
                  <a:cxn ang="0">
                    <a:pos x="87" y="134"/>
                  </a:cxn>
                  <a:cxn ang="0">
                    <a:pos x="174" y="67"/>
                  </a:cxn>
                  <a:cxn ang="0">
                    <a:pos x="87" y="0"/>
                  </a:cxn>
                </a:cxnLst>
                <a:rect l="0" t="0" r="r" b="b"/>
                <a:pathLst>
                  <a:path w="174" h="138">
                    <a:moveTo>
                      <a:pt x="87" y="0"/>
                    </a:moveTo>
                    <a:cubicBezTo>
                      <a:pt x="39" y="0"/>
                      <a:pt x="0" y="30"/>
                      <a:pt x="0" y="67"/>
                    </a:cubicBezTo>
                    <a:cubicBezTo>
                      <a:pt x="0" y="88"/>
                      <a:pt x="12" y="106"/>
                      <a:pt x="31" y="118"/>
                    </a:cubicBezTo>
                    <a:cubicBezTo>
                      <a:pt x="21" y="133"/>
                      <a:pt x="9" y="138"/>
                      <a:pt x="9" y="138"/>
                    </a:cubicBezTo>
                    <a:cubicBezTo>
                      <a:pt x="25" y="135"/>
                      <a:pt x="38" y="131"/>
                      <a:pt x="48" y="127"/>
                    </a:cubicBezTo>
                    <a:cubicBezTo>
                      <a:pt x="59" y="132"/>
                      <a:pt x="73" y="134"/>
                      <a:pt x="87" y="134"/>
                    </a:cubicBezTo>
                    <a:cubicBezTo>
                      <a:pt x="135" y="134"/>
                      <a:pt x="174" y="104"/>
                      <a:pt x="174" y="67"/>
                    </a:cubicBezTo>
                    <a:cubicBezTo>
                      <a:pt x="174" y="30"/>
                      <a:pt x="135" y="0"/>
                      <a:pt x="87" y="0"/>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endParaRPr>
              </a:p>
            </p:txBody>
          </p:sp>
          <p:sp>
            <p:nvSpPr>
              <p:cNvPr id="22" name="Freeform 60"/>
              <p:cNvSpPr/>
              <p:nvPr/>
            </p:nvSpPr>
            <p:spPr bwMode="auto">
              <a:xfrm>
                <a:off x="5330467" y="700088"/>
                <a:ext cx="276225" cy="227013"/>
              </a:xfrm>
              <a:custGeom>
                <a:avLst/>
                <a:gdLst/>
                <a:ahLst/>
                <a:cxnLst>
                  <a:cxn ang="0">
                    <a:pos x="89" y="78"/>
                  </a:cxn>
                  <a:cxn ang="0">
                    <a:pos x="110" y="44"/>
                  </a:cxn>
                  <a:cxn ang="0">
                    <a:pos x="53" y="0"/>
                  </a:cxn>
                  <a:cxn ang="0">
                    <a:pos x="50" y="0"/>
                  </a:cxn>
                  <a:cxn ang="0">
                    <a:pos x="0" y="62"/>
                  </a:cxn>
                  <a:cxn ang="0">
                    <a:pos x="53" y="88"/>
                  </a:cxn>
                  <a:cxn ang="0">
                    <a:pos x="78" y="84"/>
                  </a:cxn>
                  <a:cxn ang="0">
                    <a:pos x="104" y="91"/>
                  </a:cxn>
                  <a:cxn ang="0">
                    <a:pos x="89" y="78"/>
                  </a:cxn>
                </a:cxnLst>
                <a:rect l="0" t="0" r="r" b="b"/>
                <a:pathLst>
                  <a:path w="110" h="91">
                    <a:moveTo>
                      <a:pt x="89" y="78"/>
                    </a:moveTo>
                    <a:cubicBezTo>
                      <a:pt x="102" y="70"/>
                      <a:pt x="110" y="58"/>
                      <a:pt x="110" y="44"/>
                    </a:cubicBezTo>
                    <a:cubicBezTo>
                      <a:pt x="110" y="20"/>
                      <a:pt x="84" y="0"/>
                      <a:pt x="53" y="0"/>
                    </a:cubicBezTo>
                    <a:cubicBezTo>
                      <a:pt x="52" y="0"/>
                      <a:pt x="51" y="0"/>
                      <a:pt x="50" y="0"/>
                    </a:cubicBezTo>
                    <a:cubicBezTo>
                      <a:pt x="47" y="27"/>
                      <a:pt x="28" y="49"/>
                      <a:pt x="0" y="62"/>
                    </a:cubicBezTo>
                    <a:cubicBezTo>
                      <a:pt x="9" y="77"/>
                      <a:pt x="29" y="88"/>
                      <a:pt x="53" y="88"/>
                    </a:cubicBezTo>
                    <a:cubicBezTo>
                      <a:pt x="62" y="88"/>
                      <a:pt x="71" y="87"/>
                      <a:pt x="78" y="84"/>
                    </a:cubicBezTo>
                    <a:cubicBezTo>
                      <a:pt x="85" y="86"/>
                      <a:pt x="93" y="89"/>
                      <a:pt x="104" y="91"/>
                    </a:cubicBezTo>
                    <a:cubicBezTo>
                      <a:pt x="104" y="91"/>
                      <a:pt x="96" y="87"/>
                      <a:pt x="89" y="78"/>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endParaRPr>
              </a:p>
            </p:txBody>
          </p:sp>
        </p:grpSp>
        <p:sp>
          <p:nvSpPr>
            <p:cNvPr id="20" name="Content Placeholder 2"/>
            <p:cNvSpPr txBox="1"/>
            <p:nvPr/>
          </p:nvSpPr>
          <p:spPr>
            <a:xfrm>
              <a:off x="2351316" y="3225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prstClr val="white"/>
                  </a:solidFill>
                  <a:latin typeface="微软雅黑" pitchFamily="34" charset="-122"/>
                </a:rPr>
                <a:t>添加文本</a:t>
              </a:r>
              <a:endParaRPr lang="en-US" altLang="zh-CN" sz="1200" b="1" dirty="0">
                <a:solidFill>
                  <a:prstClr val="white"/>
                </a:solidFill>
                <a:latin typeface="微软雅黑" pitchFamily="34" charset="-122"/>
              </a:endParaRPr>
            </a:p>
          </p:txBody>
        </p:sp>
      </p:grpSp>
      <p:grpSp>
        <p:nvGrpSpPr>
          <p:cNvPr id="4" name="组合 22"/>
          <p:cNvGrpSpPr/>
          <p:nvPr/>
        </p:nvGrpSpPr>
        <p:grpSpPr>
          <a:xfrm>
            <a:off x="1688026" y="2878360"/>
            <a:ext cx="1533991" cy="1486015"/>
            <a:chOff x="2250016" y="3837518"/>
            <a:chExt cx="2044700" cy="1981200"/>
          </a:xfrm>
        </p:grpSpPr>
        <p:sp>
          <p:nvSpPr>
            <p:cNvPr id="24" name="Freeform 266"/>
            <p:cNvSpPr/>
            <p:nvPr/>
          </p:nvSpPr>
          <p:spPr bwMode="auto">
            <a:xfrm>
              <a:off x="2250016" y="3837518"/>
              <a:ext cx="2044700" cy="1981200"/>
            </a:xfrm>
            <a:custGeom>
              <a:avLst/>
              <a:gdLst/>
              <a:ahLst/>
              <a:cxnLst>
                <a:cxn ang="0">
                  <a:pos x="119" y="0"/>
                </a:cxn>
                <a:cxn ang="0">
                  <a:pos x="11" y="0"/>
                </a:cxn>
                <a:cxn ang="0">
                  <a:pos x="4" y="11"/>
                </a:cxn>
                <a:cxn ang="0">
                  <a:pos x="59" y="118"/>
                </a:cxn>
                <a:cxn ang="0">
                  <a:pos x="71" y="118"/>
                </a:cxn>
                <a:cxn ang="0">
                  <a:pos x="126" y="11"/>
                </a:cxn>
                <a:cxn ang="0">
                  <a:pos x="119" y="0"/>
                </a:cxn>
              </a:cxnLst>
              <a:rect l="0" t="0" r="r" b="b"/>
              <a:pathLst>
                <a:path w="129" h="125">
                  <a:moveTo>
                    <a:pt x="119" y="0"/>
                  </a:moveTo>
                  <a:cubicBezTo>
                    <a:pt x="11" y="0"/>
                    <a:pt x="11" y="0"/>
                    <a:pt x="11" y="0"/>
                  </a:cubicBezTo>
                  <a:cubicBezTo>
                    <a:pt x="4" y="0"/>
                    <a:pt x="0" y="5"/>
                    <a:pt x="4" y="11"/>
                  </a:cubicBezTo>
                  <a:cubicBezTo>
                    <a:pt x="59" y="118"/>
                    <a:pt x="59" y="118"/>
                    <a:pt x="59" y="118"/>
                  </a:cubicBezTo>
                  <a:cubicBezTo>
                    <a:pt x="62" y="125"/>
                    <a:pt x="67" y="125"/>
                    <a:pt x="71" y="118"/>
                  </a:cubicBezTo>
                  <a:cubicBezTo>
                    <a:pt x="126" y="11"/>
                    <a:pt x="126" y="11"/>
                    <a:pt x="126" y="11"/>
                  </a:cubicBezTo>
                  <a:cubicBezTo>
                    <a:pt x="129" y="5"/>
                    <a:pt x="126" y="0"/>
                    <a:pt x="119" y="0"/>
                  </a:cubicBezTo>
                  <a:close/>
                </a:path>
              </a:pathLst>
            </a:custGeom>
            <a:solidFill>
              <a:schemeClr val="accent3"/>
            </a:solidFill>
            <a:ln w="9525">
              <a:noFill/>
              <a:round/>
            </a:ln>
          </p:spPr>
          <p:txBody>
            <a:bodyPr vert="horz" wrap="square" lIns="121920" tIns="60960" rIns="121920" bIns="60960" numCol="1" anchor="t" anchorCtr="0" compatLnSpc="1"/>
            <a:lstStyle/>
            <a:p>
              <a:endParaRPr lang="en-US" dirty="0">
                <a:solidFill>
                  <a:prstClr val="black"/>
                </a:solidFill>
              </a:endParaRPr>
            </a:p>
          </p:txBody>
        </p:sp>
        <p:grpSp>
          <p:nvGrpSpPr>
            <p:cNvPr id="5" name="Group 315"/>
            <p:cNvGrpSpPr/>
            <p:nvPr/>
          </p:nvGrpSpPr>
          <p:grpSpPr>
            <a:xfrm>
              <a:off x="2946400" y="4445000"/>
              <a:ext cx="658284" cy="588433"/>
              <a:chOff x="6652854" y="2162175"/>
              <a:chExt cx="493713" cy="441325"/>
            </a:xfrm>
            <a:noFill/>
          </p:grpSpPr>
          <p:sp>
            <p:nvSpPr>
              <p:cNvPr id="27" name="Freeform 44"/>
              <p:cNvSpPr>
                <a:spLocks noEditPoints="1"/>
              </p:cNvSpPr>
              <p:nvPr/>
            </p:nvSpPr>
            <p:spPr bwMode="auto">
              <a:xfrm>
                <a:off x="6652854" y="2279650"/>
                <a:ext cx="285750" cy="285750"/>
              </a:xfrm>
              <a:custGeom>
                <a:avLst/>
                <a:gdLst/>
                <a:ahLst/>
                <a:cxnLst>
                  <a:cxn ang="0">
                    <a:pos x="107" y="67"/>
                  </a:cxn>
                  <a:cxn ang="0">
                    <a:pos x="114" y="59"/>
                  </a:cxn>
                  <a:cxn ang="0">
                    <a:pos x="114" y="54"/>
                  </a:cxn>
                  <a:cxn ang="0">
                    <a:pos x="107" y="47"/>
                  </a:cxn>
                  <a:cxn ang="0">
                    <a:pos x="106" y="47"/>
                  </a:cxn>
                  <a:cxn ang="0">
                    <a:pos x="97" y="42"/>
                  </a:cxn>
                  <a:cxn ang="0">
                    <a:pos x="99" y="29"/>
                  </a:cxn>
                  <a:cxn ang="0">
                    <a:pos x="99" y="29"/>
                  </a:cxn>
                  <a:cxn ang="0">
                    <a:pos x="99" y="18"/>
                  </a:cxn>
                  <a:cxn ang="0">
                    <a:pos x="96" y="15"/>
                  </a:cxn>
                  <a:cxn ang="0">
                    <a:pos x="85" y="15"/>
                  </a:cxn>
                  <a:cxn ang="0">
                    <a:pos x="85" y="15"/>
                  </a:cxn>
                  <a:cxn ang="0">
                    <a:pos x="75" y="18"/>
                  </a:cxn>
                  <a:cxn ang="0">
                    <a:pos x="67" y="8"/>
                  </a:cxn>
                  <a:cxn ang="0">
                    <a:pos x="67" y="7"/>
                  </a:cxn>
                  <a:cxn ang="0">
                    <a:pos x="60" y="0"/>
                  </a:cxn>
                  <a:cxn ang="0">
                    <a:pos x="55" y="0"/>
                  </a:cxn>
                  <a:cxn ang="0">
                    <a:pos x="47" y="7"/>
                  </a:cxn>
                  <a:cxn ang="0">
                    <a:pos x="47" y="8"/>
                  </a:cxn>
                  <a:cxn ang="0">
                    <a:pos x="43" y="17"/>
                  </a:cxn>
                  <a:cxn ang="0">
                    <a:pos x="29" y="15"/>
                  </a:cxn>
                  <a:cxn ang="0">
                    <a:pos x="29" y="15"/>
                  </a:cxn>
                  <a:cxn ang="0">
                    <a:pos x="18" y="15"/>
                  </a:cxn>
                  <a:cxn ang="0">
                    <a:pos x="15" y="18"/>
                  </a:cxn>
                  <a:cxn ang="0">
                    <a:pos x="15" y="29"/>
                  </a:cxn>
                  <a:cxn ang="0">
                    <a:pos x="15" y="29"/>
                  </a:cxn>
                  <a:cxn ang="0">
                    <a:pos x="19" y="38"/>
                  </a:cxn>
                  <a:cxn ang="0">
                    <a:pos x="8" y="47"/>
                  </a:cxn>
                  <a:cxn ang="0">
                    <a:pos x="8" y="47"/>
                  </a:cxn>
                  <a:cxn ang="0">
                    <a:pos x="0" y="54"/>
                  </a:cxn>
                  <a:cxn ang="0">
                    <a:pos x="0" y="59"/>
                  </a:cxn>
                  <a:cxn ang="0">
                    <a:pos x="8" y="67"/>
                  </a:cxn>
                  <a:cxn ang="0">
                    <a:pos x="8" y="67"/>
                  </a:cxn>
                  <a:cxn ang="0">
                    <a:pos x="17" y="71"/>
                  </a:cxn>
                  <a:cxn ang="0">
                    <a:pos x="15" y="85"/>
                  </a:cxn>
                  <a:cxn ang="0">
                    <a:pos x="15" y="85"/>
                  </a:cxn>
                  <a:cxn ang="0">
                    <a:pos x="15" y="95"/>
                  </a:cxn>
                  <a:cxn ang="0">
                    <a:pos x="18" y="99"/>
                  </a:cxn>
                  <a:cxn ang="0">
                    <a:pos x="29" y="99"/>
                  </a:cxn>
                  <a:cxn ang="0">
                    <a:pos x="29" y="99"/>
                  </a:cxn>
                  <a:cxn ang="0">
                    <a:pos x="39" y="95"/>
                  </a:cxn>
                  <a:cxn ang="0">
                    <a:pos x="47" y="106"/>
                  </a:cxn>
                  <a:cxn ang="0">
                    <a:pos x="47" y="106"/>
                  </a:cxn>
                  <a:cxn ang="0">
                    <a:pos x="55" y="114"/>
                  </a:cxn>
                  <a:cxn ang="0">
                    <a:pos x="60" y="114"/>
                  </a:cxn>
                  <a:cxn ang="0">
                    <a:pos x="67" y="106"/>
                  </a:cxn>
                  <a:cxn ang="0">
                    <a:pos x="67" y="106"/>
                  </a:cxn>
                  <a:cxn ang="0">
                    <a:pos x="71" y="97"/>
                  </a:cxn>
                  <a:cxn ang="0">
                    <a:pos x="85" y="99"/>
                  </a:cxn>
                  <a:cxn ang="0">
                    <a:pos x="85" y="99"/>
                  </a:cxn>
                  <a:cxn ang="0">
                    <a:pos x="96" y="99"/>
                  </a:cxn>
                  <a:cxn ang="0">
                    <a:pos x="99" y="95"/>
                  </a:cxn>
                  <a:cxn ang="0">
                    <a:pos x="99" y="85"/>
                  </a:cxn>
                  <a:cxn ang="0">
                    <a:pos x="99" y="85"/>
                  </a:cxn>
                  <a:cxn ang="0">
                    <a:pos x="96" y="75"/>
                  </a:cxn>
                  <a:cxn ang="0">
                    <a:pos x="106" y="67"/>
                  </a:cxn>
                  <a:cxn ang="0">
                    <a:pos x="107" y="67"/>
                  </a:cxn>
                  <a:cxn ang="0">
                    <a:pos x="57" y="85"/>
                  </a:cxn>
                  <a:cxn ang="0">
                    <a:pos x="29" y="57"/>
                  </a:cxn>
                  <a:cxn ang="0">
                    <a:pos x="57" y="28"/>
                  </a:cxn>
                  <a:cxn ang="0">
                    <a:pos x="86" y="57"/>
                  </a:cxn>
                  <a:cxn ang="0">
                    <a:pos x="57" y="85"/>
                  </a:cxn>
                </a:cxnLst>
                <a:rect l="0" t="0" r="r" b="b"/>
                <a:pathLst>
                  <a:path w="114" h="114">
                    <a:moveTo>
                      <a:pt x="107" y="67"/>
                    </a:moveTo>
                    <a:cubicBezTo>
                      <a:pt x="111" y="67"/>
                      <a:pt x="114" y="63"/>
                      <a:pt x="114" y="59"/>
                    </a:cubicBezTo>
                    <a:cubicBezTo>
                      <a:pt x="114" y="54"/>
                      <a:pt x="114" y="54"/>
                      <a:pt x="114" y="54"/>
                    </a:cubicBezTo>
                    <a:cubicBezTo>
                      <a:pt x="114" y="50"/>
                      <a:pt x="111" y="47"/>
                      <a:pt x="107" y="47"/>
                    </a:cubicBezTo>
                    <a:cubicBezTo>
                      <a:pt x="106" y="47"/>
                      <a:pt x="106" y="47"/>
                      <a:pt x="106" y="47"/>
                    </a:cubicBezTo>
                    <a:cubicBezTo>
                      <a:pt x="102" y="47"/>
                      <a:pt x="98" y="45"/>
                      <a:pt x="97" y="42"/>
                    </a:cubicBezTo>
                    <a:cubicBezTo>
                      <a:pt x="97" y="40"/>
                      <a:pt x="96" y="32"/>
                      <a:pt x="99" y="29"/>
                    </a:cubicBezTo>
                    <a:cubicBezTo>
                      <a:pt x="99" y="29"/>
                      <a:pt x="99" y="29"/>
                      <a:pt x="99" y="29"/>
                    </a:cubicBezTo>
                    <a:cubicBezTo>
                      <a:pt x="102" y="26"/>
                      <a:pt x="102" y="21"/>
                      <a:pt x="99" y="18"/>
                    </a:cubicBezTo>
                    <a:cubicBezTo>
                      <a:pt x="96" y="15"/>
                      <a:pt x="96" y="15"/>
                      <a:pt x="96" y="15"/>
                    </a:cubicBezTo>
                    <a:cubicBezTo>
                      <a:pt x="93" y="12"/>
                      <a:pt x="88" y="12"/>
                      <a:pt x="85" y="15"/>
                    </a:cubicBezTo>
                    <a:cubicBezTo>
                      <a:pt x="85" y="15"/>
                      <a:pt x="85" y="15"/>
                      <a:pt x="85" y="15"/>
                    </a:cubicBezTo>
                    <a:cubicBezTo>
                      <a:pt x="82" y="18"/>
                      <a:pt x="78" y="19"/>
                      <a:pt x="75" y="18"/>
                    </a:cubicBezTo>
                    <a:cubicBezTo>
                      <a:pt x="73" y="17"/>
                      <a:pt x="67" y="12"/>
                      <a:pt x="67" y="8"/>
                    </a:cubicBezTo>
                    <a:cubicBezTo>
                      <a:pt x="67" y="7"/>
                      <a:pt x="67" y="7"/>
                      <a:pt x="67" y="7"/>
                    </a:cubicBezTo>
                    <a:cubicBezTo>
                      <a:pt x="67" y="3"/>
                      <a:pt x="64" y="0"/>
                      <a:pt x="60" y="0"/>
                    </a:cubicBezTo>
                    <a:cubicBezTo>
                      <a:pt x="55" y="0"/>
                      <a:pt x="55" y="0"/>
                      <a:pt x="55" y="0"/>
                    </a:cubicBezTo>
                    <a:cubicBezTo>
                      <a:pt x="51" y="0"/>
                      <a:pt x="47" y="3"/>
                      <a:pt x="47" y="7"/>
                    </a:cubicBezTo>
                    <a:cubicBezTo>
                      <a:pt x="47" y="8"/>
                      <a:pt x="47" y="8"/>
                      <a:pt x="47" y="8"/>
                    </a:cubicBezTo>
                    <a:cubicBezTo>
                      <a:pt x="47" y="12"/>
                      <a:pt x="45" y="16"/>
                      <a:pt x="43" y="17"/>
                    </a:cubicBezTo>
                    <a:cubicBezTo>
                      <a:pt x="40" y="17"/>
                      <a:pt x="32" y="18"/>
                      <a:pt x="29" y="15"/>
                    </a:cubicBezTo>
                    <a:cubicBezTo>
                      <a:pt x="29" y="15"/>
                      <a:pt x="29" y="15"/>
                      <a:pt x="29" y="15"/>
                    </a:cubicBezTo>
                    <a:cubicBezTo>
                      <a:pt x="26" y="12"/>
                      <a:pt x="21" y="12"/>
                      <a:pt x="18" y="15"/>
                    </a:cubicBezTo>
                    <a:cubicBezTo>
                      <a:pt x="15" y="18"/>
                      <a:pt x="15" y="18"/>
                      <a:pt x="15" y="18"/>
                    </a:cubicBezTo>
                    <a:cubicBezTo>
                      <a:pt x="12" y="21"/>
                      <a:pt x="12" y="26"/>
                      <a:pt x="15" y="29"/>
                    </a:cubicBezTo>
                    <a:cubicBezTo>
                      <a:pt x="15" y="29"/>
                      <a:pt x="15" y="29"/>
                      <a:pt x="15" y="29"/>
                    </a:cubicBezTo>
                    <a:cubicBezTo>
                      <a:pt x="18" y="32"/>
                      <a:pt x="20" y="36"/>
                      <a:pt x="19" y="38"/>
                    </a:cubicBezTo>
                    <a:cubicBezTo>
                      <a:pt x="17" y="41"/>
                      <a:pt x="12" y="47"/>
                      <a:pt x="8" y="47"/>
                    </a:cubicBezTo>
                    <a:cubicBezTo>
                      <a:pt x="8" y="47"/>
                      <a:pt x="8" y="47"/>
                      <a:pt x="8" y="47"/>
                    </a:cubicBezTo>
                    <a:cubicBezTo>
                      <a:pt x="3" y="47"/>
                      <a:pt x="0" y="50"/>
                      <a:pt x="0" y="54"/>
                    </a:cubicBezTo>
                    <a:cubicBezTo>
                      <a:pt x="0" y="59"/>
                      <a:pt x="0" y="59"/>
                      <a:pt x="0" y="59"/>
                    </a:cubicBezTo>
                    <a:cubicBezTo>
                      <a:pt x="0" y="63"/>
                      <a:pt x="3" y="67"/>
                      <a:pt x="8" y="67"/>
                    </a:cubicBezTo>
                    <a:cubicBezTo>
                      <a:pt x="8" y="67"/>
                      <a:pt x="8" y="67"/>
                      <a:pt x="8" y="67"/>
                    </a:cubicBezTo>
                    <a:cubicBezTo>
                      <a:pt x="12" y="67"/>
                      <a:pt x="16" y="69"/>
                      <a:pt x="17" y="71"/>
                    </a:cubicBezTo>
                    <a:cubicBezTo>
                      <a:pt x="18" y="73"/>
                      <a:pt x="18" y="82"/>
                      <a:pt x="15" y="85"/>
                    </a:cubicBezTo>
                    <a:cubicBezTo>
                      <a:pt x="15" y="85"/>
                      <a:pt x="15" y="85"/>
                      <a:pt x="15" y="85"/>
                    </a:cubicBezTo>
                    <a:cubicBezTo>
                      <a:pt x="12" y="88"/>
                      <a:pt x="12" y="93"/>
                      <a:pt x="15" y="95"/>
                    </a:cubicBezTo>
                    <a:cubicBezTo>
                      <a:pt x="18" y="99"/>
                      <a:pt x="18" y="99"/>
                      <a:pt x="18" y="99"/>
                    </a:cubicBezTo>
                    <a:cubicBezTo>
                      <a:pt x="21" y="102"/>
                      <a:pt x="26" y="102"/>
                      <a:pt x="29" y="99"/>
                    </a:cubicBezTo>
                    <a:cubicBezTo>
                      <a:pt x="29" y="99"/>
                      <a:pt x="29" y="99"/>
                      <a:pt x="29" y="99"/>
                    </a:cubicBezTo>
                    <a:cubicBezTo>
                      <a:pt x="32" y="96"/>
                      <a:pt x="37" y="94"/>
                      <a:pt x="39" y="95"/>
                    </a:cubicBezTo>
                    <a:cubicBezTo>
                      <a:pt x="41" y="96"/>
                      <a:pt x="47" y="102"/>
                      <a:pt x="47" y="106"/>
                    </a:cubicBezTo>
                    <a:cubicBezTo>
                      <a:pt x="47" y="106"/>
                      <a:pt x="47" y="106"/>
                      <a:pt x="47" y="106"/>
                    </a:cubicBezTo>
                    <a:cubicBezTo>
                      <a:pt x="47" y="110"/>
                      <a:pt x="51" y="114"/>
                      <a:pt x="55" y="114"/>
                    </a:cubicBezTo>
                    <a:cubicBezTo>
                      <a:pt x="60" y="114"/>
                      <a:pt x="60" y="114"/>
                      <a:pt x="60" y="114"/>
                    </a:cubicBezTo>
                    <a:cubicBezTo>
                      <a:pt x="64" y="114"/>
                      <a:pt x="67" y="110"/>
                      <a:pt x="67" y="106"/>
                    </a:cubicBezTo>
                    <a:cubicBezTo>
                      <a:pt x="67" y="106"/>
                      <a:pt x="67" y="106"/>
                      <a:pt x="67" y="106"/>
                    </a:cubicBezTo>
                    <a:cubicBezTo>
                      <a:pt x="67" y="102"/>
                      <a:pt x="69" y="98"/>
                      <a:pt x="71" y="97"/>
                    </a:cubicBezTo>
                    <a:cubicBezTo>
                      <a:pt x="74" y="96"/>
                      <a:pt x="82" y="96"/>
                      <a:pt x="85" y="99"/>
                    </a:cubicBezTo>
                    <a:cubicBezTo>
                      <a:pt x="85" y="99"/>
                      <a:pt x="85" y="99"/>
                      <a:pt x="85" y="99"/>
                    </a:cubicBezTo>
                    <a:cubicBezTo>
                      <a:pt x="88" y="102"/>
                      <a:pt x="93" y="102"/>
                      <a:pt x="96" y="99"/>
                    </a:cubicBezTo>
                    <a:cubicBezTo>
                      <a:pt x="99" y="95"/>
                      <a:pt x="99" y="95"/>
                      <a:pt x="99" y="95"/>
                    </a:cubicBezTo>
                    <a:cubicBezTo>
                      <a:pt x="102" y="93"/>
                      <a:pt x="102" y="88"/>
                      <a:pt x="99" y="85"/>
                    </a:cubicBezTo>
                    <a:cubicBezTo>
                      <a:pt x="99" y="85"/>
                      <a:pt x="99" y="85"/>
                      <a:pt x="99" y="85"/>
                    </a:cubicBezTo>
                    <a:cubicBezTo>
                      <a:pt x="96" y="82"/>
                      <a:pt x="95" y="77"/>
                      <a:pt x="96" y="75"/>
                    </a:cubicBezTo>
                    <a:cubicBezTo>
                      <a:pt x="97" y="73"/>
                      <a:pt x="102" y="67"/>
                      <a:pt x="106" y="67"/>
                    </a:cubicBezTo>
                    <a:lnTo>
                      <a:pt x="107" y="67"/>
                    </a:lnTo>
                    <a:close/>
                    <a:moveTo>
                      <a:pt x="57" y="85"/>
                    </a:moveTo>
                    <a:cubicBezTo>
                      <a:pt x="41" y="85"/>
                      <a:pt x="29" y="73"/>
                      <a:pt x="29" y="57"/>
                    </a:cubicBezTo>
                    <a:cubicBezTo>
                      <a:pt x="29" y="41"/>
                      <a:pt x="41" y="28"/>
                      <a:pt x="57" y="28"/>
                    </a:cubicBezTo>
                    <a:cubicBezTo>
                      <a:pt x="73" y="28"/>
                      <a:pt x="86" y="41"/>
                      <a:pt x="86" y="57"/>
                    </a:cubicBezTo>
                    <a:cubicBezTo>
                      <a:pt x="86" y="73"/>
                      <a:pt x="73" y="85"/>
                      <a:pt x="57" y="85"/>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endParaRPr>
              </a:p>
            </p:txBody>
          </p:sp>
          <p:sp>
            <p:nvSpPr>
              <p:cNvPr id="28" name="Freeform 45"/>
              <p:cNvSpPr>
                <a:spLocks noEditPoints="1"/>
              </p:cNvSpPr>
              <p:nvPr/>
            </p:nvSpPr>
            <p:spPr bwMode="auto">
              <a:xfrm>
                <a:off x="6914792" y="2162175"/>
                <a:ext cx="231775" cy="233363"/>
              </a:xfrm>
              <a:custGeom>
                <a:avLst/>
                <a:gdLst/>
                <a:ahLst/>
                <a:cxnLst>
                  <a:cxn ang="0">
                    <a:pos x="87" y="55"/>
                  </a:cxn>
                  <a:cxn ang="0">
                    <a:pos x="93" y="47"/>
                  </a:cxn>
                  <a:cxn ang="0">
                    <a:pos x="93" y="46"/>
                  </a:cxn>
                  <a:cxn ang="0">
                    <a:pos x="87" y="39"/>
                  </a:cxn>
                  <a:cxn ang="0">
                    <a:pos x="79" y="35"/>
                  </a:cxn>
                  <a:cxn ang="0">
                    <a:pos x="81" y="24"/>
                  </a:cxn>
                  <a:cxn ang="0">
                    <a:pos x="80" y="14"/>
                  </a:cxn>
                  <a:cxn ang="0">
                    <a:pos x="79" y="13"/>
                  </a:cxn>
                  <a:cxn ang="0">
                    <a:pos x="69" y="12"/>
                  </a:cxn>
                  <a:cxn ang="0">
                    <a:pos x="62" y="15"/>
                  </a:cxn>
                  <a:cxn ang="0">
                    <a:pos x="55" y="6"/>
                  </a:cxn>
                  <a:cxn ang="0">
                    <a:pos x="47" y="0"/>
                  </a:cxn>
                  <a:cxn ang="0">
                    <a:pos x="46" y="0"/>
                  </a:cxn>
                  <a:cxn ang="0">
                    <a:pos x="38" y="6"/>
                  </a:cxn>
                  <a:cxn ang="0">
                    <a:pos x="35" y="14"/>
                  </a:cxn>
                  <a:cxn ang="0">
                    <a:pos x="24" y="12"/>
                  </a:cxn>
                  <a:cxn ang="0">
                    <a:pos x="14" y="13"/>
                  </a:cxn>
                  <a:cxn ang="0">
                    <a:pos x="13" y="14"/>
                  </a:cxn>
                  <a:cxn ang="0">
                    <a:pos x="12" y="24"/>
                  </a:cxn>
                  <a:cxn ang="0">
                    <a:pos x="15" y="32"/>
                  </a:cxn>
                  <a:cxn ang="0">
                    <a:pos x="6" y="39"/>
                  </a:cxn>
                  <a:cxn ang="0">
                    <a:pos x="0" y="46"/>
                  </a:cxn>
                  <a:cxn ang="0">
                    <a:pos x="0" y="47"/>
                  </a:cxn>
                  <a:cxn ang="0">
                    <a:pos x="6" y="55"/>
                  </a:cxn>
                  <a:cxn ang="0">
                    <a:pos x="14" y="58"/>
                  </a:cxn>
                  <a:cxn ang="0">
                    <a:pos x="12" y="69"/>
                  </a:cxn>
                  <a:cxn ang="0">
                    <a:pos x="13" y="79"/>
                  </a:cxn>
                  <a:cxn ang="0">
                    <a:pos x="14" y="80"/>
                  </a:cxn>
                  <a:cxn ang="0">
                    <a:pos x="24" y="81"/>
                  </a:cxn>
                  <a:cxn ang="0">
                    <a:pos x="31" y="78"/>
                  </a:cxn>
                  <a:cxn ang="0">
                    <a:pos x="38" y="87"/>
                  </a:cxn>
                  <a:cxn ang="0">
                    <a:pos x="46" y="93"/>
                  </a:cxn>
                  <a:cxn ang="0">
                    <a:pos x="47" y="93"/>
                  </a:cxn>
                  <a:cxn ang="0">
                    <a:pos x="55" y="87"/>
                  </a:cxn>
                  <a:cxn ang="0">
                    <a:pos x="58" y="80"/>
                  </a:cxn>
                  <a:cxn ang="0">
                    <a:pos x="69" y="81"/>
                  </a:cxn>
                  <a:cxn ang="0">
                    <a:pos x="79" y="80"/>
                  </a:cxn>
                  <a:cxn ang="0">
                    <a:pos x="80" y="79"/>
                  </a:cxn>
                  <a:cxn ang="0">
                    <a:pos x="81" y="69"/>
                  </a:cxn>
                  <a:cxn ang="0">
                    <a:pos x="78" y="62"/>
                  </a:cxn>
                  <a:cxn ang="0">
                    <a:pos x="87" y="55"/>
                  </a:cxn>
                  <a:cxn ang="0">
                    <a:pos x="47" y="70"/>
                  </a:cxn>
                  <a:cxn ang="0">
                    <a:pos x="23" y="47"/>
                  </a:cxn>
                  <a:cxn ang="0">
                    <a:pos x="47" y="23"/>
                  </a:cxn>
                  <a:cxn ang="0">
                    <a:pos x="70" y="47"/>
                  </a:cxn>
                  <a:cxn ang="0">
                    <a:pos x="47" y="70"/>
                  </a:cxn>
                </a:cxnLst>
                <a:rect l="0" t="0" r="r" b="b"/>
                <a:pathLst>
                  <a:path w="93" h="93">
                    <a:moveTo>
                      <a:pt x="87" y="55"/>
                    </a:moveTo>
                    <a:cubicBezTo>
                      <a:pt x="90" y="55"/>
                      <a:pt x="93" y="51"/>
                      <a:pt x="93" y="47"/>
                    </a:cubicBezTo>
                    <a:cubicBezTo>
                      <a:pt x="93" y="46"/>
                      <a:pt x="93" y="46"/>
                      <a:pt x="93" y="46"/>
                    </a:cubicBezTo>
                    <a:cubicBezTo>
                      <a:pt x="93" y="42"/>
                      <a:pt x="90" y="39"/>
                      <a:pt x="87" y="39"/>
                    </a:cubicBezTo>
                    <a:cubicBezTo>
                      <a:pt x="83" y="39"/>
                      <a:pt x="80" y="37"/>
                      <a:pt x="79" y="35"/>
                    </a:cubicBezTo>
                    <a:cubicBezTo>
                      <a:pt x="79" y="33"/>
                      <a:pt x="78" y="26"/>
                      <a:pt x="81" y="24"/>
                    </a:cubicBezTo>
                    <a:cubicBezTo>
                      <a:pt x="83" y="21"/>
                      <a:pt x="83" y="17"/>
                      <a:pt x="80" y="14"/>
                    </a:cubicBezTo>
                    <a:cubicBezTo>
                      <a:pt x="79" y="13"/>
                      <a:pt x="79" y="13"/>
                      <a:pt x="79" y="13"/>
                    </a:cubicBezTo>
                    <a:cubicBezTo>
                      <a:pt x="76" y="10"/>
                      <a:pt x="72" y="10"/>
                      <a:pt x="69" y="12"/>
                    </a:cubicBezTo>
                    <a:cubicBezTo>
                      <a:pt x="67" y="15"/>
                      <a:pt x="63" y="16"/>
                      <a:pt x="62" y="15"/>
                    </a:cubicBezTo>
                    <a:cubicBezTo>
                      <a:pt x="60" y="14"/>
                      <a:pt x="55" y="10"/>
                      <a:pt x="55" y="6"/>
                    </a:cubicBezTo>
                    <a:cubicBezTo>
                      <a:pt x="55" y="3"/>
                      <a:pt x="51" y="0"/>
                      <a:pt x="47" y="0"/>
                    </a:cubicBezTo>
                    <a:cubicBezTo>
                      <a:pt x="46" y="0"/>
                      <a:pt x="46" y="0"/>
                      <a:pt x="46" y="0"/>
                    </a:cubicBezTo>
                    <a:cubicBezTo>
                      <a:pt x="42" y="0"/>
                      <a:pt x="38" y="3"/>
                      <a:pt x="38" y="6"/>
                    </a:cubicBezTo>
                    <a:cubicBezTo>
                      <a:pt x="38" y="10"/>
                      <a:pt x="37" y="13"/>
                      <a:pt x="35" y="14"/>
                    </a:cubicBezTo>
                    <a:cubicBezTo>
                      <a:pt x="33" y="14"/>
                      <a:pt x="26" y="15"/>
                      <a:pt x="24" y="12"/>
                    </a:cubicBezTo>
                    <a:cubicBezTo>
                      <a:pt x="21" y="10"/>
                      <a:pt x="17" y="10"/>
                      <a:pt x="14" y="13"/>
                    </a:cubicBezTo>
                    <a:cubicBezTo>
                      <a:pt x="13" y="14"/>
                      <a:pt x="13" y="14"/>
                      <a:pt x="13" y="14"/>
                    </a:cubicBezTo>
                    <a:cubicBezTo>
                      <a:pt x="10" y="17"/>
                      <a:pt x="10" y="21"/>
                      <a:pt x="12" y="24"/>
                    </a:cubicBezTo>
                    <a:cubicBezTo>
                      <a:pt x="15" y="26"/>
                      <a:pt x="16" y="30"/>
                      <a:pt x="15" y="32"/>
                    </a:cubicBezTo>
                    <a:cubicBezTo>
                      <a:pt x="14" y="33"/>
                      <a:pt x="10" y="39"/>
                      <a:pt x="6" y="39"/>
                    </a:cubicBezTo>
                    <a:cubicBezTo>
                      <a:pt x="3" y="39"/>
                      <a:pt x="0" y="42"/>
                      <a:pt x="0" y="46"/>
                    </a:cubicBezTo>
                    <a:cubicBezTo>
                      <a:pt x="0" y="47"/>
                      <a:pt x="0" y="47"/>
                      <a:pt x="0" y="47"/>
                    </a:cubicBezTo>
                    <a:cubicBezTo>
                      <a:pt x="0" y="51"/>
                      <a:pt x="3" y="55"/>
                      <a:pt x="6" y="55"/>
                    </a:cubicBezTo>
                    <a:cubicBezTo>
                      <a:pt x="10" y="55"/>
                      <a:pt x="13" y="56"/>
                      <a:pt x="14" y="58"/>
                    </a:cubicBezTo>
                    <a:cubicBezTo>
                      <a:pt x="14" y="60"/>
                      <a:pt x="15" y="67"/>
                      <a:pt x="12" y="69"/>
                    </a:cubicBezTo>
                    <a:cubicBezTo>
                      <a:pt x="10" y="72"/>
                      <a:pt x="10" y="76"/>
                      <a:pt x="13" y="79"/>
                    </a:cubicBezTo>
                    <a:cubicBezTo>
                      <a:pt x="14" y="80"/>
                      <a:pt x="14" y="80"/>
                      <a:pt x="14" y="80"/>
                    </a:cubicBezTo>
                    <a:cubicBezTo>
                      <a:pt x="17" y="83"/>
                      <a:pt x="21" y="83"/>
                      <a:pt x="24" y="81"/>
                    </a:cubicBezTo>
                    <a:cubicBezTo>
                      <a:pt x="26" y="79"/>
                      <a:pt x="30" y="77"/>
                      <a:pt x="31" y="78"/>
                    </a:cubicBezTo>
                    <a:cubicBezTo>
                      <a:pt x="33" y="79"/>
                      <a:pt x="38" y="84"/>
                      <a:pt x="38" y="87"/>
                    </a:cubicBezTo>
                    <a:cubicBezTo>
                      <a:pt x="38" y="91"/>
                      <a:pt x="42" y="93"/>
                      <a:pt x="46" y="93"/>
                    </a:cubicBezTo>
                    <a:cubicBezTo>
                      <a:pt x="47" y="93"/>
                      <a:pt x="47" y="93"/>
                      <a:pt x="47" y="93"/>
                    </a:cubicBezTo>
                    <a:cubicBezTo>
                      <a:pt x="51" y="93"/>
                      <a:pt x="55" y="91"/>
                      <a:pt x="55" y="87"/>
                    </a:cubicBezTo>
                    <a:cubicBezTo>
                      <a:pt x="55" y="84"/>
                      <a:pt x="56" y="80"/>
                      <a:pt x="58" y="80"/>
                    </a:cubicBezTo>
                    <a:cubicBezTo>
                      <a:pt x="60" y="79"/>
                      <a:pt x="67" y="79"/>
                      <a:pt x="69" y="81"/>
                    </a:cubicBezTo>
                    <a:cubicBezTo>
                      <a:pt x="72" y="83"/>
                      <a:pt x="76" y="83"/>
                      <a:pt x="79" y="80"/>
                    </a:cubicBezTo>
                    <a:cubicBezTo>
                      <a:pt x="80" y="79"/>
                      <a:pt x="80" y="79"/>
                      <a:pt x="80" y="79"/>
                    </a:cubicBezTo>
                    <a:cubicBezTo>
                      <a:pt x="83" y="76"/>
                      <a:pt x="83" y="72"/>
                      <a:pt x="81" y="69"/>
                    </a:cubicBezTo>
                    <a:cubicBezTo>
                      <a:pt x="78" y="67"/>
                      <a:pt x="77" y="64"/>
                      <a:pt x="78" y="62"/>
                    </a:cubicBezTo>
                    <a:cubicBezTo>
                      <a:pt x="79" y="60"/>
                      <a:pt x="83" y="55"/>
                      <a:pt x="87" y="55"/>
                    </a:cubicBezTo>
                    <a:close/>
                    <a:moveTo>
                      <a:pt x="47" y="70"/>
                    </a:moveTo>
                    <a:cubicBezTo>
                      <a:pt x="34" y="70"/>
                      <a:pt x="23" y="60"/>
                      <a:pt x="23" y="47"/>
                    </a:cubicBezTo>
                    <a:cubicBezTo>
                      <a:pt x="23" y="34"/>
                      <a:pt x="34" y="23"/>
                      <a:pt x="47" y="23"/>
                    </a:cubicBezTo>
                    <a:cubicBezTo>
                      <a:pt x="59" y="23"/>
                      <a:pt x="70" y="34"/>
                      <a:pt x="70" y="47"/>
                    </a:cubicBezTo>
                    <a:cubicBezTo>
                      <a:pt x="70" y="60"/>
                      <a:pt x="59" y="70"/>
                      <a:pt x="47" y="70"/>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endParaRPr>
              </a:p>
            </p:txBody>
          </p:sp>
          <p:sp>
            <p:nvSpPr>
              <p:cNvPr id="29" name="Freeform 46"/>
              <p:cNvSpPr>
                <a:spLocks noEditPoints="1"/>
              </p:cNvSpPr>
              <p:nvPr/>
            </p:nvSpPr>
            <p:spPr bwMode="auto">
              <a:xfrm>
                <a:off x="6938604" y="2422525"/>
                <a:ext cx="182563" cy="180975"/>
              </a:xfrm>
              <a:custGeom>
                <a:avLst/>
                <a:gdLst/>
                <a:ahLst/>
                <a:cxnLst>
                  <a:cxn ang="0">
                    <a:pos x="68" y="42"/>
                  </a:cxn>
                  <a:cxn ang="0">
                    <a:pos x="73" y="36"/>
                  </a:cxn>
                  <a:cxn ang="0">
                    <a:pos x="68" y="30"/>
                  </a:cxn>
                  <a:cxn ang="0">
                    <a:pos x="62" y="27"/>
                  </a:cxn>
                  <a:cxn ang="0">
                    <a:pos x="63" y="18"/>
                  </a:cxn>
                  <a:cxn ang="0">
                    <a:pos x="62" y="10"/>
                  </a:cxn>
                  <a:cxn ang="0">
                    <a:pos x="54" y="9"/>
                  </a:cxn>
                  <a:cxn ang="0">
                    <a:pos x="48" y="12"/>
                  </a:cxn>
                  <a:cxn ang="0">
                    <a:pos x="43" y="5"/>
                  </a:cxn>
                  <a:cxn ang="0">
                    <a:pos x="37" y="0"/>
                  </a:cxn>
                  <a:cxn ang="0">
                    <a:pos x="30" y="5"/>
                  </a:cxn>
                  <a:cxn ang="0">
                    <a:pos x="27" y="11"/>
                  </a:cxn>
                  <a:cxn ang="0">
                    <a:pos x="19" y="9"/>
                  </a:cxn>
                  <a:cxn ang="0">
                    <a:pos x="11" y="10"/>
                  </a:cxn>
                  <a:cxn ang="0">
                    <a:pos x="10" y="18"/>
                  </a:cxn>
                  <a:cxn ang="0">
                    <a:pos x="12" y="24"/>
                  </a:cxn>
                  <a:cxn ang="0">
                    <a:pos x="5" y="30"/>
                  </a:cxn>
                  <a:cxn ang="0">
                    <a:pos x="0" y="36"/>
                  </a:cxn>
                  <a:cxn ang="0">
                    <a:pos x="5" y="42"/>
                  </a:cxn>
                  <a:cxn ang="0">
                    <a:pos x="11" y="45"/>
                  </a:cxn>
                  <a:cxn ang="0">
                    <a:pos x="10" y="54"/>
                  </a:cxn>
                  <a:cxn ang="0">
                    <a:pos x="11" y="62"/>
                  </a:cxn>
                  <a:cxn ang="0">
                    <a:pos x="19" y="63"/>
                  </a:cxn>
                  <a:cxn ang="0">
                    <a:pos x="25" y="61"/>
                  </a:cxn>
                  <a:cxn ang="0">
                    <a:pos x="30" y="68"/>
                  </a:cxn>
                  <a:cxn ang="0">
                    <a:pos x="37" y="72"/>
                  </a:cxn>
                  <a:cxn ang="0">
                    <a:pos x="43" y="68"/>
                  </a:cxn>
                  <a:cxn ang="0">
                    <a:pos x="46" y="62"/>
                  </a:cxn>
                  <a:cxn ang="0">
                    <a:pos x="54" y="63"/>
                  </a:cxn>
                  <a:cxn ang="0">
                    <a:pos x="62" y="62"/>
                  </a:cxn>
                  <a:cxn ang="0">
                    <a:pos x="63" y="54"/>
                  </a:cxn>
                  <a:cxn ang="0">
                    <a:pos x="61" y="48"/>
                  </a:cxn>
                  <a:cxn ang="0">
                    <a:pos x="68" y="42"/>
                  </a:cxn>
                  <a:cxn ang="0">
                    <a:pos x="37" y="54"/>
                  </a:cxn>
                  <a:cxn ang="0">
                    <a:pos x="18" y="36"/>
                  </a:cxn>
                  <a:cxn ang="0">
                    <a:pos x="37" y="18"/>
                  </a:cxn>
                  <a:cxn ang="0">
                    <a:pos x="55" y="36"/>
                  </a:cxn>
                  <a:cxn ang="0">
                    <a:pos x="37" y="54"/>
                  </a:cxn>
                </a:cxnLst>
                <a:rect l="0" t="0" r="r" b="b"/>
                <a:pathLst>
                  <a:path w="73" h="72">
                    <a:moveTo>
                      <a:pt x="68" y="42"/>
                    </a:moveTo>
                    <a:cubicBezTo>
                      <a:pt x="71" y="42"/>
                      <a:pt x="73" y="40"/>
                      <a:pt x="73" y="36"/>
                    </a:cubicBezTo>
                    <a:cubicBezTo>
                      <a:pt x="73" y="33"/>
                      <a:pt x="71" y="30"/>
                      <a:pt x="68" y="30"/>
                    </a:cubicBezTo>
                    <a:cubicBezTo>
                      <a:pt x="65" y="30"/>
                      <a:pt x="63" y="29"/>
                      <a:pt x="62" y="27"/>
                    </a:cubicBezTo>
                    <a:cubicBezTo>
                      <a:pt x="62" y="26"/>
                      <a:pt x="61" y="20"/>
                      <a:pt x="63" y="18"/>
                    </a:cubicBezTo>
                    <a:cubicBezTo>
                      <a:pt x="65" y="16"/>
                      <a:pt x="65" y="13"/>
                      <a:pt x="62" y="10"/>
                    </a:cubicBezTo>
                    <a:cubicBezTo>
                      <a:pt x="60" y="8"/>
                      <a:pt x="56" y="7"/>
                      <a:pt x="54" y="9"/>
                    </a:cubicBezTo>
                    <a:cubicBezTo>
                      <a:pt x="52" y="11"/>
                      <a:pt x="50" y="12"/>
                      <a:pt x="48" y="12"/>
                    </a:cubicBezTo>
                    <a:cubicBezTo>
                      <a:pt x="47" y="11"/>
                      <a:pt x="43" y="7"/>
                      <a:pt x="43" y="5"/>
                    </a:cubicBezTo>
                    <a:cubicBezTo>
                      <a:pt x="43" y="2"/>
                      <a:pt x="40" y="0"/>
                      <a:pt x="37" y="0"/>
                    </a:cubicBezTo>
                    <a:cubicBezTo>
                      <a:pt x="33" y="0"/>
                      <a:pt x="30" y="2"/>
                      <a:pt x="30" y="5"/>
                    </a:cubicBezTo>
                    <a:cubicBezTo>
                      <a:pt x="30" y="7"/>
                      <a:pt x="29" y="10"/>
                      <a:pt x="27" y="11"/>
                    </a:cubicBezTo>
                    <a:cubicBezTo>
                      <a:pt x="26" y="11"/>
                      <a:pt x="21" y="11"/>
                      <a:pt x="19" y="9"/>
                    </a:cubicBezTo>
                    <a:cubicBezTo>
                      <a:pt x="17" y="7"/>
                      <a:pt x="13" y="8"/>
                      <a:pt x="11" y="10"/>
                    </a:cubicBezTo>
                    <a:cubicBezTo>
                      <a:pt x="8" y="13"/>
                      <a:pt x="8" y="16"/>
                      <a:pt x="10" y="18"/>
                    </a:cubicBezTo>
                    <a:cubicBezTo>
                      <a:pt x="12" y="20"/>
                      <a:pt x="13" y="23"/>
                      <a:pt x="12" y="24"/>
                    </a:cubicBezTo>
                    <a:cubicBezTo>
                      <a:pt x="11" y="26"/>
                      <a:pt x="8" y="30"/>
                      <a:pt x="5" y="30"/>
                    </a:cubicBezTo>
                    <a:cubicBezTo>
                      <a:pt x="2" y="30"/>
                      <a:pt x="0" y="33"/>
                      <a:pt x="0" y="36"/>
                    </a:cubicBezTo>
                    <a:cubicBezTo>
                      <a:pt x="0" y="40"/>
                      <a:pt x="2" y="42"/>
                      <a:pt x="5" y="42"/>
                    </a:cubicBezTo>
                    <a:cubicBezTo>
                      <a:pt x="8" y="42"/>
                      <a:pt x="10" y="44"/>
                      <a:pt x="11" y="45"/>
                    </a:cubicBezTo>
                    <a:cubicBezTo>
                      <a:pt x="11" y="47"/>
                      <a:pt x="12" y="52"/>
                      <a:pt x="10" y="54"/>
                    </a:cubicBezTo>
                    <a:cubicBezTo>
                      <a:pt x="8" y="56"/>
                      <a:pt x="8" y="59"/>
                      <a:pt x="11" y="62"/>
                    </a:cubicBezTo>
                    <a:cubicBezTo>
                      <a:pt x="13" y="64"/>
                      <a:pt x="17" y="65"/>
                      <a:pt x="19" y="63"/>
                    </a:cubicBezTo>
                    <a:cubicBezTo>
                      <a:pt x="21" y="61"/>
                      <a:pt x="23" y="60"/>
                      <a:pt x="25" y="61"/>
                    </a:cubicBezTo>
                    <a:cubicBezTo>
                      <a:pt x="26" y="61"/>
                      <a:pt x="30" y="65"/>
                      <a:pt x="30" y="68"/>
                    </a:cubicBezTo>
                    <a:cubicBezTo>
                      <a:pt x="30" y="70"/>
                      <a:pt x="33" y="72"/>
                      <a:pt x="37" y="72"/>
                    </a:cubicBezTo>
                    <a:cubicBezTo>
                      <a:pt x="40" y="72"/>
                      <a:pt x="43" y="70"/>
                      <a:pt x="43" y="68"/>
                    </a:cubicBezTo>
                    <a:cubicBezTo>
                      <a:pt x="43" y="65"/>
                      <a:pt x="44" y="62"/>
                      <a:pt x="46" y="62"/>
                    </a:cubicBezTo>
                    <a:cubicBezTo>
                      <a:pt x="47" y="61"/>
                      <a:pt x="52" y="61"/>
                      <a:pt x="54" y="63"/>
                    </a:cubicBezTo>
                    <a:cubicBezTo>
                      <a:pt x="56" y="65"/>
                      <a:pt x="60" y="64"/>
                      <a:pt x="62" y="62"/>
                    </a:cubicBezTo>
                    <a:cubicBezTo>
                      <a:pt x="65" y="59"/>
                      <a:pt x="65" y="56"/>
                      <a:pt x="63" y="54"/>
                    </a:cubicBezTo>
                    <a:cubicBezTo>
                      <a:pt x="61" y="52"/>
                      <a:pt x="60" y="49"/>
                      <a:pt x="61" y="48"/>
                    </a:cubicBezTo>
                    <a:cubicBezTo>
                      <a:pt x="62" y="46"/>
                      <a:pt x="65" y="42"/>
                      <a:pt x="68" y="42"/>
                    </a:cubicBezTo>
                    <a:close/>
                    <a:moveTo>
                      <a:pt x="37" y="54"/>
                    </a:moveTo>
                    <a:cubicBezTo>
                      <a:pt x="26" y="54"/>
                      <a:pt x="18" y="46"/>
                      <a:pt x="18" y="36"/>
                    </a:cubicBezTo>
                    <a:cubicBezTo>
                      <a:pt x="18" y="26"/>
                      <a:pt x="26" y="18"/>
                      <a:pt x="37" y="18"/>
                    </a:cubicBezTo>
                    <a:cubicBezTo>
                      <a:pt x="47" y="18"/>
                      <a:pt x="55" y="26"/>
                      <a:pt x="55" y="36"/>
                    </a:cubicBezTo>
                    <a:cubicBezTo>
                      <a:pt x="55" y="46"/>
                      <a:pt x="47" y="54"/>
                      <a:pt x="37" y="54"/>
                    </a:cubicBez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endParaRPr>
              </a:p>
            </p:txBody>
          </p:sp>
        </p:grpSp>
        <p:sp>
          <p:nvSpPr>
            <p:cNvPr id="26" name="Content Placeholder 2"/>
            <p:cNvSpPr txBox="1"/>
            <p:nvPr/>
          </p:nvSpPr>
          <p:spPr>
            <a:xfrm>
              <a:off x="2336800" y="39370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prstClr val="white"/>
                  </a:solidFill>
                  <a:latin typeface="微软雅黑" pitchFamily="34" charset="-122"/>
                </a:rPr>
                <a:t>添加文本</a:t>
              </a:r>
              <a:endParaRPr lang="en-US" b="1" dirty="0">
                <a:solidFill>
                  <a:prstClr val="white"/>
                </a:solidFill>
                <a:latin typeface="微软雅黑" pitchFamily="34" charset="-122"/>
              </a:endParaRPr>
            </a:p>
          </p:txBody>
        </p:sp>
      </p:grpSp>
      <p:grpSp>
        <p:nvGrpSpPr>
          <p:cNvPr id="6" name="组合 29"/>
          <p:cNvGrpSpPr/>
          <p:nvPr/>
        </p:nvGrpSpPr>
        <p:grpSpPr>
          <a:xfrm>
            <a:off x="762232" y="2902174"/>
            <a:ext cx="1532403" cy="1474902"/>
            <a:chOff x="1016000" y="3869267"/>
            <a:chExt cx="2042584" cy="1966384"/>
          </a:xfrm>
        </p:grpSpPr>
        <p:sp>
          <p:nvSpPr>
            <p:cNvPr id="31" name="Freeform 264"/>
            <p:cNvSpPr/>
            <p:nvPr/>
          </p:nvSpPr>
          <p:spPr bwMode="auto">
            <a:xfrm>
              <a:off x="1016000" y="3869267"/>
              <a:ext cx="2042584" cy="1966384"/>
            </a:xfrm>
            <a:custGeom>
              <a:avLst/>
              <a:gdLst/>
              <a:ahLst/>
              <a:cxnLst>
                <a:cxn ang="0">
                  <a:pos x="11" y="124"/>
                </a:cxn>
                <a:cxn ang="0">
                  <a:pos x="118" y="124"/>
                </a:cxn>
                <a:cxn ang="0">
                  <a:pos x="125" y="113"/>
                </a:cxn>
                <a:cxn ang="0">
                  <a:pos x="70" y="6"/>
                </a:cxn>
                <a:cxn ang="0">
                  <a:pos x="59" y="6"/>
                </a:cxn>
                <a:cxn ang="0">
                  <a:pos x="3" y="113"/>
                </a:cxn>
                <a:cxn ang="0">
                  <a:pos x="11" y="124"/>
                </a:cxn>
              </a:cxnLst>
              <a:rect l="0" t="0" r="r" b="b"/>
              <a:pathLst>
                <a:path w="129" h="124">
                  <a:moveTo>
                    <a:pt x="11" y="124"/>
                  </a:moveTo>
                  <a:cubicBezTo>
                    <a:pt x="118" y="124"/>
                    <a:pt x="118" y="124"/>
                    <a:pt x="118" y="124"/>
                  </a:cubicBezTo>
                  <a:cubicBezTo>
                    <a:pt x="125" y="124"/>
                    <a:pt x="129" y="119"/>
                    <a:pt x="125" y="113"/>
                  </a:cubicBezTo>
                  <a:cubicBezTo>
                    <a:pt x="70" y="6"/>
                    <a:pt x="70" y="6"/>
                    <a:pt x="70" y="6"/>
                  </a:cubicBezTo>
                  <a:cubicBezTo>
                    <a:pt x="67" y="0"/>
                    <a:pt x="62" y="0"/>
                    <a:pt x="59" y="6"/>
                  </a:cubicBezTo>
                  <a:cubicBezTo>
                    <a:pt x="3" y="113"/>
                    <a:pt x="3" y="113"/>
                    <a:pt x="3" y="113"/>
                  </a:cubicBezTo>
                  <a:cubicBezTo>
                    <a:pt x="0" y="119"/>
                    <a:pt x="3" y="124"/>
                    <a:pt x="11" y="124"/>
                  </a:cubicBezTo>
                  <a:close/>
                </a:path>
              </a:pathLst>
            </a:custGeom>
            <a:solidFill>
              <a:schemeClr val="accent4"/>
            </a:solidFill>
            <a:ln w="9525">
              <a:noFill/>
              <a:round/>
            </a:ln>
          </p:spPr>
          <p:txBody>
            <a:bodyPr vert="horz" wrap="square" lIns="121920" tIns="60960" rIns="121920" bIns="60960" numCol="1" anchor="t" anchorCtr="0" compatLnSpc="1"/>
            <a:lstStyle/>
            <a:p>
              <a:endParaRPr lang="en-US" dirty="0">
                <a:solidFill>
                  <a:prstClr val="black"/>
                </a:solidFill>
              </a:endParaRPr>
            </a:p>
          </p:txBody>
        </p:sp>
        <p:sp>
          <p:nvSpPr>
            <p:cNvPr id="32" name="Freeform 63"/>
            <p:cNvSpPr>
              <a:spLocks noEditPoints="1"/>
            </p:cNvSpPr>
            <p:nvPr/>
          </p:nvSpPr>
          <p:spPr bwMode="auto">
            <a:xfrm>
              <a:off x="1727200" y="4546600"/>
              <a:ext cx="582084" cy="579967"/>
            </a:xfrm>
            <a:custGeom>
              <a:avLst/>
              <a:gdLst/>
              <a:ahLst/>
              <a:cxnLst>
                <a:cxn ang="0">
                  <a:pos x="163" y="88"/>
                </a:cxn>
                <a:cxn ang="0">
                  <a:pos x="155" y="92"/>
                </a:cxn>
                <a:cxn ang="0">
                  <a:pos x="144" y="92"/>
                </a:cxn>
                <a:cxn ang="0">
                  <a:pos x="137" y="73"/>
                </a:cxn>
                <a:cxn ang="0">
                  <a:pos x="130" y="76"/>
                </a:cxn>
                <a:cxn ang="0">
                  <a:pos x="124" y="81"/>
                </a:cxn>
                <a:cxn ang="0">
                  <a:pos x="121" y="82"/>
                </a:cxn>
                <a:cxn ang="0">
                  <a:pos x="128" y="99"/>
                </a:cxn>
                <a:cxn ang="0">
                  <a:pos x="122" y="116"/>
                </a:cxn>
                <a:cxn ang="0">
                  <a:pos x="116" y="127"/>
                </a:cxn>
                <a:cxn ang="0">
                  <a:pos x="107" y="123"/>
                </a:cxn>
                <a:cxn ang="0">
                  <a:pos x="101" y="107"/>
                </a:cxn>
                <a:cxn ang="0">
                  <a:pos x="91" y="95"/>
                </a:cxn>
                <a:cxn ang="0">
                  <a:pos x="79" y="83"/>
                </a:cxn>
                <a:cxn ang="0">
                  <a:pos x="91" y="77"/>
                </a:cxn>
                <a:cxn ang="0">
                  <a:pos x="114" y="65"/>
                </a:cxn>
                <a:cxn ang="0">
                  <a:pos x="95" y="65"/>
                </a:cxn>
                <a:cxn ang="0">
                  <a:pos x="76" y="63"/>
                </a:cxn>
                <a:cxn ang="0">
                  <a:pos x="95" y="46"/>
                </a:cxn>
                <a:cxn ang="0">
                  <a:pos x="112" y="30"/>
                </a:cxn>
                <a:cxn ang="0">
                  <a:pos x="132" y="29"/>
                </a:cxn>
                <a:cxn ang="0">
                  <a:pos x="152" y="29"/>
                </a:cxn>
                <a:cxn ang="0">
                  <a:pos x="24" y="27"/>
                </a:cxn>
                <a:cxn ang="0">
                  <a:pos x="49" y="27"/>
                </a:cxn>
                <a:cxn ang="0">
                  <a:pos x="64" y="38"/>
                </a:cxn>
                <a:cxn ang="0">
                  <a:pos x="60" y="58"/>
                </a:cxn>
                <a:cxn ang="0">
                  <a:pos x="49" y="79"/>
                </a:cxn>
                <a:cxn ang="0">
                  <a:pos x="74" y="94"/>
                </a:cxn>
                <a:cxn ang="0">
                  <a:pos x="83" y="105"/>
                </a:cxn>
                <a:cxn ang="0">
                  <a:pos x="70" y="120"/>
                </a:cxn>
                <a:cxn ang="0">
                  <a:pos x="61" y="133"/>
                </a:cxn>
                <a:cxn ang="0">
                  <a:pos x="63" y="148"/>
                </a:cxn>
                <a:cxn ang="0">
                  <a:pos x="55" y="149"/>
                </a:cxn>
                <a:cxn ang="0">
                  <a:pos x="50" y="128"/>
                </a:cxn>
                <a:cxn ang="0">
                  <a:pos x="39" y="111"/>
                </a:cxn>
                <a:cxn ang="0">
                  <a:pos x="31" y="87"/>
                </a:cxn>
                <a:cxn ang="0">
                  <a:pos x="19" y="83"/>
                </a:cxn>
                <a:cxn ang="0">
                  <a:pos x="14" y="59"/>
                </a:cxn>
                <a:cxn ang="0">
                  <a:pos x="13" y="46"/>
                </a:cxn>
                <a:cxn ang="0">
                  <a:pos x="0" y="87"/>
                </a:cxn>
                <a:cxn ang="0">
                  <a:pos x="174" y="89"/>
                </a:cxn>
                <a:cxn ang="0">
                  <a:pos x="73" y="53"/>
                </a:cxn>
                <a:cxn ang="0">
                  <a:pos x="69" y="42"/>
                </a:cxn>
                <a:cxn ang="0">
                  <a:pos x="85" y="34"/>
                </a:cxn>
                <a:cxn ang="0">
                  <a:pos x="85" y="45"/>
                </a:cxn>
                <a:cxn ang="0">
                  <a:pos x="73" y="53"/>
                </a:cxn>
              </a:cxnLst>
              <a:rect l="0" t="0" r="r" b="b"/>
              <a:pathLst>
                <a:path w="174" h="174">
                  <a:moveTo>
                    <a:pt x="167" y="92"/>
                  </a:moveTo>
                  <a:cubicBezTo>
                    <a:pt x="165" y="92"/>
                    <a:pt x="163" y="90"/>
                    <a:pt x="163" y="88"/>
                  </a:cubicBezTo>
                  <a:cubicBezTo>
                    <a:pt x="163" y="86"/>
                    <a:pt x="161" y="84"/>
                    <a:pt x="159" y="84"/>
                  </a:cubicBezTo>
                  <a:cubicBezTo>
                    <a:pt x="157" y="84"/>
                    <a:pt x="155" y="88"/>
                    <a:pt x="155" y="92"/>
                  </a:cubicBezTo>
                  <a:cubicBezTo>
                    <a:pt x="155" y="97"/>
                    <a:pt x="155" y="100"/>
                    <a:pt x="147" y="100"/>
                  </a:cubicBezTo>
                  <a:cubicBezTo>
                    <a:pt x="139" y="100"/>
                    <a:pt x="144" y="92"/>
                    <a:pt x="144" y="92"/>
                  </a:cubicBezTo>
                  <a:cubicBezTo>
                    <a:pt x="146" y="88"/>
                    <a:pt x="145" y="82"/>
                    <a:pt x="142" y="79"/>
                  </a:cubicBezTo>
                  <a:cubicBezTo>
                    <a:pt x="140" y="77"/>
                    <a:pt x="138" y="75"/>
                    <a:pt x="137" y="73"/>
                  </a:cubicBezTo>
                  <a:cubicBezTo>
                    <a:pt x="134" y="70"/>
                    <a:pt x="130" y="69"/>
                    <a:pt x="129" y="70"/>
                  </a:cubicBezTo>
                  <a:cubicBezTo>
                    <a:pt x="128" y="71"/>
                    <a:pt x="129" y="74"/>
                    <a:pt x="130" y="76"/>
                  </a:cubicBezTo>
                  <a:cubicBezTo>
                    <a:pt x="132" y="77"/>
                    <a:pt x="133" y="80"/>
                    <a:pt x="133" y="82"/>
                  </a:cubicBezTo>
                  <a:cubicBezTo>
                    <a:pt x="132" y="83"/>
                    <a:pt x="128" y="83"/>
                    <a:pt x="124" y="81"/>
                  </a:cubicBezTo>
                  <a:cubicBezTo>
                    <a:pt x="123" y="80"/>
                    <a:pt x="123" y="80"/>
                    <a:pt x="122" y="80"/>
                  </a:cubicBezTo>
                  <a:cubicBezTo>
                    <a:pt x="118" y="78"/>
                    <a:pt x="118" y="79"/>
                    <a:pt x="121" y="82"/>
                  </a:cubicBezTo>
                  <a:cubicBezTo>
                    <a:pt x="122" y="84"/>
                    <a:pt x="124" y="85"/>
                    <a:pt x="125" y="87"/>
                  </a:cubicBezTo>
                  <a:cubicBezTo>
                    <a:pt x="129" y="90"/>
                    <a:pt x="130" y="96"/>
                    <a:pt x="128" y="99"/>
                  </a:cubicBezTo>
                  <a:cubicBezTo>
                    <a:pt x="128" y="100"/>
                    <a:pt x="127" y="101"/>
                    <a:pt x="127" y="101"/>
                  </a:cubicBezTo>
                  <a:cubicBezTo>
                    <a:pt x="125" y="105"/>
                    <a:pt x="123" y="112"/>
                    <a:pt x="122" y="116"/>
                  </a:cubicBezTo>
                  <a:cubicBezTo>
                    <a:pt x="122" y="116"/>
                    <a:pt x="121" y="116"/>
                    <a:pt x="121" y="117"/>
                  </a:cubicBezTo>
                  <a:cubicBezTo>
                    <a:pt x="120" y="121"/>
                    <a:pt x="118" y="126"/>
                    <a:pt x="116" y="127"/>
                  </a:cubicBezTo>
                  <a:cubicBezTo>
                    <a:pt x="114" y="129"/>
                    <a:pt x="112" y="129"/>
                    <a:pt x="111" y="127"/>
                  </a:cubicBezTo>
                  <a:cubicBezTo>
                    <a:pt x="111" y="125"/>
                    <a:pt x="109" y="123"/>
                    <a:pt x="107" y="123"/>
                  </a:cubicBezTo>
                  <a:cubicBezTo>
                    <a:pt x="105" y="122"/>
                    <a:pt x="103" y="119"/>
                    <a:pt x="102" y="115"/>
                  </a:cubicBezTo>
                  <a:cubicBezTo>
                    <a:pt x="102" y="112"/>
                    <a:pt x="102" y="110"/>
                    <a:pt x="101" y="107"/>
                  </a:cubicBezTo>
                  <a:cubicBezTo>
                    <a:pt x="101" y="103"/>
                    <a:pt x="97" y="98"/>
                    <a:pt x="93" y="96"/>
                  </a:cubicBezTo>
                  <a:cubicBezTo>
                    <a:pt x="93" y="95"/>
                    <a:pt x="92" y="95"/>
                    <a:pt x="91" y="95"/>
                  </a:cubicBezTo>
                  <a:cubicBezTo>
                    <a:pt x="87" y="93"/>
                    <a:pt x="82" y="88"/>
                    <a:pt x="79" y="85"/>
                  </a:cubicBezTo>
                  <a:cubicBezTo>
                    <a:pt x="79" y="84"/>
                    <a:pt x="79" y="84"/>
                    <a:pt x="79" y="83"/>
                  </a:cubicBezTo>
                  <a:cubicBezTo>
                    <a:pt x="76" y="80"/>
                    <a:pt x="78" y="77"/>
                    <a:pt x="83" y="77"/>
                  </a:cubicBezTo>
                  <a:cubicBezTo>
                    <a:pt x="86" y="77"/>
                    <a:pt x="88" y="77"/>
                    <a:pt x="91" y="77"/>
                  </a:cubicBezTo>
                  <a:cubicBezTo>
                    <a:pt x="95" y="77"/>
                    <a:pt x="102" y="76"/>
                    <a:pt x="107" y="74"/>
                  </a:cubicBezTo>
                  <a:cubicBezTo>
                    <a:pt x="111" y="73"/>
                    <a:pt x="114" y="69"/>
                    <a:pt x="114" y="65"/>
                  </a:cubicBezTo>
                  <a:cubicBezTo>
                    <a:pt x="115" y="61"/>
                    <a:pt x="111" y="59"/>
                    <a:pt x="107" y="60"/>
                  </a:cubicBezTo>
                  <a:cubicBezTo>
                    <a:pt x="103" y="61"/>
                    <a:pt x="98" y="63"/>
                    <a:pt x="95" y="65"/>
                  </a:cubicBezTo>
                  <a:cubicBezTo>
                    <a:pt x="93" y="67"/>
                    <a:pt x="88" y="69"/>
                    <a:pt x="83" y="69"/>
                  </a:cubicBezTo>
                  <a:cubicBezTo>
                    <a:pt x="79" y="70"/>
                    <a:pt x="75" y="67"/>
                    <a:pt x="76" y="63"/>
                  </a:cubicBezTo>
                  <a:cubicBezTo>
                    <a:pt x="77" y="59"/>
                    <a:pt x="80" y="54"/>
                    <a:pt x="83" y="51"/>
                  </a:cubicBezTo>
                  <a:cubicBezTo>
                    <a:pt x="87" y="49"/>
                    <a:pt x="92" y="46"/>
                    <a:pt x="95" y="46"/>
                  </a:cubicBezTo>
                  <a:cubicBezTo>
                    <a:pt x="99" y="46"/>
                    <a:pt x="102" y="43"/>
                    <a:pt x="103" y="39"/>
                  </a:cubicBezTo>
                  <a:cubicBezTo>
                    <a:pt x="104" y="35"/>
                    <a:pt x="108" y="31"/>
                    <a:pt x="112" y="30"/>
                  </a:cubicBezTo>
                  <a:cubicBezTo>
                    <a:pt x="114" y="30"/>
                    <a:pt x="116" y="30"/>
                    <a:pt x="119" y="29"/>
                  </a:cubicBezTo>
                  <a:cubicBezTo>
                    <a:pt x="122" y="29"/>
                    <a:pt x="129" y="29"/>
                    <a:pt x="132" y="29"/>
                  </a:cubicBezTo>
                  <a:cubicBezTo>
                    <a:pt x="135" y="29"/>
                    <a:pt x="138" y="29"/>
                    <a:pt x="141" y="29"/>
                  </a:cubicBezTo>
                  <a:cubicBezTo>
                    <a:pt x="144" y="29"/>
                    <a:pt x="148" y="29"/>
                    <a:pt x="152" y="29"/>
                  </a:cubicBezTo>
                  <a:cubicBezTo>
                    <a:pt x="136" y="11"/>
                    <a:pt x="113" y="0"/>
                    <a:pt x="87" y="0"/>
                  </a:cubicBezTo>
                  <a:cubicBezTo>
                    <a:pt x="62" y="0"/>
                    <a:pt x="40" y="11"/>
                    <a:pt x="24" y="27"/>
                  </a:cubicBezTo>
                  <a:cubicBezTo>
                    <a:pt x="28" y="27"/>
                    <a:pt x="31" y="27"/>
                    <a:pt x="35" y="27"/>
                  </a:cubicBezTo>
                  <a:cubicBezTo>
                    <a:pt x="39" y="26"/>
                    <a:pt x="45" y="27"/>
                    <a:pt x="49" y="27"/>
                  </a:cubicBezTo>
                  <a:cubicBezTo>
                    <a:pt x="51" y="28"/>
                    <a:pt x="54" y="28"/>
                    <a:pt x="56" y="28"/>
                  </a:cubicBezTo>
                  <a:cubicBezTo>
                    <a:pt x="60" y="29"/>
                    <a:pt x="63" y="34"/>
                    <a:pt x="64" y="38"/>
                  </a:cubicBezTo>
                  <a:cubicBezTo>
                    <a:pt x="64" y="40"/>
                    <a:pt x="64" y="43"/>
                    <a:pt x="65" y="45"/>
                  </a:cubicBezTo>
                  <a:cubicBezTo>
                    <a:pt x="65" y="49"/>
                    <a:pt x="63" y="55"/>
                    <a:pt x="60" y="58"/>
                  </a:cubicBezTo>
                  <a:cubicBezTo>
                    <a:pt x="57" y="61"/>
                    <a:pt x="52" y="65"/>
                    <a:pt x="48" y="69"/>
                  </a:cubicBezTo>
                  <a:cubicBezTo>
                    <a:pt x="45" y="72"/>
                    <a:pt x="46" y="77"/>
                    <a:pt x="49" y="79"/>
                  </a:cubicBezTo>
                  <a:cubicBezTo>
                    <a:pt x="53" y="82"/>
                    <a:pt x="57" y="84"/>
                    <a:pt x="60" y="86"/>
                  </a:cubicBezTo>
                  <a:cubicBezTo>
                    <a:pt x="64" y="89"/>
                    <a:pt x="70" y="92"/>
                    <a:pt x="74" y="94"/>
                  </a:cubicBezTo>
                  <a:cubicBezTo>
                    <a:pt x="75" y="94"/>
                    <a:pt x="75" y="94"/>
                    <a:pt x="76" y="95"/>
                  </a:cubicBezTo>
                  <a:cubicBezTo>
                    <a:pt x="80" y="96"/>
                    <a:pt x="83" y="101"/>
                    <a:pt x="83" y="105"/>
                  </a:cubicBezTo>
                  <a:cubicBezTo>
                    <a:pt x="82" y="108"/>
                    <a:pt x="80" y="112"/>
                    <a:pt x="78" y="112"/>
                  </a:cubicBezTo>
                  <a:cubicBezTo>
                    <a:pt x="76" y="112"/>
                    <a:pt x="72" y="116"/>
                    <a:pt x="70" y="120"/>
                  </a:cubicBezTo>
                  <a:cubicBezTo>
                    <a:pt x="70" y="120"/>
                    <a:pt x="70" y="121"/>
                    <a:pt x="69" y="121"/>
                  </a:cubicBezTo>
                  <a:cubicBezTo>
                    <a:pt x="67" y="125"/>
                    <a:pt x="63" y="131"/>
                    <a:pt x="61" y="133"/>
                  </a:cubicBezTo>
                  <a:cubicBezTo>
                    <a:pt x="59" y="136"/>
                    <a:pt x="59" y="139"/>
                    <a:pt x="60" y="141"/>
                  </a:cubicBezTo>
                  <a:cubicBezTo>
                    <a:pt x="62" y="142"/>
                    <a:pt x="63" y="146"/>
                    <a:pt x="63" y="148"/>
                  </a:cubicBezTo>
                  <a:cubicBezTo>
                    <a:pt x="63" y="150"/>
                    <a:pt x="60" y="151"/>
                    <a:pt x="57" y="149"/>
                  </a:cubicBezTo>
                  <a:cubicBezTo>
                    <a:pt x="56" y="149"/>
                    <a:pt x="56" y="149"/>
                    <a:pt x="55" y="149"/>
                  </a:cubicBezTo>
                  <a:cubicBezTo>
                    <a:pt x="52" y="148"/>
                    <a:pt x="50" y="143"/>
                    <a:pt x="50" y="138"/>
                  </a:cubicBezTo>
                  <a:cubicBezTo>
                    <a:pt x="50" y="135"/>
                    <a:pt x="50" y="132"/>
                    <a:pt x="50" y="128"/>
                  </a:cubicBezTo>
                  <a:cubicBezTo>
                    <a:pt x="51" y="124"/>
                    <a:pt x="49" y="119"/>
                    <a:pt x="47" y="118"/>
                  </a:cubicBezTo>
                  <a:cubicBezTo>
                    <a:pt x="45" y="116"/>
                    <a:pt x="41" y="113"/>
                    <a:pt x="39" y="111"/>
                  </a:cubicBezTo>
                  <a:cubicBezTo>
                    <a:pt x="37" y="109"/>
                    <a:pt x="35" y="103"/>
                    <a:pt x="35" y="99"/>
                  </a:cubicBezTo>
                  <a:cubicBezTo>
                    <a:pt x="35" y="94"/>
                    <a:pt x="33" y="89"/>
                    <a:pt x="31" y="87"/>
                  </a:cubicBezTo>
                  <a:cubicBezTo>
                    <a:pt x="29" y="85"/>
                    <a:pt x="27" y="83"/>
                    <a:pt x="27" y="83"/>
                  </a:cubicBezTo>
                  <a:cubicBezTo>
                    <a:pt x="27" y="83"/>
                    <a:pt x="27" y="83"/>
                    <a:pt x="19" y="83"/>
                  </a:cubicBezTo>
                  <a:cubicBezTo>
                    <a:pt x="11" y="83"/>
                    <a:pt x="11" y="75"/>
                    <a:pt x="11" y="75"/>
                  </a:cubicBezTo>
                  <a:cubicBezTo>
                    <a:pt x="11" y="70"/>
                    <a:pt x="13" y="64"/>
                    <a:pt x="14" y="59"/>
                  </a:cubicBezTo>
                  <a:cubicBezTo>
                    <a:pt x="15" y="57"/>
                    <a:pt x="16" y="54"/>
                    <a:pt x="17" y="51"/>
                  </a:cubicBezTo>
                  <a:cubicBezTo>
                    <a:pt x="19" y="47"/>
                    <a:pt x="17" y="45"/>
                    <a:pt x="13" y="46"/>
                  </a:cubicBezTo>
                  <a:cubicBezTo>
                    <a:pt x="12" y="47"/>
                    <a:pt x="11" y="47"/>
                    <a:pt x="10" y="48"/>
                  </a:cubicBezTo>
                  <a:cubicBezTo>
                    <a:pt x="4" y="60"/>
                    <a:pt x="0" y="73"/>
                    <a:pt x="0" y="87"/>
                  </a:cubicBezTo>
                  <a:cubicBezTo>
                    <a:pt x="0" y="135"/>
                    <a:pt x="39" y="174"/>
                    <a:pt x="87" y="174"/>
                  </a:cubicBezTo>
                  <a:cubicBezTo>
                    <a:pt x="135" y="174"/>
                    <a:pt x="173" y="136"/>
                    <a:pt x="174" y="89"/>
                  </a:cubicBezTo>
                  <a:cubicBezTo>
                    <a:pt x="172" y="91"/>
                    <a:pt x="169" y="92"/>
                    <a:pt x="167" y="92"/>
                  </a:cubicBezTo>
                  <a:close/>
                  <a:moveTo>
                    <a:pt x="73" y="53"/>
                  </a:moveTo>
                  <a:cubicBezTo>
                    <a:pt x="72" y="55"/>
                    <a:pt x="70" y="52"/>
                    <a:pt x="69" y="49"/>
                  </a:cubicBezTo>
                  <a:cubicBezTo>
                    <a:pt x="69" y="47"/>
                    <a:pt x="69" y="44"/>
                    <a:pt x="69" y="42"/>
                  </a:cubicBezTo>
                  <a:cubicBezTo>
                    <a:pt x="69" y="39"/>
                    <a:pt x="74" y="34"/>
                    <a:pt x="77" y="34"/>
                  </a:cubicBezTo>
                  <a:cubicBezTo>
                    <a:pt x="80" y="34"/>
                    <a:pt x="82" y="34"/>
                    <a:pt x="85" y="34"/>
                  </a:cubicBezTo>
                  <a:cubicBezTo>
                    <a:pt x="88" y="34"/>
                    <a:pt x="92" y="37"/>
                    <a:pt x="92" y="38"/>
                  </a:cubicBezTo>
                  <a:cubicBezTo>
                    <a:pt x="92" y="40"/>
                    <a:pt x="89" y="43"/>
                    <a:pt x="85" y="45"/>
                  </a:cubicBezTo>
                  <a:cubicBezTo>
                    <a:pt x="85" y="45"/>
                    <a:pt x="84" y="46"/>
                    <a:pt x="83" y="46"/>
                  </a:cubicBezTo>
                  <a:cubicBezTo>
                    <a:pt x="79" y="48"/>
                    <a:pt x="75" y="51"/>
                    <a:pt x="73" y="53"/>
                  </a:cubicBezTo>
                  <a:close/>
                </a:path>
              </a:pathLst>
            </a:custGeom>
            <a:noFill/>
            <a:ln w="9525">
              <a:solidFill>
                <a:schemeClr val="bg1"/>
              </a:solidFill>
              <a:round/>
            </a:ln>
          </p:spPr>
          <p:txBody>
            <a:bodyPr vert="horz" wrap="square" lIns="121920" tIns="60960" rIns="121920" bIns="60960" numCol="1" anchor="t" anchorCtr="0" compatLnSpc="1"/>
            <a:lstStyle/>
            <a:p>
              <a:endParaRPr lang="en-US" dirty="0">
                <a:solidFill>
                  <a:prstClr val="black"/>
                </a:solidFill>
              </a:endParaRPr>
            </a:p>
          </p:txBody>
        </p:sp>
        <p:sp>
          <p:nvSpPr>
            <p:cNvPr id="33" name="Content Placeholder 2"/>
            <p:cNvSpPr txBox="1"/>
            <p:nvPr/>
          </p:nvSpPr>
          <p:spPr>
            <a:xfrm>
              <a:off x="1117600" y="5257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prstClr val="white"/>
                  </a:solidFill>
                  <a:latin typeface="微软雅黑" pitchFamily="34" charset="-122"/>
                </a:rPr>
                <a:t>添加文本</a:t>
              </a:r>
              <a:endParaRPr lang="en-US" altLang="zh-CN" sz="1200" b="1" dirty="0">
                <a:solidFill>
                  <a:prstClr val="white"/>
                </a:solidFill>
                <a:latin typeface="微软雅黑" pitchFamily="34" charset="-122"/>
              </a:endParaRPr>
            </a:p>
          </p:txBody>
        </p:sp>
      </p:grpSp>
      <p:grpSp>
        <p:nvGrpSpPr>
          <p:cNvPr id="7" name="组合 33"/>
          <p:cNvGrpSpPr/>
          <p:nvPr/>
        </p:nvGrpSpPr>
        <p:grpSpPr>
          <a:xfrm>
            <a:off x="2628112" y="2902174"/>
            <a:ext cx="1532403" cy="1474902"/>
            <a:chOff x="3503083" y="3869267"/>
            <a:chExt cx="2042584" cy="1966384"/>
          </a:xfrm>
        </p:grpSpPr>
        <p:sp>
          <p:nvSpPr>
            <p:cNvPr id="35" name="Freeform 265"/>
            <p:cNvSpPr/>
            <p:nvPr/>
          </p:nvSpPr>
          <p:spPr bwMode="auto">
            <a:xfrm>
              <a:off x="3503083" y="3869267"/>
              <a:ext cx="2042584" cy="1966384"/>
            </a:xfrm>
            <a:custGeom>
              <a:avLst/>
              <a:gdLst/>
              <a:ahLst/>
              <a:cxnLst>
                <a:cxn ang="0">
                  <a:pos x="10" y="124"/>
                </a:cxn>
                <a:cxn ang="0">
                  <a:pos x="118" y="124"/>
                </a:cxn>
                <a:cxn ang="0">
                  <a:pos x="125" y="113"/>
                </a:cxn>
                <a:cxn ang="0">
                  <a:pos x="70" y="6"/>
                </a:cxn>
                <a:cxn ang="0">
                  <a:pos x="58" y="6"/>
                </a:cxn>
                <a:cxn ang="0">
                  <a:pos x="3" y="113"/>
                </a:cxn>
                <a:cxn ang="0">
                  <a:pos x="10" y="124"/>
                </a:cxn>
              </a:cxnLst>
              <a:rect l="0" t="0" r="r" b="b"/>
              <a:pathLst>
                <a:path w="129" h="124">
                  <a:moveTo>
                    <a:pt x="10" y="124"/>
                  </a:moveTo>
                  <a:cubicBezTo>
                    <a:pt x="118" y="124"/>
                    <a:pt x="118" y="124"/>
                    <a:pt x="118" y="124"/>
                  </a:cubicBezTo>
                  <a:cubicBezTo>
                    <a:pt x="126" y="124"/>
                    <a:pt x="129" y="119"/>
                    <a:pt x="125" y="113"/>
                  </a:cubicBezTo>
                  <a:cubicBezTo>
                    <a:pt x="70" y="6"/>
                    <a:pt x="70" y="6"/>
                    <a:pt x="70" y="6"/>
                  </a:cubicBezTo>
                  <a:cubicBezTo>
                    <a:pt x="67" y="0"/>
                    <a:pt x="62" y="0"/>
                    <a:pt x="58" y="6"/>
                  </a:cubicBezTo>
                  <a:cubicBezTo>
                    <a:pt x="3" y="113"/>
                    <a:pt x="3" y="113"/>
                    <a:pt x="3" y="113"/>
                  </a:cubicBezTo>
                  <a:cubicBezTo>
                    <a:pt x="0" y="119"/>
                    <a:pt x="3" y="124"/>
                    <a:pt x="10" y="124"/>
                  </a:cubicBezTo>
                  <a:close/>
                </a:path>
              </a:pathLst>
            </a:custGeom>
            <a:solidFill>
              <a:schemeClr val="accent2"/>
            </a:solidFill>
            <a:ln w="9525">
              <a:noFill/>
              <a:round/>
            </a:ln>
          </p:spPr>
          <p:txBody>
            <a:bodyPr vert="horz" wrap="square" lIns="121920" tIns="60960" rIns="121920" bIns="60960" numCol="1" anchor="t" anchorCtr="0" compatLnSpc="1"/>
            <a:lstStyle/>
            <a:p>
              <a:endParaRPr lang="en-US" dirty="0">
                <a:solidFill>
                  <a:prstClr val="black"/>
                </a:solidFill>
              </a:endParaRPr>
            </a:p>
          </p:txBody>
        </p:sp>
        <p:grpSp>
          <p:nvGrpSpPr>
            <p:cNvPr id="8" name="Group 319"/>
            <p:cNvGrpSpPr/>
            <p:nvPr/>
          </p:nvGrpSpPr>
          <p:grpSpPr>
            <a:xfrm>
              <a:off x="4093379" y="4648200"/>
              <a:ext cx="802217" cy="584200"/>
              <a:chOff x="4930417" y="3856038"/>
              <a:chExt cx="601663" cy="438150"/>
            </a:xfrm>
            <a:noFill/>
          </p:grpSpPr>
          <p:sp>
            <p:nvSpPr>
              <p:cNvPr id="38" name="Freeform 68"/>
              <p:cNvSpPr>
                <a:spLocks noEditPoints="1"/>
              </p:cNvSpPr>
              <p:nvPr/>
            </p:nvSpPr>
            <p:spPr bwMode="auto">
              <a:xfrm>
                <a:off x="4955817" y="3856038"/>
                <a:ext cx="539750" cy="387350"/>
              </a:xfrm>
              <a:custGeom>
                <a:avLst/>
                <a:gdLst/>
                <a:ahLst/>
                <a:cxnLst>
                  <a:cxn ang="0">
                    <a:pos x="216" y="13"/>
                  </a:cxn>
                  <a:cxn ang="0">
                    <a:pos x="203" y="0"/>
                  </a:cxn>
                  <a:cxn ang="0">
                    <a:pos x="13" y="0"/>
                  </a:cxn>
                  <a:cxn ang="0">
                    <a:pos x="0" y="13"/>
                  </a:cxn>
                  <a:cxn ang="0">
                    <a:pos x="0" y="143"/>
                  </a:cxn>
                  <a:cxn ang="0">
                    <a:pos x="13" y="155"/>
                  </a:cxn>
                  <a:cxn ang="0">
                    <a:pos x="203" y="155"/>
                  </a:cxn>
                  <a:cxn ang="0">
                    <a:pos x="216" y="143"/>
                  </a:cxn>
                  <a:cxn ang="0">
                    <a:pos x="216" y="13"/>
                  </a:cxn>
                  <a:cxn ang="0">
                    <a:pos x="206" y="138"/>
                  </a:cxn>
                  <a:cxn ang="0">
                    <a:pos x="14" y="138"/>
                  </a:cxn>
                  <a:cxn ang="0">
                    <a:pos x="14" y="13"/>
                  </a:cxn>
                  <a:cxn ang="0">
                    <a:pos x="206" y="13"/>
                  </a:cxn>
                  <a:cxn ang="0">
                    <a:pos x="206" y="138"/>
                  </a:cxn>
                </a:cxnLst>
                <a:rect l="0" t="0" r="r" b="b"/>
                <a:pathLst>
                  <a:path w="216" h="155">
                    <a:moveTo>
                      <a:pt x="216" y="13"/>
                    </a:moveTo>
                    <a:cubicBezTo>
                      <a:pt x="216" y="6"/>
                      <a:pt x="210" y="0"/>
                      <a:pt x="203" y="0"/>
                    </a:cubicBezTo>
                    <a:cubicBezTo>
                      <a:pt x="13" y="0"/>
                      <a:pt x="13" y="0"/>
                      <a:pt x="13" y="0"/>
                    </a:cubicBezTo>
                    <a:cubicBezTo>
                      <a:pt x="6" y="0"/>
                      <a:pt x="0" y="6"/>
                      <a:pt x="0" y="13"/>
                    </a:cubicBezTo>
                    <a:cubicBezTo>
                      <a:pt x="0" y="143"/>
                      <a:pt x="0" y="143"/>
                      <a:pt x="0" y="143"/>
                    </a:cubicBezTo>
                    <a:cubicBezTo>
                      <a:pt x="0" y="150"/>
                      <a:pt x="6" y="155"/>
                      <a:pt x="13" y="155"/>
                    </a:cubicBezTo>
                    <a:cubicBezTo>
                      <a:pt x="203" y="155"/>
                      <a:pt x="203" y="155"/>
                      <a:pt x="203" y="155"/>
                    </a:cubicBezTo>
                    <a:cubicBezTo>
                      <a:pt x="210" y="155"/>
                      <a:pt x="216" y="150"/>
                      <a:pt x="216" y="143"/>
                    </a:cubicBezTo>
                    <a:lnTo>
                      <a:pt x="216" y="13"/>
                    </a:lnTo>
                    <a:close/>
                    <a:moveTo>
                      <a:pt x="206" y="138"/>
                    </a:moveTo>
                    <a:cubicBezTo>
                      <a:pt x="14" y="138"/>
                      <a:pt x="14" y="138"/>
                      <a:pt x="14" y="138"/>
                    </a:cubicBezTo>
                    <a:cubicBezTo>
                      <a:pt x="14" y="13"/>
                      <a:pt x="14" y="13"/>
                      <a:pt x="14" y="13"/>
                    </a:cubicBezTo>
                    <a:cubicBezTo>
                      <a:pt x="206" y="13"/>
                      <a:pt x="206" y="13"/>
                      <a:pt x="206" y="13"/>
                    </a:cubicBezTo>
                    <a:lnTo>
                      <a:pt x="206" y="138"/>
                    </a:ln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endParaRPr>
              </a:p>
            </p:txBody>
          </p:sp>
          <p:sp>
            <p:nvSpPr>
              <p:cNvPr id="39" name="Freeform 69"/>
              <p:cNvSpPr/>
              <p:nvPr/>
            </p:nvSpPr>
            <p:spPr bwMode="auto">
              <a:xfrm>
                <a:off x="4930417" y="4251325"/>
                <a:ext cx="601663" cy="42863"/>
              </a:xfrm>
              <a:custGeom>
                <a:avLst/>
                <a:gdLst/>
                <a:ahLst/>
                <a:cxnLst>
                  <a:cxn ang="0">
                    <a:pos x="152" y="0"/>
                  </a:cxn>
                  <a:cxn ang="0">
                    <a:pos x="139" y="7"/>
                  </a:cxn>
                  <a:cxn ang="0">
                    <a:pos x="101" y="7"/>
                  </a:cxn>
                  <a:cxn ang="0">
                    <a:pos x="89" y="0"/>
                  </a:cxn>
                  <a:cxn ang="0">
                    <a:pos x="0" y="0"/>
                  </a:cxn>
                  <a:cxn ang="0">
                    <a:pos x="25" y="17"/>
                  </a:cxn>
                  <a:cxn ang="0">
                    <a:pos x="215" y="17"/>
                  </a:cxn>
                  <a:cxn ang="0">
                    <a:pos x="240" y="0"/>
                  </a:cxn>
                  <a:cxn ang="0">
                    <a:pos x="152" y="0"/>
                  </a:cxn>
                </a:cxnLst>
                <a:rect l="0" t="0" r="r" b="b"/>
                <a:pathLst>
                  <a:path w="240" h="17">
                    <a:moveTo>
                      <a:pt x="152" y="0"/>
                    </a:moveTo>
                    <a:cubicBezTo>
                      <a:pt x="152" y="0"/>
                      <a:pt x="152" y="7"/>
                      <a:pt x="139" y="7"/>
                    </a:cubicBezTo>
                    <a:cubicBezTo>
                      <a:pt x="126" y="7"/>
                      <a:pt x="114" y="7"/>
                      <a:pt x="101" y="7"/>
                    </a:cubicBezTo>
                    <a:cubicBezTo>
                      <a:pt x="89" y="7"/>
                      <a:pt x="89" y="0"/>
                      <a:pt x="89" y="0"/>
                    </a:cubicBezTo>
                    <a:cubicBezTo>
                      <a:pt x="0" y="0"/>
                      <a:pt x="0" y="0"/>
                      <a:pt x="0" y="0"/>
                    </a:cubicBezTo>
                    <a:cubicBezTo>
                      <a:pt x="0" y="0"/>
                      <a:pt x="0" y="17"/>
                      <a:pt x="25" y="17"/>
                    </a:cubicBezTo>
                    <a:cubicBezTo>
                      <a:pt x="51" y="17"/>
                      <a:pt x="190" y="17"/>
                      <a:pt x="215" y="17"/>
                    </a:cubicBezTo>
                    <a:cubicBezTo>
                      <a:pt x="240" y="17"/>
                      <a:pt x="240" y="0"/>
                      <a:pt x="240" y="0"/>
                    </a:cubicBezTo>
                    <a:lnTo>
                      <a:pt x="152" y="0"/>
                    </a:lnTo>
                    <a:close/>
                  </a:path>
                </a:pathLst>
              </a:custGeom>
              <a:grpFill/>
              <a:ln w="9525">
                <a:solidFill>
                  <a:schemeClr val="bg1"/>
                </a:solidFill>
                <a:round/>
              </a:ln>
            </p:spPr>
            <p:txBody>
              <a:bodyPr vert="horz" wrap="square" lIns="121920" tIns="60960" rIns="121920" bIns="60960" numCol="1" anchor="t" anchorCtr="0" compatLnSpc="1"/>
              <a:lstStyle/>
              <a:p>
                <a:endParaRPr lang="en-US" dirty="0">
                  <a:solidFill>
                    <a:prstClr val="black"/>
                  </a:solidFill>
                </a:endParaRPr>
              </a:p>
            </p:txBody>
          </p:sp>
        </p:grpSp>
        <p:sp>
          <p:nvSpPr>
            <p:cNvPr id="37" name="Content Placeholder 2"/>
            <p:cNvSpPr txBox="1"/>
            <p:nvPr/>
          </p:nvSpPr>
          <p:spPr>
            <a:xfrm>
              <a:off x="3556000" y="5257800"/>
              <a:ext cx="1828800" cy="406400"/>
            </a:xfrm>
            <a:prstGeom prst="rect">
              <a:avLst/>
            </a:prstGeom>
            <a:no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prstClr val="white"/>
                  </a:solidFill>
                  <a:latin typeface="微软雅黑" pitchFamily="34" charset="-122"/>
                </a:rPr>
                <a:t>添加文本</a:t>
              </a:r>
              <a:endParaRPr lang="en-US" altLang="zh-CN" sz="1200" b="1" dirty="0">
                <a:solidFill>
                  <a:prstClr val="white"/>
                </a:solidFill>
                <a:latin typeface="微软雅黑" pitchFamily="34" charset="-122"/>
              </a:endParaRPr>
            </a:p>
          </p:txBody>
        </p:sp>
      </p:grpSp>
      <p:sp>
        <p:nvSpPr>
          <p:cNvPr id="60" name="Text Box 10"/>
          <p:cNvSpPr txBox="1">
            <a:spLocks noChangeArrowheads="1"/>
          </p:cNvSpPr>
          <p:nvPr/>
        </p:nvSpPr>
        <p:spPr bwMode="auto">
          <a:xfrm>
            <a:off x="4716836" y="1852241"/>
            <a:ext cx="1295794" cy="2224363"/>
          </a:xfrm>
          <a:prstGeom prst="rect">
            <a:avLst/>
          </a:prstGeom>
        </p:spPr>
        <p:txBody>
          <a:bodyPr wrap="square" lIns="68585" tIns="34292" rIns="68585" bIns="34292">
            <a:spAutoFit/>
          </a:bodyPr>
          <a:lstStyle>
            <a:defPPr>
              <a:defRPr lang="zh-CN"/>
            </a:defPPr>
            <a:lvl1pPr>
              <a:lnSpc>
                <a:spcPts val="2400"/>
              </a:lnSpc>
              <a:defRPr sz="1600">
                <a:solidFill>
                  <a:schemeClr val="bg1">
                    <a:lumMod val="85000"/>
                  </a:schemeClr>
                </a:solidFill>
                <a:latin typeface="微软雅黑" pitchFamily="34" charset="-122"/>
                <a:ea typeface="微软雅黑" pitchFamily="34" charset="-122"/>
              </a:defRPr>
            </a:lvl1pPr>
          </a:lstStyle>
          <a:p>
            <a:r>
              <a:rPr lang="zh-CN" altLang="en-US" sz="1400" b="1" dirty="0">
                <a:solidFill>
                  <a:schemeClr val="bg1">
                    <a:lumMod val="50000"/>
                  </a:schemeClr>
                </a:solidFill>
              </a:rPr>
              <a:t>添加文本：</a:t>
            </a:r>
            <a:endParaRPr lang="en-US" altLang="zh-CN" sz="1400" b="1" dirty="0">
              <a:solidFill>
                <a:schemeClr val="bg1">
                  <a:lumMod val="50000"/>
                </a:schemeClr>
              </a:solidFill>
            </a:endParaRPr>
          </a:p>
          <a:p>
            <a:r>
              <a:rPr lang="zh-CN" altLang="en-US" sz="1100" dirty="0">
                <a:solidFill>
                  <a:schemeClr val="bg1">
                    <a:lumMod val="50000"/>
                  </a:schemeClr>
                </a:solidFill>
              </a:rPr>
              <a:t>点击此处添加你需要的内容，可以是一定篇幅的文本</a:t>
            </a:r>
            <a:r>
              <a:rPr lang="en-US" altLang="zh-CN" sz="1100" dirty="0">
                <a:solidFill>
                  <a:schemeClr val="bg1">
                    <a:lumMod val="50000"/>
                  </a:schemeClr>
                </a:solidFill>
              </a:rPr>
              <a:t>.</a:t>
            </a:r>
            <a:r>
              <a:rPr lang="zh-CN" altLang="en-US" sz="1100" dirty="0">
                <a:solidFill>
                  <a:schemeClr val="bg1">
                    <a:lumMod val="50000"/>
                  </a:schemeClr>
                </a:solidFill>
              </a:rPr>
              <a:t>点击此处添加你需要的内容，可以是一定篇幅的文本</a:t>
            </a:r>
            <a:r>
              <a:rPr lang="en-US" altLang="zh-CN" sz="1100" dirty="0">
                <a:solidFill>
                  <a:schemeClr val="bg1">
                    <a:lumMod val="50000"/>
                  </a:schemeClr>
                </a:solidFill>
              </a:rPr>
              <a:t>.</a:t>
            </a:r>
            <a:endParaRPr lang="zh-CN" altLang="en-US" sz="1100" dirty="0">
              <a:solidFill>
                <a:schemeClr val="bg1">
                  <a:lumMod val="50000"/>
                </a:schemeClr>
              </a:solidFill>
            </a:endParaRPr>
          </a:p>
        </p:txBody>
      </p:sp>
      <p:sp>
        <p:nvSpPr>
          <p:cNvPr id="61" name="Text Box 10"/>
          <p:cNvSpPr txBox="1">
            <a:spLocks noChangeArrowheads="1"/>
          </p:cNvSpPr>
          <p:nvPr/>
        </p:nvSpPr>
        <p:spPr bwMode="auto">
          <a:xfrm>
            <a:off x="5992526" y="1852241"/>
            <a:ext cx="1295794" cy="2224363"/>
          </a:xfrm>
          <a:prstGeom prst="rect">
            <a:avLst/>
          </a:prstGeom>
        </p:spPr>
        <p:txBody>
          <a:bodyPr wrap="square" lIns="68585" tIns="34292" rIns="68585" bIns="34292">
            <a:spAutoFit/>
          </a:bodyPr>
          <a:lstStyle>
            <a:defPPr>
              <a:defRPr lang="zh-CN"/>
            </a:defPPr>
            <a:lvl1pPr>
              <a:lnSpc>
                <a:spcPts val="2400"/>
              </a:lnSpc>
              <a:defRPr sz="1600">
                <a:solidFill>
                  <a:schemeClr val="bg1">
                    <a:lumMod val="85000"/>
                  </a:schemeClr>
                </a:solidFill>
                <a:latin typeface="微软雅黑" pitchFamily="34" charset="-122"/>
                <a:ea typeface="微软雅黑" pitchFamily="34" charset="-122"/>
              </a:defRPr>
            </a:lvl1pPr>
          </a:lstStyle>
          <a:p>
            <a:r>
              <a:rPr lang="zh-CN" altLang="en-US" sz="1400" b="1" dirty="0">
                <a:solidFill>
                  <a:schemeClr val="bg1">
                    <a:lumMod val="50000"/>
                  </a:schemeClr>
                </a:solidFill>
              </a:rPr>
              <a:t>添加文本：</a:t>
            </a:r>
            <a:endParaRPr lang="en-US" altLang="zh-CN" sz="1400" b="1" dirty="0">
              <a:solidFill>
                <a:schemeClr val="bg1">
                  <a:lumMod val="50000"/>
                </a:schemeClr>
              </a:solidFill>
            </a:endParaRPr>
          </a:p>
          <a:p>
            <a:r>
              <a:rPr lang="zh-CN" altLang="en-US" sz="1100" dirty="0">
                <a:solidFill>
                  <a:schemeClr val="bg1">
                    <a:lumMod val="50000"/>
                  </a:schemeClr>
                </a:solidFill>
              </a:rPr>
              <a:t>点击此处添加你需要的内容，可以是一定篇幅的文本</a:t>
            </a:r>
            <a:r>
              <a:rPr lang="en-US" altLang="zh-CN" sz="1100" dirty="0">
                <a:solidFill>
                  <a:schemeClr val="bg1">
                    <a:lumMod val="50000"/>
                  </a:schemeClr>
                </a:solidFill>
              </a:rPr>
              <a:t>.</a:t>
            </a:r>
            <a:r>
              <a:rPr lang="zh-CN" altLang="en-US" sz="1100" dirty="0">
                <a:solidFill>
                  <a:schemeClr val="bg1">
                    <a:lumMod val="50000"/>
                  </a:schemeClr>
                </a:solidFill>
              </a:rPr>
              <a:t>点击此处添加你需要的内容，可以是一定篇幅的文本</a:t>
            </a:r>
            <a:r>
              <a:rPr lang="en-US" altLang="zh-CN" sz="1100" dirty="0">
                <a:solidFill>
                  <a:schemeClr val="bg1">
                    <a:lumMod val="50000"/>
                  </a:schemeClr>
                </a:solidFill>
              </a:rPr>
              <a:t>.</a:t>
            </a:r>
            <a:endParaRPr lang="zh-CN" altLang="en-US" sz="1100" dirty="0">
              <a:solidFill>
                <a:schemeClr val="bg1">
                  <a:lumMod val="50000"/>
                </a:schemeClr>
              </a:solidFill>
            </a:endParaRPr>
          </a:p>
        </p:txBody>
      </p:sp>
      <p:sp>
        <p:nvSpPr>
          <p:cNvPr id="62" name="Text Box 10"/>
          <p:cNvSpPr txBox="1">
            <a:spLocks noChangeArrowheads="1"/>
          </p:cNvSpPr>
          <p:nvPr/>
        </p:nvSpPr>
        <p:spPr bwMode="auto">
          <a:xfrm>
            <a:off x="7278122" y="1852241"/>
            <a:ext cx="1295794" cy="2224363"/>
          </a:xfrm>
          <a:prstGeom prst="rect">
            <a:avLst/>
          </a:prstGeom>
        </p:spPr>
        <p:txBody>
          <a:bodyPr wrap="square" lIns="68585" tIns="34292" rIns="68585" bIns="34292">
            <a:spAutoFit/>
          </a:bodyPr>
          <a:lstStyle>
            <a:defPPr>
              <a:defRPr lang="zh-CN"/>
            </a:defPPr>
            <a:lvl1pPr>
              <a:lnSpc>
                <a:spcPts val="2400"/>
              </a:lnSpc>
              <a:defRPr sz="1600">
                <a:solidFill>
                  <a:schemeClr val="bg1">
                    <a:lumMod val="85000"/>
                  </a:schemeClr>
                </a:solidFill>
                <a:latin typeface="微软雅黑" pitchFamily="34" charset="-122"/>
                <a:ea typeface="微软雅黑" pitchFamily="34" charset="-122"/>
              </a:defRPr>
            </a:lvl1pPr>
          </a:lstStyle>
          <a:p>
            <a:r>
              <a:rPr lang="zh-CN" altLang="en-US" sz="1400" b="1" dirty="0">
                <a:solidFill>
                  <a:schemeClr val="bg1">
                    <a:lumMod val="50000"/>
                  </a:schemeClr>
                </a:solidFill>
              </a:rPr>
              <a:t>添加文本：</a:t>
            </a:r>
            <a:endParaRPr lang="en-US" altLang="zh-CN" sz="1400" b="1" dirty="0">
              <a:solidFill>
                <a:schemeClr val="bg1">
                  <a:lumMod val="50000"/>
                </a:schemeClr>
              </a:solidFill>
            </a:endParaRPr>
          </a:p>
          <a:p>
            <a:r>
              <a:rPr lang="zh-CN" altLang="en-US" sz="1100" dirty="0">
                <a:solidFill>
                  <a:schemeClr val="bg1">
                    <a:lumMod val="50000"/>
                  </a:schemeClr>
                </a:solidFill>
              </a:rPr>
              <a:t>点击此处添加你需要的内容，可以是一定篇幅的文本</a:t>
            </a:r>
            <a:r>
              <a:rPr lang="en-US" altLang="zh-CN" sz="1100" dirty="0">
                <a:solidFill>
                  <a:schemeClr val="bg1">
                    <a:lumMod val="50000"/>
                  </a:schemeClr>
                </a:solidFill>
              </a:rPr>
              <a:t>.</a:t>
            </a:r>
            <a:r>
              <a:rPr lang="zh-CN" altLang="en-US" sz="1100" dirty="0">
                <a:solidFill>
                  <a:schemeClr val="bg1">
                    <a:lumMod val="50000"/>
                  </a:schemeClr>
                </a:solidFill>
              </a:rPr>
              <a:t>点击此处添加你需要的内容，可以是一定篇幅的文本</a:t>
            </a:r>
            <a:r>
              <a:rPr lang="en-US" altLang="zh-CN" sz="1100" dirty="0">
                <a:solidFill>
                  <a:schemeClr val="bg1">
                    <a:lumMod val="50000"/>
                  </a:schemeClr>
                </a:solidFill>
              </a:rPr>
              <a:t>.</a:t>
            </a:r>
            <a:endParaRPr lang="zh-CN" altLang="en-US" sz="1100" dirty="0">
              <a:solidFill>
                <a:schemeClr val="bg1">
                  <a:lumMod val="50000"/>
                </a:schemeClr>
              </a:solidFill>
            </a:endParaRPr>
          </a:p>
        </p:txBody>
      </p:sp>
    </p:spTree>
    <p:extLst>
      <p:ext uri="{BB962C8B-B14F-4D97-AF65-F5344CB8AC3E}">
        <p14:creationId xmlns:p14="http://schemas.microsoft.com/office/powerpoint/2010/main" val="3860124803"/>
      </p:ext>
    </p:extLst>
  </p:cSld>
  <p:clrMapOvr>
    <a:masterClrMapping/>
  </p:clrMapOvr>
  <p:transition spd="med" advClick="0" advTm="1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2" fill="hold" nodeType="withEffect">
                                  <p:stCondLst>
                                    <p:cond delay="3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62"/>
                                        </p:tgtEl>
                                        <p:attrNameLst>
                                          <p:attrName>style.visibility</p:attrName>
                                        </p:attrNameLst>
                                      </p:cBhvr>
                                      <p:to>
                                        <p:strVal val="visible"/>
                                      </p:to>
                                    </p:set>
                                    <p:animEffect transition="in" filter="fade">
                                      <p:cBhvr>
                                        <p:cTn id="2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entagon 14"/>
          <p:cNvSpPr/>
          <p:nvPr/>
        </p:nvSpPr>
        <p:spPr>
          <a:xfrm>
            <a:off x="5125220" y="1959424"/>
            <a:ext cx="2331479" cy="66195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Parallelogram 15"/>
          <p:cNvSpPr/>
          <p:nvPr/>
        </p:nvSpPr>
        <p:spPr>
          <a:xfrm rot="5400000">
            <a:off x="5249345" y="1835179"/>
            <a:ext cx="992925" cy="1241175"/>
          </a:xfrm>
          <a:prstGeom prst="parallelogram">
            <a:avLst>
              <a:gd name="adj" fmla="val 33167"/>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p:nvPr/>
        </p:nvSpPr>
        <p:spPr>
          <a:xfrm>
            <a:off x="4324464" y="2290399"/>
            <a:ext cx="2041932" cy="6619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arallelogram 10"/>
          <p:cNvSpPr/>
          <p:nvPr/>
        </p:nvSpPr>
        <p:spPr>
          <a:xfrm rot="5400000">
            <a:off x="4448587" y="2166155"/>
            <a:ext cx="992925" cy="1241175"/>
          </a:xfrm>
          <a:prstGeom prst="parallelogram">
            <a:avLst>
              <a:gd name="adj" fmla="val 331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7"/>
          <p:cNvSpPr/>
          <p:nvPr/>
        </p:nvSpPr>
        <p:spPr>
          <a:xfrm>
            <a:off x="3523707" y="2621516"/>
            <a:ext cx="2041932" cy="6619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Parallelogram 8"/>
          <p:cNvSpPr/>
          <p:nvPr/>
        </p:nvSpPr>
        <p:spPr>
          <a:xfrm rot="5400000">
            <a:off x="3647830" y="2497130"/>
            <a:ext cx="992925" cy="1241175"/>
          </a:xfrm>
          <a:prstGeom prst="parallelogram">
            <a:avLst>
              <a:gd name="adj" fmla="val 331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p:nvPr/>
        </p:nvSpPr>
        <p:spPr>
          <a:xfrm>
            <a:off x="2722949" y="2951662"/>
            <a:ext cx="2041932" cy="6619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Parallelogram 5"/>
          <p:cNvSpPr/>
          <p:nvPr/>
        </p:nvSpPr>
        <p:spPr>
          <a:xfrm rot="5400000">
            <a:off x="2847072" y="2828105"/>
            <a:ext cx="992925" cy="1241175"/>
          </a:xfrm>
          <a:prstGeom prst="parallelogram">
            <a:avLst>
              <a:gd name="adj" fmla="val 3316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ectangle 4"/>
          <p:cNvSpPr/>
          <p:nvPr/>
        </p:nvSpPr>
        <p:spPr>
          <a:xfrm>
            <a:off x="1" y="3297116"/>
            <a:ext cx="3964123" cy="6619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21"/>
          <p:cNvGrpSpPr/>
          <p:nvPr/>
        </p:nvGrpSpPr>
        <p:grpSpPr>
          <a:xfrm>
            <a:off x="4162362" y="3105925"/>
            <a:ext cx="382309" cy="382382"/>
            <a:chOff x="8780463" y="1906588"/>
            <a:chExt cx="360363" cy="360363"/>
          </a:xfrm>
          <a:solidFill>
            <a:schemeClr val="bg1"/>
          </a:solidFill>
        </p:grpSpPr>
        <p:sp>
          <p:nvSpPr>
            <p:cNvPr id="23" name="Freeform 93"/>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4"/>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5"/>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6"/>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7"/>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8"/>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Freeform 131"/>
          <p:cNvSpPr>
            <a:spLocks noEditPoints="1"/>
          </p:cNvSpPr>
          <p:nvPr/>
        </p:nvSpPr>
        <p:spPr bwMode="auto">
          <a:xfrm>
            <a:off x="5048315" y="2786741"/>
            <a:ext cx="382309" cy="358798"/>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bg1"/>
          </a:solidFill>
          <a:ln w="9525">
            <a:noFill/>
            <a:round/>
            <a:headEnd/>
            <a:tailEnd/>
          </a:ln>
        </p:spPr>
        <p:txBody>
          <a:bodyPr vert="horz" wrap="square" lIns="79420" tIns="39710" rIns="79420" bIns="39710"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32"/>
          <p:cNvGrpSpPr/>
          <p:nvPr/>
        </p:nvGrpSpPr>
        <p:grpSpPr>
          <a:xfrm>
            <a:off x="5817271" y="2455766"/>
            <a:ext cx="382309" cy="358798"/>
            <a:chOff x="6373813" y="2717801"/>
            <a:chExt cx="360363" cy="338138"/>
          </a:xfrm>
          <a:solidFill>
            <a:schemeClr val="bg1"/>
          </a:solidFill>
        </p:grpSpPr>
        <p:sp>
          <p:nvSpPr>
            <p:cNvPr id="34" name="Freeform 132"/>
            <p:cNvSpPr>
              <a:spLocks noEditPoints="1"/>
            </p:cNvSpPr>
            <p:nvPr/>
          </p:nvSpPr>
          <p:spPr bwMode="auto">
            <a:xfrm>
              <a:off x="6373813" y="2717801"/>
              <a:ext cx="360363" cy="338138"/>
            </a:xfrm>
            <a:custGeom>
              <a:avLst/>
              <a:gdLst/>
              <a:ahLst/>
              <a:cxnLst>
                <a:cxn ang="0">
                  <a:pos x="121" y="25"/>
                </a:cxn>
                <a:cxn ang="0">
                  <a:pos x="98" y="2"/>
                </a:cxn>
                <a:cxn ang="0">
                  <a:pos x="92" y="0"/>
                </a:cxn>
                <a:cxn ang="0">
                  <a:pos x="12" y="0"/>
                </a:cxn>
                <a:cxn ang="0">
                  <a:pos x="0" y="11"/>
                </a:cxn>
                <a:cxn ang="0">
                  <a:pos x="0" y="104"/>
                </a:cxn>
                <a:cxn ang="0">
                  <a:pos x="12" y="115"/>
                </a:cxn>
                <a:cxn ang="0">
                  <a:pos x="111" y="115"/>
                </a:cxn>
                <a:cxn ang="0">
                  <a:pos x="123" y="104"/>
                </a:cxn>
                <a:cxn ang="0">
                  <a:pos x="123" y="31"/>
                </a:cxn>
                <a:cxn ang="0">
                  <a:pos x="121" y="25"/>
                </a:cxn>
                <a:cxn ang="0">
                  <a:pos x="115" y="104"/>
                </a:cxn>
                <a:cxn ang="0">
                  <a:pos x="111" y="107"/>
                </a:cxn>
                <a:cxn ang="0">
                  <a:pos x="12" y="107"/>
                </a:cxn>
                <a:cxn ang="0">
                  <a:pos x="8" y="104"/>
                </a:cxn>
                <a:cxn ang="0">
                  <a:pos x="8" y="11"/>
                </a:cxn>
                <a:cxn ang="0">
                  <a:pos x="12" y="8"/>
                </a:cxn>
                <a:cxn ang="0">
                  <a:pos x="88" y="8"/>
                </a:cxn>
                <a:cxn ang="0">
                  <a:pos x="88" y="23"/>
                </a:cxn>
                <a:cxn ang="0">
                  <a:pos x="100" y="35"/>
                </a:cxn>
                <a:cxn ang="0">
                  <a:pos x="115" y="35"/>
                </a:cxn>
                <a:cxn ang="0">
                  <a:pos x="115" y="104"/>
                </a:cxn>
                <a:cxn ang="0">
                  <a:pos x="104" y="31"/>
                </a:cxn>
                <a:cxn ang="0">
                  <a:pos x="100" y="31"/>
                </a:cxn>
                <a:cxn ang="0">
                  <a:pos x="92" y="23"/>
                </a:cxn>
                <a:cxn ang="0">
                  <a:pos x="92" y="8"/>
                </a:cxn>
                <a:cxn ang="0">
                  <a:pos x="115" y="31"/>
                </a:cxn>
                <a:cxn ang="0">
                  <a:pos x="104" y="31"/>
                </a:cxn>
                <a:cxn ang="0">
                  <a:pos x="104" y="31"/>
                </a:cxn>
                <a:cxn ang="0">
                  <a:pos x="104" y="31"/>
                </a:cxn>
              </a:cxnLst>
              <a:rect l="0" t="0" r="r" b="b"/>
              <a:pathLst>
                <a:path w="123" h="115">
                  <a:moveTo>
                    <a:pt x="121" y="25"/>
                  </a:moveTo>
                  <a:cubicBezTo>
                    <a:pt x="98" y="2"/>
                    <a:pt x="98" y="2"/>
                    <a:pt x="98" y="2"/>
                  </a:cubicBezTo>
                  <a:cubicBezTo>
                    <a:pt x="96" y="1"/>
                    <a:pt x="94" y="0"/>
                    <a:pt x="92" y="0"/>
                  </a:cubicBezTo>
                  <a:cubicBezTo>
                    <a:pt x="12" y="0"/>
                    <a:pt x="12" y="0"/>
                    <a:pt x="12" y="0"/>
                  </a:cubicBezTo>
                  <a:cubicBezTo>
                    <a:pt x="5" y="0"/>
                    <a:pt x="0" y="5"/>
                    <a:pt x="0" y="11"/>
                  </a:cubicBezTo>
                  <a:cubicBezTo>
                    <a:pt x="0" y="104"/>
                    <a:pt x="0" y="104"/>
                    <a:pt x="0" y="104"/>
                  </a:cubicBezTo>
                  <a:cubicBezTo>
                    <a:pt x="0" y="110"/>
                    <a:pt x="5" y="115"/>
                    <a:pt x="12" y="115"/>
                  </a:cubicBezTo>
                  <a:cubicBezTo>
                    <a:pt x="111" y="115"/>
                    <a:pt x="111" y="115"/>
                    <a:pt x="111" y="115"/>
                  </a:cubicBezTo>
                  <a:cubicBezTo>
                    <a:pt x="118" y="115"/>
                    <a:pt x="123" y="110"/>
                    <a:pt x="123" y="104"/>
                  </a:cubicBezTo>
                  <a:cubicBezTo>
                    <a:pt x="123" y="31"/>
                    <a:pt x="123" y="31"/>
                    <a:pt x="123" y="31"/>
                  </a:cubicBezTo>
                  <a:cubicBezTo>
                    <a:pt x="123" y="29"/>
                    <a:pt x="122" y="27"/>
                    <a:pt x="121" y="25"/>
                  </a:cubicBezTo>
                  <a:close/>
                  <a:moveTo>
                    <a:pt x="115" y="104"/>
                  </a:moveTo>
                  <a:cubicBezTo>
                    <a:pt x="115" y="106"/>
                    <a:pt x="113" y="107"/>
                    <a:pt x="111" y="107"/>
                  </a:cubicBezTo>
                  <a:cubicBezTo>
                    <a:pt x="12" y="107"/>
                    <a:pt x="12" y="107"/>
                    <a:pt x="12" y="107"/>
                  </a:cubicBezTo>
                  <a:cubicBezTo>
                    <a:pt x="9" y="107"/>
                    <a:pt x="8" y="106"/>
                    <a:pt x="8" y="104"/>
                  </a:cubicBezTo>
                  <a:cubicBezTo>
                    <a:pt x="8" y="11"/>
                    <a:pt x="8" y="11"/>
                    <a:pt x="8" y="11"/>
                  </a:cubicBezTo>
                  <a:cubicBezTo>
                    <a:pt x="8" y="9"/>
                    <a:pt x="9" y="8"/>
                    <a:pt x="12" y="8"/>
                  </a:cubicBezTo>
                  <a:cubicBezTo>
                    <a:pt x="88" y="8"/>
                    <a:pt x="88" y="8"/>
                    <a:pt x="88" y="8"/>
                  </a:cubicBezTo>
                  <a:cubicBezTo>
                    <a:pt x="88" y="23"/>
                    <a:pt x="88" y="23"/>
                    <a:pt x="88" y="23"/>
                  </a:cubicBezTo>
                  <a:cubicBezTo>
                    <a:pt x="88" y="29"/>
                    <a:pt x="93" y="35"/>
                    <a:pt x="100" y="35"/>
                  </a:cubicBezTo>
                  <a:cubicBezTo>
                    <a:pt x="115" y="35"/>
                    <a:pt x="115" y="35"/>
                    <a:pt x="115" y="35"/>
                  </a:cubicBezTo>
                  <a:lnTo>
                    <a:pt x="115" y="104"/>
                  </a:lnTo>
                  <a:close/>
                  <a:moveTo>
                    <a:pt x="104" y="31"/>
                  </a:moveTo>
                  <a:cubicBezTo>
                    <a:pt x="100" y="31"/>
                    <a:pt x="100" y="31"/>
                    <a:pt x="100" y="31"/>
                  </a:cubicBezTo>
                  <a:cubicBezTo>
                    <a:pt x="96" y="31"/>
                    <a:pt x="92" y="27"/>
                    <a:pt x="92" y="23"/>
                  </a:cubicBezTo>
                  <a:cubicBezTo>
                    <a:pt x="92" y="8"/>
                    <a:pt x="92" y="8"/>
                    <a:pt x="92" y="8"/>
                  </a:cubicBezTo>
                  <a:cubicBezTo>
                    <a:pt x="115" y="31"/>
                    <a:pt x="115" y="31"/>
                    <a:pt x="115" y="31"/>
                  </a:cubicBezTo>
                  <a:lnTo>
                    <a:pt x="104" y="31"/>
                  </a:lnTo>
                  <a:close/>
                  <a:moveTo>
                    <a:pt x="104" y="31"/>
                  </a:moveTo>
                  <a:cubicBezTo>
                    <a:pt x="104" y="31"/>
                    <a:pt x="104" y="31"/>
                    <a:pt x="104" y="3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33"/>
            <p:cNvSpPr>
              <a:spLocks noEditPoints="1"/>
            </p:cNvSpPr>
            <p:nvPr/>
          </p:nvSpPr>
          <p:spPr bwMode="auto">
            <a:xfrm>
              <a:off x="6543675" y="2786063"/>
              <a:ext cx="66675" cy="11113"/>
            </a:xfrm>
            <a:custGeom>
              <a:avLst/>
              <a:gdLst/>
              <a:ahLst/>
              <a:cxnLst>
                <a:cxn ang="0">
                  <a:pos x="1" y="4"/>
                </a:cxn>
                <a:cxn ang="0">
                  <a:pos x="21" y="4"/>
                </a:cxn>
                <a:cxn ang="0">
                  <a:pos x="23" y="2"/>
                </a:cxn>
                <a:cxn ang="0">
                  <a:pos x="21" y="0"/>
                </a:cxn>
                <a:cxn ang="0">
                  <a:pos x="1" y="0"/>
                </a:cxn>
                <a:cxn ang="0">
                  <a:pos x="0" y="2"/>
                </a:cxn>
                <a:cxn ang="0">
                  <a:pos x="1" y="4"/>
                </a:cxn>
                <a:cxn ang="0">
                  <a:pos x="1" y="4"/>
                </a:cxn>
                <a:cxn ang="0">
                  <a:pos x="1" y="4"/>
                </a:cxn>
              </a:cxnLst>
              <a:rect l="0" t="0" r="r" b="b"/>
              <a:pathLst>
                <a:path w="23" h="4">
                  <a:moveTo>
                    <a:pt x="1" y="4"/>
                  </a:moveTo>
                  <a:cubicBezTo>
                    <a:pt x="21" y="4"/>
                    <a:pt x="21" y="4"/>
                    <a:pt x="21" y="4"/>
                  </a:cubicBezTo>
                  <a:cubicBezTo>
                    <a:pt x="22" y="4"/>
                    <a:pt x="23" y="3"/>
                    <a:pt x="23" y="2"/>
                  </a:cubicBezTo>
                  <a:cubicBezTo>
                    <a:pt x="23" y="1"/>
                    <a:pt x="22" y="0"/>
                    <a:pt x="21" y="0"/>
                  </a:cubicBezTo>
                  <a:cubicBezTo>
                    <a:pt x="1" y="0"/>
                    <a:pt x="1" y="0"/>
                    <a:pt x="1" y="0"/>
                  </a:cubicBezTo>
                  <a:cubicBezTo>
                    <a:pt x="0" y="0"/>
                    <a:pt x="0" y="1"/>
                    <a:pt x="0" y="2"/>
                  </a:cubicBezTo>
                  <a:cubicBezTo>
                    <a:pt x="0" y="3"/>
                    <a:pt x="0" y="4"/>
                    <a:pt x="1" y="4"/>
                  </a:cubicBezTo>
                  <a:close/>
                  <a:moveTo>
                    <a:pt x="1" y="4"/>
                  </a:moveTo>
                  <a:cubicBezTo>
                    <a:pt x="1" y="4"/>
                    <a:pt x="1" y="4"/>
                    <a:pt x="1"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34"/>
            <p:cNvSpPr>
              <a:spLocks noEditPoints="1"/>
            </p:cNvSpPr>
            <p:nvPr/>
          </p:nvSpPr>
          <p:spPr bwMode="auto">
            <a:xfrm>
              <a:off x="6543675" y="2820988"/>
              <a:ext cx="66675" cy="9525"/>
            </a:xfrm>
            <a:custGeom>
              <a:avLst/>
              <a:gdLst/>
              <a:ahLst/>
              <a:cxnLst>
                <a:cxn ang="0">
                  <a:pos x="1" y="3"/>
                </a:cxn>
                <a:cxn ang="0">
                  <a:pos x="21" y="3"/>
                </a:cxn>
                <a:cxn ang="0">
                  <a:pos x="23" y="1"/>
                </a:cxn>
                <a:cxn ang="0">
                  <a:pos x="21" y="0"/>
                </a:cxn>
                <a:cxn ang="0">
                  <a:pos x="1" y="0"/>
                </a:cxn>
                <a:cxn ang="0">
                  <a:pos x="0" y="1"/>
                </a:cxn>
                <a:cxn ang="0">
                  <a:pos x="1" y="3"/>
                </a:cxn>
                <a:cxn ang="0">
                  <a:pos x="1" y="3"/>
                </a:cxn>
                <a:cxn ang="0">
                  <a:pos x="1" y="3"/>
                </a:cxn>
              </a:cxnLst>
              <a:rect l="0" t="0" r="r" b="b"/>
              <a:pathLst>
                <a:path w="23" h="3">
                  <a:moveTo>
                    <a:pt x="1" y="3"/>
                  </a:moveTo>
                  <a:cubicBezTo>
                    <a:pt x="21" y="3"/>
                    <a:pt x="21" y="3"/>
                    <a:pt x="21" y="3"/>
                  </a:cubicBezTo>
                  <a:cubicBezTo>
                    <a:pt x="22" y="3"/>
                    <a:pt x="23" y="2"/>
                    <a:pt x="23" y="1"/>
                  </a:cubicBezTo>
                  <a:cubicBezTo>
                    <a:pt x="23" y="0"/>
                    <a:pt x="22" y="0"/>
                    <a:pt x="21" y="0"/>
                  </a:cubicBezTo>
                  <a:cubicBezTo>
                    <a:pt x="1" y="0"/>
                    <a:pt x="1" y="0"/>
                    <a:pt x="1" y="0"/>
                  </a:cubicBezTo>
                  <a:cubicBezTo>
                    <a:pt x="0" y="0"/>
                    <a:pt x="0" y="0"/>
                    <a:pt x="0" y="1"/>
                  </a:cubicBezTo>
                  <a:cubicBezTo>
                    <a:pt x="0" y="2"/>
                    <a:pt x="0" y="3"/>
                    <a:pt x="1" y="3"/>
                  </a:cubicBezTo>
                  <a:close/>
                  <a:moveTo>
                    <a:pt x="1" y="3"/>
                  </a:moveTo>
                  <a:cubicBezTo>
                    <a:pt x="1" y="3"/>
                    <a:pt x="1" y="3"/>
                    <a:pt x="1" y="3"/>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35"/>
            <p:cNvSpPr>
              <a:spLocks noEditPoints="1"/>
            </p:cNvSpPr>
            <p:nvPr/>
          </p:nvSpPr>
          <p:spPr bwMode="auto">
            <a:xfrm>
              <a:off x="6543675" y="2852738"/>
              <a:ext cx="142875" cy="12700"/>
            </a:xfrm>
            <a:custGeom>
              <a:avLst/>
              <a:gdLst/>
              <a:ahLst/>
              <a:cxnLst>
                <a:cxn ang="0">
                  <a:pos x="0" y="2"/>
                </a:cxn>
                <a:cxn ang="0">
                  <a:pos x="1" y="4"/>
                </a:cxn>
                <a:cxn ang="0">
                  <a:pos x="48" y="4"/>
                </a:cxn>
                <a:cxn ang="0">
                  <a:pos x="49" y="2"/>
                </a:cxn>
                <a:cxn ang="0">
                  <a:pos x="48" y="0"/>
                </a:cxn>
                <a:cxn ang="0">
                  <a:pos x="1" y="0"/>
                </a:cxn>
                <a:cxn ang="0">
                  <a:pos x="0" y="2"/>
                </a:cxn>
                <a:cxn ang="0">
                  <a:pos x="0" y="2"/>
                </a:cxn>
                <a:cxn ang="0">
                  <a:pos x="0" y="2"/>
                </a:cxn>
              </a:cxnLst>
              <a:rect l="0" t="0" r="r" b="b"/>
              <a:pathLst>
                <a:path w="49" h="4">
                  <a:moveTo>
                    <a:pt x="0" y="2"/>
                  </a:moveTo>
                  <a:cubicBezTo>
                    <a:pt x="0" y="3"/>
                    <a:pt x="0" y="4"/>
                    <a:pt x="1" y="4"/>
                  </a:cubicBezTo>
                  <a:cubicBezTo>
                    <a:pt x="48" y="4"/>
                    <a:pt x="48" y="4"/>
                    <a:pt x="48" y="4"/>
                  </a:cubicBezTo>
                  <a:cubicBezTo>
                    <a:pt x="49" y="4"/>
                    <a:pt x="49" y="3"/>
                    <a:pt x="49" y="2"/>
                  </a:cubicBezTo>
                  <a:cubicBezTo>
                    <a:pt x="49" y="1"/>
                    <a:pt x="49" y="0"/>
                    <a:pt x="48" y="0"/>
                  </a:cubicBezTo>
                  <a:cubicBezTo>
                    <a:pt x="1" y="0"/>
                    <a:pt x="1" y="0"/>
                    <a:pt x="1" y="0"/>
                  </a:cubicBezTo>
                  <a:cubicBezTo>
                    <a:pt x="0" y="0"/>
                    <a:pt x="0" y="1"/>
                    <a:pt x="0" y="2"/>
                  </a:cubicBezTo>
                  <a:close/>
                  <a:moveTo>
                    <a:pt x="0" y="2"/>
                  </a:moveTo>
                  <a:cubicBezTo>
                    <a:pt x="0" y="2"/>
                    <a:pt x="0" y="2"/>
                    <a:pt x="0" y="2"/>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6"/>
            <p:cNvSpPr>
              <a:spLocks noEditPoints="1"/>
            </p:cNvSpPr>
            <p:nvPr/>
          </p:nvSpPr>
          <p:spPr bwMode="auto">
            <a:xfrm>
              <a:off x="6418263" y="2921001"/>
              <a:ext cx="268288" cy="11113"/>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37"/>
            <p:cNvSpPr>
              <a:spLocks noEditPoints="1"/>
            </p:cNvSpPr>
            <p:nvPr/>
          </p:nvSpPr>
          <p:spPr bwMode="auto">
            <a:xfrm>
              <a:off x="6418263" y="2955926"/>
              <a:ext cx="268288" cy="9525"/>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38"/>
            <p:cNvSpPr>
              <a:spLocks noEditPoints="1"/>
            </p:cNvSpPr>
            <p:nvPr/>
          </p:nvSpPr>
          <p:spPr bwMode="auto">
            <a:xfrm>
              <a:off x="6418263" y="2987676"/>
              <a:ext cx="268288" cy="12700"/>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39"/>
            <p:cNvSpPr>
              <a:spLocks noEditPoints="1"/>
            </p:cNvSpPr>
            <p:nvPr/>
          </p:nvSpPr>
          <p:spPr bwMode="auto">
            <a:xfrm>
              <a:off x="6418263" y="2889251"/>
              <a:ext cx="268288" cy="7938"/>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40"/>
            <p:cNvSpPr>
              <a:spLocks noEditPoints="1"/>
            </p:cNvSpPr>
            <p:nvPr/>
          </p:nvSpPr>
          <p:spPr bwMode="auto">
            <a:xfrm>
              <a:off x="6418263" y="2774951"/>
              <a:ext cx="101600" cy="90488"/>
            </a:xfrm>
            <a:custGeom>
              <a:avLst/>
              <a:gdLst/>
              <a:ahLst/>
              <a:cxnLst>
                <a:cxn ang="0">
                  <a:pos x="4" y="31"/>
                </a:cxn>
                <a:cxn ang="0">
                  <a:pos x="31" y="31"/>
                </a:cxn>
                <a:cxn ang="0">
                  <a:pos x="35" y="27"/>
                </a:cxn>
                <a:cxn ang="0">
                  <a:pos x="35" y="4"/>
                </a:cxn>
                <a:cxn ang="0">
                  <a:pos x="31" y="0"/>
                </a:cxn>
                <a:cxn ang="0">
                  <a:pos x="4" y="0"/>
                </a:cxn>
                <a:cxn ang="0">
                  <a:pos x="0" y="4"/>
                </a:cxn>
                <a:cxn ang="0">
                  <a:pos x="0" y="27"/>
                </a:cxn>
                <a:cxn ang="0">
                  <a:pos x="4" y="31"/>
                </a:cxn>
                <a:cxn ang="0">
                  <a:pos x="8" y="8"/>
                </a:cxn>
                <a:cxn ang="0">
                  <a:pos x="27" y="8"/>
                </a:cxn>
                <a:cxn ang="0">
                  <a:pos x="27" y="23"/>
                </a:cxn>
                <a:cxn ang="0">
                  <a:pos x="8" y="23"/>
                </a:cxn>
                <a:cxn ang="0">
                  <a:pos x="8" y="8"/>
                </a:cxn>
                <a:cxn ang="0">
                  <a:pos x="8" y="8"/>
                </a:cxn>
                <a:cxn ang="0">
                  <a:pos x="8" y="8"/>
                </a:cxn>
              </a:cxnLst>
              <a:rect l="0" t="0" r="r" b="b"/>
              <a:pathLst>
                <a:path w="35" h="31">
                  <a:moveTo>
                    <a:pt x="4" y="31"/>
                  </a:moveTo>
                  <a:cubicBezTo>
                    <a:pt x="31" y="31"/>
                    <a:pt x="31" y="31"/>
                    <a:pt x="31" y="31"/>
                  </a:cubicBezTo>
                  <a:cubicBezTo>
                    <a:pt x="33" y="31"/>
                    <a:pt x="35" y="29"/>
                    <a:pt x="35" y="27"/>
                  </a:cubicBezTo>
                  <a:cubicBezTo>
                    <a:pt x="35" y="4"/>
                    <a:pt x="35" y="4"/>
                    <a:pt x="35" y="4"/>
                  </a:cubicBezTo>
                  <a:cubicBezTo>
                    <a:pt x="35" y="2"/>
                    <a:pt x="33" y="0"/>
                    <a:pt x="31" y="0"/>
                  </a:cubicBezTo>
                  <a:cubicBezTo>
                    <a:pt x="4" y="0"/>
                    <a:pt x="4" y="0"/>
                    <a:pt x="4" y="0"/>
                  </a:cubicBezTo>
                  <a:cubicBezTo>
                    <a:pt x="2" y="0"/>
                    <a:pt x="0" y="2"/>
                    <a:pt x="0" y="4"/>
                  </a:cubicBezTo>
                  <a:cubicBezTo>
                    <a:pt x="0" y="27"/>
                    <a:pt x="0" y="27"/>
                    <a:pt x="0" y="27"/>
                  </a:cubicBezTo>
                  <a:cubicBezTo>
                    <a:pt x="0" y="29"/>
                    <a:pt x="2" y="31"/>
                    <a:pt x="4" y="31"/>
                  </a:cubicBezTo>
                  <a:close/>
                  <a:moveTo>
                    <a:pt x="8" y="8"/>
                  </a:moveTo>
                  <a:cubicBezTo>
                    <a:pt x="27" y="8"/>
                    <a:pt x="27" y="8"/>
                    <a:pt x="27" y="8"/>
                  </a:cubicBezTo>
                  <a:cubicBezTo>
                    <a:pt x="27" y="23"/>
                    <a:pt x="27" y="23"/>
                    <a:pt x="27" y="23"/>
                  </a:cubicBezTo>
                  <a:cubicBezTo>
                    <a:pt x="8" y="23"/>
                    <a:pt x="8" y="23"/>
                    <a:pt x="8" y="23"/>
                  </a:cubicBezTo>
                  <a:lnTo>
                    <a:pt x="8" y="8"/>
                  </a:lnTo>
                  <a:close/>
                  <a:moveTo>
                    <a:pt x="8" y="8"/>
                  </a:moveTo>
                  <a:cubicBezTo>
                    <a:pt x="8" y="8"/>
                    <a:pt x="8" y="8"/>
                    <a:pt x="8" y="8"/>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144"/>
          <p:cNvSpPr>
            <a:spLocks noEditPoints="1"/>
          </p:cNvSpPr>
          <p:nvPr/>
        </p:nvSpPr>
        <p:spPr bwMode="auto">
          <a:xfrm>
            <a:off x="2747794" y="3436900"/>
            <a:ext cx="390729" cy="382382"/>
          </a:xfrm>
          <a:custGeom>
            <a:avLst/>
            <a:gdLst/>
            <a:ahLst/>
            <a:cxnLst>
              <a:cxn ang="0">
                <a:pos x="90" y="0"/>
              </a:cxn>
              <a:cxn ang="0">
                <a:pos x="53" y="26"/>
              </a:cxn>
              <a:cxn ang="0">
                <a:pos x="53" y="26"/>
              </a:cxn>
              <a:cxn ang="0">
                <a:pos x="13" y="66"/>
              </a:cxn>
              <a:cxn ang="0">
                <a:pos x="0" y="106"/>
              </a:cxn>
              <a:cxn ang="0">
                <a:pos x="13" y="123"/>
              </a:cxn>
              <a:cxn ang="0">
                <a:pos x="50" y="114"/>
              </a:cxn>
              <a:cxn ang="0">
                <a:pos x="115" y="51"/>
              </a:cxn>
              <a:cxn ang="0">
                <a:pos x="61" y="91"/>
              </a:cxn>
              <a:cxn ang="0">
                <a:pos x="95" y="45"/>
              </a:cxn>
              <a:cxn ang="0">
                <a:pos x="91" y="64"/>
              </a:cxn>
              <a:cxn ang="0">
                <a:pos x="61" y="94"/>
              </a:cxn>
              <a:cxn ang="0">
                <a:pos x="56" y="78"/>
              </a:cxn>
              <a:cxn ang="0">
                <a:pos x="43" y="66"/>
              </a:cxn>
              <a:cxn ang="0">
                <a:pos x="88" y="34"/>
              </a:cxn>
              <a:cxn ang="0">
                <a:pos x="56" y="78"/>
              </a:cxn>
              <a:cxn ang="0">
                <a:pos x="29" y="61"/>
              </a:cxn>
              <a:cxn ang="0">
                <a:pos x="76" y="28"/>
              </a:cxn>
              <a:cxn ang="0">
                <a:pos x="16" y="115"/>
              </a:cxn>
              <a:cxn ang="0">
                <a:pos x="7" y="110"/>
              </a:cxn>
              <a:cxn ang="0">
                <a:pos x="12" y="93"/>
              </a:cxn>
              <a:cxn ang="0">
                <a:pos x="30" y="111"/>
              </a:cxn>
              <a:cxn ang="0">
                <a:pos x="34" y="110"/>
              </a:cxn>
              <a:cxn ang="0">
                <a:pos x="13" y="89"/>
              </a:cxn>
              <a:cxn ang="0">
                <a:pos x="18" y="72"/>
              </a:cxn>
              <a:cxn ang="0">
                <a:pos x="49" y="106"/>
              </a:cxn>
              <a:cxn ang="0">
                <a:pos x="34" y="110"/>
              </a:cxn>
              <a:cxn ang="0">
                <a:pos x="103" y="52"/>
              </a:cxn>
              <a:cxn ang="0">
                <a:pos x="93" y="29"/>
              </a:cxn>
              <a:cxn ang="0">
                <a:pos x="77" y="13"/>
              </a:cxn>
              <a:cxn ang="0">
                <a:pos x="107" y="16"/>
              </a:cxn>
              <a:cxn ang="0">
                <a:pos x="110" y="45"/>
              </a:cxn>
              <a:cxn ang="0">
                <a:pos x="110" y="45"/>
              </a:cxn>
            </a:cxnLst>
            <a:rect l="0" t="0" r="r" b="b"/>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chemeClr val="bg1"/>
          </a:solidFill>
          <a:ln w="9525">
            <a:noFill/>
            <a:round/>
            <a:headEnd/>
            <a:tailEnd/>
          </a:ln>
        </p:spPr>
        <p:txBody>
          <a:bodyPr vert="horz" wrap="square" lIns="79420" tIns="39710" rIns="79420" bIns="39710"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72"/>
          <p:cNvSpPr>
            <a:spLocks noEditPoints="1"/>
          </p:cNvSpPr>
          <p:nvPr/>
        </p:nvSpPr>
        <p:spPr bwMode="auto">
          <a:xfrm>
            <a:off x="6671121" y="2112998"/>
            <a:ext cx="382309" cy="382382"/>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headEnd/>
            <a:tailEnd/>
          </a:ln>
        </p:spPr>
        <p:txBody>
          <a:bodyPr vert="horz" wrap="square" lIns="79420" tIns="39710" rIns="79420" bIns="39710"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 Placeholder 3"/>
          <p:cNvSpPr txBox="1">
            <a:spLocks/>
          </p:cNvSpPr>
          <p:nvPr/>
        </p:nvSpPr>
        <p:spPr>
          <a:xfrm>
            <a:off x="2047299" y="4037678"/>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234">
              <a:lnSpc>
                <a:spcPct val="120000"/>
              </a:lnSpc>
              <a:defRPr/>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50" name="Text Placeholder 3"/>
          <p:cNvSpPr txBox="1">
            <a:spLocks/>
          </p:cNvSpPr>
          <p:nvPr/>
        </p:nvSpPr>
        <p:spPr>
          <a:xfrm>
            <a:off x="4856338" y="3457105"/>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234">
              <a:lnSpc>
                <a:spcPct val="120000"/>
              </a:lnSpc>
              <a:defRPr/>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51" name="Text Placeholder 3"/>
          <p:cNvSpPr txBox="1">
            <a:spLocks/>
          </p:cNvSpPr>
          <p:nvPr/>
        </p:nvSpPr>
        <p:spPr>
          <a:xfrm>
            <a:off x="1485454" y="2422391"/>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234">
              <a:lnSpc>
                <a:spcPct val="120000"/>
              </a:lnSpc>
              <a:defRPr/>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 Placeholder 3"/>
          <p:cNvSpPr txBox="1">
            <a:spLocks/>
          </p:cNvSpPr>
          <p:nvPr/>
        </p:nvSpPr>
        <p:spPr>
          <a:xfrm>
            <a:off x="3123696" y="1745953"/>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234">
              <a:lnSpc>
                <a:spcPct val="120000"/>
              </a:lnSpc>
              <a:defRPr/>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55" name="Text Placeholder 3"/>
          <p:cNvSpPr txBox="1">
            <a:spLocks/>
          </p:cNvSpPr>
          <p:nvPr/>
        </p:nvSpPr>
        <p:spPr>
          <a:xfrm>
            <a:off x="5331135" y="1426644"/>
            <a:ext cx="1510057" cy="332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defTabSz="794234">
              <a:lnSpc>
                <a:spcPct val="120000"/>
              </a:lnSpc>
              <a:defRPr/>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Tree>
    <p:extLst>
      <p:ext uri="{BB962C8B-B14F-4D97-AF65-F5344CB8AC3E}">
        <p14:creationId xmlns:p14="http://schemas.microsoft.com/office/powerpoint/2010/main" val="152000363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Left)">
                                      <p:cBhvr>
                                        <p:cTn id="7" dur="500"/>
                                        <p:tgtEl>
                                          <p:spTgt spid="5"/>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Effect transition="in" filter="fade">
                                      <p:cBhvr>
                                        <p:cTn id="13" dur="500"/>
                                        <p:tgtEl>
                                          <p:spTgt spid="4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Left)">
                                      <p:cBhvr>
                                        <p:cTn id="21" dur="500"/>
                                        <p:tgtEl>
                                          <p:spTgt spid="7"/>
                                        </p:tgtEl>
                                      </p:cBhvr>
                                    </p:animEffect>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slide(fromLeft)">
                                      <p:cBhvr>
                                        <p:cTn id="35" dur="500"/>
                                        <p:tgtEl>
                                          <p:spTgt spid="8"/>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right)">
                                      <p:cBhvr>
                                        <p:cTn id="45" dur="500"/>
                                        <p:tgtEl>
                                          <p:spTgt spid="11"/>
                                        </p:tgtEl>
                                      </p:cBhvr>
                                    </p:animEffect>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lide(fromLeft)">
                                      <p:cBhvr>
                                        <p:cTn id="49" dur="500"/>
                                        <p:tgtEl>
                                          <p:spTgt spid="17"/>
                                        </p:tgtEl>
                                      </p:cBhvr>
                                    </p:animEffect>
                                  </p:childTnLst>
                                </p:cTn>
                              </p:par>
                            </p:childTnLst>
                          </p:cTn>
                        </p:par>
                        <p:par>
                          <p:cTn id="50" fill="hold">
                            <p:stCondLst>
                              <p:cond delay="5000"/>
                            </p:stCondLst>
                            <p:childTnLst>
                              <p:par>
                                <p:cTn id="51" presetID="53" presetClass="entr" presetSubtype="0"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fltVal val="0"/>
                                          </p:val>
                                        </p:tav>
                                        <p:tav tm="100000">
                                          <p:val>
                                            <p:strVal val="#ppt_w"/>
                                          </p:val>
                                        </p:tav>
                                      </p:tavLst>
                                    </p:anim>
                                    <p:anim calcmode="lin" valueType="num">
                                      <p:cBhvr>
                                        <p:cTn id="54" dur="500" fill="hold"/>
                                        <p:tgtEl>
                                          <p:spTgt spid="3"/>
                                        </p:tgtEl>
                                        <p:attrNameLst>
                                          <p:attrName>ppt_h</p:attrName>
                                        </p:attrNameLst>
                                      </p:cBhvr>
                                      <p:tavLst>
                                        <p:tav tm="0">
                                          <p:val>
                                            <p:fltVal val="0"/>
                                          </p:val>
                                        </p:tav>
                                        <p:tav tm="100000">
                                          <p:val>
                                            <p:strVal val="#ppt_h"/>
                                          </p:val>
                                        </p:tav>
                                      </p:tavLst>
                                    </p:anim>
                                    <p:animEffect transition="in" filter="fade">
                                      <p:cBhvr>
                                        <p:cTn id="55" dur="500"/>
                                        <p:tgtEl>
                                          <p:spTgt spid="3"/>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right)">
                                      <p:cBhvr>
                                        <p:cTn id="59" dur="500"/>
                                        <p:tgtEl>
                                          <p:spTgt spid="16"/>
                                        </p:tgtEl>
                                      </p:cBhvr>
                                    </p:animEffect>
                                  </p:childTnLst>
                                </p:cTn>
                              </p:par>
                            </p:childTnLst>
                          </p:cTn>
                        </p:par>
                        <p:par>
                          <p:cTn id="60" fill="hold">
                            <p:stCondLst>
                              <p:cond delay="6000"/>
                            </p:stCondLst>
                            <p:childTnLst>
                              <p:par>
                                <p:cTn id="61" presetID="1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slide(fromLeft)">
                                      <p:cBhvr>
                                        <p:cTn id="63" dur="500"/>
                                        <p:tgtEl>
                                          <p:spTgt spid="15"/>
                                        </p:tgtEl>
                                      </p:cBhvr>
                                    </p:animEffect>
                                  </p:childTnLst>
                                </p:cTn>
                              </p:par>
                            </p:childTnLst>
                          </p:cTn>
                        </p:par>
                        <p:par>
                          <p:cTn id="64" fill="hold">
                            <p:stCondLst>
                              <p:cond delay="6500"/>
                            </p:stCondLst>
                            <p:childTnLst>
                              <p:par>
                                <p:cTn id="65" presetID="53"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p:cTn id="67" dur="500" fill="hold"/>
                                        <p:tgtEl>
                                          <p:spTgt spid="47"/>
                                        </p:tgtEl>
                                        <p:attrNameLst>
                                          <p:attrName>ppt_w</p:attrName>
                                        </p:attrNameLst>
                                      </p:cBhvr>
                                      <p:tavLst>
                                        <p:tav tm="0">
                                          <p:val>
                                            <p:fltVal val="0"/>
                                          </p:val>
                                        </p:tav>
                                        <p:tav tm="100000">
                                          <p:val>
                                            <p:strVal val="#ppt_w"/>
                                          </p:val>
                                        </p:tav>
                                      </p:tavLst>
                                    </p:anim>
                                    <p:anim calcmode="lin" valueType="num">
                                      <p:cBhvr>
                                        <p:cTn id="68" dur="500" fill="hold"/>
                                        <p:tgtEl>
                                          <p:spTgt spid="47"/>
                                        </p:tgtEl>
                                        <p:attrNameLst>
                                          <p:attrName>ppt_h</p:attrName>
                                        </p:attrNameLst>
                                      </p:cBhvr>
                                      <p:tavLst>
                                        <p:tav tm="0">
                                          <p:val>
                                            <p:fltVal val="0"/>
                                          </p:val>
                                        </p:tav>
                                        <p:tav tm="100000">
                                          <p:val>
                                            <p:strVal val="#ppt_h"/>
                                          </p:val>
                                        </p:tav>
                                      </p:tavLst>
                                    </p:anim>
                                    <p:animEffect transition="in" filter="fade">
                                      <p:cBhvr>
                                        <p:cTn id="69" dur="500"/>
                                        <p:tgtEl>
                                          <p:spTgt spid="47"/>
                                        </p:tgtEl>
                                      </p:cBhvr>
                                    </p:animEffect>
                                  </p:childTnLst>
                                </p:cTn>
                              </p:par>
                            </p:childTnLst>
                          </p:cTn>
                        </p:par>
                        <p:par>
                          <p:cTn id="70" fill="hold">
                            <p:stCondLst>
                              <p:cond delay="7000"/>
                            </p:stCondLst>
                            <p:childTnLst>
                              <p:par>
                                <p:cTn id="71" presetID="22" presetClass="entr" presetSubtype="1"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wipe(up)">
                                      <p:cBhvr>
                                        <p:cTn id="73" dur="500"/>
                                        <p:tgtEl>
                                          <p:spTgt spid="49"/>
                                        </p:tgtEl>
                                      </p:cBhvr>
                                    </p:animEffect>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wipe(right)">
                                      <p:cBhvr>
                                        <p:cTn id="77" dur="500"/>
                                        <p:tgtEl>
                                          <p:spTgt spid="51"/>
                                        </p:tgtEl>
                                      </p:cBhvr>
                                    </p:animEffect>
                                  </p:childTnLst>
                                </p:cTn>
                              </p:par>
                            </p:childTnLst>
                          </p:cTn>
                        </p:par>
                        <p:par>
                          <p:cTn id="78" fill="hold">
                            <p:stCondLst>
                              <p:cond delay="8000"/>
                            </p:stCondLst>
                            <p:childTnLst>
                              <p:par>
                                <p:cTn id="79" presetID="22" presetClass="entr" presetSubtype="8" fill="hold" grpId="0" nodeType="after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wipe(left)">
                                      <p:cBhvr>
                                        <p:cTn id="81" dur="500"/>
                                        <p:tgtEl>
                                          <p:spTgt spid="50"/>
                                        </p:tgtEl>
                                      </p:cBhvr>
                                    </p:animEffect>
                                  </p:childTnLst>
                                </p:cTn>
                              </p:par>
                            </p:childTnLst>
                          </p:cTn>
                        </p:par>
                        <p:par>
                          <p:cTn id="82" fill="hold">
                            <p:stCondLst>
                              <p:cond delay="8500"/>
                            </p:stCondLst>
                            <p:childTnLst>
                              <p:par>
                                <p:cTn id="83" presetID="22" presetClass="entr" presetSubtype="2"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right)">
                                      <p:cBhvr>
                                        <p:cTn id="85" dur="500"/>
                                        <p:tgtEl>
                                          <p:spTgt spid="53"/>
                                        </p:tgtEl>
                                      </p:cBhvr>
                                    </p:animEffect>
                                  </p:childTnLst>
                                </p:cTn>
                              </p:par>
                            </p:childTnLst>
                          </p:cTn>
                        </p:par>
                        <p:par>
                          <p:cTn id="86" fill="hold">
                            <p:stCondLst>
                              <p:cond delay="9000"/>
                            </p:stCondLst>
                            <p:childTnLst>
                              <p:par>
                                <p:cTn id="87" presetID="22" presetClass="entr" presetSubtype="1" fill="hold" grpId="0" nodeType="after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up)">
                                      <p:cBhvr>
                                        <p:cTn id="8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1" grpId="0" animBg="1"/>
      <p:bldP spid="8" grpId="0" animBg="1"/>
      <p:bldP spid="9" grpId="0" animBg="1"/>
      <p:bldP spid="7" grpId="0" animBg="1"/>
      <p:bldP spid="6" grpId="0" animBg="1"/>
      <p:bldP spid="5" grpId="0" animBg="1"/>
      <p:bldP spid="32" grpId="0" animBg="1"/>
      <p:bldP spid="46" grpId="0" animBg="1"/>
      <p:bldP spid="47" grpId="0" animBg="1"/>
      <p:bldP spid="49" grpId="0"/>
      <p:bldP spid="50" grpId="0"/>
      <p:bldP spid="51" grpId="0"/>
      <p:bldP spid="53" grpId="0"/>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11666" y="1595102"/>
            <a:ext cx="1078819" cy="10792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17" name="矩形 16"/>
          <p:cNvSpPr/>
          <p:nvPr/>
        </p:nvSpPr>
        <p:spPr>
          <a:xfrm>
            <a:off x="1709540" y="1595102"/>
            <a:ext cx="2863255" cy="1079298"/>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18" name="Rectangle 24"/>
          <p:cNvSpPr>
            <a:spLocks noChangeArrowheads="1"/>
          </p:cNvSpPr>
          <p:nvPr/>
        </p:nvSpPr>
        <p:spPr bwMode="auto">
          <a:xfrm>
            <a:off x="1853579" y="1695025"/>
            <a:ext cx="2575174" cy="76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674" fontAlgn="auto">
              <a:lnSpc>
                <a:spcPct val="120000"/>
              </a:lnSpc>
              <a:spcBef>
                <a:spcPts val="300"/>
              </a:spcBef>
              <a:spcAft>
                <a:spcPts val="0"/>
              </a:spcAft>
              <a:defRPr/>
            </a:pPr>
            <a:endParaRPr lang="en-US" altLang="zh-CN" sz="800" dirty="0">
              <a:solidFill>
                <a:schemeClr val="bg1">
                  <a:lumMod val="50000"/>
                </a:schemeClr>
              </a:solidFill>
              <a:latin typeface="微软雅黑" pitchFamily="34" charset="-122"/>
              <a:ea typeface="微软雅黑" pitchFamily="34" charset="-122"/>
            </a:endParaRPr>
          </a:p>
        </p:txBody>
      </p:sp>
      <p:sp>
        <p:nvSpPr>
          <p:cNvPr id="19" name="矩形 18"/>
          <p:cNvSpPr/>
          <p:nvPr/>
        </p:nvSpPr>
        <p:spPr>
          <a:xfrm>
            <a:off x="611666" y="2822680"/>
            <a:ext cx="1078819" cy="10792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20" name="矩形 19"/>
          <p:cNvSpPr/>
          <p:nvPr/>
        </p:nvSpPr>
        <p:spPr>
          <a:xfrm>
            <a:off x="1709540" y="2822680"/>
            <a:ext cx="2863255" cy="1079298"/>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21" name="Rectangle 24"/>
          <p:cNvSpPr>
            <a:spLocks noChangeArrowheads="1"/>
          </p:cNvSpPr>
          <p:nvPr/>
        </p:nvSpPr>
        <p:spPr bwMode="auto">
          <a:xfrm>
            <a:off x="1853579" y="2922602"/>
            <a:ext cx="2575174" cy="76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674" fontAlgn="auto">
              <a:lnSpc>
                <a:spcPct val="120000"/>
              </a:lnSpc>
              <a:spcBef>
                <a:spcPts val="300"/>
              </a:spcBef>
              <a:spcAft>
                <a:spcPts val="0"/>
              </a:spcAft>
              <a:defRPr/>
            </a:pPr>
            <a:endParaRPr lang="en-US" altLang="zh-CN" sz="800" dirty="0">
              <a:solidFill>
                <a:schemeClr val="bg1">
                  <a:lumMod val="50000"/>
                </a:schemeClr>
              </a:solidFill>
              <a:latin typeface="微软雅黑" pitchFamily="34" charset="-122"/>
              <a:ea typeface="微软雅黑" pitchFamily="34" charset="-122"/>
            </a:endParaRPr>
          </a:p>
        </p:txBody>
      </p:sp>
      <p:sp>
        <p:nvSpPr>
          <p:cNvPr id="22" name="矩形 21"/>
          <p:cNvSpPr/>
          <p:nvPr/>
        </p:nvSpPr>
        <p:spPr>
          <a:xfrm>
            <a:off x="4716835" y="1595102"/>
            <a:ext cx="3815578" cy="2306876"/>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23" name="Freeform 14"/>
          <p:cNvSpPr>
            <a:spLocks noEditPoints="1"/>
          </p:cNvSpPr>
          <p:nvPr/>
        </p:nvSpPr>
        <p:spPr bwMode="auto">
          <a:xfrm>
            <a:off x="1040471" y="2001078"/>
            <a:ext cx="221209" cy="267346"/>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a:p>
        </p:txBody>
      </p:sp>
      <p:sp>
        <p:nvSpPr>
          <p:cNvPr id="24" name="Freeform 19"/>
          <p:cNvSpPr>
            <a:spLocks noEditPoints="1"/>
          </p:cNvSpPr>
          <p:nvPr/>
        </p:nvSpPr>
        <p:spPr bwMode="auto">
          <a:xfrm>
            <a:off x="1017866" y="3227444"/>
            <a:ext cx="267227" cy="269769"/>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6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8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22" presetClass="entr" presetSubtype="8" fill="hold" grpId="0" nodeType="withEffect">
                                  <p:stCondLst>
                                    <p:cond delay="110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12" presetClass="entr" presetSubtype="2" fill="hold" grpId="0" nodeType="withEffect">
                                  <p:stCondLst>
                                    <p:cond delay="11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left)">
                                      <p:cBhvr>
                                        <p:cTn id="21" dur="500"/>
                                        <p:tgtEl>
                                          <p:spTgt spid="18"/>
                                        </p:tgtEl>
                                      </p:cBhvr>
                                    </p:animEffect>
                                  </p:childTnLst>
                                </p:cTn>
                              </p:par>
                              <p:par>
                                <p:cTn id="22" presetID="53" presetClass="entr" presetSubtype="16" fill="hold" grpId="0" nodeType="withEffect">
                                  <p:stCondLst>
                                    <p:cond delay="6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grpId="0" nodeType="withEffect">
                                  <p:stCondLst>
                                    <p:cond delay="80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22" presetClass="entr" presetSubtype="8" fill="hold" grpId="0" nodeType="withEffect">
                                  <p:stCondLst>
                                    <p:cond delay="11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12" presetClass="entr" presetSubtype="2" fill="hold" grpId="0" nodeType="withEffect">
                                  <p:stCondLst>
                                    <p:cond delay="11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p:tgtEl>
                                          <p:spTgt spid="21"/>
                                        </p:tgtEl>
                                        <p:attrNameLst>
                                          <p:attrName>ppt_x</p:attrName>
                                        </p:attrNameLst>
                                      </p:cBhvr>
                                      <p:tavLst>
                                        <p:tav tm="0">
                                          <p:val>
                                            <p:strVal val="#ppt_x+#ppt_w*1.125000"/>
                                          </p:val>
                                        </p:tav>
                                        <p:tav tm="100000">
                                          <p:val>
                                            <p:strVal val="#ppt_x"/>
                                          </p:val>
                                        </p:tav>
                                      </p:tavLst>
                                    </p:anim>
                                    <p:animEffect transition="in" filter="wipe(left)">
                                      <p:cBhvr>
                                        <p:cTn id="38" dur="500"/>
                                        <p:tgtEl>
                                          <p:spTgt spid="21"/>
                                        </p:tgtEl>
                                      </p:cBhvr>
                                    </p:animEffect>
                                  </p:childTnLst>
                                </p:cTn>
                              </p:par>
                              <p:par>
                                <p:cTn id="39" presetID="42" presetClass="entr" presetSubtype="0" fill="hold" grpId="0" nodeType="withEffect">
                                  <p:stCondLst>
                                    <p:cond delay="16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anim calcmode="lin" valueType="num">
                                      <p:cBhvr>
                                        <p:cTn id="42" dur="500" fill="hold"/>
                                        <p:tgtEl>
                                          <p:spTgt spid="22"/>
                                        </p:tgtEl>
                                        <p:attrNameLst>
                                          <p:attrName>ppt_x</p:attrName>
                                        </p:attrNameLst>
                                      </p:cBhvr>
                                      <p:tavLst>
                                        <p:tav tm="0">
                                          <p:val>
                                            <p:strVal val="#ppt_x"/>
                                          </p:val>
                                        </p:tav>
                                        <p:tav tm="100000">
                                          <p:val>
                                            <p:strVal val="#ppt_x"/>
                                          </p:val>
                                        </p:tav>
                                      </p:tavLst>
                                    </p:anim>
                                    <p:anim calcmode="lin" valueType="num">
                                      <p:cBhvr>
                                        <p:cTn id="43"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animBg="1"/>
      <p:bldP spid="20" grpId="0" animBg="1"/>
      <p:bldP spid="21" grpId="0"/>
      <p:bldP spid="22" grpId="0" animBg="1"/>
      <p:bldP spid="23" grpId="0" animBg="1"/>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flipH="1">
            <a:off x="5883147" y="1553803"/>
            <a:ext cx="2612116" cy="678647"/>
          </a:xfrm>
          <a:prstGeom prst="rect">
            <a:avLst/>
          </a:prstGeom>
        </p:spPr>
        <p:txBody>
          <a:bodyPr wrap="square" lIns="68594" tIns="34297" rIns="68594" bIns="34297">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在此录入图表的综合描述说明，在此录入图表的综合描述说明，在此录入图表的综合描述说明。</a:t>
            </a:r>
          </a:p>
        </p:txBody>
      </p:sp>
      <p:sp>
        <p:nvSpPr>
          <p:cNvPr id="23" name="矩形 22"/>
          <p:cNvSpPr/>
          <p:nvPr/>
        </p:nvSpPr>
        <p:spPr>
          <a:xfrm flipH="1">
            <a:off x="5883147" y="3366333"/>
            <a:ext cx="2612116" cy="678647"/>
          </a:xfrm>
          <a:prstGeom prst="rect">
            <a:avLst/>
          </a:prstGeom>
        </p:spPr>
        <p:txBody>
          <a:bodyPr wrap="square" lIns="68594" tIns="34297" rIns="68594" bIns="34297">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在此录入图表的综合描述说明，在此录入图表的综合描述说明，在此录入图表的综合描述说明。</a:t>
            </a:r>
          </a:p>
        </p:txBody>
      </p:sp>
      <p:sp>
        <p:nvSpPr>
          <p:cNvPr id="24" name="矩形 23"/>
          <p:cNvSpPr/>
          <p:nvPr/>
        </p:nvSpPr>
        <p:spPr>
          <a:xfrm flipH="1">
            <a:off x="709337" y="1553803"/>
            <a:ext cx="2612116" cy="678647"/>
          </a:xfrm>
          <a:prstGeom prst="rect">
            <a:avLst/>
          </a:prstGeom>
        </p:spPr>
        <p:txBody>
          <a:bodyPr wrap="square" lIns="68594" tIns="34297" rIns="68594" bIns="34297">
            <a:spAutoFit/>
          </a:bodyPr>
          <a:lstStyle/>
          <a:p>
            <a:pPr algn="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在此录入图表的综合描述说明，在此录入图表的综合描述说明，在此录入图表的综合描述说明。</a:t>
            </a:r>
          </a:p>
        </p:txBody>
      </p:sp>
      <p:sp>
        <p:nvSpPr>
          <p:cNvPr id="25" name="矩形 24"/>
          <p:cNvSpPr/>
          <p:nvPr/>
        </p:nvSpPr>
        <p:spPr>
          <a:xfrm flipH="1">
            <a:off x="714950" y="3366333"/>
            <a:ext cx="2612116" cy="678647"/>
          </a:xfrm>
          <a:prstGeom prst="rect">
            <a:avLst/>
          </a:prstGeom>
        </p:spPr>
        <p:txBody>
          <a:bodyPr wrap="square" lIns="68594" tIns="34297" rIns="68594" bIns="34297">
            <a:spAutoFit/>
          </a:bodyPr>
          <a:lstStyle/>
          <a:p>
            <a:pPr algn="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在此录入图表的综合描述说明，在此录入图表的综合描述说明，在此录入图表的综合描述说明。</a:t>
            </a:r>
          </a:p>
        </p:txBody>
      </p:sp>
      <p:grpSp>
        <p:nvGrpSpPr>
          <p:cNvPr id="2" name="组合 25"/>
          <p:cNvGrpSpPr/>
          <p:nvPr/>
        </p:nvGrpSpPr>
        <p:grpSpPr>
          <a:xfrm>
            <a:off x="2981416" y="1866270"/>
            <a:ext cx="1464405" cy="1394782"/>
            <a:chOff x="3974526" y="2345091"/>
            <a:chExt cx="1952201" cy="1859135"/>
          </a:xfrm>
        </p:grpSpPr>
        <p:sp>
          <p:nvSpPr>
            <p:cNvPr id="27" name="任意多边形 26"/>
            <p:cNvSpPr/>
            <p:nvPr/>
          </p:nvSpPr>
          <p:spPr>
            <a:xfrm>
              <a:off x="4114372" y="2345091"/>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3"/>
            <p:cNvSpPr txBox="1"/>
            <p:nvPr/>
          </p:nvSpPr>
          <p:spPr>
            <a:xfrm>
              <a:off x="3974526" y="3711935"/>
              <a:ext cx="781735"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04</a:t>
              </a:r>
              <a:endParaRPr lang="zh-CN" altLang="en-US" b="1" dirty="0">
                <a:solidFill>
                  <a:schemeClr val="bg1"/>
                </a:solidFill>
                <a:latin typeface="Agency FB" panose="020B0503020202020204" pitchFamily="34" charset="0"/>
              </a:endParaRPr>
            </a:p>
          </p:txBody>
        </p:sp>
        <p:grpSp>
          <p:nvGrpSpPr>
            <p:cNvPr id="3" name="组合 28"/>
            <p:cNvGrpSpPr/>
            <p:nvPr/>
          </p:nvGrpSpPr>
          <p:grpSpPr>
            <a:xfrm>
              <a:off x="5060163" y="2665369"/>
              <a:ext cx="515988" cy="517780"/>
              <a:chOff x="6085222" y="4249476"/>
              <a:chExt cx="649178" cy="651434"/>
            </a:xfrm>
          </p:grpSpPr>
          <p:sp>
            <p:nvSpPr>
              <p:cNvPr id="30" name="Freeform 116"/>
              <p:cNvSpPr>
                <a:spLocks noEditPoints="1"/>
              </p:cNvSpPr>
              <p:nvPr/>
            </p:nvSpPr>
            <p:spPr bwMode="auto">
              <a:xfrm>
                <a:off x="6085222" y="4249476"/>
                <a:ext cx="649178" cy="651434"/>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29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7 w 122"/>
                  <a:gd name="T51" fmla="*/ 21 h 122"/>
                  <a:gd name="T52" fmla="*/ 90 w 122"/>
                  <a:gd name="T53" fmla="*/ 23 h 122"/>
                  <a:gd name="T54" fmla="*/ 91 w 122"/>
                  <a:gd name="T55" fmla="*/ 24 h 122"/>
                  <a:gd name="T56" fmla="*/ 93 w 122"/>
                  <a:gd name="T57" fmla="*/ 25 h 122"/>
                  <a:gd name="T58" fmla="*/ 95 w 122"/>
                  <a:gd name="T59" fmla="*/ 27 h 122"/>
                  <a:gd name="T60" fmla="*/ 96 w 122"/>
                  <a:gd name="T61" fmla="*/ 28 h 122"/>
                  <a:gd name="T62" fmla="*/ 98 w 122"/>
                  <a:gd name="T63" fmla="*/ 30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4"/>
                      <a:pt x="27" y="122"/>
                      <a:pt x="61" y="122"/>
                    </a:cubicBezTo>
                    <a:cubicBezTo>
                      <a:pt x="95" y="122"/>
                      <a:pt x="122" y="94"/>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29" y="97"/>
                    </a:cubicBezTo>
                    <a:cubicBezTo>
                      <a:pt x="29" y="97"/>
                      <a:pt x="29" y="97"/>
                      <a:pt x="29" y="97"/>
                    </a:cubicBezTo>
                    <a:cubicBezTo>
                      <a:pt x="28" y="96"/>
                      <a:pt x="28" y="95"/>
                      <a:pt x="27" y="95"/>
                    </a:cubicBezTo>
                    <a:cubicBezTo>
                      <a:pt x="26" y="94"/>
                      <a:pt x="26" y="94"/>
                      <a:pt x="25" y="93"/>
                    </a:cubicBezTo>
                    <a:cubicBezTo>
                      <a:pt x="25" y="92"/>
                      <a:pt x="25" y="92"/>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1"/>
                      <a:pt x="87" y="21"/>
                      <a:pt x="87" y="21"/>
                    </a:cubicBezTo>
                    <a:cubicBezTo>
                      <a:pt x="88" y="21"/>
                      <a:pt x="89" y="22"/>
                      <a:pt x="90" y="23"/>
                    </a:cubicBezTo>
                    <a:cubicBezTo>
                      <a:pt x="91" y="23"/>
                      <a:pt x="91" y="23"/>
                      <a:pt x="91" y="24"/>
                    </a:cubicBezTo>
                    <a:cubicBezTo>
                      <a:pt x="92" y="24"/>
                      <a:pt x="93" y="25"/>
                      <a:pt x="93" y="25"/>
                    </a:cubicBezTo>
                    <a:cubicBezTo>
                      <a:pt x="94" y="26"/>
                      <a:pt x="94" y="26"/>
                      <a:pt x="95" y="27"/>
                    </a:cubicBezTo>
                    <a:cubicBezTo>
                      <a:pt x="95" y="27"/>
                      <a:pt x="96" y="28"/>
                      <a:pt x="96" y="28"/>
                    </a:cubicBezTo>
                    <a:cubicBezTo>
                      <a:pt x="97" y="29"/>
                      <a:pt x="98" y="30"/>
                      <a:pt x="98" y="30"/>
                    </a:cubicBezTo>
                    <a:cubicBezTo>
                      <a:pt x="99" y="31"/>
                      <a:pt x="99" y="31"/>
                      <a:pt x="99" y="32"/>
                    </a:cubicBezTo>
                    <a:cubicBezTo>
                      <a:pt x="100" y="33"/>
                      <a:pt x="100" y="33"/>
                      <a:pt x="101" y="34"/>
                    </a:cubicBezTo>
                    <a:cubicBezTo>
                      <a:pt x="102"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17"/>
              <p:cNvSpPr>
                <a:spLocks noEditPoints="1"/>
              </p:cNvSpPr>
              <p:nvPr/>
            </p:nvSpPr>
            <p:spPr bwMode="auto">
              <a:xfrm>
                <a:off x="6330918" y="4409518"/>
                <a:ext cx="191598" cy="284016"/>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1"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 name="组合 31"/>
          <p:cNvGrpSpPr/>
          <p:nvPr/>
        </p:nvGrpSpPr>
        <p:grpSpPr>
          <a:xfrm>
            <a:off x="3954368" y="1390083"/>
            <a:ext cx="1454454" cy="1359686"/>
            <a:chOff x="5271570" y="1710372"/>
            <a:chExt cx="1938935" cy="1812355"/>
          </a:xfrm>
        </p:grpSpPr>
        <p:sp>
          <p:nvSpPr>
            <p:cNvPr id="33" name="任意多边形 32"/>
            <p:cNvSpPr/>
            <p:nvPr/>
          </p:nvSpPr>
          <p:spPr>
            <a:xfrm rot="5400000">
              <a:off x="5400540" y="1712762"/>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1"/>
            <p:cNvSpPr txBox="1"/>
            <p:nvPr/>
          </p:nvSpPr>
          <p:spPr>
            <a:xfrm>
              <a:off x="5271570" y="1796400"/>
              <a:ext cx="781735"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01</a:t>
              </a:r>
              <a:endParaRPr lang="zh-CN" altLang="en-US" b="1" dirty="0">
                <a:solidFill>
                  <a:schemeClr val="bg1"/>
                </a:solidFill>
                <a:latin typeface="Agency FB" panose="020B0503020202020204" pitchFamily="34" charset="0"/>
              </a:endParaRPr>
            </a:p>
          </p:txBody>
        </p:sp>
        <p:grpSp>
          <p:nvGrpSpPr>
            <p:cNvPr id="5" name="组合 34"/>
            <p:cNvGrpSpPr/>
            <p:nvPr/>
          </p:nvGrpSpPr>
          <p:grpSpPr>
            <a:xfrm>
              <a:off x="6429175" y="2637381"/>
              <a:ext cx="381828" cy="576638"/>
              <a:chOff x="6570541" y="1509591"/>
              <a:chExt cx="311150" cy="469900"/>
            </a:xfrm>
          </p:grpSpPr>
          <p:sp>
            <p:nvSpPr>
              <p:cNvPr id="36" name="Freeform 1355"/>
              <p:cNvSpPr>
                <a:spLocks noEditPoints="1"/>
              </p:cNvSpPr>
              <p:nvPr/>
            </p:nvSpPr>
            <p:spPr bwMode="auto">
              <a:xfrm>
                <a:off x="6570541" y="1509591"/>
                <a:ext cx="311150" cy="357188"/>
              </a:xfrm>
              <a:custGeom>
                <a:avLst/>
                <a:gdLst>
                  <a:gd name="T0" fmla="*/ 83 w 83"/>
                  <a:gd name="T1" fmla="*/ 42 h 95"/>
                  <a:gd name="T2" fmla="*/ 41 w 83"/>
                  <a:gd name="T3" fmla="*/ 0 h 95"/>
                  <a:gd name="T4" fmla="*/ 0 w 83"/>
                  <a:gd name="T5" fmla="*/ 42 h 95"/>
                  <a:gd name="T6" fmla="*/ 27 w 83"/>
                  <a:gd name="T7" fmla="*/ 81 h 95"/>
                  <a:gd name="T8" fmla="*/ 24 w 83"/>
                  <a:gd name="T9" fmla="*/ 81 h 95"/>
                  <a:gd name="T10" fmla="*/ 24 w 83"/>
                  <a:gd name="T11" fmla="*/ 95 h 95"/>
                  <a:gd name="T12" fmla="*/ 59 w 83"/>
                  <a:gd name="T13" fmla="*/ 95 h 95"/>
                  <a:gd name="T14" fmla="*/ 59 w 83"/>
                  <a:gd name="T15" fmla="*/ 81 h 95"/>
                  <a:gd name="T16" fmla="*/ 56 w 83"/>
                  <a:gd name="T17" fmla="*/ 81 h 95"/>
                  <a:gd name="T18" fmla="*/ 83 w 83"/>
                  <a:gd name="T19" fmla="*/ 42 h 95"/>
                  <a:gd name="T20" fmla="*/ 41 w 83"/>
                  <a:gd name="T21" fmla="*/ 77 h 95"/>
                  <a:gd name="T22" fmla="*/ 7 w 83"/>
                  <a:gd name="T23" fmla="*/ 42 h 95"/>
                  <a:gd name="T24" fmla="*/ 41 w 83"/>
                  <a:gd name="T25" fmla="*/ 7 h 95"/>
                  <a:gd name="T26" fmla="*/ 76 w 83"/>
                  <a:gd name="T27" fmla="*/ 42 h 95"/>
                  <a:gd name="T28" fmla="*/ 41 w 83"/>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95">
                    <a:moveTo>
                      <a:pt x="83" y="42"/>
                    </a:moveTo>
                    <a:cubicBezTo>
                      <a:pt x="83" y="19"/>
                      <a:pt x="65" y="0"/>
                      <a:pt x="41" y="0"/>
                    </a:cubicBezTo>
                    <a:cubicBezTo>
                      <a:pt x="18" y="0"/>
                      <a:pt x="0" y="19"/>
                      <a:pt x="0" y="42"/>
                    </a:cubicBezTo>
                    <a:cubicBezTo>
                      <a:pt x="0" y="60"/>
                      <a:pt x="11" y="75"/>
                      <a:pt x="27" y="81"/>
                    </a:cubicBezTo>
                    <a:cubicBezTo>
                      <a:pt x="24" y="81"/>
                      <a:pt x="24" y="81"/>
                      <a:pt x="24" y="81"/>
                    </a:cubicBezTo>
                    <a:cubicBezTo>
                      <a:pt x="24" y="95"/>
                      <a:pt x="24" y="95"/>
                      <a:pt x="24" y="95"/>
                    </a:cubicBezTo>
                    <a:cubicBezTo>
                      <a:pt x="59" y="95"/>
                      <a:pt x="59" y="95"/>
                      <a:pt x="59" y="95"/>
                    </a:cubicBezTo>
                    <a:cubicBezTo>
                      <a:pt x="59" y="81"/>
                      <a:pt x="59" y="81"/>
                      <a:pt x="59" y="81"/>
                    </a:cubicBezTo>
                    <a:cubicBezTo>
                      <a:pt x="56" y="81"/>
                      <a:pt x="56" y="81"/>
                      <a:pt x="56" y="81"/>
                    </a:cubicBezTo>
                    <a:cubicBezTo>
                      <a:pt x="72" y="75"/>
                      <a:pt x="83" y="60"/>
                      <a:pt x="83" y="42"/>
                    </a:cubicBezTo>
                    <a:close/>
                    <a:moveTo>
                      <a:pt x="41" y="77"/>
                    </a:moveTo>
                    <a:cubicBezTo>
                      <a:pt x="22" y="77"/>
                      <a:pt x="7" y="61"/>
                      <a:pt x="7" y="42"/>
                    </a:cubicBezTo>
                    <a:cubicBezTo>
                      <a:pt x="7" y="23"/>
                      <a:pt x="22" y="7"/>
                      <a:pt x="41" y="7"/>
                    </a:cubicBezTo>
                    <a:cubicBezTo>
                      <a:pt x="61" y="7"/>
                      <a:pt x="76" y="23"/>
                      <a:pt x="76" y="42"/>
                    </a:cubicBezTo>
                    <a:cubicBezTo>
                      <a:pt x="76" y="61"/>
                      <a:pt x="61" y="77"/>
                      <a:pt x="41"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1356"/>
              <p:cNvSpPr>
                <a:spLocks noChangeArrowheads="1"/>
              </p:cNvSpPr>
              <p:nvPr/>
            </p:nvSpPr>
            <p:spPr bwMode="auto">
              <a:xfrm>
                <a:off x="6659441" y="1877891"/>
                <a:ext cx="131763" cy="5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357"/>
              <p:cNvSpPr>
                <a:spLocks/>
              </p:cNvSpPr>
              <p:nvPr/>
            </p:nvSpPr>
            <p:spPr bwMode="auto">
              <a:xfrm>
                <a:off x="6659441" y="1941391"/>
                <a:ext cx="131763" cy="38100"/>
              </a:xfrm>
              <a:custGeom>
                <a:avLst/>
                <a:gdLst>
                  <a:gd name="T0" fmla="*/ 0 w 83"/>
                  <a:gd name="T1" fmla="*/ 14 h 24"/>
                  <a:gd name="T2" fmla="*/ 29 w 83"/>
                  <a:gd name="T3" fmla="*/ 14 h 24"/>
                  <a:gd name="T4" fmla="*/ 29 w 83"/>
                  <a:gd name="T5" fmla="*/ 24 h 24"/>
                  <a:gd name="T6" fmla="*/ 55 w 83"/>
                  <a:gd name="T7" fmla="*/ 24 h 24"/>
                  <a:gd name="T8" fmla="*/ 55 w 83"/>
                  <a:gd name="T9" fmla="*/ 14 h 24"/>
                  <a:gd name="T10" fmla="*/ 83 w 83"/>
                  <a:gd name="T11" fmla="*/ 14 h 24"/>
                  <a:gd name="T12" fmla="*/ 83 w 83"/>
                  <a:gd name="T13" fmla="*/ 0 h 24"/>
                  <a:gd name="T14" fmla="*/ 0 w 83"/>
                  <a:gd name="T15" fmla="*/ 0 h 24"/>
                  <a:gd name="T16" fmla="*/ 0 w 83"/>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24">
                    <a:moveTo>
                      <a:pt x="0" y="14"/>
                    </a:moveTo>
                    <a:lnTo>
                      <a:pt x="29" y="14"/>
                    </a:lnTo>
                    <a:lnTo>
                      <a:pt x="29" y="24"/>
                    </a:lnTo>
                    <a:lnTo>
                      <a:pt x="55" y="24"/>
                    </a:lnTo>
                    <a:lnTo>
                      <a:pt x="55" y="14"/>
                    </a:lnTo>
                    <a:lnTo>
                      <a:pt x="83" y="14"/>
                    </a:lnTo>
                    <a:lnTo>
                      <a:pt x="83" y="0"/>
                    </a:lnTo>
                    <a:lnTo>
                      <a:pt x="0"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358"/>
              <p:cNvSpPr>
                <a:spLocks noEditPoints="1"/>
              </p:cNvSpPr>
              <p:nvPr/>
            </p:nvSpPr>
            <p:spPr bwMode="auto">
              <a:xfrm>
                <a:off x="6678491" y="1611191"/>
                <a:ext cx="93663" cy="187325"/>
              </a:xfrm>
              <a:custGeom>
                <a:avLst/>
                <a:gdLst>
                  <a:gd name="T0" fmla="*/ 57 w 59"/>
                  <a:gd name="T1" fmla="*/ 5 h 118"/>
                  <a:gd name="T2" fmla="*/ 52 w 59"/>
                  <a:gd name="T3" fmla="*/ 0 h 118"/>
                  <a:gd name="T4" fmla="*/ 29 w 59"/>
                  <a:gd name="T5" fmla="*/ 10 h 118"/>
                  <a:gd name="T6" fmla="*/ 7 w 59"/>
                  <a:gd name="T7" fmla="*/ 0 h 118"/>
                  <a:gd name="T8" fmla="*/ 0 w 59"/>
                  <a:gd name="T9" fmla="*/ 5 h 118"/>
                  <a:gd name="T10" fmla="*/ 0 w 59"/>
                  <a:gd name="T11" fmla="*/ 5 h 118"/>
                  <a:gd name="T12" fmla="*/ 0 w 59"/>
                  <a:gd name="T13" fmla="*/ 5 h 118"/>
                  <a:gd name="T14" fmla="*/ 26 w 59"/>
                  <a:gd name="T15" fmla="*/ 118 h 118"/>
                  <a:gd name="T16" fmla="*/ 33 w 59"/>
                  <a:gd name="T17" fmla="*/ 118 h 118"/>
                  <a:gd name="T18" fmla="*/ 59 w 59"/>
                  <a:gd name="T19" fmla="*/ 5 h 118"/>
                  <a:gd name="T20" fmla="*/ 59 w 59"/>
                  <a:gd name="T21" fmla="*/ 5 h 118"/>
                  <a:gd name="T22" fmla="*/ 59 w 59"/>
                  <a:gd name="T23" fmla="*/ 5 h 118"/>
                  <a:gd name="T24" fmla="*/ 59 w 59"/>
                  <a:gd name="T25" fmla="*/ 5 h 118"/>
                  <a:gd name="T26" fmla="*/ 57 w 59"/>
                  <a:gd name="T27" fmla="*/ 5 h 118"/>
                  <a:gd name="T28" fmla="*/ 29 w 59"/>
                  <a:gd name="T29" fmla="*/ 102 h 118"/>
                  <a:gd name="T30" fmla="*/ 7 w 59"/>
                  <a:gd name="T31" fmla="*/ 7 h 118"/>
                  <a:gd name="T32" fmla="*/ 29 w 59"/>
                  <a:gd name="T33" fmla="*/ 14 h 118"/>
                  <a:gd name="T34" fmla="*/ 52 w 59"/>
                  <a:gd name="T35" fmla="*/ 7 h 118"/>
                  <a:gd name="T36" fmla="*/ 29 w 59"/>
                  <a:gd name="T37" fmla="*/ 10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118">
                    <a:moveTo>
                      <a:pt x="57" y="5"/>
                    </a:moveTo>
                    <a:lnTo>
                      <a:pt x="52" y="0"/>
                    </a:lnTo>
                    <a:lnTo>
                      <a:pt x="29" y="10"/>
                    </a:lnTo>
                    <a:lnTo>
                      <a:pt x="7" y="0"/>
                    </a:lnTo>
                    <a:lnTo>
                      <a:pt x="0" y="5"/>
                    </a:lnTo>
                    <a:lnTo>
                      <a:pt x="0" y="5"/>
                    </a:lnTo>
                    <a:lnTo>
                      <a:pt x="0" y="5"/>
                    </a:lnTo>
                    <a:lnTo>
                      <a:pt x="26" y="118"/>
                    </a:lnTo>
                    <a:lnTo>
                      <a:pt x="33" y="118"/>
                    </a:lnTo>
                    <a:lnTo>
                      <a:pt x="59" y="5"/>
                    </a:lnTo>
                    <a:lnTo>
                      <a:pt x="59" y="5"/>
                    </a:lnTo>
                    <a:lnTo>
                      <a:pt x="59" y="5"/>
                    </a:lnTo>
                    <a:lnTo>
                      <a:pt x="59" y="5"/>
                    </a:lnTo>
                    <a:lnTo>
                      <a:pt x="57" y="5"/>
                    </a:lnTo>
                    <a:close/>
                    <a:moveTo>
                      <a:pt x="29" y="102"/>
                    </a:moveTo>
                    <a:lnTo>
                      <a:pt x="7" y="7"/>
                    </a:lnTo>
                    <a:lnTo>
                      <a:pt x="29" y="14"/>
                    </a:lnTo>
                    <a:lnTo>
                      <a:pt x="52" y="7"/>
                    </a:lnTo>
                    <a:lnTo>
                      <a:pt x="29"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6" name="组合 39"/>
          <p:cNvGrpSpPr/>
          <p:nvPr/>
        </p:nvGrpSpPr>
        <p:grpSpPr>
          <a:xfrm>
            <a:off x="3567815" y="2810624"/>
            <a:ext cx="1443775" cy="1399789"/>
            <a:chOff x="4756261" y="3603839"/>
            <a:chExt cx="1924698" cy="1865809"/>
          </a:xfrm>
        </p:grpSpPr>
        <p:sp>
          <p:nvSpPr>
            <p:cNvPr id="41" name="任意多边形 40"/>
            <p:cNvSpPr/>
            <p:nvPr/>
          </p:nvSpPr>
          <p:spPr>
            <a:xfrm flipH="1">
              <a:off x="4756261" y="3603839"/>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22"/>
            <p:cNvSpPr txBox="1"/>
            <p:nvPr/>
          </p:nvSpPr>
          <p:spPr>
            <a:xfrm>
              <a:off x="5899225" y="4977357"/>
              <a:ext cx="781734"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03</a:t>
              </a:r>
              <a:endParaRPr lang="zh-CN" altLang="en-US" b="1" dirty="0">
                <a:solidFill>
                  <a:schemeClr val="bg1"/>
                </a:solidFill>
                <a:latin typeface="Agency FB" panose="020B0503020202020204" pitchFamily="34" charset="0"/>
              </a:endParaRPr>
            </a:p>
          </p:txBody>
        </p:sp>
        <p:grpSp>
          <p:nvGrpSpPr>
            <p:cNvPr id="7" name="组合 42"/>
            <p:cNvGrpSpPr/>
            <p:nvPr/>
          </p:nvGrpSpPr>
          <p:grpSpPr>
            <a:xfrm>
              <a:off x="5053221" y="3941026"/>
              <a:ext cx="574676" cy="465140"/>
              <a:chOff x="2177375" y="247894"/>
              <a:chExt cx="574676" cy="465140"/>
            </a:xfrm>
          </p:grpSpPr>
          <p:sp>
            <p:nvSpPr>
              <p:cNvPr id="44" name="Freeform 5"/>
              <p:cNvSpPr>
                <a:spLocks noEditPoints="1"/>
              </p:cNvSpPr>
              <p:nvPr/>
            </p:nvSpPr>
            <p:spPr bwMode="auto">
              <a:xfrm>
                <a:off x="2177375" y="247894"/>
                <a:ext cx="574676" cy="465140"/>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
              <p:cNvSpPr>
                <a:spLocks/>
              </p:cNvSpPr>
              <p:nvPr/>
            </p:nvSpPr>
            <p:spPr bwMode="auto">
              <a:xfrm>
                <a:off x="2628226" y="303457"/>
                <a:ext cx="55563" cy="115888"/>
              </a:xfrm>
              <a:custGeom>
                <a:avLst/>
                <a:gdLst>
                  <a:gd name="T0" fmla="*/ 35 w 35"/>
                  <a:gd name="T1" fmla="*/ 73 h 73"/>
                  <a:gd name="T2" fmla="*/ 35 w 35"/>
                  <a:gd name="T3" fmla="*/ 0 h 73"/>
                  <a:gd name="T4" fmla="*/ 0 w 35"/>
                  <a:gd name="T5" fmla="*/ 0 h 73"/>
                  <a:gd name="T6" fmla="*/ 0 w 35"/>
                  <a:gd name="T7" fmla="*/ 42 h 73"/>
                  <a:gd name="T8" fmla="*/ 35 w 35"/>
                  <a:gd name="T9" fmla="*/ 73 h 73"/>
                </a:gdLst>
                <a:ahLst/>
                <a:cxnLst>
                  <a:cxn ang="0">
                    <a:pos x="T0" y="T1"/>
                  </a:cxn>
                  <a:cxn ang="0">
                    <a:pos x="T2" y="T3"/>
                  </a:cxn>
                  <a:cxn ang="0">
                    <a:pos x="T4" y="T5"/>
                  </a:cxn>
                  <a:cxn ang="0">
                    <a:pos x="T6" y="T7"/>
                  </a:cxn>
                  <a:cxn ang="0">
                    <a:pos x="T8" y="T9"/>
                  </a:cxn>
                </a:cxnLst>
                <a:rect l="0" t="0" r="r" b="b"/>
                <a:pathLst>
                  <a:path w="35" h="73">
                    <a:moveTo>
                      <a:pt x="35" y="73"/>
                    </a:moveTo>
                    <a:lnTo>
                      <a:pt x="35" y="0"/>
                    </a:lnTo>
                    <a:lnTo>
                      <a:pt x="0" y="0"/>
                    </a:lnTo>
                    <a:lnTo>
                      <a:pt x="0" y="42"/>
                    </a:lnTo>
                    <a:lnTo>
                      <a:pt x="35" y="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7"/>
              <p:cNvSpPr>
                <a:spLocks noChangeArrowheads="1"/>
              </p:cNvSpPr>
              <p:nvPr/>
            </p:nvSpPr>
            <p:spPr bwMode="auto">
              <a:xfrm>
                <a:off x="2432963" y="438395"/>
                <a:ext cx="60325"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 name="组合 46"/>
          <p:cNvGrpSpPr/>
          <p:nvPr/>
        </p:nvGrpSpPr>
        <p:grpSpPr>
          <a:xfrm>
            <a:off x="4527233" y="2350420"/>
            <a:ext cx="1439463" cy="1359686"/>
            <a:chOff x="6035259" y="2990425"/>
            <a:chExt cx="1918951" cy="1812355"/>
          </a:xfrm>
        </p:grpSpPr>
        <p:sp>
          <p:nvSpPr>
            <p:cNvPr id="48" name="任意多边形 47"/>
            <p:cNvSpPr/>
            <p:nvPr/>
          </p:nvSpPr>
          <p:spPr>
            <a:xfrm rot="16200000" flipH="1">
              <a:off x="6032869" y="2992815"/>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18"/>
            <p:cNvSpPr txBox="1"/>
            <p:nvPr/>
          </p:nvSpPr>
          <p:spPr>
            <a:xfrm>
              <a:off x="7172475" y="3064212"/>
              <a:ext cx="781735"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02</a:t>
              </a:r>
              <a:endParaRPr lang="zh-CN" altLang="en-US" b="1" dirty="0">
                <a:solidFill>
                  <a:schemeClr val="bg1"/>
                </a:solidFill>
                <a:latin typeface="Agency FB" panose="020B0503020202020204" pitchFamily="34" charset="0"/>
              </a:endParaRPr>
            </a:p>
          </p:txBody>
        </p:sp>
        <p:grpSp>
          <p:nvGrpSpPr>
            <p:cNvPr id="9" name="组合 49"/>
            <p:cNvGrpSpPr/>
            <p:nvPr/>
          </p:nvGrpSpPr>
          <p:grpSpPr>
            <a:xfrm>
              <a:off x="6434265" y="3961773"/>
              <a:ext cx="353333" cy="460157"/>
              <a:chOff x="2966364" y="3551501"/>
              <a:chExt cx="409575" cy="533403"/>
            </a:xfrm>
          </p:grpSpPr>
          <p:sp>
            <p:nvSpPr>
              <p:cNvPr id="51" name="Freeform 128"/>
              <p:cNvSpPr>
                <a:spLocks noEditPoints="1"/>
              </p:cNvSpPr>
              <p:nvPr/>
            </p:nvSpPr>
            <p:spPr bwMode="auto">
              <a:xfrm>
                <a:off x="2966364" y="3551501"/>
                <a:ext cx="409575" cy="533403"/>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29"/>
              <p:cNvSpPr>
                <a:spLocks/>
              </p:cNvSpPr>
              <p:nvPr/>
            </p:nvSpPr>
            <p:spPr bwMode="auto">
              <a:xfrm>
                <a:off x="3145751" y="3915041"/>
                <a:ext cx="49213" cy="120651"/>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8659304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mph" presetSubtype="0" fill="hold" nodeType="clickEffect">
                                  <p:stCondLst>
                                    <p:cond delay="0"/>
                                  </p:stCondLst>
                                  <p:childTnLst>
                                    <p:animEffect transition="out" filter="fade">
                                      <p:cBhvr>
                                        <p:cTn id="24" dur="500" tmFilter="0, 0; .2, .5; .8, .5; 1, 0"/>
                                        <p:tgtEl>
                                          <p:spTgt spid="4"/>
                                        </p:tgtEl>
                                      </p:cBhvr>
                                    </p:animEffect>
                                    <p:animScale>
                                      <p:cBhvr>
                                        <p:cTn id="25" dur="250" autoRev="1" fill="hold"/>
                                        <p:tgtEl>
                                          <p:spTgt spid="4"/>
                                        </p:tgtEl>
                                      </p:cBhvr>
                                      <p:by x="105000" y="105000"/>
                                    </p:animScale>
                                  </p:childTnLst>
                                </p:cTn>
                              </p:par>
                            </p:childTnLst>
                          </p:cTn>
                        </p:par>
                        <p:par>
                          <p:cTn id="26" fill="hold">
                            <p:stCondLst>
                              <p:cond delay="500"/>
                            </p:stCondLst>
                            <p:childTnLst>
                              <p:par>
                                <p:cTn id="27" presetID="17" presetClass="entr" presetSubtype="10" fill="hold" grpId="0" nodeType="afterEffect">
                                  <p:stCondLst>
                                    <p:cond delay="0"/>
                                  </p:stCondLst>
                                  <p:iterate type="lt">
                                    <p:tmPct val="3000"/>
                                  </p:iterate>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mph" presetSubtype="0" fill="hold" nodeType="clickEffect">
                                  <p:stCondLst>
                                    <p:cond delay="0"/>
                                  </p:stCondLst>
                                  <p:childTnLst>
                                    <p:animEffect transition="out" filter="fade">
                                      <p:cBhvr>
                                        <p:cTn id="34" dur="500" tmFilter="0, 0; .2, .5; .8, .5; 1, 0"/>
                                        <p:tgtEl>
                                          <p:spTgt spid="8"/>
                                        </p:tgtEl>
                                      </p:cBhvr>
                                    </p:animEffect>
                                    <p:animScale>
                                      <p:cBhvr>
                                        <p:cTn id="35" dur="250" autoRev="1" fill="hold"/>
                                        <p:tgtEl>
                                          <p:spTgt spid="8"/>
                                        </p:tgtEl>
                                      </p:cBhvr>
                                      <p:by x="105000" y="105000"/>
                                    </p:animScale>
                                  </p:childTnLst>
                                </p:cTn>
                              </p:par>
                            </p:childTnLst>
                          </p:cTn>
                        </p:par>
                        <p:par>
                          <p:cTn id="36" fill="hold">
                            <p:stCondLst>
                              <p:cond delay="500"/>
                            </p:stCondLst>
                            <p:childTnLst>
                              <p:par>
                                <p:cTn id="37" presetID="17" presetClass="entr" presetSubtype="10" fill="hold" grpId="0" nodeType="afterEffect">
                                  <p:stCondLst>
                                    <p:cond delay="0"/>
                                  </p:stCondLst>
                                  <p:iterate type="lt">
                                    <p:tmPct val="3000"/>
                                  </p:iterate>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6" presetClass="emph" presetSubtype="0" fill="hold" nodeType="clickEffect">
                                  <p:stCondLst>
                                    <p:cond delay="0"/>
                                  </p:stCondLst>
                                  <p:childTnLst>
                                    <p:animEffect transition="out" filter="fade">
                                      <p:cBhvr>
                                        <p:cTn id="44" dur="500" tmFilter="0, 0; .2, .5; .8, .5; 1, 0"/>
                                        <p:tgtEl>
                                          <p:spTgt spid="6"/>
                                        </p:tgtEl>
                                      </p:cBhvr>
                                    </p:animEffect>
                                    <p:animScale>
                                      <p:cBhvr>
                                        <p:cTn id="45" dur="250" autoRev="1" fill="hold"/>
                                        <p:tgtEl>
                                          <p:spTgt spid="6"/>
                                        </p:tgtEl>
                                      </p:cBhvr>
                                      <p:by x="105000" y="105000"/>
                                    </p:animScale>
                                  </p:childTnLst>
                                </p:cTn>
                              </p:par>
                            </p:childTnLst>
                          </p:cTn>
                        </p:par>
                        <p:par>
                          <p:cTn id="46" fill="hold">
                            <p:stCondLst>
                              <p:cond delay="500"/>
                            </p:stCondLst>
                            <p:childTnLst>
                              <p:par>
                                <p:cTn id="47" presetID="17" presetClass="entr" presetSubtype="10" fill="hold" grpId="0" nodeType="afterEffect">
                                  <p:stCondLst>
                                    <p:cond delay="0"/>
                                  </p:stCondLst>
                                  <p:iterate type="lt">
                                    <p:tmPct val="3000"/>
                                  </p:iterate>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mph" presetSubtype="0" fill="hold" nodeType="clickEffect">
                                  <p:stCondLst>
                                    <p:cond delay="0"/>
                                  </p:stCondLst>
                                  <p:childTnLst>
                                    <p:animEffect transition="out" filter="fade">
                                      <p:cBhvr>
                                        <p:cTn id="54" dur="500" tmFilter="0, 0; .2, .5; .8, .5; 1, 0"/>
                                        <p:tgtEl>
                                          <p:spTgt spid="2"/>
                                        </p:tgtEl>
                                      </p:cBhvr>
                                    </p:animEffect>
                                    <p:animScale>
                                      <p:cBhvr>
                                        <p:cTn id="55" dur="250" autoRev="1" fill="hold"/>
                                        <p:tgtEl>
                                          <p:spTgt spid="2"/>
                                        </p:tgtEl>
                                      </p:cBhvr>
                                      <p:by x="105000" y="105000"/>
                                    </p:animScale>
                                  </p:childTnLst>
                                </p:cTn>
                              </p:par>
                            </p:childTnLst>
                          </p:cTn>
                        </p:par>
                        <p:par>
                          <p:cTn id="56" fill="hold">
                            <p:stCondLst>
                              <p:cond delay="500"/>
                            </p:stCondLst>
                            <p:childTnLst>
                              <p:par>
                                <p:cTn id="57" presetID="17" presetClass="entr" presetSubtype="10" fill="hold" grpId="0" nodeType="afterEffect">
                                  <p:stCondLst>
                                    <p:cond delay="0"/>
                                  </p:stCondLst>
                                  <p:iterate type="lt">
                                    <p:tmPct val="3000"/>
                                  </p:iterate>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lor 1"/>
          <p:cNvSpPr>
            <a:spLocks/>
          </p:cNvSpPr>
          <p:nvPr/>
        </p:nvSpPr>
        <p:spPr bwMode="auto">
          <a:xfrm>
            <a:off x="7146169" y="1248523"/>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chemeClr val="accent6"/>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17" name="Color 3"/>
          <p:cNvSpPr>
            <a:spLocks/>
          </p:cNvSpPr>
          <p:nvPr/>
        </p:nvSpPr>
        <p:spPr bwMode="auto">
          <a:xfrm>
            <a:off x="4326204" y="1248523"/>
            <a:ext cx="2523053" cy="1500177"/>
          </a:xfrm>
          <a:custGeom>
            <a:avLst/>
            <a:gdLst>
              <a:gd name="T0" fmla="*/ 766 w 766"/>
              <a:gd name="T1" fmla="*/ 0 h 453"/>
              <a:gd name="T2" fmla="*/ 669 w 766"/>
              <a:gd name="T3" fmla="*/ 85 h 453"/>
              <a:gd name="T4" fmla="*/ 470 w 766"/>
              <a:gd name="T5" fmla="*/ 390 h 453"/>
              <a:gd name="T6" fmla="*/ 337 w 766"/>
              <a:gd name="T7" fmla="*/ 453 h 453"/>
              <a:gd name="T8" fmla="*/ 0 w 766"/>
              <a:gd name="T9" fmla="*/ 453 h 453"/>
              <a:gd name="T10" fmla="*/ 133 w 766"/>
              <a:gd name="T11" fmla="*/ 390 h 453"/>
              <a:gd name="T12" fmla="*/ 332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69" y="85"/>
                </a:cubicBezTo>
                <a:cubicBezTo>
                  <a:pt x="622" y="161"/>
                  <a:pt x="494" y="357"/>
                  <a:pt x="470" y="390"/>
                </a:cubicBezTo>
                <a:cubicBezTo>
                  <a:pt x="441" y="428"/>
                  <a:pt x="406" y="453"/>
                  <a:pt x="337" y="453"/>
                </a:cubicBezTo>
                <a:cubicBezTo>
                  <a:pt x="0" y="453"/>
                  <a:pt x="0" y="453"/>
                  <a:pt x="0" y="453"/>
                </a:cubicBezTo>
                <a:cubicBezTo>
                  <a:pt x="69" y="453"/>
                  <a:pt x="104" y="428"/>
                  <a:pt x="133" y="390"/>
                </a:cubicBezTo>
                <a:cubicBezTo>
                  <a:pt x="157" y="357"/>
                  <a:pt x="285" y="161"/>
                  <a:pt x="332" y="85"/>
                </a:cubicBezTo>
                <a:cubicBezTo>
                  <a:pt x="383" y="3"/>
                  <a:pt x="429" y="0"/>
                  <a:pt x="429" y="0"/>
                </a:cubicBezTo>
                <a:lnTo>
                  <a:pt x="766" y="0"/>
                </a:lnTo>
                <a:close/>
              </a:path>
            </a:pathLst>
          </a:custGeom>
          <a:solidFill>
            <a:schemeClr val="accent4"/>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18" name="Color 2"/>
          <p:cNvSpPr>
            <a:spLocks/>
          </p:cNvSpPr>
          <p:nvPr/>
        </p:nvSpPr>
        <p:spPr bwMode="auto">
          <a:xfrm>
            <a:off x="5735490" y="1248523"/>
            <a:ext cx="2521660"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5"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chemeClr val="accent5"/>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19" name="Color 5"/>
          <p:cNvSpPr>
            <a:spLocks/>
          </p:cNvSpPr>
          <p:nvPr/>
        </p:nvSpPr>
        <p:spPr bwMode="auto">
          <a:xfrm>
            <a:off x="1500662" y="1248523"/>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chemeClr val="accent2"/>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20" name="Color 4"/>
          <p:cNvSpPr>
            <a:spLocks/>
          </p:cNvSpPr>
          <p:nvPr/>
        </p:nvSpPr>
        <p:spPr bwMode="auto">
          <a:xfrm>
            <a:off x="2911343" y="1248523"/>
            <a:ext cx="2524448" cy="1500177"/>
          </a:xfrm>
          <a:custGeom>
            <a:avLst/>
            <a:gdLst>
              <a:gd name="T0" fmla="*/ 0 w 766"/>
              <a:gd name="T1" fmla="*/ 0 h 453"/>
              <a:gd name="T2" fmla="*/ 96 w 766"/>
              <a:gd name="T3" fmla="*/ 85 h 453"/>
              <a:gd name="T4" fmla="*/ 296 w 766"/>
              <a:gd name="T5" fmla="*/ 390 h 453"/>
              <a:gd name="T6" fmla="*/ 429 w 766"/>
              <a:gd name="T7" fmla="*/ 453 h 453"/>
              <a:gd name="T8" fmla="*/ 766 w 766"/>
              <a:gd name="T9" fmla="*/ 453 h 453"/>
              <a:gd name="T10" fmla="*/ 633 w 766"/>
              <a:gd name="T11" fmla="*/ 390 h 453"/>
              <a:gd name="T12" fmla="*/ 433 w 766"/>
              <a:gd name="T13" fmla="*/ 85 h 453"/>
              <a:gd name="T14" fmla="*/ 337 w 766"/>
              <a:gd name="T15" fmla="*/ 0 h 453"/>
              <a:gd name="T16" fmla="*/ 0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0" y="0"/>
                </a:moveTo>
                <a:cubicBezTo>
                  <a:pt x="0" y="0"/>
                  <a:pt x="46" y="3"/>
                  <a:pt x="96" y="85"/>
                </a:cubicBezTo>
                <a:cubicBezTo>
                  <a:pt x="143" y="161"/>
                  <a:pt x="271" y="357"/>
                  <a:pt x="296" y="390"/>
                </a:cubicBezTo>
                <a:cubicBezTo>
                  <a:pt x="324" y="428"/>
                  <a:pt x="360" y="453"/>
                  <a:pt x="429" y="453"/>
                </a:cubicBezTo>
                <a:cubicBezTo>
                  <a:pt x="766" y="453"/>
                  <a:pt x="766" y="453"/>
                  <a:pt x="766" y="453"/>
                </a:cubicBezTo>
                <a:cubicBezTo>
                  <a:pt x="697" y="453"/>
                  <a:pt x="661" y="428"/>
                  <a:pt x="633" y="390"/>
                </a:cubicBezTo>
                <a:cubicBezTo>
                  <a:pt x="608" y="357"/>
                  <a:pt x="480" y="161"/>
                  <a:pt x="433" y="85"/>
                </a:cubicBezTo>
                <a:cubicBezTo>
                  <a:pt x="383" y="3"/>
                  <a:pt x="337" y="0"/>
                  <a:pt x="337" y="0"/>
                </a:cubicBezTo>
                <a:lnTo>
                  <a:pt x="0" y="0"/>
                </a:lnTo>
                <a:close/>
              </a:path>
            </a:pathLst>
          </a:custGeom>
          <a:solidFill>
            <a:schemeClr val="accent3"/>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21" name="Side Color"/>
          <p:cNvSpPr>
            <a:spLocks/>
          </p:cNvSpPr>
          <p:nvPr/>
        </p:nvSpPr>
        <p:spPr bwMode="auto">
          <a:xfrm>
            <a:off x="-1319311" y="1248512"/>
            <a:ext cx="2524447" cy="890905"/>
          </a:xfrm>
          <a:custGeom>
            <a:avLst/>
            <a:gdLst>
              <a:gd name="T0" fmla="*/ 766 w 766"/>
              <a:gd name="T1" fmla="*/ 0 h 269"/>
              <a:gd name="T2" fmla="*/ 670 w 766"/>
              <a:gd name="T3" fmla="*/ 50 h 269"/>
              <a:gd name="T4" fmla="*/ 470 w 766"/>
              <a:gd name="T5" fmla="*/ 232 h 269"/>
              <a:gd name="T6" fmla="*/ 337 w 766"/>
              <a:gd name="T7" fmla="*/ 269 h 269"/>
              <a:gd name="T8" fmla="*/ 0 w 766"/>
              <a:gd name="T9" fmla="*/ 269 h 269"/>
              <a:gd name="T10" fmla="*/ 133 w 766"/>
              <a:gd name="T11" fmla="*/ 232 h 269"/>
              <a:gd name="T12" fmla="*/ 332 w 766"/>
              <a:gd name="T13" fmla="*/ 50 h 269"/>
              <a:gd name="T14" fmla="*/ 429 w 766"/>
              <a:gd name="T15" fmla="*/ 0 h 269"/>
              <a:gd name="T16" fmla="*/ 766 w 766"/>
              <a:gd name="T17"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269">
                <a:moveTo>
                  <a:pt x="766" y="0"/>
                </a:moveTo>
                <a:cubicBezTo>
                  <a:pt x="766" y="0"/>
                  <a:pt x="720" y="1"/>
                  <a:pt x="670" y="50"/>
                </a:cubicBezTo>
                <a:cubicBezTo>
                  <a:pt x="623" y="96"/>
                  <a:pt x="495" y="212"/>
                  <a:pt x="470" y="232"/>
                </a:cubicBezTo>
                <a:cubicBezTo>
                  <a:pt x="442" y="255"/>
                  <a:pt x="406" y="269"/>
                  <a:pt x="337" y="269"/>
                </a:cubicBezTo>
                <a:cubicBezTo>
                  <a:pt x="0" y="269"/>
                  <a:pt x="0" y="269"/>
                  <a:pt x="0" y="269"/>
                </a:cubicBezTo>
                <a:cubicBezTo>
                  <a:pt x="69" y="269"/>
                  <a:pt x="104" y="255"/>
                  <a:pt x="133" y="232"/>
                </a:cubicBezTo>
                <a:cubicBezTo>
                  <a:pt x="158" y="212"/>
                  <a:pt x="285" y="96"/>
                  <a:pt x="332" y="50"/>
                </a:cubicBezTo>
                <a:cubicBezTo>
                  <a:pt x="383" y="1"/>
                  <a:pt x="429" y="0"/>
                  <a:pt x="429" y="0"/>
                </a:cubicBezTo>
                <a:lnTo>
                  <a:pt x="766" y="0"/>
                </a:lnTo>
                <a:close/>
              </a:path>
            </a:pathLst>
          </a:custGeom>
          <a:solidFill>
            <a:schemeClr val="accent1">
              <a:lumMod val="75000"/>
            </a:schemeClr>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22" name="Color 6"/>
          <p:cNvSpPr>
            <a:spLocks/>
          </p:cNvSpPr>
          <p:nvPr/>
        </p:nvSpPr>
        <p:spPr bwMode="auto">
          <a:xfrm>
            <a:off x="91372" y="1248521"/>
            <a:ext cx="2520266"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6"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chemeClr val="accent1"/>
          </a:solidFill>
          <a:ln>
            <a:noFill/>
          </a:ln>
        </p:spPr>
        <p:txBody>
          <a:bodyPr vert="horz" wrap="square" lIns="0" tIns="0" rIns="0" bIns="0" numCol="1" anchor="t" anchorCtr="0" compatLnSpc="1">
            <a:prstTxWarp prst="textNoShape">
              <a:avLst/>
            </a:prstTxWarp>
          </a:bodyPr>
          <a:lstStyle/>
          <a:p>
            <a:pP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24" name="TextBox 23"/>
          <p:cNvSpPr txBox="1"/>
          <p:nvPr/>
        </p:nvSpPr>
        <p:spPr>
          <a:xfrm>
            <a:off x="293373" y="1000573"/>
            <a:ext cx="987450" cy="20313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27" name="TextBox 26"/>
          <p:cNvSpPr txBox="1"/>
          <p:nvPr/>
        </p:nvSpPr>
        <p:spPr>
          <a:xfrm>
            <a:off x="1699237" y="2799696"/>
            <a:ext cx="987450" cy="20313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0" name="TextBox 29"/>
          <p:cNvSpPr txBox="1"/>
          <p:nvPr/>
        </p:nvSpPr>
        <p:spPr>
          <a:xfrm>
            <a:off x="3088661" y="1000573"/>
            <a:ext cx="987450" cy="20313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3" name="TextBox 32"/>
          <p:cNvSpPr txBox="1"/>
          <p:nvPr/>
        </p:nvSpPr>
        <p:spPr>
          <a:xfrm>
            <a:off x="4532469" y="2799695"/>
            <a:ext cx="987450" cy="20313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6" name="TextBox 35"/>
          <p:cNvSpPr txBox="1"/>
          <p:nvPr/>
        </p:nvSpPr>
        <p:spPr>
          <a:xfrm>
            <a:off x="5881864" y="1000573"/>
            <a:ext cx="987450" cy="20313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9" name="TextBox 38"/>
          <p:cNvSpPr txBox="1"/>
          <p:nvPr/>
        </p:nvSpPr>
        <p:spPr>
          <a:xfrm>
            <a:off x="7186937" y="2799695"/>
            <a:ext cx="987450" cy="203133"/>
          </a:xfrm>
          <a:prstGeom prst="rect">
            <a:avLst/>
          </a:prstGeom>
          <a:noFill/>
        </p:spPr>
        <p:txBody>
          <a:bodyPr wrap="none" lIns="0" tIns="0" rIns="0" bIns="0" rtlCol="0">
            <a:spAutoFit/>
          </a:bodyP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1" name="Text Placeholder 7"/>
          <p:cNvSpPr txBox="1">
            <a:spLocks/>
          </p:cNvSpPr>
          <p:nvPr/>
        </p:nvSpPr>
        <p:spPr>
          <a:xfrm>
            <a:off x="1877235" y="3270776"/>
            <a:ext cx="1466410"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2"/>
          <p:cNvSpPr txBox="1">
            <a:spLocks/>
          </p:cNvSpPr>
          <p:nvPr/>
        </p:nvSpPr>
        <p:spPr>
          <a:xfrm>
            <a:off x="1877234" y="3504394"/>
            <a:ext cx="2059840" cy="221599"/>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34" name="Rounded Rectangle 11"/>
          <p:cNvSpPr>
            <a:spLocks noChangeAspect="1"/>
          </p:cNvSpPr>
          <p:nvPr/>
        </p:nvSpPr>
        <p:spPr>
          <a:xfrm>
            <a:off x="1231711" y="3280724"/>
            <a:ext cx="540023" cy="540651"/>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nchorCtr="0"/>
          <a:lstStyle/>
          <a:p>
            <a:pPr algn="ctr">
              <a:lnSpc>
                <a:spcPct val="120000"/>
              </a:lnSpc>
            </a:pPr>
            <a:endParaRPr lang="en-US" sz="9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 Placeholder 7"/>
          <p:cNvSpPr txBox="1">
            <a:spLocks/>
          </p:cNvSpPr>
          <p:nvPr/>
        </p:nvSpPr>
        <p:spPr>
          <a:xfrm>
            <a:off x="1275011" y="3349208"/>
            <a:ext cx="437148" cy="360827"/>
          </a:xfrm>
          <a:prstGeom prst="rect">
            <a:avLst/>
          </a:prstGeom>
        </p:spPr>
        <p:txBody>
          <a:bodyPr vert="horz" lIns="0" tIns="73887" rIns="0" bIns="73887"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dirty="0">
                <a:latin typeface="Arial" panose="020B0604020202020204" pitchFamily="34" charset="0"/>
                <a:ea typeface="微软雅黑" panose="020B0503020204020204" pitchFamily="34" charset="-122"/>
                <a:sym typeface="Arial" panose="020B0604020202020204" pitchFamily="34" charset="0"/>
              </a:rPr>
              <a:t>01</a:t>
            </a:r>
          </a:p>
        </p:txBody>
      </p:sp>
      <p:sp>
        <p:nvSpPr>
          <p:cNvPr id="37" name="Text Placeholder 7"/>
          <p:cNvSpPr txBox="1">
            <a:spLocks/>
          </p:cNvSpPr>
          <p:nvPr/>
        </p:nvSpPr>
        <p:spPr>
          <a:xfrm>
            <a:off x="5749736" y="3281508"/>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 Placeholder 2"/>
          <p:cNvSpPr txBox="1">
            <a:spLocks/>
          </p:cNvSpPr>
          <p:nvPr/>
        </p:nvSpPr>
        <p:spPr>
          <a:xfrm>
            <a:off x="5749736" y="3515129"/>
            <a:ext cx="2062259" cy="221599"/>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40" name="Rounded Rectangle 23"/>
          <p:cNvSpPr>
            <a:spLocks noChangeAspect="1"/>
          </p:cNvSpPr>
          <p:nvPr/>
        </p:nvSpPr>
        <p:spPr>
          <a:xfrm>
            <a:off x="5108677" y="3291458"/>
            <a:ext cx="540023" cy="540651"/>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nchorCtr="0"/>
          <a:lstStyle/>
          <a:p>
            <a:pPr algn="ctr">
              <a:lnSpc>
                <a:spcPct val="120000"/>
              </a:lnSpc>
            </a:pPr>
            <a:endParaRPr lang="en-US" sz="9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 Placeholder 7"/>
          <p:cNvSpPr txBox="1">
            <a:spLocks/>
          </p:cNvSpPr>
          <p:nvPr/>
        </p:nvSpPr>
        <p:spPr>
          <a:xfrm>
            <a:off x="5151977" y="3359942"/>
            <a:ext cx="437148" cy="360827"/>
          </a:xfrm>
          <a:prstGeom prst="rect">
            <a:avLst/>
          </a:prstGeom>
        </p:spPr>
        <p:txBody>
          <a:bodyPr vert="horz" lIns="0" tIns="73887" rIns="0" bIns="73887"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dirty="0">
                <a:latin typeface="Arial" panose="020B0604020202020204" pitchFamily="34" charset="0"/>
                <a:ea typeface="微软雅黑" panose="020B0503020204020204" pitchFamily="34" charset="-122"/>
                <a:sym typeface="Arial" panose="020B0604020202020204" pitchFamily="34" charset="0"/>
              </a:rPr>
              <a:t>02</a:t>
            </a:r>
          </a:p>
        </p:txBody>
      </p:sp>
      <p:sp>
        <p:nvSpPr>
          <p:cNvPr id="42" name="Text Placeholder 7"/>
          <p:cNvSpPr txBox="1">
            <a:spLocks/>
          </p:cNvSpPr>
          <p:nvPr/>
        </p:nvSpPr>
        <p:spPr>
          <a:xfrm>
            <a:off x="1912169" y="4209197"/>
            <a:ext cx="2059840"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 Placeholder 2"/>
          <p:cNvSpPr txBox="1">
            <a:spLocks/>
          </p:cNvSpPr>
          <p:nvPr/>
        </p:nvSpPr>
        <p:spPr>
          <a:xfrm>
            <a:off x="1912169" y="4442816"/>
            <a:ext cx="2059840" cy="221599"/>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44" name="Rounded Rectangle 27"/>
          <p:cNvSpPr>
            <a:spLocks noChangeAspect="1"/>
          </p:cNvSpPr>
          <p:nvPr/>
        </p:nvSpPr>
        <p:spPr>
          <a:xfrm>
            <a:off x="1275013" y="4219146"/>
            <a:ext cx="540023" cy="540651"/>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nchorCtr="0"/>
          <a:lstStyle/>
          <a:p>
            <a:pPr algn="ctr">
              <a:lnSpc>
                <a:spcPct val="120000"/>
              </a:lnSpc>
            </a:pPr>
            <a:endParaRPr lang="en-US" sz="9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 Placeholder 7"/>
          <p:cNvSpPr txBox="1">
            <a:spLocks/>
          </p:cNvSpPr>
          <p:nvPr/>
        </p:nvSpPr>
        <p:spPr>
          <a:xfrm>
            <a:off x="1318312" y="4287630"/>
            <a:ext cx="437148" cy="360827"/>
          </a:xfrm>
          <a:prstGeom prst="rect">
            <a:avLst/>
          </a:prstGeom>
        </p:spPr>
        <p:txBody>
          <a:bodyPr vert="horz" lIns="0" tIns="73887" rIns="0" bIns="73887"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dirty="0">
                <a:latin typeface="Arial" panose="020B0604020202020204" pitchFamily="34" charset="0"/>
                <a:ea typeface="微软雅黑" panose="020B0503020204020204" pitchFamily="34" charset="-122"/>
                <a:sym typeface="Arial" panose="020B0604020202020204" pitchFamily="34" charset="0"/>
              </a:rPr>
              <a:t>03</a:t>
            </a:r>
          </a:p>
        </p:txBody>
      </p:sp>
      <p:sp>
        <p:nvSpPr>
          <p:cNvPr id="46" name="Text Placeholder 7"/>
          <p:cNvSpPr txBox="1">
            <a:spLocks/>
          </p:cNvSpPr>
          <p:nvPr/>
        </p:nvSpPr>
        <p:spPr>
          <a:xfrm>
            <a:off x="5749736" y="4219930"/>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 Placeholder 2"/>
          <p:cNvSpPr txBox="1">
            <a:spLocks/>
          </p:cNvSpPr>
          <p:nvPr/>
        </p:nvSpPr>
        <p:spPr>
          <a:xfrm>
            <a:off x="5749736" y="4453550"/>
            <a:ext cx="2062259" cy="221599"/>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48" name="Rounded Rectangle 16"/>
          <p:cNvSpPr>
            <a:spLocks noChangeAspect="1"/>
          </p:cNvSpPr>
          <p:nvPr/>
        </p:nvSpPr>
        <p:spPr>
          <a:xfrm>
            <a:off x="5112578" y="4229880"/>
            <a:ext cx="540023" cy="540651"/>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nchorCtr="0"/>
          <a:lstStyle/>
          <a:p>
            <a:pPr algn="ctr">
              <a:lnSpc>
                <a:spcPct val="120000"/>
              </a:lnSpc>
            </a:pPr>
            <a:endParaRPr lang="en-US" sz="9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7"/>
          <p:cNvSpPr txBox="1">
            <a:spLocks/>
          </p:cNvSpPr>
          <p:nvPr/>
        </p:nvSpPr>
        <p:spPr>
          <a:xfrm>
            <a:off x="5155877" y="4298364"/>
            <a:ext cx="437148" cy="360827"/>
          </a:xfrm>
          <a:prstGeom prst="rect">
            <a:avLst/>
          </a:prstGeom>
        </p:spPr>
        <p:txBody>
          <a:bodyPr vert="horz" lIns="0" tIns="73887" rIns="0" bIns="73887"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88063087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anim calcmode="lin" valueType="num">
                                      <p:cBhvr>
                                        <p:cTn id="53" dur="1000" fill="hold"/>
                                        <p:tgtEl>
                                          <p:spTgt spid="36"/>
                                        </p:tgtEl>
                                        <p:attrNameLst>
                                          <p:attrName>ppt_x</p:attrName>
                                        </p:attrNameLst>
                                      </p:cBhvr>
                                      <p:tavLst>
                                        <p:tav tm="0">
                                          <p:val>
                                            <p:strVal val="#ppt_x"/>
                                          </p:val>
                                        </p:tav>
                                        <p:tav tm="100000">
                                          <p:val>
                                            <p:strVal val="#ppt_x"/>
                                          </p:val>
                                        </p:tav>
                                      </p:tavLst>
                                    </p:anim>
                                    <p:anim calcmode="lin" valueType="num">
                                      <p:cBhvr>
                                        <p:cTn id="54" dur="1000" fill="hold"/>
                                        <p:tgtEl>
                                          <p:spTgt spid="3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1000"/>
                                        <p:tgtEl>
                                          <p:spTgt spid="27"/>
                                        </p:tgtEl>
                                      </p:cBhvr>
                                    </p:animEffect>
                                    <p:anim calcmode="lin" valueType="num">
                                      <p:cBhvr>
                                        <p:cTn id="58" dur="1000" fill="hold"/>
                                        <p:tgtEl>
                                          <p:spTgt spid="27"/>
                                        </p:tgtEl>
                                        <p:attrNameLst>
                                          <p:attrName>ppt_x</p:attrName>
                                        </p:attrNameLst>
                                      </p:cBhvr>
                                      <p:tavLst>
                                        <p:tav tm="0">
                                          <p:val>
                                            <p:strVal val="#ppt_x"/>
                                          </p:val>
                                        </p:tav>
                                        <p:tav tm="100000">
                                          <p:val>
                                            <p:strVal val="#ppt_x"/>
                                          </p:val>
                                        </p:tav>
                                      </p:tavLst>
                                    </p:anim>
                                    <p:anim calcmode="lin" valueType="num">
                                      <p:cBhvr>
                                        <p:cTn id="59" dur="1000" fill="hold"/>
                                        <p:tgtEl>
                                          <p:spTgt spid="2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1000"/>
                                        <p:tgtEl>
                                          <p:spTgt spid="39"/>
                                        </p:tgtEl>
                                      </p:cBhvr>
                                    </p:animEffect>
                                    <p:anim calcmode="lin" valueType="num">
                                      <p:cBhvr>
                                        <p:cTn id="68" dur="1000" fill="hold"/>
                                        <p:tgtEl>
                                          <p:spTgt spid="39"/>
                                        </p:tgtEl>
                                        <p:attrNameLst>
                                          <p:attrName>ppt_x</p:attrName>
                                        </p:attrNameLst>
                                      </p:cBhvr>
                                      <p:tavLst>
                                        <p:tav tm="0">
                                          <p:val>
                                            <p:strVal val="#ppt_x"/>
                                          </p:val>
                                        </p:tav>
                                        <p:tav tm="100000">
                                          <p:val>
                                            <p:strVal val="#ppt_x"/>
                                          </p:val>
                                        </p:tav>
                                      </p:tavLst>
                                    </p:anim>
                                    <p:anim calcmode="lin" valueType="num">
                                      <p:cBhvr>
                                        <p:cTn id="69" dur="1000" fill="hold"/>
                                        <p:tgtEl>
                                          <p:spTgt spid="39"/>
                                        </p:tgtEl>
                                        <p:attrNameLst>
                                          <p:attrName>ppt_y</p:attrName>
                                        </p:attrNameLst>
                                      </p:cBhvr>
                                      <p:tavLst>
                                        <p:tav tm="0">
                                          <p:val>
                                            <p:strVal val="#ppt_y+.1"/>
                                          </p:val>
                                        </p:tav>
                                        <p:tav tm="100000">
                                          <p:val>
                                            <p:strVal val="#ppt_y"/>
                                          </p:val>
                                        </p:tav>
                                      </p:tavLst>
                                    </p:anim>
                                  </p:childTnLst>
                                </p:cTn>
                              </p:par>
                              <p:par>
                                <p:cTn id="70" presetID="53" presetClass="entr" presetSubtype="16" fill="hold" grpId="0" nodeType="withEffect">
                                  <p:stCondLst>
                                    <p:cond delay="200"/>
                                  </p:stCondLst>
                                  <p:childTnLst>
                                    <p:set>
                                      <p:cBhvr>
                                        <p:cTn id="71" dur="1" fill="hold">
                                          <p:stCondLst>
                                            <p:cond delay="0"/>
                                          </p:stCondLst>
                                        </p:cTn>
                                        <p:tgtEl>
                                          <p:spTgt spid="31">
                                            <p:txEl>
                                              <p:pRg st="0" end="0"/>
                                            </p:txEl>
                                          </p:spTgt>
                                        </p:tgtEl>
                                        <p:attrNameLst>
                                          <p:attrName>style.visibility</p:attrName>
                                        </p:attrNameLst>
                                      </p:cBhvr>
                                      <p:to>
                                        <p:strVal val="visible"/>
                                      </p:to>
                                    </p:set>
                                    <p:anim calcmode="lin" valueType="num">
                                      <p:cBhvr>
                                        <p:cTn id="72"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74" dur="500"/>
                                        <p:tgtEl>
                                          <p:spTgt spid="31">
                                            <p:txEl>
                                              <p:pRg st="0" end="0"/>
                                            </p:txEl>
                                          </p:spTgt>
                                        </p:tgtEl>
                                      </p:cBhvr>
                                    </p:animEffect>
                                  </p:childTnLst>
                                </p:cTn>
                              </p:par>
                              <p:par>
                                <p:cTn id="75" presetID="23" presetClass="entr" presetSubtype="16" fill="hold" grpId="0" nodeType="withEffect">
                                  <p:stCondLst>
                                    <p:cond delay="200"/>
                                  </p:stCondLst>
                                  <p:childTnLst>
                                    <p:set>
                                      <p:cBhvr>
                                        <p:cTn id="76" dur="1" fill="hold">
                                          <p:stCondLst>
                                            <p:cond delay="0"/>
                                          </p:stCondLst>
                                        </p:cTn>
                                        <p:tgtEl>
                                          <p:spTgt spid="32">
                                            <p:txEl>
                                              <p:pRg st="0" end="0"/>
                                            </p:txEl>
                                          </p:spTgt>
                                        </p:tgtEl>
                                        <p:attrNameLst>
                                          <p:attrName>style.visibility</p:attrName>
                                        </p:attrNameLst>
                                      </p:cBhvr>
                                      <p:to>
                                        <p:strVal val="visible"/>
                                      </p:to>
                                    </p:set>
                                    <p:anim calcmode="lin" valueType="num">
                                      <p:cBhvr>
                                        <p:cTn id="77"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32">
                                            <p:txEl>
                                              <p:pRg st="0" end="0"/>
                                            </p:txEl>
                                          </p:spTgt>
                                        </p:tgtEl>
                                        <p:attrNameLst>
                                          <p:attrName>ppt_h</p:attrName>
                                        </p:attrNameLst>
                                      </p:cBhvr>
                                      <p:tavLst>
                                        <p:tav tm="0">
                                          <p:val>
                                            <p:fltVal val="0"/>
                                          </p:val>
                                        </p:tav>
                                        <p:tav tm="100000">
                                          <p:val>
                                            <p:strVal val="#ppt_h"/>
                                          </p:val>
                                        </p:tav>
                                      </p:tavLst>
                                    </p:anim>
                                  </p:childTnLst>
                                </p:cTn>
                              </p:par>
                              <p:par>
                                <p:cTn id="79" presetID="53" presetClass="entr" presetSubtype="16" fill="hold" grpId="0" nodeType="withEffect">
                                  <p:stCondLst>
                                    <p:cond delay="20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ppt_w</p:attrName>
                                        </p:attrNameLst>
                                      </p:cBhvr>
                                      <p:tavLst>
                                        <p:tav tm="0">
                                          <p:val>
                                            <p:fltVal val="0"/>
                                          </p:val>
                                        </p:tav>
                                        <p:tav tm="100000">
                                          <p:val>
                                            <p:strVal val="#ppt_w"/>
                                          </p:val>
                                        </p:tav>
                                      </p:tavLst>
                                    </p:anim>
                                    <p:anim calcmode="lin" valueType="num">
                                      <p:cBhvr>
                                        <p:cTn id="82" dur="500" fill="hold"/>
                                        <p:tgtEl>
                                          <p:spTgt spid="34"/>
                                        </p:tgtEl>
                                        <p:attrNameLst>
                                          <p:attrName>ppt_h</p:attrName>
                                        </p:attrNameLst>
                                      </p:cBhvr>
                                      <p:tavLst>
                                        <p:tav tm="0">
                                          <p:val>
                                            <p:fltVal val="0"/>
                                          </p:val>
                                        </p:tav>
                                        <p:tav tm="100000">
                                          <p:val>
                                            <p:strVal val="#ppt_h"/>
                                          </p:val>
                                        </p:tav>
                                      </p:tavLst>
                                    </p:anim>
                                    <p:animEffect transition="in" filter="fade">
                                      <p:cBhvr>
                                        <p:cTn id="83" dur="500"/>
                                        <p:tgtEl>
                                          <p:spTgt spid="34"/>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35">
                                            <p:txEl>
                                              <p:pRg st="0" end="0"/>
                                            </p:txEl>
                                          </p:spTgt>
                                        </p:tgtEl>
                                        <p:attrNameLst>
                                          <p:attrName>style.visibility</p:attrName>
                                        </p:attrNameLst>
                                      </p:cBhvr>
                                      <p:to>
                                        <p:strVal val="visible"/>
                                      </p:to>
                                    </p:set>
                                    <p:anim calcmode="lin" valueType="num">
                                      <p:cBhvr>
                                        <p:cTn id="86"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88" dur="500"/>
                                        <p:tgtEl>
                                          <p:spTgt spid="35">
                                            <p:txEl>
                                              <p:pRg st="0" end="0"/>
                                            </p:txEl>
                                          </p:spTgt>
                                        </p:tgtEl>
                                      </p:cBhvr>
                                    </p:animEffect>
                                  </p:childTnLst>
                                </p:cTn>
                              </p:par>
                              <p:par>
                                <p:cTn id="89" presetID="53" presetClass="entr" presetSubtype="16" fill="hold" grpId="0" nodeType="withEffect">
                                  <p:stCondLst>
                                    <p:cond delay="200"/>
                                  </p:stCondLst>
                                  <p:childTnLst>
                                    <p:set>
                                      <p:cBhvr>
                                        <p:cTn id="90" dur="1" fill="hold">
                                          <p:stCondLst>
                                            <p:cond delay="0"/>
                                          </p:stCondLst>
                                        </p:cTn>
                                        <p:tgtEl>
                                          <p:spTgt spid="37">
                                            <p:txEl>
                                              <p:pRg st="0" end="0"/>
                                            </p:txEl>
                                          </p:spTgt>
                                        </p:tgtEl>
                                        <p:attrNameLst>
                                          <p:attrName>style.visibility</p:attrName>
                                        </p:attrNameLst>
                                      </p:cBhvr>
                                      <p:to>
                                        <p:strVal val="visible"/>
                                      </p:to>
                                    </p:set>
                                    <p:anim calcmode="lin" valueType="num">
                                      <p:cBhvr>
                                        <p:cTn id="91"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92"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93" dur="500"/>
                                        <p:tgtEl>
                                          <p:spTgt spid="37">
                                            <p:txEl>
                                              <p:pRg st="0" end="0"/>
                                            </p:txEl>
                                          </p:spTgt>
                                        </p:tgtEl>
                                      </p:cBhvr>
                                    </p:animEffect>
                                  </p:childTnLst>
                                </p:cTn>
                              </p:par>
                              <p:par>
                                <p:cTn id="94" presetID="23" presetClass="entr" presetSubtype="16" fill="hold" grpId="0" nodeType="withEffect">
                                  <p:stCondLst>
                                    <p:cond delay="200"/>
                                  </p:stCondLst>
                                  <p:childTnLst>
                                    <p:set>
                                      <p:cBhvr>
                                        <p:cTn id="95" dur="1" fill="hold">
                                          <p:stCondLst>
                                            <p:cond delay="0"/>
                                          </p:stCondLst>
                                        </p:cTn>
                                        <p:tgtEl>
                                          <p:spTgt spid="38">
                                            <p:txEl>
                                              <p:pRg st="0" end="0"/>
                                            </p:txEl>
                                          </p:spTgt>
                                        </p:tgtEl>
                                        <p:attrNameLst>
                                          <p:attrName>style.visibility</p:attrName>
                                        </p:attrNameLst>
                                      </p:cBhvr>
                                      <p:to>
                                        <p:strVal val="visible"/>
                                      </p:to>
                                    </p:set>
                                    <p:anim calcmode="lin" valueType="num">
                                      <p:cBhvr>
                                        <p:cTn id="96"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97" dur="500" fill="hold"/>
                                        <p:tgtEl>
                                          <p:spTgt spid="38">
                                            <p:txEl>
                                              <p:pRg st="0" end="0"/>
                                            </p:txEl>
                                          </p:spTgt>
                                        </p:tgtEl>
                                        <p:attrNameLst>
                                          <p:attrName>ppt_h</p:attrName>
                                        </p:attrNameLst>
                                      </p:cBhvr>
                                      <p:tavLst>
                                        <p:tav tm="0">
                                          <p:val>
                                            <p:fltVal val="0"/>
                                          </p:val>
                                        </p:tav>
                                        <p:tav tm="100000">
                                          <p:val>
                                            <p:strVal val="#ppt_h"/>
                                          </p:val>
                                        </p:tav>
                                      </p:tavLst>
                                    </p:anim>
                                  </p:childTnLst>
                                </p:cTn>
                              </p:par>
                              <p:par>
                                <p:cTn id="98" presetID="53" presetClass="entr" presetSubtype="16" fill="hold" grpId="0" nodeType="withEffect">
                                  <p:stCondLst>
                                    <p:cond delay="200"/>
                                  </p:stCondLst>
                                  <p:childTnLst>
                                    <p:set>
                                      <p:cBhvr>
                                        <p:cTn id="99" dur="1" fill="hold">
                                          <p:stCondLst>
                                            <p:cond delay="0"/>
                                          </p:stCondLst>
                                        </p:cTn>
                                        <p:tgtEl>
                                          <p:spTgt spid="40"/>
                                        </p:tgtEl>
                                        <p:attrNameLst>
                                          <p:attrName>style.visibility</p:attrName>
                                        </p:attrNameLst>
                                      </p:cBhvr>
                                      <p:to>
                                        <p:strVal val="visible"/>
                                      </p:to>
                                    </p:set>
                                    <p:anim calcmode="lin" valueType="num">
                                      <p:cBhvr>
                                        <p:cTn id="100" dur="500" fill="hold"/>
                                        <p:tgtEl>
                                          <p:spTgt spid="40"/>
                                        </p:tgtEl>
                                        <p:attrNameLst>
                                          <p:attrName>ppt_w</p:attrName>
                                        </p:attrNameLst>
                                      </p:cBhvr>
                                      <p:tavLst>
                                        <p:tav tm="0">
                                          <p:val>
                                            <p:fltVal val="0"/>
                                          </p:val>
                                        </p:tav>
                                        <p:tav tm="100000">
                                          <p:val>
                                            <p:strVal val="#ppt_w"/>
                                          </p:val>
                                        </p:tav>
                                      </p:tavLst>
                                    </p:anim>
                                    <p:anim calcmode="lin" valueType="num">
                                      <p:cBhvr>
                                        <p:cTn id="101" dur="500" fill="hold"/>
                                        <p:tgtEl>
                                          <p:spTgt spid="40"/>
                                        </p:tgtEl>
                                        <p:attrNameLst>
                                          <p:attrName>ppt_h</p:attrName>
                                        </p:attrNameLst>
                                      </p:cBhvr>
                                      <p:tavLst>
                                        <p:tav tm="0">
                                          <p:val>
                                            <p:fltVal val="0"/>
                                          </p:val>
                                        </p:tav>
                                        <p:tav tm="100000">
                                          <p:val>
                                            <p:strVal val="#ppt_h"/>
                                          </p:val>
                                        </p:tav>
                                      </p:tavLst>
                                    </p:anim>
                                    <p:animEffect transition="in" filter="fade">
                                      <p:cBhvr>
                                        <p:cTn id="102" dur="500"/>
                                        <p:tgtEl>
                                          <p:spTgt spid="40"/>
                                        </p:tgtEl>
                                      </p:cBhvr>
                                    </p:animEffect>
                                  </p:childTnLst>
                                </p:cTn>
                              </p:par>
                              <p:par>
                                <p:cTn id="103" presetID="53" presetClass="entr" presetSubtype="16" fill="hold" grpId="0" nodeType="withEffect">
                                  <p:stCondLst>
                                    <p:cond delay="200"/>
                                  </p:stCondLst>
                                  <p:childTnLst>
                                    <p:set>
                                      <p:cBhvr>
                                        <p:cTn id="104" dur="1" fill="hold">
                                          <p:stCondLst>
                                            <p:cond delay="0"/>
                                          </p:stCondLst>
                                        </p:cTn>
                                        <p:tgtEl>
                                          <p:spTgt spid="41">
                                            <p:txEl>
                                              <p:pRg st="0" end="0"/>
                                            </p:txEl>
                                          </p:spTgt>
                                        </p:tgtEl>
                                        <p:attrNameLst>
                                          <p:attrName>style.visibility</p:attrName>
                                        </p:attrNameLst>
                                      </p:cBhvr>
                                      <p:to>
                                        <p:strVal val="visible"/>
                                      </p:to>
                                    </p:set>
                                    <p:anim calcmode="lin" valueType="num">
                                      <p:cBhvr>
                                        <p:cTn id="105"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7" dur="500"/>
                                        <p:tgtEl>
                                          <p:spTgt spid="41">
                                            <p:txEl>
                                              <p:pRg st="0" end="0"/>
                                            </p:txEl>
                                          </p:spTgt>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42">
                                            <p:txEl>
                                              <p:pRg st="0" end="0"/>
                                            </p:txEl>
                                          </p:spTgt>
                                        </p:tgtEl>
                                        <p:attrNameLst>
                                          <p:attrName>style.visibility</p:attrName>
                                        </p:attrNameLst>
                                      </p:cBhvr>
                                      <p:to>
                                        <p:strVal val="visible"/>
                                      </p:to>
                                    </p:set>
                                    <p:anim calcmode="lin" valueType="num">
                                      <p:cBhvr>
                                        <p:cTn id="110"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11"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12" dur="500"/>
                                        <p:tgtEl>
                                          <p:spTgt spid="42">
                                            <p:txEl>
                                              <p:pRg st="0" end="0"/>
                                            </p:txEl>
                                          </p:spTgt>
                                        </p:tgtEl>
                                      </p:cBhvr>
                                    </p:animEffect>
                                  </p:childTnLst>
                                </p:cTn>
                              </p:par>
                              <p:par>
                                <p:cTn id="113" presetID="23" presetClass="entr" presetSubtype="16" fill="hold" grpId="0" nodeType="withEffect">
                                  <p:stCondLst>
                                    <p:cond delay="200"/>
                                  </p:stCondLst>
                                  <p:childTnLst>
                                    <p:set>
                                      <p:cBhvr>
                                        <p:cTn id="114" dur="1" fill="hold">
                                          <p:stCondLst>
                                            <p:cond delay="0"/>
                                          </p:stCondLst>
                                        </p:cTn>
                                        <p:tgtEl>
                                          <p:spTgt spid="43">
                                            <p:txEl>
                                              <p:pRg st="0" end="0"/>
                                            </p:txEl>
                                          </p:spTgt>
                                        </p:tgtEl>
                                        <p:attrNameLst>
                                          <p:attrName>style.visibility</p:attrName>
                                        </p:attrNameLst>
                                      </p:cBhvr>
                                      <p:to>
                                        <p:strVal val="visible"/>
                                      </p:to>
                                    </p:set>
                                    <p:anim calcmode="lin" valueType="num">
                                      <p:cBhvr>
                                        <p:cTn id="115"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6" dur="500" fill="hold"/>
                                        <p:tgtEl>
                                          <p:spTgt spid="43">
                                            <p:txEl>
                                              <p:pRg st="0" end="0"/>
                                            </p:txEl>
                                          </p:spTgt>
                                        </p:tgtEl>
                                        <p:attrNameLst>
                                          <p:attrName>ppt_h</p:attrName>
                                        </p:attrNameLst>
                                      </p:cBhvr>
                                      <p:tavLst>
                                        <p:tav tm="0">
                                          <p:val>
                                            <p:fltVal val="0"/>
                                          </p:val>
                                        </p:tav>
                                        <p:tav tm="100000">
                                          <p:val>
                                            <p:strVal val="#ppt_h"/>
                                          </p:val>
                                        </p:tav>
                                      </p:tavLst>
                                    </p:anim>
                                  </p:childTnLst>
                                </p:cTn>
                              </p:par>
                              <p:par>
                                <p:cTn id="117" presetID="53" presetClass="entr" presetSubtype="16" fill="hold" grpId="0" nodeType="withEffect">
                                  <p:stCondLst>
                                    <p:cond delay="200"/>
                                  </p:stCondLst>
                                  <p:childTnLst>
                                    <p:set>
                                      <p:cBhvr>
                                        <p:cTn id="118" dur="1" fill="hold">
                                          <p:stCondLst>
                                            <p:cond delay="0"/>
                                          </p:stCondLst>
                                        </p:cTn>
                                        <p:tgtEl>
                                          <p:spTgt spid="44"/>
                                        </p:tgtEl>
                                        <p:attrNameLst>
                                          <p:attrName>style.visibility</p:attrName>
                                        </p:attrNameLst>
                                      </p:cBhvr>
                                      <p:to>
                                        <p:strVal val="visible"/>
                                      </p:to>
                                    </p:set>
                                    <p:anim calcmode="lin" valueType="num">
                                      <p:cBhvr>
                                        <p:cTn id="119" dur="500" fill="hold"/>
                                        <p:tgtEl>
                                          <p:spTgt spid="44"/>
                                        </p:tgtEl>
                                        <p:attrNameLst>
                                          <p:attrName>ppt_w</p:attrName>
                                        </p:attrNameLst>
                                      </p:cBhvr>
                                      <p:tavLst>
                                        <p:tav tm="0">
                                          <p:val>
                                            <p:fltVal val="0"/>
                                          </p:val>
                                        </p:tav>
                                        <p:tav tm="100000">
                                          <p:val>
                                            <p:strVal val="#ppt_w"/>
                                          </p:val>
                                        </p:tav>
                                      </p:tavLst>
                                    </p:anim>
                                    <p:anim calcmode="lin" valueType="num">
                                      <p:cBhvr>
                                        <p:cTn id="120" dur="500" fill="hold"/>
                                        <p:tgtEl>
                                          <p:spTgt spid="44"/>
                                        </p:tgtEl>
                                        <p:attrNameLst>
                                          <p:attrName>ppt_h</p:attrName>
                                        </p:attrNameLst>
                                      </p:cBhvr>
                                      <p:tavLst>
                                        <p:tav tm="0">
                                          <p:val>
                                            <p:fltVal val="0"/>
                                          </p:val>
                                        </p:tav>
                                        <p:tav tm="100000">
                                          <p:val>
                                            <p:strVal val="#ppt_h"/>
                                          </p:val>
                                        </p:tav>
                                      </p:tavLst>
                                    </p:anim>
                                    <p:animEffect transition="in" filter="fade">
                                      <p:cBhvr>
                                        <p:cTn id="121" dur="500"/>
                                        <p:tgtEl>
                                          <p:spTgt spid="44"/>
                                        </p:tgtEl>
                                      </p:cBhvr>
                                    </p:animEffect>
                                  </p:childTnLst>
                                </p:cTn>
                              </p:par>
                              <p:par>
                                <p:cTn id="122" presetID="53" presetClass="entr" presetSubtype="16" fill="hold" grpId="0" nodeType="withEffect">
                                  <p:stCondLst>
                                    <p:cond delay="200"/>
                                  </p:stCondLst>
                                  <p:childTnLst>
                                    <p:set>
                                      <p:cBhvr>
                                        <p:cTn id="123" dur="1" fill="hold">
                                          <p:stCondLst>
                                            <p:cond delay="0"/>
                                          </p:stCondLst>
                                        </p:cTn>
                                        <p:tgtEl>
                                          <p:spTgt spid="45">
                                            <p:txEl>
                                              <p:pRg st="0" end="0"/>
                                            </p:txEl>
                                          </p:spTgt>
                                        </p:tgtEl>
                                        <p:attrNameLst>
                                          <p:attrName>style.visibility</p:attrName>
                                        </p:attrNameLst>
                                      </p:cBhvr>
                                      <p:to>
                                        <p:strVal val="visible"/>
                                      </p:to>
                                    </p:set>
                                    <p:anim calcmode="lin" valueType="num">
                                      <p:cBhvr>
                                        <p:cTn id="124"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25"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26" dur="500"/>
                                        <p:tgtEl>
                                          <p:spTgt spid="45">
                                            <p:txEl>
                                              <p:pRg st="0" end="0"/>
                                            </p:txEl>
                                          </p:spTgt>
                                        </p:tgtEl>
                                      </p:cBhvr>
                                    </p:animEffect>
                                  </p:childTnLst>
                                </p:cTn>
                              </p:par>
                              <p:par>
                                <p:cTn id="127" presetID="53" presetClass="entr" presetSubtype="16" fill="hold" grpId="0" nodeType="withEffect">
                                  <p:stCondLst>
                                    <p:cond delay="200"/>
                                  </p:stCondLst>
                                  <p:childTnLst>
                                    <p:set>
                                      <p:cBhvr>
                                        <p:cTn id="128" dur="1" fill="hold">
                                          <p:stCondLst>
                                            <p:cond delay="0"/>
                                          </p:stCondLst>
                                        </p:cTn>
                                        <p:tgtEl>
                                          <p:spTgt spid="46">
                                            <p:txEl>
                                              <p:pRg st="0" end="0"/>
                                            </p:txEl>
                                          </p:spTgt>
                                        </p:tgtEl>
                                        <p:attrNameLst>
                                          <p:attrName>style.visibility</p:attrName>
                                        </p:attrNameLst>
                                      </p:cBhvr>
                                      <p:to>
                                        <p:strVal val="visible"/>
                                      </p:to>
                                    </p:set>
                                    <p:anim calcmode="lin" valueType="num">
                                      <p:cBhvr>
                                        <p:cTn id="129"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30"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31" dur="500"/>
                                        <p:tgtEl>
                                          <p:spTgt spid="46">
                                            <p:txEl>
                                              <p:pRg st="0" end="0"/>
                                            </p:txEl>
                                          </p:spTgt>
                                        </p:tgtEl>
                                      </p:cBhvr>
                                    </p:animEffect>
                                  </p:childTnLst>
                                </p:cTn>
                              </p:par>
                              <p:par>
                                <p:cTn id="132" presetID="23" presetClass="entr" presetSubtype="16" fill="hold" grpId="0" nodeType="withEffect">
                                  <p:stCondLst>
                                    <p:cond delay="200"/>
                                  </p:stCondLst>
                                  <p:childTnLst>
                                    <p:set>
                                      <p:cBhvr>
                                        <p:cTn id="133" dur="1" fill="hold">
                                          <p:stCondLst>
                                            <p:cond delay="0"/>
                                          </p:stCondLst>
                                        </p:cTn>
                                        <p:tgtEl>
                                          <p:spTgt spid="47">
                                            <p:txEl>
                                              <p:pRg st="0" end="0"/>
                                            </p:txEl>
                                          </p:spTgt>
                                        </p:tgtEl>
                                        <p:attrNameLst>
                                          <p:attrName>style.visibility</p:attrName>
                                        </p:attrNameLst>
                                      </p:cBhvr>
                                      <p:to>
                                        <p:strVal val="visible"/>
                                      </p:to>
                                    </p:set>
                                    <p:anim calcmode="lin" valueType="num">
                                      <p:cBhvr>
                                        <p:cTn id="134"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5" dur="500" fill="hold"/>
                                        <p:tgtEl>
                                          <p:spTgt spid="47">
                                            <p:txEl>
                                              <p:pRg st="0" end="0"/>
                                            </p:txEl>
                                          </p:spTgt>
                                        </p:tgtEl>
                                        <p:attrNameLst>
                                          <p:attrName>ppt_h</p:attrName>
                                        </p:attrNameLst>
                                      </p:cBhvr>
                                      <p:tavLst>
                                        <p:tav tm="0">
                                          <p:val>
                                            <p:fltVal val="0"/>
                                          </p:val>
                                        </p:tav>
                                        <p:tav tm="100000">
                                          <p:val>
                                            <p:strVal val="#ppt_h"/>
                                          </p:val>
                                        </p:tav>
                                      </p:tavLst>
                                    </p:anim>
                                  </p:childTnLst>
                                </p:cTn>
                              </p:par>
                              <p:par>
                                <p:cTn id="136" presetID="53" presetClass="entr" presetSubtype="16" fill="hold" grpId="0" nodeType="withEffect">
                                  <p:stCondLst>
                                    <p:cond delay="200"/>
                                  </p:stCondLst>
                                  <p:childTnLst>
                                    <p:set>
                                      <p:cBhvr>
                                        <p:cTn id="137" dur="1" fill="hold">
                                          <p:stCondLst>
                                            <p:cond delay="0"/>
                                          </p:stCondLst>
                                        </p:cTn>
                                        <p:tgtEl>
                                          <p:spTgt spid="48"/>
                                        </p:tgtEl>
                                        <p:attrNameLst>
                                          <p:attrName>style.visibility</p:attrName>
                                        </p:attrNameLst>
                                      </p:cBhvr>
                                      <p:to>
                                        <p:strVal val="visible"/>
                                      </p:to>
                                    </p:set>
                                    <p:anim calcmode="lin" valueType="num">
                                      <p:cBhvr>
                                        <p:cTn id="138" dur="500" fill="hold"/>
                                        <p:tgtEl>
                                          <p:spTgt spid="48"/>
                                        </p:tgtEl>
                                        <p:attrNameLst>
                                          <p:attrName>ppt_w</p:attrName>
                                        </p:attrNameLst>
                                      </p:cBhvr>
                                      <p:tavLst>
                                        <p:tav tm="0">
                                          <p:val>
                                            <p:fltVal val="0"/>
                                          </p:val>
                                        </p:tav>
                                        <p:tav tm="100000">
                                          <p:val>
                                            <p:strVal val="#ppt_w"/>
                                          </p:val>
                                        </p:tav>
                                      </p:tavLst>
                                    </p:anim>
                                    <p:anim calcmode="lin" valueType="num">
                                      <p:cBhvr>
                                        <p:cTn id="139" dur="500" fill="hold"/>
                                        <p:tgtEl>
                                          <p:spTgt spid="48"/>
                                        </p:tgtEl>
                                        <p:attrNameLst>
                                          <p:attrName>ppt_h</p:attrName>
                                        </p:attrNameLst>
                                      </p:cBhvr>
                                      <p:tavLst>
                                        <p:tav tm="0">
                                          <p:val>
                                            <p:fltVal val="0"/>
                                          </p:val>
                                        </p:tav>
                                        <p:tav tm="100000">
                                          <p:val>
                                            <p:strVal val="#ppt_h"/>
                                          </p:val>
                                        </p:tav>
                                      </p:tavLst>
                                    </p:anim>
                                    <p:animEffect transition="in" filter="fade">
                                      <p:cBhvr>
                                        <p:cTn id="140" dur="500"/>
                                        <p:tgtEl>
                                          <p:spTgt spid="48"/>
                                        </p:tgtEl>
                                      </p:cBhvr>
                                    </p:animEffect>
                                  </p:childTnLst>
                                </p:cTn>
                              </p:par>
                              <p:par>
                                <p:cTn id="141" presetID="53" presetClass="entr" presetSubtype="16" fill="hold" grpId="0" nodeType="withEffect">
                                  <p:stCondLst>
                                    <p:cond delay="200"/>
                                  </p:stCondLst>
                                  <p:childTnLst>
                                    <p:set>
                                      <p:cBhvr>
                                        <p:cTn id="142" dur="1" fill="hold">
                                          <p:stCondLst>
                                            <p:cond delay="0"/>
                                          </p:stCondLst>
                                        </p:cTn>
                                        <p:tgtEl>
                                          <p:spTgt spid="49">
                                            <p:txEl>
                                              <p:pRg st="0" end="0"/>
                                            </p:txEl>
                                          </p:spTgt>
                                        </p:tgtEl>
                                        <p:attrNameLst>
                                          <p:attrName>style.visibility</p:attrName>
                                        </p:attrNameLst>
                                      </p:cBhvr>
                                      <p:to>
                                        <p:strVal val="visible"/>
                                      </p:to>
                                    </p:set>
                                    <p:anim calcmode="lin" valueType="num">
                                      <p:cBhvr>
                                        <p:cTn id="143"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44"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45"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24" grpId="0"/>
      <p:bldP spid="27" grpId="0"/>
      <p:bldP spid="30" grpId="0"/>
      <p:bldP spid="33" grpId="0"/>
      <p:bldP spid="36" grpId="0"/>
      <p:bldP spid="39" grpId="0"/>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2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childTnLst>
                </p:cTn>
              </p:par>
            </p:tnLst>
          </p:tmpl>
        </p:tmplLst>
      </p:bldP>
      <p:bldP spid="34" grpId="0" animBg="1"/>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7" grpId="0" build="p">
        <p:tmplLst>
          <p:tmpl lvl="1">
            <p:tnLst>
              <p:par>
                <p:cTn presetID="53" presetClass="entr" presetSubtype="16"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fltVal val="0"/>
                          </p:val>
                        </p:tav>
                        <p:tav tm="100000">
                          <p:val>
                            <p:strVal val="#ppt_w"/>
                          </p:val>
                        </p:tav>
                      </p:tavLst>
                    </p:anim>
                    <p:anim calcmode="lin" valueType="num">
                      <p:cBhvr>
                        <p:cTn dur="500" fill="hold"/>
                        <p:tgtEl>
                          <p:spTgt spid="37"/>
                        </p:tgtEl>
                        <p:attrNameLst>
                          <p:attrName>ppt_h</p:attrName>
                        </p:attrNameLst>
                      </p:cBhvr>
                      <p:tavLst>
                        <p:tav tm="0">
                          <p:val>
                            <p:fltVal val="0"/>
                          </p:val>
                        </p:tav>
                        <p:tav tm="100000">
                          <p:val>
                            <p:strVal val="#ppt_h"/>
                          </p:val>
                        </p:tav>
                      </p:tavLst>
                    </p:anim>
                    <p:animEffect transition="in" filter="fade">
                      <p:cBhvr>
                        <p:cTn dur="500"/>
                        <p:tgtEl>
                          <p:spTgt spid="37"/>
                        </p:tgtEl>
                      </p:cBhvr>
                    </p:animEffect>
                  </p:childTnLst>
                </p:cTn>
              </p:par>
            </p:tnLst>
          </p:tmpl>
        </p:tmplLst>
      </p:bldP>
      <p:bldP spid="38" grpId="0" build="p">
        <p:tmplLst>
          <p:tmpl lvl="1">
            <p:tnLst>
              <p:par>
                <p:cTn presetID="2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childTnLst>
                </p:cTn>
              </p:par>
            </p:tnLst>
          </p:tmpl>
        </p:tmplLst>
      </p:bldP>
      <p:bldP spid="40" grpId="0" animBg="1"/>
      <p:bldP spid="41" grpId="0" build="p">
        <p:tmplLst>
          <p:tmpl lvl="1">
            <p:tnLst>
              <p:par>
                <p:cTn presetID="53" presetClass="entr" presetSubtype="16"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2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childTnLst>
                </p:cTn>
              </p:par>
            </p:tnLst>
          </p:tmpl>
        </p:tmplLst>
      </p:bldP>
      <p:bldP spid="44" grpId="0" animBg="1"/>
      <p:bldP spid="45" grpId="0" build="p">
        <p:tmplLst>
          <p:tmpl lvl="1">
            <p:tnLst>
              <p:par>
                <p:cTn presetID="5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animBg="1"/>
      <p:bldP spid="49" grpId="0" build="p">
        <p:tmplLst>
          <p:tmpl lvl="1">
            <p:tnLst>
              <p:par>
                <p:cTn presetID="5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animEffect transition="in" filter="fade">
                      <p:cBhvr>
                        <p:cTn dur="500"/>
                        <p:tgtEl>
                          <p:spTgt spid="49"/>
                        </p:tgtEl>
                      </p:cBhvr>
                    </p:animEffect>
                  </p:childTnLst>
                </p:cTn>
              </p:par>
            </p:tnLst>
          </p:tmpl>
        </p:tmplLst>
      </p:b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原创设计师QQ598969553      _5"/>
          <p:cNvSpPr>
            <a:spLocks noChangeArrowheads="1"/>
          </p:cNvSpPr>
          <p:nvPr/>
        </p:nvSpPr>
        <p:spPr bwMode="auto">
          <a:xfrm>
            <a:off x="2772594" y="2054859"/>
            <a:ext cx="415498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defRPr/>
            </a:pPr>
            <a:r>
              <a:rPr lang="zh-CN" altLang="en-US" sz="3600" dirty="0">
                <a:solidFill>
                  <a:schemeClr val="tx1">
                    <a:lumMod val="75000"/>
                    <a:lumOff val="25000"/>
                  </a:schemeClr>
                </a:solidFill>
                <a:latin typeface="Impact" pitchFamily="34" charset="0"/>
                <a:ea typeface="微软雅黑" pitchFamily="34" charset="-122"/>
                <a:cs typeface="宋体" pitchFamily="2" charset="-122"/>
              </a:rPr>
              <a:t>演讲完毕，谢谢观看</a:t>
            </a:r>
            <a:endParaRPr lang="en-US" altLang="zh-CN" sz="3600" dirty="0">
              <a:solidFill>
                <a:schemeClr val="tx1">
                  <a:lumMod val="75000"/>
                  <a:lumOff val="25000"/>
                </a:schemeClr>
              </a:solidFill>
              <a:latin typeface="Impact" pitchFamily="34" charset="0"/>
              <a:ea typeface="微软雅黑" pitchFamily="34" charset="-122"/>
              <a:cs typeface="宋体" pitchFamily="2" charset="-122"/>
            </a:endParaRPr>
          </a:p>
        </p:txBody>
      </p:sp>
      <p:sp>
        <p:nvSpPr>
          <p:cNvPr id="17" name="原创设计师QQ598969553      _6"/>
          <p:cNvSpPr>
            <a:spLocks noChangeArrowheads="1"/>
          </p:cNvSpPr>
          <p:nvPr/>
        </p:nvSpPr>
        <p:spPr bwMode="auto">
          <a:xfrm>
            <a:off x="2772594" y="2637652"/>
            <a:ext cx="4034538" cy="246138"/>
          </a:xfrm>
          <a:prstGeom prst="rect">
            <a:avLst/>
          </a:prstGeom>
          <a:noFill/>
          <a:ln w="9525">
            <a:noFill/>
            <a:miter lim="800000"/>
            <a:headEnd/>
            <a:tailEnd/>
          </a:ln>
        </p:spPr>
        <p:txBody>
          <a:bodyPr lIns="0" tIns="0" rIns="0" bIns="0">
            <a:spAutoFit/>
          </a:bodyPr>
          <a:lstStyle/>
          <a:p>
            <a:pPr algn="ctr">
              <a:buFont typeface="Arial" charset="0"/>
              <a:buNone/>
            </a:pPr>
            <a:r>
              <a:rPr lang="en-US" altLang="zh-CN" sz="800" dirty="0">
                <a:solidFill>
                  <a:srgbClr val="53585E"/>
                </a:solidFill>
                <a:latin typeface="Arial" charset="0"/>
                <a:cs typeface="Arial" charset="0"/>
              </a:rPr>
              <a:t>We have many PowerPoint </a:t>
            </a:r>
            <a:r>
              <a:rPr lang="zh-CN" altLang="en-US" sz="800" dirty="0">
                <a:solidFill>
                  <a:srgbClr val="53585E"/>
                </a:solidFill>
                <a:latin typeface="Arial" charset="0"/>
                <a:cs typeface="Arial" charset="0"/>
              </a:rPr>
              <a:t>templates</a:t>
            </a:r>
            <a:r>
              <a:rPr lang="en-US" altLang="zh-CN" sz="800" dirty="0">
                <a:solidFill>
                  <a:srgbClr val="53585E"/>
                </a:solidFill>
                <a:latin typeface="Arial" charset="0"/>
                <a:cs typeface="Arial" charset="0"/>
              </a:rPr>
              <a:t> that has been specifically designed to help anyone that is stepping into the world of PowerPoint for the very first time.</a:t>
            </a:r>
            <a:endParaRPr lang="zh-CN" altLang="en-US" sz="800" dirty="0">
              <a:solidFill>
                <a:srgbClr val="53585E"/>
              </a:solidFill>
              <a:latin typeface="Arial" charset="0"/>
              <a:cs typeface="Arial" charset="0"/>
            </a:endParaRPr>
          </a:p>
        </p:txBody>
      </p:sp>
      <p:sp>
        <p:nvSpPr>
          <p:cNvPr id="18" name="原创设计师QQ598969553      _7"/>
          <p:cNvSpPr>
            <a:spLocks noChangeShapeType="1"/>
          </p:cNvSpPr>
          <p:nvPr/>
        </p:nvSpPr>
        <p:spPr bwMode="auto">
          <a:xfrm>
            <a:off x="3491739" y="3082289"/>
            <a:ext cx="2953263" cy="0"/>
          </a:xfrm>
          <a:prstGeom prst="line">
            <a:avLst/>
          </a:prstGeom>
          <a:noFill/>
          <a:ln w="6350">
            <a:solidFill>
              <a:schemeClr val="tx1">
                <a:lumMod val="75000"/>
                <a:lumOff val="2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lstStyle/>
          <a:p>
            <a:pPr>
              <a:defRPr/>
            </a:pPr>
            <a:endParaRPr lang="zh-CN" altLang="en-US">
              <a:ln>
                <a:solidFill>
                  <a:schemeClr val="tx1">
                    <a:lumMod val="75000"/>
                    <a:lumOff val="25000"/>
                  </a:schemeClr>
                </a:solidFill>
              </a:ln>
              <a:solidFill>
                <a:srgbClr val="000000"/>
              </a:solidFill>
              <a:latin typeface="Arial" pitchFamily="34" charset="0"/>
            </a:endParaRPr>
          </a:p>
        </p:txBody>
      </p:sp>
      <p:sp>
        <p:nvSpPr>
          <p:cNvPr id="19" name="原创设计师QQ598969553      _8"/>
          <p:cNvSpPr>
            <a:spLocks noChangeArrowheads="1"/>
          </p:cNvSpPr>
          <p:nvPr/>
        </p:nvSpPr>
        <p:spPr bwMode="auto">
          <a:xfrm>
            <a:off x="3707763" y="3166452"/>
            <a:ext cx="2953263" cy="154036"/>
          </a:xfrm>
          <a:prstGeom prst="rect">
            <a:avLst/>
          </a:prstGeom>
          <a:noFill/>
          <a:ln w="9525">
            <a:noFill/>
            <a:miter lim="800000"/>
            <a:headEnd/>
            <a:tailEnd/>
          </a:ln>
        </p:spPr>
        <p:txBody>
          <a:bodyPr lIns="0" tIns="0" rIns="0" bIns="0">
            <a:spAutoFit/>
          </a:bodyPr>
          <a:lstStyle/>
          <a:p>
            <a:pPr>
              <a:buFont typeface="Arial" charset="0"/>
              <a:buNone/>
            </a:pPr>
            <a:r>
              <a:rPr lang="zh-CN" altLang="en-US" sz="1000" dirty="0">
                <a:solidFill>
                  <a:schemeClr val="accent1"/>
                </a:solidFill>
                <a:latin typeface="微软雅黑" pitchFamily="34" charset="-122"/>
                <a:ea typeface="微软雅黑" pitchFamily="34" charset="-122"/>
                <a:cs typeface="Arial" charset="0"/>
              </a:rPr>
              <a:t>●</a:t>
            </a:r>
            <a:r>
              <a:rPr lang="zh-CN" altLang="en-US" sz="1000" dirty="0">
                <a:solidFill>
                  <a:srgbClr val="53585E"/>
                </a:solidFill>
                <a:latin typeface="微软雅黑" pitchFamily="34" charset="-122"/>
                <a:ea typeface="微软雅黑" pitchFamily="34" charset="-122"/>
                <a:cs typeface="Arial" charset="0"/>
              </a:rPr>
              <a:t>企业推介 </a:t>
            </a:r>
            <a:r>
              <a:rPr lang="zh-CN" altLang="en-US" sz="1000" dirty="0">
                <a:solidFill>
                  <a:schemeClr val="accent1"/>
                </a:solidFill>
                <a:latin typeface="微软雅黑" pitchFamily="34" charset="-122"/>
                <a:ea typeface="微软雅黑" pitchFamily="34" charset="-122"/>
                <a:cs typeface="Arial" charset="0"/>
              </a:rPr>
              <a:t> ●</a:t>
            </a:r>
            <a:r>
              <a:rPr lang="zh-CN" altLang="en-US" sz="1000" dirty="0">
                <a:solidFill>
                  <a:srgbClr val="53585E"/>
                </a:solidFill>
                <a:latin typeface="微软雅黑" pitchFamily="34" charset="-122"/>
                <a:ea typeface="微软雅黑" pitchFamily="34" charset="-122"/>
                <a:cs typeface="Arial" charset="0"/>
              </a:rPr>
              <a:t>项目展示  </a:t>
            </a:r>
            <a:r>
              <a:rPr lang="zh-CN" altLang="en-US" sz="1000" dirty="0">
                <a:solidFill>
                  <a:schemeClr val="accent1"/>
                </a:solidFill>
                <a:latin typeface="微软雅黑" pitchFamily="34" charset="-122"/>
                <a:ea typeface="微软雅黑" pitchFamily="34" charset="-122"/>
                <a:cs typeface="Arial" charset="0"/>
              </a:rPr>
              <a:t>●</a:t>
            </a:r>
            <a:r>
              <a:rPr lang="zh-CN" altLang="en-US" sz="1000" dirty="0">
                <a:solidFill>
                  <a:srgbClr val="53585E"/>
                </a:solidFill>
                <a:latin typeface="微软雅黑" pitchFamily="34" charset="-122"/>
                <a:ea typeface="微软雅黑" pitchFamily="34" charset="-122"/>
                <a:cs typeface="Arial" charset="0"/>
              </a:rPr>
              <a:t>计划总结 </a:t>
            </a:r>
            <a:r>
              <a:rPr lang="zh-CN" altLang="en-US" sz="1000" dirty="0">
                <a:solidFill>
                  <a:schemeClr val="accent1"/>
                </a:solidFill>
                <a:latin typeface="微软雅黑" pitchFamily="34" charset="-122"/>
                <a:ea typeface="微软雅黑" pitchFamily="34" charset="-122"/>
                <a:cs typeface="Arial" charset="0"/>
              </a:rPr>
              <a:t> ●</a:t>
            </a:r>
            <a:r>
              <a:rPr lang="zh-CN" altLang="en-US" sz="1000" dirty="0">
                <a:solidFill>
                  <a:srgbClr val="53585E"/>
                </a:solidFill>
                <a:latin typeface="微软雅黑" pitchFamily="34" charset="-122"/>
                <a:ea typeface="微软雅黑" pitchFamily="34" charset="-122"/>
                <a:cs typeface="Arial" charset="0"/>
              </a:rPr>
              <a:t>商业融资 </a:t>
            </a:r>
          </a:p>
        </p:txBody>
      </p:sp>
      <p:sp>
        <p:nvSpPr>
          <p:cNvPr id="20" name="原创设计师QQ598969553      _12"/>
          <p:cNvSpPr>
            <a:spLocks noChangeArrowheads="1"/>
          </p:cNvSpPr>
          <p:nvPr/>
        </p:nvSpPr>
        <p:spPr bwMode="auto">
          <a:xfrm>
            <a:off x="3681926" y="1491124"/>
            <a:ext cx="1898980" cy="554208"/>
          </a:xfrm>
          <a:prstGeom prst="rect">
            <a:avLst/>
          </a:prstGeom>
          <a:noFill/>
          <a:ln w="9525">
            <a:noFill/>
            <a:miter lim="800000"/>
            <a:headEnd/>
            <a:tailEnd/>
          </a:ln>
        </p:spPr>
        <p:txBody>
          <a:bodyPr wrap="none" lIns="0" tIns="0" rIns="0" bIns="0">
            <a:spAutoFit/>
          </a:bodyPr>
          <a:lstStyle/>
          <a:p>
            <a:r>
              <a:rPr lang="en-US" altLang="zh-CN" sz="3600" dirty="0">
                <a:solidFill>
                  <a:schemeClr val="accent1"/>
                </a:solidFill>
                <a:latin typeface="Impact" pitchFamily="34" charset="0"/>
                <a:ea typeface="微软雅黑" pitchFamily="34" charset="-122"/>
                <a:cs typeface="宋体" charset="-122"/>
              </a:rPr>
              <a:t>YOURLOGO</a:t>
            </a:r>
          </a:p>
        </p:txBody>
      </p:sp>
      <p:sp>
        <p:nvSpPr>
          <p:cNvPr id="22" name="同心圆 21"/>
          <p:cNvSpPr/>
          <p:nvPr/>
        </p:nvSpPr>
        <p:spPr>
          <a:xfrm>
            <a:off x="-1115838" y="3436640"/>
            <a:ext cx="2736304" cy="273630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同心圆 22"/>
          <p:cNvSpPr/>
          <p:nvPr/>
        </p:nvSpPr>
        <p:spPr>
          <a:xfrm>
            <a:off x="7597130" y="196280"/>
            <a:ext cx="1935832" cy="1935832"/>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同心圆 23"/>
          <p:cNvSpPr/>
          <p:nvPr/>
        </p:nvSpPr>
        <p:spPr>
          <a:xfrm>
            <a:off x="7165082" y="2140496"/>
            <a:ext cx="1080120" cy="1080120"/>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同心圆 24"/>
          <p:cNvSpPr/>
          <p:nvPr/>
        </p:nvSpPr>
        <p:spPr>
          <a:xfrm>
            <a:off x="900386" y="2284512"/>
            <a:ext cx="1512168" cy="151216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26661295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6" presetClass="entr" presetSubtype="0" fill="hold" grpId="0" nodeType="afterEffect">
                                  <p:stCondLst>
                                    <p:cond delay="0"/>
                                  </p:stCondLst>
                                  <p:iterate type="lt">
                                    <p:tmPct val="6667"/>
                                  </p:iterate>
                                  <p:childTnLst>
                                    <p:set>
                                      <p:cBhvr>
                                        <p:cTn id="29" dur="1" fill="hold">
                                          <p:stCondLst>
                                            <p:cond delay="0"/>
                                          </p:stCondLst>
                                        </p:cTn>
                                        <p:tgtEl>
                                          <p:spTgt spid="16"/>
                                        </p:tgtEl>
                                        <p:attrNameLst>
                                          <p:attrName>style.visibility</p:attrName>
                                        </p:attrNameLst>
                                      </p:cBhvr>
                                      <p:to>
                                        <p:strVal val="visible"/>
                                      </p:to>
                                    </p:set>
                                    <p:anim by="(-#ppt_w*2)" calcmode="lin" valueType="num">
                                      <p:cBhvr rctx="PPT">
                                        <p:cTn id="30" dur="375" autoRev="1" fill="hold">
                                          <p:stCondLst>
                                            <p:cond delay="0"/>
                                          </p:stCondLst>
                                        </p:cTn>
                                        <p:tgtEl>
                                          <p:spTgt spid="16"/>
                                        </p:tgtEl>
                                        <p:attrNameLst>
                                          <p:attrName>ppt_w</p:attrName>
                                        </p:attrNameLst>
                                      </p:cBhvr>
                                    </p:anim>
                                    <p:anim by="(#ppt_w*0.50)" calcmode="lin" valueType="num">
                                      <p:cBhvr>
                                        <p:cTn id="31" dur="375" decel="50000" autoRev="1" fill="hold">
                                          <p:stCondLst>
                                            <p:cond delay="0"/>
                                          </p:stCondLst>
                                        </p:cTn>
                                        <p:tgtEl>
                                          <p:spTgt spid="16"/>
                                        </p:tgtEl>
                                        <p:attrNameLst>
                                          <p:attrName>ppt_x</p:attrName>
                                        </p:attrNameLst>
                                      </p:cBhvr>
                                    </p:anim>
                                    <p:anim from="(-#ppt_h/2)" to="(#ppt_y)" calcmode="lin" valueType="num">
                                      <p:cBhvr>
                                        <p:cTn id="32" dur="750" fill="hold">
                                          <p:stCondLst>
                                            <p:cond delay="0"/>
                                          </p:stCondLst>
                                        </p:cTn>
                                        <p:tgtEl>
                                          <p:spTgt spid="16"/>
                                        </p:tgtEl>
                                        <p:attrNameLst>
                                          <p:attrName>ppt_y</p:attrName>
                                        </p:attrNameLst>
                                      </p:cBhvr>
                                    </p:anim>
                                    <p:animRot by="21600000">
                                      <p:cBhvr>
                                        <p:cTn id="33" dur="750" fill="hold">
                                          <p:stCondLst>
                                            <p:cond delay="0"/>
                                          </p:stCondLst>
                                        </p:cTn>
                                        <p:tgtEl>
                                          <p:spTgt spid="16"/>
                                        </p:tgtEl>
                                        <p:attrNameLst>
                                          <p:attrName>r</p:attrName>
                                        </p:attrNameLst>
                                      </p:cBhvr>
                                    </p:animRot>
                                  </p:childTnLst>
                                </p:cTn>
                              </p:par>
                              <p:par>
                                <p:cTn id="34" presetID="42" presetClass="entr" presetSubtype="0" fill="hold" grpId="0" nodeType="withEffect">
                                  <p:stCondLst>
                                    <p:cond delay="220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750"/>
                                        <p:tgtEl>
                                          <p:spTgt spid="17"/>
                                        </p:tgtEl>
                                      </p:cBhvr>
                                    </p:animEffect>
                                    <p:anim calcmode="lin" valueType="num">
                                      <p:cBhvr>
                                        <p:cTn id="37" dur="750" fill="hold"/>
                                        <p:tgtEl>
                                          <p:spTgt spid="17"/>
                                        </p:tgtEl>
                                        <p:attrNameLst>
                                          <p:attrName>ppt_x</p:attrName>
                                        </p:attrNameLst>
                                      </p:cBhvr>
                                      <p:tavLst>
                                        <p:tav tm="0">
                                          <p:val>
                                            <p:strVal val="#ppt_x"/>
                                          </p:val>
                                        </p:tav>
                                        <p:tav tm="100000">
                                          <p:val>
                                            <p:strVal val="#ppt_x"/>
                                          </p:val>
                                        </p:tav>
                                      </p:tavLst>
                                    </p:anim>
                                    <p:anim calcmode="lin" valueType="num">
                                      <p:cBhvr>
                                        <p:cTn id="38" dur="750" fill="hold"/>
                                        <p:tgtEl>
                                          <p:spTgt spid="17"/>
                                        </p:tgtEl>
                                        <p:attrNameLst>
                                          <p:attrName>ppt_y</p:attrName>
                                        </p:attrNameLst>
                                      </p:cBhvr>
                                      <p:tavLst>
                                        <p:tav tm="0">
                                          <p:val>
                                            <p:strVal val="#ppt_y+.1"/>
                                          </p:val>
                                        </p:tav>
                                        <p:tav tm="100000">
                                          <p:val>
                                            <p:strVal val="#ppt_y"/>
                                          </p:val>
                                        </p:tav>
                                      </p:tavLst>
                                    </p:anim>
                                  </p:childTnLst>
                                </p:cTn>
                              </p:par>
                              <p:par>
                                <p:cTn id="39" presetID="22" presetClass="entr" presetSubtype="8" fill="hold" nodeType="withEffect">
                                  <p:stCondLst>
                                    <p:cond delay="300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par>
                                <p:cTn id="42" presetID="2" presetClass="entr" presetSubtype="4" fill="hold" grpId="0" nodeType="withEffect">
                                  <p:stCondLst>
                                    <p:cond delay="3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par>
                                <p:cTn id="46" presetID="56" presetClass="entr" presetSubtype="0" fill="hold" grpId="0" nodeType="withEffect">
                                  <p:stCondLst>
                                    <p:cond delay="1400"/>
                                  </p:stCondLst>
                                  <p:iterate type="lt">
                                    <p:tmPct val="6667"/>
                                  </p:iterate>
                                  <p:childTnLst>
                                    <p:set>
                                      <p:cBhvr>
                                        <p:cTn id="47" dur="1" fill="hold">
                                          <p:stCondLst>
                                            <p:cond delay="0"/>
                                          </p:stCondLst>
                                        </p:cTn>
                                        <p:tgtEl>
                                          <p:spTgt spid="20"/>
                                        </p:tgtEl>
                                        <p:attrNameLst>
                                          <p:attrName>style.visibility</p:attrName>
                                        </p:attrNameLst>
                                      </p:cBhvr>
                                      <p:to>
                                        <p:strVal val="visible"/>
                                      </p:to>
                                    </p:set>
                                    <p:anim by="(-#ppt_w*2)" calcmode="lin" valueType="num">
                                      <p:cBhvr rctx="PPT">
                                        <p:cTn id="48" dur="375" autoRev="1" fill="hold">
                                          <p:stCondLst>
                                            <p:cond delay="0"/>
                                          </p:stCondLst>
                                        </p:cTn>
                                        <p:tgtEl>
                                          <p:spTgt spid="20"/>
                                        </p:tgtEl>
                                        <p:attrNameLst>
                                          <p:attrName>ppt_w</p:attrName>
                                        </p:attrNameLst>
                                      </p:cBhvr>
                                    </p:anim>
                                    <p:anim by="(#ppt_w*0.50)" calcmode="lin" valueType="num">
                                      <p:cBhvr>
                                        <p:cTn id="49" dur="375" decel="50000" autoRev="1" fill="hold">
                                          <p:stCondLst>
                                            <p:cond delay="0"/>
                                          </p:stCondLst>
                                        </p:cTn>
                                        <p:tgtEl>
                                          <p:spTgt spid="20"/>
                                        </p:tgtEl>
                                        <p:attrNameLst>
                                          <p:attrName>ppt_x</p:attrName>
                                        </p:attrNameLst>
                                      </p:cBhvr>
                                    </p:anim>
                                    <p:anim from="(-#ppt_h/2)" to="(#ppt_y)" calcmode="lin" valueType="num">
                                      <p:cBhvr>
                                        <p:cTn id="50" dur="750" fill="hold">
                                          <p:stCondLst>
                                            <p:cond delay="0"/>
                                          </p:stCondLst>
                                        </p:cTn>
                                        <p:tgtEl>
                                          <p:spTgt spid="20"/>
                                        </p:tgtEl>
                                        <p:attrNameLst>
                                          <p:attrName>ppt_y</p:attrName>
                                        </p:attrNameLst>
                                      </p:cBhvr>
                                    </p:anim>
                                    <p:animRot by="21600000">
                                      <p:cBhvr>
                                        <p:cTn id="51" dur="75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P spid="20" grpId="0"/>
      <p:bldP spid="22" grpId="0" animBg="1"/>
      <p:bldP spid="23" grpId="0" animBg="1"/>
      <p:bldP spid="24" grpId="0" animBg="1"/>
      <p:bldP spid="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15"/>
          <p:cNvSpPr/>
          <p:nvPr/>
        </p:nvSpPr>
        <p:spPr>
          <a:xfrm>
            <a:off x="1908498" y="1852464"/>
            <a:ext cx="1656184" cy="165618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同心圆 16"/>
          <p:cNvSpPr/>
          <p:nvPr/>
        </p:nvSpPr>
        <p:spPr>
          <a:xfrm>
            <a:off x="3564682" y="1276400"/>
            <a:ext cx="792088" cy="79208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50" name="文本框 2"/>
          <p:cNvSpPr txBox="1">
            <a:spLocks noChangeArrowheads="1"/>
          </p:cNvSpPr>
          <p:nvPr>
            <p:custDataLst>
              <p:tags r:id="rId2"/>
            </p:custDataLst>
          </p:nvPr>
        </p:nvSpPr>
        <p:spPr bwMode="auto">
          <a:xfrm>
            <a:off x="2142282" y="2356520"/>
            <a:ext cx="120637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dirty="0">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01</a:t>
            </a:r>
            <a:endParaRPr lang="zh-CN" altLang="en-US" sz="4400" b="1" dirty="0">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4212754" y="2829817"/>
            <a:ext cx="2947040"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212754" y="2212504"/>
            <a:ext cx="3178239" cy="553998"/>
          </a:xfrm>
          <a:prstGeom prst="rect">
            <a:avLst/>
          </a:prstGeom>
        </p:spPr>
        <p:txBody>
          <a:bodyPr wrap="square" lIns="0" tIns="0" rIns="0" bIns="0">
            <a:spAutoFit/>
          </a:bodyPr>
          <a:lstStyle/>
          <a:p>
            <a:pPr lvl="0">
              <a:buNone/>
            </a:pPr>
            <a:r>
              <a:rPr lang="zh-CN" altLang="en-US" sz="3600" b="1">
                <a:solidFill>
                  <a:schemeClr val="bg1">
                    <a:lumMod val="50000"/>
                  </a:schemeClr>
                </a:solidFill>
                <a:latin typeface="微软雅黑" pitchFamily="34" charset="-122"/>
                <a:ea typeface="微软雅黑" pitchFamily="34" charset="-122"/>
              </a:rPr>
              <a:t>单击输入标题</a:t>
            </a:r>
            <a:endParaRPr lang="zh-CN" altLang="zh-CN" sz="3600" b="1" dirty="0">
              <a:solidFill>
                <a:schemeClr val="bg1">
                  <a:lumMod val="50000"/>
                </a:schemeClr>
              </a:solidFill>
              <a:latin typeface="微软雅黑" pitchFamily="34" charset="-122"/>
              <a:ea typeface="微软雅黑" pitchFamily="34" charset="-122"/>
            </a:endParaRPr>
          </a:p>
        </p:txBody>
      </p:sp>
      <p:sp>
        <p:nvSpPr>
          <p:cNvPr id="11" name="TextBox 11"/>
          <p:cNvSpPr txBox="1"/>
          <p:nvPr/>
        </p:nvSpPr>
        <p:spPr>
          <a:xfrm>
            <a:off x="4212754" y="2886596"/>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737847" y="2886596"/>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4212754" y="3152941"/>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5737847" y="3152941"/>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2831931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strVal val="4*#ppt_w"/>
                                          </p:val>
                                        </p:tav>
                                        <p:tav tm="100000">
                                          <p:val>
                                            <p:strVal val="#ppt_w"/>
                                          </p:val>
                                        </p:tav>
                                      </p:tavLst>
                                    </p:anim>
                                    <p:anim calcmode="lin" valueType="num">
                                      <p:cBhvr>
                                        <p:cTn id="25"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500"/>
                            </p:stCondLst>
                            <p:childTnLst>
                              <p:par>
                                <p:cTn id="32" presetID="1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ppt_x</p:attrName>
                                        </p:attrNameLst>
                                      </p:cBhvr>
                                      <p:tavLst>
                                        <p:tav tm="0">
                                          <p:val>
                                            <p:strVal val="#ppt_x-#ppt_w*1.125000"/>
                                          </p:val>
                                        </p:tav>
                                        <p:tav tm="100000">
                                          <p:val>
                                            <p:strVal val="#ppt_x"/>
                                          </p:val>
                                        </p:tav>
                                      </p:tavLst>
                                    </p:anim>
                                    <p:animEffect transition="in" filter="wipe(right)">
                                      <p:cBhvr>
                                        <p:cTn id="35" dur="500"/>
                                        <p:tgtEl>
                                          <p:spTgt spid="11"/>
                                        </p:tgtEl>
                                      </p:cBhvr>
                                    </p:animEffect>
                                  </p:childTnLst>
                                </p:cTn>
                              </p:par>
                            </p:childTnLst>
                          </p:cTn>
                        </p:par>
                        <p:par>
                          <p:cTn id="36" fill="hold">
                            <p:stCondLst>
                              <p:cond delay="1000"/>
                            </p:stCondLst>
                            <p:childTnLst>
                              <p:par>
                                <p:cTn id="37" presetID="1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ppt_x</p:attrName>
                                        </p:attrNameLst>
                                      </p:cBhvr>
                                      <p:tavLst>
                                        <p:tav tm="0">
                                          <p:val>
                                            <p:strVal val="#ppt_x-#ppt_w*1.125000"/>
                                          </p:val>
                                        </p:tav>
                                        <p:tav tm="100000">
                                          <p:val>
                                            <p:strVal val="#ppt_x"/>
                                          </p:val>
                                        </p:tav>
                                      </p:tavLst>
                                    </p:anim>
                                    <p:animEffect transition="in" filter="wipe(right)">
                                      <p:cBhvr>
                                        <p:cTn id="40" dur="500"/>
                                        <p:tgtEl>
                                          <p:spTgt spid="12"/>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p:tgtEl>
                                          <p:spTgt spid="14"/>
                                        </p:tgtEl>
                                        <p:attrNameLst>
                                          <p:attrName>ppt_x</p:attrName>
                                        </p:attrNameLst>
                                      </p:cBhvr>
                                      <p:tavLst>
                                        <p:tav tm="0">
                                          <p:val>
                                            <p:strVal val="#ppt_x-#ppt_w*1.125000"/>
                                          </p:val>
                                        </p:tav>
                                        <p:tav tm="100000">
                                          <p:val>
                                            <p:strVal val="#ppt_x"/>
                                          </p:val>
                                        </p:tav>
                                      </p:tavLst>
                                    </p:anim>
                                    <p:animEffect transition="in" filter="wipe(right)">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50" grpId="0"/>
      <p:bldP spid="8"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577739" y="1760956"/>
            <a:ext cx="134960" cy="825336"/>
            <a:chOff x="4524245" y="3111810"/>
            <a:chExt cx="134937" cy="825081"/>
          </a:xfrm>
        </p:grpSpPr>
        <p:cxnSp>
          <p:nvCxnSpPr>
            <p:cNvPr id="12" name="直接连接符 11"/>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15"/>
          <p:cNvGrpSpPr/>
          <p:nvPr/>
        </p:nvGrpSpPr>
        <p:grpSpPr>
          <a:xfrm>
            <a:off x="3387039" y="1760956"/>
            <a:ext cx="134960" cy="825336"/>
            <a:chOff x="4524245" y="3111810"/>
            <a:chExt cx="134937" cy="825081"/>
          </a:xfrm>
        </p:grpSpPr>
        <p:cxnSp>
          <p:nvCxnSpPr>
            <p:cNvPr id="18" name="直接连接符 17"/>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21"/>
          <p:cNvGrpSpPr/>
          <p:nvPr/>
        </p:nvGrpSpPr>
        <p:grpSpPr>
          <a:xfrm>
            <a:off x="6196339" y="1760956"/>
            <a:ext cx="134960" cy="825336"/>
            <a:chOff x="4524245" y="3111810"/>
            <a:chExt cx="134937" cy="825081"/>
          </a:xfrm>
        </p:grpSpPr>
        <p:cxnSp>
          <p:nvCxnSpPr>
            <p:cNvPr id="24" name="直接连接符 23"/>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32"/>
          <p:cNvGrpSpPr/>
          <p:nvPr/>
        </p:nvGrpSpPr>
        <p:grpSpPr>
          <a:xfrm>
            <a:off x="835087" y="2589434"/>
            <a:ext cx="754641" cy="769163"/>
            <a:chOff x="1113255" y="3451514"/>
            <a:chExt cx="1006013" cy="1025234"/>
          </a:xfrm>
          <a:solidFill>
            <a:schemeClr val="accent1"/>
          </a:solidFill>
        </p:grpSpPr>
        <p:sp>
          <p:nvSpPr>
            <p:cNvPr id="34"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grpFill/>
            <a:ln>
              <a:noFill/>
            </a:ln>
            <a:extLst/>
          </p:spPr>
          <p:txBody>
            <a:bodyPr/>
            <a:lstStyle/>
            <a:p>
              <a:endParaRPr lang="zh-CN" altLang="en-US" sz="1300" dirty="0"/>
            </a:p>
          </p:txBody>
        </p:sp>
        <p:sp>
          <p:nvSpPr>
            <p:cNvPr id="35" name="文本框 34"/>
            <p:cNvSpPr txBox="1"/>
            <p:nvPr/>
          </p:nvSpPr>
          <p:spPr>
            <a:xfrm>
              <a:off x="1291492" y="3617442"/>
              <a:ext cx="712161" cy="677108"/>
            </a:xfrm>
            <a:prstGeom prst="rect">
              <a:avLst/>
            </a:prstGeom>
            <a:noFill/>
            <a:effectLst/>
          </p:spPr>
          <p:txBody>
            <a:bodyPr wrap="none" rtlCol="0">
              <a:spAutoFit/>
            </a:bodyPr>
            <a:lstStyle/>
            <a:p>
              <a:r>
                <a:rPr lang="en-US" altLang="zh-CN" sz="2700" b="1" dirty="0">
                  <a:solidFill>
                    <a:schemeClr val="bg1"/>
                  </a:solidFill>
                  <a:latin typeface="方正姚体" panose="02010601030101010101" pitchFamily="2" charset="-122"/>
                  <a:ea typeface="方正姚体" panose="02010601030101010101" pitchFamily="2" charset="-122"/>
                </a:rPr>
                <a:t>01</a:t>
              </a:r>
              <a:endParaRPr lang="en-US" altLang="zh-CN" sz="2100" b="1" dirty="0">
                <a:solidFill>
                  <a:schemeClr val="bg1"/>
                </a:solidFill>
                <a:latin typeface="方正姚体" panose="02010601030101010101" pitchFamily="2" charset="-122"/>
                <a:ea typeface="方正姚体" panose="02010601030101010101" pitchFamily="2" charset="-122"/>
              </a:endParaRPr>
            </a:p>
          </p:txBody>
        </p:sp>
      </p:grpSp>
      <p:grpSp>
        <p:nvGrpSpPr>
          <p:cNvPr id="6" name="组合 35"/>
          <p:cNvGrpSpPr/>
          <p:nvPr/>
        </p:nvGrpSpPr>
        <p:grpSpPr>
          <a:xfrm>
            <a:off x="3644388" y="2582181"/>
            <a:ext cx="754641" cy="769163"/>
            <a:chOff x="4858339" y="3441846"/>
            <a:chExt cx="1006013" cy="1025234"/>
          </a:xfrm>
          <a:solidFill>
            <a:schemeClr val="accent2"/>
          </a:solidFill>
        </p:grpSpPr>
        <p:sp>
          <p:nvSpPr>
            <p:cNvPr id="37"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grpFill/>
            <a:ln>
              <a:noFill/>
            </a:ln>
            <a:extLst/>
          </p:spPr>
          <p:txBody>
            <a:bodyPr/>
            <a:lstStyle/>
            <a:p>
              <a:endParaRPr lang="zh-CN" altLang="en-US" sz="1300" dirty="0"/>
            </a:p>
          </p:txBody>
        </p:sp>
        <p:sp>
          <p:nvSpPr>
            <p:cNvPr id="38" name="文本框 37"/>
            <p:cNvSpPr txBox="1"/>
            <p:nvPr/>
          </p:nvSpPr>
          <p:spPr>
            <a:xfrm>
              <a:off x="5036578" y="3617441"/>
              <a:ext cx="712161" cy="677108"/>
            </a:xfrm>
            <a:prstGeom prst="rect">
              <a:avLst/>
            </a:prstGeom>
            <a:noFill/>
            <a:effectLst/>
          </p:spPr>
          <p:txBody>
            <a:bodyPr wrap="none" rtlCol="0">
              <a:spAutoFit/>
            </a:bodyPr>
            <a:lstStyle/>
            <a:p>
              <a:r>
                <a:rPr lang="en-US" altLang="zh-CN" sz="2700" b="1" dirty="0">
                  <a:solidFill>
                    <a:schemeClr val="bg1"/>
                  </a:solidFill>
                  <a:latin typeface="方正姚体" panose="02010601030101010101" pitchFamily="2" charset="-122"/>
                  <a:ea typeface="方正姚体" panose="02010601030101010101" pitchFamily="2" charset="-122"/>
                </a:rPr>
                <a:t>02</a:t>
              </a:r>
              <a:endParaRPr lang="en-US" altLang="zh-CN" sz="2100" b="1" dirty="0">
                <a:solidFill>
                  <a:schemeClr val="bg1"/>
                </a:solidFill>
                <a:latin typeface="方正姚体" panose="02010601030101010101" pitchFamily="2" charset="-122"/>
                <a:ea typeface="方正姚体" panose="02010601030101010101" pitchFamily="2" charset="-122"/>
              </a:endParaRPr>
            </a:p>
          </p:txBody>
        </p:sp>
      </p:grpSp>
      <p:grpSp>
        <p:nvGrpSpPr>
          <p:cNvPr id="7" name="组合 38"/>
          <p:cNvGrpSpPr/>
          <p:nvPr/>
        </p:nvGrpSpPr>
        <p:grpSpPr>
          <a:xfrm>
            <a:off x="6453689" y="2582181"/>
            <a:ext cx="754641" cy="769163"/>
            <a:chOff x="8603423" y="3441846"/>
            <a:chExt cx="1006013" cy="1025234"/>
          </a:xfrm>
          <a:solidFill>
            <a:schemeClr val="accent4"/>
          </a:solidFill>
        </p:grpSpPr>
        <p:sp>
          <p:nvSpPr>
            <p:cNvPr id="40"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grpFill/>
            <a:ln>
              <a:noFill/>
            </a:ln>
            <a:extLst/>
          </p:spPr>
          <p:txBody>
            <a:bodyPr/>
            <a:lstStyle/>
            <a:p>
              <a:endParaRPr lang="zh-CN" altLang="en-US" sz="1300" dirty="0"/>
            </a:p>
          </p:txBody>
        </p:sp>
        <p:sp>
          <p:nvSpPr>
            <p:cNvPr id="41" name="文本框 40"/>
            <p:cNvSpPr txBox="1"/>
            <p:nvPr/>
          </p:nvSpPr>
          <p:spPr>
            <a:xfrm>
              <a:off x="8781660" y="3617441"/>
              <a:ext cx="712161" cy="677108"/>
            </a:xfrm>
            <a:prstGeom prst="rect">
              <a:avLst/>
            </a:prstGeom>
            <a:noFill/>
            <a:ln>
              <a:noFill/>
            </a:ln>
            <a:effectLst/>
          </p:spPr>
          <p:txBody>
            <a:bodyPr wrap="none" rtlCol="0">
              <a:spAutoFit/>
            </a:bodyPr>
            <a:lstStyle/>
            <a:p>
              <a:r>
                <a:rPr lang="en-US" altLang="zh-CN" sz="2700" b="1" dirty="0">
                  <a:solidFill>
                    <a:schemeClr val="bg1"/>
                  </a:solidFill>
                  <a:latin typeface="方正姚体" panose="02010601030101010101" pitchFamily="2" charset="-122"/>
                  <a:ea typeface="方正姚体" panose="02010601030101010101" pitchFamily="2" charset="-122"/>
                </a:rPr>
                <a:t>03</a:t>
              </a:r>
              <a:endParaRPr lang="en-US" altLang="zh-CN" sz="2100" b="1" dirty="0">
                <a:solidFill>
                  <a:schemeClr val="bg1"/>
                </a:solidFill>
                <a:latin typeface="方正姚体" panose="02010601030101010101" pitchFamily="2" charset="-122"/>
                <a:ea typeface="方正姚体" panose="02010601030101010101" pitchFamily="2" charset="-122"/>
              </a:endParaRPr>
            </a:p>
          </p:txBody>
        </p:sp>
      </p:grpSp>
      <p:grpSp>
        <p:nvGrpSpPr>
          <p:cNvPr id="8" name="组合 41"/>
          <p:cNvGrpSpPr/>
          <p:nvPr/>
        </p:nvGrpSpPr>
        <p:grpSpPr>
          <a:xfrm>
            <a:off x="835086" y="1633721"/>
            <a:ext cx="2158409" cy="744264"/>
            <a:chOff x="1113255" y="2177622"/>
            <a:chExt cx="2877378" cy="992045"/>
          </a:xfrm>
        </p:grpSpPr>
        <p:sp>
          <p:nvSpPr>
            <p:cNvPr id="43" name="矩形 42"/>
            <p:cNvSpPr/>
            <p:nvPr/>
          </p:nvSpPr>
          <p:spPr>
            <a:xfrm>
              <a:off x="1113255" y="2177622"/>
              <a:ext cx="2877378" cy="992045"/>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endParaRPr>
            </a:p>
          </p:txBody>
        </p:sp>
        <p:sp>
          <p:nvSpPr>
            <p:cNvPr id="44" name="文本框 43"/>
            <p:cNvSpPr txBox="1"/>
            <p:nvPr/>
          </p:nvSpPr>
          <p:spPr>
            <a:xfrm>
              <a:off x="1516914" y="2306658"/>
              <a:ext cx="2101429" cy="677108"/>
            </a:xfrm>
            <a:prstGeom prst="rect">
              <a:avLst/>
            </a:prstGeom>
            <a:noFill/>
          </p:spPr>
          <p:txBody>
            <a:bodyPr wrap="none" rtlCol="0">
              <a:spAutoFit/>
            </a:bodyPr>
            <a:lstStyle/>
            <a:p>
              <a:r>
                <a:rPr lang="zh-CN" altLang="en-US" sz="2700" b="1" dirty="0">
                  <a:solidFill>
                    <a:srgbClr val="FFFFFF"/>
                  </a:solidFill>
                  <a:latin typeface="幼圆" panose="02010509060101010101" pitchFamily="49" charset="-122"/>
                  <a:ea typeface="幼圆" panose="02010509060101010101" pitchFamily="49" charset="-122"/>
                </a:rPr>
                <a:t>实事求是</a:t>
              </a:r>
            </a:p>
          </p:txBody>
        </p:sp>
      </p:grpSp>
      <p:grpSp>
        <p:nvGrpSpPr>
          <p:cNvPr id="9" name="组合 44"/>
          <p:cNvGrpSpPr/>
          <p:nvPr/>
        </p:nvGrpSpPr>
        <p:grpSpPr>
          <a:xfrm>
            <a:off x="3644387" y="1633721"/>
            <a:ext cx="2158409" cy="744264"/>
            <a:chOff x="4858339" y="2177622"/>
            <a:chExt cx="2877378" cy="992045"/>
          </a:xfrm>
        </p:grpSpPr>
        <p:sp>
          <p:nvSpPr>
            <p:cNvPr id="46" name="矩形 45"/>
            <p:cNvSpPr/>
            <p:nvPr/>
          </p:nvSpPr>
          <p:spPr>
            <a:xfrm>
              <a:off x="4858339" y="2177622"/>
              <a:ext cx="2877378" cy="992045"/>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endParaRPr>
            </a:p>
          </p:txBody>
        </p:sp>
        <p:sp>
          <p:nvSpPr>
            <p:cNvPr id="47" name="文本框 46"/>
            <p:cNvSpPr txBox="1"/>
            <p:nvPr/>
          </p:nvSpPr>
          <p:spPr>
            <a:xfrm>
              <a:off x="5346660" y="2306658"/>
              <a:ext cx="2101429" cy="677108"/>
            </a:xfrm>
            <a:prstGeom prst="rect">
              <a:avLst/>
            </a:prstGeom>
            <a:noFill/>
          </p:spPr>
          <p:txBody>
            <a:bodyPr wrap="none" rtlCol="0">
              <a:spAutoFit/>
            </a:bodyPr>
            <a:lstStyle/>
            <a:p>
              <a:r>
                <a:rPr lang="zh-CN" altLang="en-US" sz="2700" b="1" dirty="0">
                  <a:solidFill>
                    <a:srgbClr val="FFFFFF"/>
                  </a:solidFill>
                  <a:latin typeface="幼圆" panose="02010509060101010101" pitchFamily="49" charset="-122"/>
                  <a:ea typeface="幼圆" panose="02010509060101010101" pitchFamily="49" charset="-122"/>
                </a:rPr>
                <a:t>以人为本</a:t>
              </a:r>
            </a:p>
          </p:txBody>
        </p:sp>
      </p:grpSp>
      <p:grpSp>
        <p:nvGrpSpPr>
          <p:cNvPr id="10" name="组合 47"/>
          <p:cNvGrpSpPr/>
          <p:nvPr/>
        </p:nvGrpSpPr>
        <p:grpSpPr>
          <a:xfrm>
            <a:off x="6453687" y="1633721"/>
            <a:ext cx="2158409" cy="744264"/>
            <a:chOff x="8603423" y="2177622"/>
            <a:chExt cx="2877378" cy="992045"/>
          </a:xfrm>
        </p:grpSpPr>
        <p:sp>
          <p:nvSpPr>
            <p:cNvPr id="49" name="矩形 48"/>
            <p:cNvSpPr/>
            <p:nvPr/>
          </p:nvSpPr>
          <p:spPr>
            <a:xfrm>
              <a:off x="8603423" y="2177622"/>
              <a:ext cx="2877378" cy="992045"/>
            </a:xfrm>
            <a:prstGeom prst="rect">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endParaRPr>
            </a:p>
          </p:txBody>
        </p:sp>
        <p:sp>
          <p:nvSpPr>
            <p:cNvPr id="50" name="文本框 49"/>
            <p:cNvSpPr txBox="1"/>
            <p:nvPr/>
          </p:nvSpPr>
          <p:spPr>
            <a:xfrm>
              <a:off x="9023243" y="2301825"/>
              <a:ext cx="2101429" cy="677108"/>
            </a:xfrm>
            <a:prstGeom prst="rect">
              <a:avLst/>
            </a:prstGeom>
            <a:noFill/>
          </p:spPr>
          <p:txBody>
            <a:bodyPr wrap="none" rtlCol="0">
              <a:spAutoFit/>
            </a:bodyPr>
            <a:lstStyle/>
            <a:p>
              <a:r>
                <a:rPr lang="zh-CN" altLang="en-US" sz="2700" b="1" dirty="0">
                  <a:solidFill>
                    <a:srgbClr val="FFFFFF"/>
                  </a:solidFill>
                  <a:latin typeface="幼圆" panose="02010509060101010101" pitchFamily="49" charset="-122"/>
                  <a:ea typeface="幼圆" panose="02010509060101010101" pitchFamily="49" charset="-122"/>
                </a:rPr>
                <a:t>勤奋务实</a:t>
              </a:r>
            </a:p>
          </p:txBody>
        </p:sp>
      </p:grpSp>
      <p:sp>
        <p:nvSpPr>
          <p:cNvPr id="51" name="TextBox 12"/>
          <p:cNvSpPr txBox="1"/>
          <p:nvPr/>
        </p:nvSpPr>
        <p:spPr>
          <a:xfrm>
            <a:off x="1484387" y="3690395"/>
            <a:ext cx="6176815" cy="1338842"/>
          </a:xfrm>
          <a:prstGeom prst="rect">
            <a:avLst/>
          </a:prstGeom>
          <a:noFill/>
        </p:spPr>
        <p:txBody>
          <a:bodyPr wrap="square" lIns="68594" tIns="34297" rIns="68594" bIns="34297" rtlCol="0">
            <a:spAutoFit/>
          </a:bodyPr>
          <a:lstStyle/>
          <a:p>
            <a:pPr>
              <a:lnSpc>
                <a:spcPct val="15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411434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strVal val="4*#ppt_w"/>
                                          </p:val>
                                        </p:tav>
                                        <p:tav tm="100000">
                                          <p:val>
                                            <p:strVal val="#ppt_w"/>
                                          </p:val>
                                        </p:tav>
                                      </p:tavLst>
                                    </p:anim>
                                    <p:anim calcmode="lin" valueType="num">
                                      <p:cBhvr>
                                        <p:cTn id="8" dur="750" fill="hold"/>
                                        <p:tgtEl>
                                          <p:spTgt spid="5"/>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6" presetClass="emph" presetSubtype="0" fill="hold" nodeType="afterEffect">
                                  <p:stCondLst>
                                    <p:cond delay="0"/>
                                  </p:stCondLst>
                                  <p:childTnLst>
                                    <p:animEffect transition="out" filter="fade">
                                      <p:cBhvr>
                                        <p:cTn id="11" dur="500" tmFilter="0, 0; .2, .5; .8, .5; 1, 0"/>
                                        <p:tgtEl>
                                          <p:spTgt spid="5"/>
                                        </p:tgtEl>
                                      </p:cBhvr>
                                    </p:animEffect>
                                    <p:animScale>
                                      <p:cBhvr>
                                        <p:cTn id="12" dur="250" autoRev="1" fill="hold"/>
                                        <p:tgtEl>
                                          <p:spTgt spid="5"/>
                                        </p:tgtEl>
                                      </p:cBhvr>
                                      <p:by x="105000" y="105000"/>
                                    </p:animScale>
                                  </p:childTnLst>
                                </p:cTn>
                              </p:par>
                            </p:childTnLst>
                          </p:cTn>
                        </p:par>
                        <p:par>
                          <p:cTn id="13" fill="hold">
                            <p:stCondLst>
                              <p:cond delay="1500"/>
                            </p:stCondLst>
                            <p:childTnLst>
                              <p:par>
                                <p:cTn id="14" presetID="3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800" decel="100000"/>
                                        <p:tgtEl>
                                          <p:spTgt spid="8"/>
                                        </p:tgtEl>
                                      </p:cBhvr>
                                    </p:animEffect>
                                    <p:anim calcmode="lin" valueType="num">
                                      <p:cBhvr>
                                        <p:cTn id="17" dur="800" decel="100000" fill="hold"/>
                                        <p:tgtEl>
                                          <p:spTgt spid="8"/>
                                        </p:tgtEl>
                                        <p:attrNameLst>
                                          <p:attrName>style.rotation</p:attrName>
                                        </p:attrNameLst>
                                      </p:cBhvr>
                                      <p:tavLst>
                                        <p:tav tm="0">
                                          <p:val>
                                            <p:fltVal val="-90"/>
                                          </p:val>
                                        </p:tav>
                                        <p:tav tm="100000">
                                          <p:val>
                                            <p:fltVal val="0"/>
                                          </p:val>
                                        </p:tav>
                                      </p:tavLst>
                                    </p:anim>
                                    <p:anim calcmode="lin" valueType="num">
                                      <p:cBhvr>
                                        <p:cTn id="18" dur="800" decel="100000" fill="hold"/>
                                        <p:tgtEl>
                                          <p:spTgt spid="8"/>
                                        </p:tgtEl>
                                        <p:attrNameLst>
                                          <p:attrName>ppt_x</p:attrName>
                                        </p:attrNameLst>
                                      </p:cBhvr>
                                      <p:tavLst>
                                        <p:tav tm="0">
                                          <p:val>
                                            <p:strVal val="#ppt_x+0.4"/>
                                          </p:val>
                                        </p:tav>
                                        <p:tav tm="100000">
                                          <p:val>
                                            <p:strVal val="#ppt_x-0.05"/>
                                          </p:val>
                                        </p:tav>
                                      </p:tavLst>
                                    </p:anim>
                                    <p:anim calcmode="lin" valueType="num">
                                      <p:cBhvr>
                                        <p:cTn id="19" dur="800" decel="100000" fill="hold"/>
                                        <p:tgtEl>
                                          <p:spTgt spid="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22" fill="hold">
                            <p:stCondLst>
                              <p:cond delay="2500"/>
                            </p:stCondLst>
                            <p:childTnLst>
                              <p:par>
                                <p:cTn id="23" presetID="23" presetClass="entr" presetSubtype="3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strVal val="4*#ppt_w"/>
                                          </p:val>
                                        </p:tav>
                                        <p:tav tm="100000">
                                          <p:val>
                                            <p:strVal val="#ppt_w"/>
                                          </p:val>
                                        </p:tav>
                                      </p:tavLst>
                                    </p:anim>
                                    <p:anim calcmode="lin" valueType="num">
                                      <p:cBhvr>
                                        <p:cTn id="26" dur="750" fill="hold"/>
                                        <p:tgtEl>
                                          <p:spTgt spid="6"/>
                                        </p:tgtEl>
                                        <p:attrNameLst>
                                          <p:attrName>ppt_h</p:attrName>
                                        </p:attrNameLst>
                                      </p:cBhvr>
                                      <p:tavLst>
                                        <p:tav tm="0">
                                          <p:val>
                                            <p:strVal val="4*#ppt_h"/>
                                          </p:val>
                                        </p:tav>
                                        <p:tav tm="100000">
                                          <p:val>
                                            <p:strVal val="#ppt_h"/>
                                          </p:val>
                                        </p:tav>
                                      </p:tavLst>
                                    </p:anim>
                                  </p:childTnLst>
                                </p:cTn>
                              </p:par>
                            </p:childTnLst>
                          </p:cTn>
                        </p:par>
                        <p:par>
                          <p:cTn id="27" fill="hold">
                            <p:stCondLst>
                              <p:cond delay="3250"/>
                            </p:stCondLst>
                            <p:childTnLst>
                              <p:par>
                                <p:cTn id="28" presetID="26" presetClass="emph" presetSubtype="0" fill="hold" nodeType="afterEffect">
                                  <p:stCondLst>
                                    <p:cond delay="0"/>
                                  </p:stCondLst>
                                  <p:childTnLst>
                                    <p:animEffect transition="out" filter="fade">
                                      <p:cBhvr>
                                        <p:cTn id="29" dur="500" tmFilter="0, 0; .2, .5; .8, .5; 1, 0"/>
                                        <p:tgtEl>
                                          <p:spTgt spid="6"/>
                                        </p:tgtEl>
                                      </p:cBhvr>
                                    </p:animEffect>
                                    <p:animScale>
                                      <p:cBhvr>
                                        <p:cTn id="30" dur="250" autoRev="1" fill="hold"/>
                                        <p:tgtEl>
                                          <p:spTgt spid="6"/>
                                        </p:tgtEl>
                                      </p:cBhvr>
                                      <p:by x="105000" y="105000"/>
                                    </p:animScale>
                                  </p:childTnLst>
                                </p:cTn>
                              </p:par>
                            </p:childTnLst>
                          </p:cTn>
                        </p:par>
                        <p:par>
                          <p:cTn id="31" fill="hold">
                            <p:stCondLst>
                              <p:cond delay="3750"/>
                            </p:stCondLst>
                            <p:childTnLst>
                              <p:par>
                                <p:cTn id="32" presetID="30"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800" decel="100000"/>
                                        <p:tgtEl>
                                          <p:spTgt spid="9"/>
                                        </p:tgtEl>
                                      </p:cBhvr>
                                    </p:animEffect>
                                    <p:anim calcmode="lin" valueType="num">
                                      <p:cBhvr>
                                        <p:cTn id="35" dur="800" decel="100000" fill="hold"/>
                                        <p:tgtEl>
                                          <p:spTgt spid="9"/>
                                        </p:tgtEl>
                                        <p:attrNameLst>
                                          <p:attrName>style.rotation</p:attrName>
                                        </p:attrNameLst>
                                      </p:cBhvr>
                                      <p:tavLst>
                                        <p:tav tm="0">
                                          <p:val>
                                            <p:fltVal val="-90"/>
                                          </p:val>
                                        </p:tav>
                                        <p:tav tm="100000">
                                          <p:val>
                                            <p:fltVal val="0"/>
                                          </p:val>
                                        </p:tav>
                                      </p:tavLst>
                                    </p:anim>
                                    <p:anim calcmode="lin" valueType="num">
                                      <p:cBhvr>
                                        <p:cTn id="36" dur="800" decel="100000" fill="hold"/>
                                        <p:tgtEl>
                                          <p:spTgt spid="9"/>
                                        </p:tgtEl>
                                        <p:attrNameLst>
                                          <p:attrName>ppt_x</p:attrName>
                                        </p:attrNameLst>
                                      </p:cBhvr>
                                      <p:tavLst>
                                        <p:tav tm="0">
                                          <p:val>
                                            <p:strVal val="#ppt_x+0.4"/>
                                          </p:val>
                                        </p:tav>
                                        <p:tav tm="100000">
                                          <p:val>
                                            <p:strVal val="#ppt_x-0.05"/>
                                          </p:val>
                                        </p:tav>
                                      </p:tavLst>
                                    </p:anim>
                                    <p:anim calcmode="lin" valueType="num">
                                      <p:cBhvr>
                                        <p:cTn id="37" dur="800" decel="100000" fill="hold"/>
                                        <p:tgtEl>
                                          <p:spTgt spid="9"/>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40" fill="hold">
                            <p:stCondLst>
                              <p:cond delay="4750"/>
                            </p:stCondLst>
                            <p:childTnLst>
                              <p:par>
                                <p:cTn id="41" presetID="23" presetClass="entr" presetSubtype="32"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750" fill="hold"/>
                                        <p:tgtEl>
                                          <p:spTgt spid="7"/>
                                        </p:tgtEl>
                                        <p:attrNameLst>
                                          <p:attrName>ppt_w</p:attrName>
                                        </p:attrNameLst>
                                      </p:cBhvr>
                                      <p:tavLst>
                                        <p:tav tm="0">
                                          <p:val>
                                            <p:strVal val="4*#ppt_w"/>
                                          </p:val>
                                        </p:tav>
                                        <p:tav tm="100000">
                                          <p:val>
                                            <p:strVal val="#ppt_w"/>
                                          </p:val>
                                        </p:tav>
                                      </p:tavLst>
                                    </p:anim>
                                    <p:anim calcmode="lin" valueType="num">
                                      <p:cBhvr>
                                        <p:cTn id="44" dur="750" fill="hold"/>
                                        <p:tgtEl>
                                          <p:spTgt spid="7"/>
                                        </p:tgtEl>
                                        <p:attrNameLst>
                                          <p:attrName>ppt_h</p:attrName>
                                        </p:attrNameLst>
                                      </p:cBhvr>
                                      <p:tavLst>
                                        <p:tav tm="0">
                                          <p:val>
                                            <p:strVal val="4*#ppt_h"/>
                                          </p:val>
                                        </p:tav>
                                        <p:tav tm="100000">
                                          <p:val>
                                            <p:strVal val="#ppt_h"/>
                                          </p:val>
                                        </p:tav>
                                      </p:tavLst>
                                    </p:anim>
                                  </p:childTnLst>
                                </p:cTn>
                              </p:par>
                            </p:childTnLst>
                          </p:cTn>
                        </p:par>
                        <p:par>
                          <p:cTn id="45" fill="hold">
                            <p:stCondLst>
                              <p:cond delay="5500"/>
                            </p:stCondLst>
                            <p:childTnLst>
                              <p:par>
                                <p:cTn id="46" presetID="26" presetClass="emph" presetSubtype="0" fill="hold" nodeType="afterEffect">
                                  <p:stCondLst>
                                    <p:cond delay="0"/>
                                  </p:stCondLst>
                                  <p:childTnLst>
                                    <p:animEffect transition="out" filter="fade">
                                      <p:cBhvr>
                                        <p:cTn id="47" dur="500" tmFilter="0, 0; .2, .5; .8, .5; 1, 0"/>
                                        <p:tgtEl>
                                          <p:spTgt spid="7"/>
                                        </p:tgtEl>
                                      </p:cBhvr>
                                    </p:animEffect>
                                    <p:animScale>
                                      <p:cBhvr>
                                        <p:cTn id="48" dur="250" autoRev="1" fill="hold"/>
                                        <p:tgtEl>
                                          <p:spTgt spid="7"/>
                                        </p:tgtEl>
                                      </p:cBhvr>
                                      <p:by x="105000" y="105000"/>
                                    </p:animScale>
                                  </p:childTnLst>
                                </p:cTn>
                              </p:par>
                            </p:childTnLst>
                          </p:cTn>
                        </p:par>
                        <p:par>
                          <p:cTn id="49" fill="hold">
                            <p:stCondLst>
                              <p:cond delay="6000"/>
                            </p:stCondLst>
                            <p:childTnLst>
                              <p:par>
                                <p:cTn id="50" presetID="30" presetClass="entr" presetSubtype="0"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800" decel="100000"/>
                                        <p:tgtEl>
                                          <p:spTgt spid="10"/>
                                        </p:tgtEl>
                                      </p:cBhvr>
                                    </p:animEffect>
                                    <p:anim calcmode="lin" valueType="num">
                                      <p:cBhvr>
                                        <p:cTn id="53" dur="800" decel="100000" fill="hold"/>
                                        <p:tgtEl>
                                          <p:spTgt spid="10"/>
                                        </p:tgtEl>
                                        <p:attrNameLst>
                                          <p:attrName>style.rotation</p:attrName>
                                        </p:attrNameLst>
                                      </p:cBhvr>
                                      <p:tavLst>
                                        <p:tav tm="0">
                                          <p:val>
                                            <p:fltVal val="-90"/>
                                          </p:val>
                                        </p:tav>
                                        <p:tav tm="100000">
                                          <p:val>
                                            <p:fltVal val="0"/>
                                          </p:val>
                                        </p:tav>
                                      </p:tavLst>
                                    </p:anim>
                                    <p:anim calcmode="lin" valueType="num">
                                      <p:cBhvr>
                                        <p:cTn id="54" dur="800" decel="100000" fill="hold"/>
                                        <p:tgtEl>
                                          <p:spTgt spid="10"/>
                                        </p:tgtEl>
                                        <p:attrNameLst>
                                          <p:attrName>ppt_x</p:attrName>
                                        </p:attrNameLst>
                                      </p:cBhvr>
                                      <p:tavLst>
                                        <p:tav tm="0">
                                          <p:val>
                                            <p:strVal val="#ppt_x+0.4"/>
                                          </p:val>
                                        </p:tav>
                                        <p:tav tm="100000">
                                          <p:val>
                                            <p:strVal val="#ppt_x-0.05"/>
                                          </p:val>
                                        </p:tav>
                                      </p:tavLst>
                                    </p:anim>
                                    <p:anim calcmode="lin" valueType="num">
                                      <p:cBhvr>
                                        <p:cTn id="55" dur="800" decel="100000" fill="hold"/>
                                        <p:tgtEl>
                                          <p:spTgt spid="10"/>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58" fill="hold">
                            <p:stCondLst>
                              <p:cond delay="7000"/>
                            </p:stCondLst>
                            <p:childTnLst>
                              <p:par>
                                <p:cTn id="59" presetID="42" presetClass="entr" presetSubtype="0"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1000"/>
                                        <p:tgtEl>
                                          <p:spTgt spid="51"/>
                                        </p:tgtEl>
                                      </p:cBhvr>
                                    </p:animEffect>
                                    <p:anim calcmode="lin" valueType="num">
                                      <p:cBhvr>
                                        <p:cTn id="62" dur="1000" fill="hold"/>
                                        <p:tgtEl>
                                          <p:spTgt spid="51"/>
                                        </p:tgtEl>
                                        <p:attrNameLst>
                                          <p:attrName>ppt_x</p:attrName>
                                        </p:attrNameLst>
                                      </p:cBhvr>
                                      <p:tavLst>
                                        <p:tav tm="0">
                                          <p:val>
                                            <p:strVal val="#ppt_x"/>
                                          </p:val>
                                        </p:tav>
                                        <p:tav tm="100000">
                                          <p:val>
                                            <p:strVal val="#ppt_x"/>
                                          </p:val>
                                        </p:tav>
                                      </p:tavLst>
                                    </p:anim>
                                    <p:anim calcmode="lin" valueType="num">
                                      <p:cBhvr>
                                        <p:cTn id="6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5"/>
          <p:cNvSpPr>
            <a:spLocks/>
          </p:cNvSpPr>
          <p:nvPr/>
        </p:nvSpPr>
        <p:spPr bwMode="auto">
          <a:xfrm>
            <a:off x="3428959" y="1958706"/>
            <a:ext cx="1098400" cy="93902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lIns="17145" tIns="17145" rIns="17145" bIns="17145"/>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AutoShape 6"/>
          <p:cNvSpPr>
            <a:spLocks/>
          </p:cNvSpPr>
          <p:nvPr/>
        </p:nvSpPr>
        <p:spPr bwMode="auto">
          <a:xfrm>
            <a:off x="5259028" y="2679797"/>
            <a:ext cx="662017" cy="1240326"/>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chemeClr val="accent5"/>
          </a:solidFill>
          <a:ln>
            <a:noFill/>
          </a:ln>
          <a:effectLst/>
          <a:extLst/>
        </p:spPr>
        <p:txBody>
          <a:bodyPr lIns="17145" tIns="17145" rIns="17145" bIns="17145"/>
          <a:lstStyle/>
          <a:p>
            <a:pPr algn="ctr" defTabSz="342935">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AutoShape 7"/>
          <p:cNvSpPr>
            <a:spLocks/>
          </p:cNvSpPr>
          <p:nvPr/>
        </p:nvSpPr>
        <p:spPr bwMode="auto">
          <a:xfrm>
            <a:off x="4616064" y="1975378"/>
            <a:ext cx="1101376" cy="932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chemeClr val="accent3"/>
          </a:solidFill>
          <a:ln>
            <a:noFill/>
          </a:ln>
          <a:effectLst/>
          <a:extLst/>
        </p:spPr>
        <p:txBody>
          <a:bodyPr lIns="17145" tIns="17145" rIns="17145" bIns="17145"/>
          <a:lstStyle/>
          <a:p>
            <a:pPr algn="ctr" defTabSz="342935">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AutoShape 8"/>
          <p:cNvSpPr>
            <a:spLocks/>
          </p:cNvSpPr>
          <p:nvPr/>
        </p:nvSpPr>
        <p:spPr bwMode="auto">
          <a:xfrm>
            <a:off x="3230115" y="2694088"/>
            <a:ext cx="664993" cy="1240326"/>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lIns="17145" tIns="17145" rIns="17145" bIns="17145"/>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AutoShape 10"/>
          <p:cNvSpPr>
            <a:spLocks/>
          </p:cNvSpPr>
          <p:nvPr/>
        </p:nvSpPr>
        <p:spPr bwMode="auto">
          <a:xfrm>
            <a:off x="3777231" y="2292754"/>
            <a:ext cx="600101" cy="2286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sz="19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25%</a:t>
            </a:r>
          </a:p>
        </p:txBody>
      </p:sp>
      <p:sp>
        <p:nvSpPr>
          <p:cNvPr id="21" name="AutoShape 11"/>
          <p:cNvSpPr>
            <a:spLocks/>
          </p:cNvSpPr>
          <p:nvPr/>
        </p:nvSpPr>
        <p:spPr bwMode="auto">
          <a:xfrm>
            <a:off x="4821455" y="2294539"/>
            <a:ext cx="600101" cy="2286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sz="19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29%</a:t>
            </a:r>
          </a:p>
        </p:txBody>
      </p:sp>
      <p:sp>
        <p:nvSpPr>
          <p:cNvPr id="22" name="AutoShape 12"/>
          <p:cNvSpPr>
            <a:spLocks/>
          </p:cNvSpPr>
          <p:nvPr/>
        </p:nvSpPr>
        <p:spPr bwMode="auto">
          <a:xfrm>
            <a:off x="5329874" y="3200222"/>
            <a:ext cx="599506" cy="2286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sz="19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17%</a:t>
            </a:r>
          </a:p>
        </p:txBody>
      </p:sp>
      <p:sp>
        <p:nvSpPr>
          <p:cNvPr id="23" name="AutoShape 13"/>
          <p:cNvSpPr>
            <a:spLocks/>
          </p:cNvSpPr>
          <p:nvPr/>
        </p:nvSpPr>
        <p:spPr bwMode="auto">
          <a:xfrm>
            <a:off x="3230116" y="3184144"/>
            <a:ext cx="599505" cy="2286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sz="190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73%</a:t>
            </a:r>
          </a:p>
        </p:txBody>
      </p:sp>
      <p:sp>
        <p:nvSpPr>
          <p:cNvPr id="25" name="Text Placeholder 7"/>
          <p:cNvSpPr txBox="1">
            <a:spLocks/>
          </p:cNvSpPr>
          <p:nvPr/>
        </p:nvSpPr>
        <p:spPr>
          <a:xfrm>
            <a:off x="1571779" y="1728539"/>
            <a:ext cx="973392" cy="254514"/>
          </a:xfrm>
          <a:prstGeom prst="rect">
            <a:avLst/>
          </a:prstGeom>
        </p:spPr>
        <p:txBody>
          <a:bodyPr vert="horz" lIns="0" tIns="73887" rIns="0" bIns="73887"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1008421" y="1949750"/>
            <a:ext cx="1536752" cy="447057"/>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27" name="Rounded Rectangle 11"/>
          <p:cNvSpPr>
            <a:spLocks noChangeAspect="1"/>
          </p:cNvSpPr>
          <p:nvPr/>
        </p:nvSpPr>
        <p:spPr>
          <a:xfrm>
            <a:off x="2687930" y="1781856"/>
            <a:ext cx="540023" cy="540651"/>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9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2731229" y="1850339"/>
            <a:ext cx="437148" cy="360827"/>
          </a:xfrm>
          <a:prstGeom prst="rect">
            <a:avLst/>
          </a:prstGeom>
        </p:spPr>
        <p:txBody>
          <a:bodyPr vert="horz" lIns="0" tIns="73887" rIns="0" bIns="73887"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b="0" dirty="0">
                <a:latin typeface="Arial" panose="020B0604020202020204" pitchFamily="34" charset="0"/>
                <a:ea typeface="微软雅黑" panose="020B0503020204020204" pitchFamily="34" charset="-122"/>
                <a:sym typeface="Arial" panose="020B0604020202020204" pitchFamily="34" charset="0"/>
              </a:rPr>
              <a:t>01</a:t>
            </a:r>
          </a:p>
        </p:txBody>
      </p:sp>
      <p:sp>
        <p:nvSpPr>
          <p:cNvPr id="29" name="Text Placeholder 7"/>
          <p:cNvSpPr txBox="1">
            <a:spLocks/>
          </p:cNvSpPr>
          <p:nvPr/>
        </p:nvSpPr>
        <p:spPr>
          <a:xfrm>
            <a:off x="6653063" y="1728539"/>
            <a:ext cx="996105" cy="254514"/>
          </a:xfrm>
          <a:prstGeom prst="rect">
            <a:avLst/>
          </a:prstGeom>
        </p:spPr>
        <p:txBody>
          <a:bodyPr vert="horz" lIns="0" tIns="73887" rIns="0" bIns="73887"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6653062" y="1949750"/>
            <a:ext cx="1457037" cy="430129"/>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31" name="Rounded Rectangle 23"/>
          <p:cNvSpPr>
            <a:spLocks noChangeAspect="1"/>
          </p:cNvSpPr>
          <p:nvPr/>
        </p:nvSpPr>
        <p:spPr>
          <a:xfrm>
            <a:off x="6012005" y="1781856"/>
            <a:ext cx="540023" cy="540651"/>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9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6055304" y="1850339"/>
            <a:ext cx="437148" cy="360827"/>
          </a:xfrm>
          <a:prstGeom prst="rect">
            <a:avLst/>
          </a:prstGeom>
        </p:spPr>
        <p:txBody>
          <a:bodyPr vert="horz" lIns="0" tIns="73887" rIns="0" bIns="73887"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b="0" dirty="0">
                <a:latin typeface="Arial" panose="020B0604020202020204" pitchFamily="34" charset="0"/>
                <a:ea typeface="微软雅黑" panose="020B0503020204020204" pitchFamily="34" charset="-122"/>
                <a:sym typeface="Arial" panose="020B0604020202020204" pitchFamily="34" charset="0"/>
              </a:rPr>
              <a:t>02</a:t>
            </a:r>
          </a:p>
        </p:txBody>
      </p:sp>
      <p:sp>
        <p:nvSpPr>
          <p:cNvPr id="33" name="Text Placeholder 7"/>
          <p:cNvSpPr txBox="1">
            <a:spLocks/>
          </p:cNvSpPr>
          <p:nvPr/>
        </p:nvSpPr>
        <p:spPr>
          <a:xfrm>
            <a:off x="1571779" y="3828241"/>
            <a:ext cx="973392" cy="254514"/>
          </a:xfrm>
          <a:prstGeom prst="rect">
            <a:avLst/>
          </a:prstGeom>
        </p:spPr>
        <p:txBody>
          <a:bodyPr vert="horz" lIns="0" tIns="73887" rIns="0" bIns="73887"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1008421" y="4049451"/>
            <a:ext cx="1536752" cy="447057"/>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35" name="Rounded Rectangle 27"/>
          <p:cNvSpPr>
            <a:spLocks noChangeAspect="1"/>
          </p:cNvSpPr>
          <p:nvPr/>
        </p:nvSpPr>
        <p:spPr>
          <a:xfrm>
            <a:off x="2651322" y="3881557"/>
            <a:ext cx="540023" cy="540651"/>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9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2694622" y="3950040"/>
            <a:ext cx="437148" cy="360827"/>
          </a:xfrm>
          <a:prstGeom prst="rect">
            <a:avLst/>
          </a:prstGeom>
        </p:spPr>
        <p:txBody>
          <a:bodyPr vert="horz" lIns="0" tIns="73887" rIns="0" bIns="73887"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b="0" dirty="0">
                <a:latin typeface="Arial" panose="020B0604020202020204" pitchFamily="34" charset="0"/>
                <a:ea typeface="微软雅黑" panose="020B0503020204020204" pitchFamily="34" charset="-122"/>
                <a:sym typeface="Arial" panose="020B0604020202020204" pitchFamily="34" charset="0"/>
              </a:rPr>
              <a:t>03</a:t>
            </a:r>
          </a:p>
        </p:txBody>
      </p:sp>
      <p:sp>
        <p:nvSpPr>
          <p:cNvPr id="37" name="Text Placeholder 7"/>
          <p:cNvSpPr txBox="1">
            <a:spLocks/>
          </p:cNvSpPr>
          <p:nvPr/>
        </p:nvSpPr>
        <p:spPr>
          <a:xfrm>
            <a:off x="6649163" y="3828241"/>
            <a:ext cx="996105" cy="254514"/>
          </a:xfrm>
          <a:prstGeom prst="rect">
            <a:avLst/>
          </a:prstGeom>
        </p:spPr>
        <p:txBody>
          <a:bodyPr vert="horz" lIns="0" tIns="73887" rIns="0" bIns="73887"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2"/>
          <p:cNvSpPr txBox="1">
            <a:spLocks/>
          </p:cNvSpPr>
          <p:nvPr/>
        </p:nvSpPr>
        <p:spPr>
          <a:xfrm>
            <a:off x="6649163" y="4049451"/>
            <a:ext cx="1457037" cy="430129"/>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53" name="Rounded Rectangle 16"/>
          <p:cNvSpPr>
            <a:spLocks noChangeAspect="1"/>
          </p:cNvSpPr>
          <p:nvPr/>
        </p:nvSpPr>
        <p:spPr>
          <a:xfrm>
            <a:off x="6012005" y="3881557"/>
            <a:ext cx="540023" cy="540651"/>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9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 Placeholder 7"/>
          <p:cNvSpPr txBox="1">
            <a:spLocks/>
          </p:cNvSpPr>
          <p:nvPr/>
        </p:nvSpPr>
        <p:spPr>
          <a:xfrm>
            <a:off x="6055304" y="3950040"/>
            <a:ext cx="437148" cy="360827"/>
          </a:xfrm>
          <a:prstGeom prst="rect">
            <a:avLst/>
          </a:prstGeom>
        </p:spPr>
        <p:txBody>
          <a:bodyPr vert="horz" lIns="0" tIns="73887" rIns="0" bIns="73887"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b="0"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395376569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par>
                          <p:cTn id="8" fill="hold">
                            <p:stCondLst>
                              <p:cond delay="600"/>
                            </p:stCondLst>
                            <p:childTnLst>
                              <p:par>
                                <p:cTn id="9" presetID="9" presetClass="entr" presetSubtype="0" fill="hold" nodeType="afterEffect">
                                  <p:stCondLst>
                                    <p:cond delay="100"/>
                                  </p:stCondLst>
                                  <p:childTnLst>
                                    <p:set>
                                      <p:cBhvr>
                                        <p:cTn id="10" dur="1" fill="hold">
                                          <p:stCondLst>
                                            <p:cond delay="0"/>
                                          </p:stCondLst>
                                        </p:cTn>
                                        <p:tgtEl>
                                          <p:spTgt spid="17"/>
                                        </p:tgtEl>
                                        <p:attrNameLst>
                                          <p:attrName>style.visibility</p:attrName>
                                        </p:attrNameLst>
                                      </p:cBhvr>
                                      <p:to>
                                        <p:strVal val="visible"/>
                                      </p:to>
                                    </p:set>
                                    <p:animEffect transition="in" filter="dissolve">
                                      <p:cBhvr>
                                        <p:cTn id="11" dur="500"/>
                                        <p:tgtEl>
                                          <p:spTgt spid="17"/>
                                        </p:tgtEl>
                                      </p:cBhvr>
                                    </p:animEffect>
                                  </p:childTnLst>
                                </p:cTn>
                              </p:par>
                            </p:childTnLst>
                          </p:cTn>
                        </p:par>
                        <p:par>
                          <p:cTn id="12" fill="hold">
                            <p:stCondLst>
                              <p:cond delay="1200"/>
                            </p:stCondLst>
                            <p:childTnLst>
                              <p:par>
                                <p:cTn id="13" presetID="9" presetClass="entr" presetSubtype="0" fill="hold" nodeType="afterEffect">
                                  <p:stCondLst>
                                    <p:cond delay="100"/>
                                  </p:stCondLst>
                                  <p:childTnLst>
                                    <p:set>
                                      <p:cBhvr>
                                        <p:cTn id="14" dur="1" fill="hold">
                                          <p:stCondLst>
                                            <p:cond delay="0"/>
                                          </p:stCondLst>
                                        </p:cTn>
                                        <p:tgtEl>
                                          <p:spTgt spid="16"/>
                                        </p:tgtEl>
                                        <p:attrNameLst>
                                          <p:attrName>style.visibility</p:attrName>
                                        </p:attrNameLst>
                                      </p:cBhvr>
                                      <p:to>
                                        <p:strVal val="visible"/>
                                      </p:to>
                                    </p:set>
                                    <p:animEffect transition="in" filter="dissolve">
                                      <p:cBhvr>
                                        <p:cTn id="15" dur="500"/>
                                        <p:tgtEl>
                                          <p:spTgt spid="16"/>
                                        </p:tgtEl>
                                      </p:cBhvr>
                                    </p:animEffect>
                                  </p:childTnLst>
                                </p:cTn>
                              </p:par>
                            </p:childTnLst>
                          </p:cTn>
                        </p:par>
                        <p:par>
                          <p:cTn id="16" fill="hold">
                            <p:stCondLst>
                              <p:cond delay="1800"/>
                            </p:stCondLst>
                            <p:childTnLst>
                              <p:par>
                                <p:cTn id="17" presetID="9" presetClass="entr" presetSubtype="0" fill="hold" grpId="0" nodeType="afterEffect">
                                  <p:stCondLst>
                                    <p:cond delay="100"/>
                                  </p:stCondLst>
                                  <p:childTnLst>
                                    <p:set>
                                      <p:cBhvr>
                                        <p:cTn id="18" dur="1" fill="hold">
                                          <p:stCondLst>
                                            <p:cond delay="0"/>
                                          </p:stCondLst>
                                        </p:cTn>
                                        <p:tgtEl>
                                          <p:spTgt spid="18"/>
                                        </p:tgtEl>
                                        <p:attrNameLst>
                                          <p:attrName>style.visibility</p:attrName>
                                        </p:attrNameLst>
                                      </p:cBhvr>
                                      <p:to>
                                        <p:strVal val="visible"/>
                                      </p:to>
                                    </p:set>
                                    <p:animEffect transition="in" filter="dissolve">
                                      <p:cBhvr>
                                        <p:cTn id="19" dur="500"/>
                                        <p:tgtEl>
                                          <p:spTgt spid="18"/>
                                        </p:tgtEl>
                                      </p:cBhvr>
                                    </p:animEffect>
                                  </p:childTnLst>
                                </p:cTn>
                              </p:par>
                            </p:childTnLst>
                          </p:cTn>
                        </p:par>
                        <p:par>
                          <p:cTn id="20" fill="hold">
                            <p:stCondLst>
                              <p:cond delay="2400"/>
                            </p:stCondLst>
                            <p:childTnLst>
                              <p:par>
                                <p:cTn id="21" presetID="9" presetClass="entr" presetSubtype="0" fill="hold" grpId="0" nodeType="afterEffect">
                                  <p:stCondLst>
                                    <p:cond delay="100"/>
                                  </p:stCondLst>
                                  <p:childTnLst>
                                    <p:set>
                                      <p:cBhvr>
                                        <p:cTn id="22" dur="1" fill="hold">
                                          <p:stCondLst>
                                            <p:cond delay="0"/>
                                          </p:stCondLst>
                                        </p:cTn>
                                        <p:tgtEl>
                                          <p:spTgt spid="20"/>
                                        </p:tgtEl>
                                        <p:attrNameLst>
                                          <p:attrName>style.visibility</p:attrName>
                                        </p:attrNameLst>
                                      </p:cBhvr>
                                      <p:to>
                                        <p:strVal val="visible"/>
                                      </p:to>
                                    </p:set>
                                    <p:animEffect transition="in" filter="dissolve">
                                      <p:cBhvr>
                                        <p:cTn id="23" dur="500"/>
                                        <p:tgtEl>
                                          <p:spTgt spid="20"/>
                                        </p:tgtEl>
                                      </p:cBhvr>
                                    </p:animEffect>
                                  </p:childTnLst>
                                </p:cTn>
                              </p:par>
                            </p:childTnLst>
                          </p:cTn>
                        </p:par>
                        <p:par>
                          <p:cTn id="24" fill="hold">
                            <p:stCondLst>
                              <p:cond delay="3000"/>
                            </p:stCondLst>
                            <p:childTnLst>
                              <p:par>
                                <p:cTn id="25" presetID="9" presetClass="entr" presetSubtype="0" fill="hold" grpId="0" nodeType="afterEffect">
                                  <p:stCondLst>
                                    <p:cond delay="10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childTnLst>
                          </p:cTn>
                        </p:par>
                        <p:par>
                          <p:cTn id="28" fill="hold">
                            <p:stCondLst>
                              <p:cond delay="3600"/>
                            </p:stCondLst>
                            <p:childTnLst>
                              <p:par>
                                <p:cTn id="29" presetID="9" presetClass="entr" presetSubtype="0" fill="hold" grpId="0" nodeType="afterEffect">
                                  <p:stCondLst>
                                    <p:cond delay="100"/>
                                  </p:stCondLst>
                                  <p:childTnLst>
                                    <p:set>
                                      <p:cBhvr>
                                        <p:cTn id="30" dur="1" fill="hold">
                                          <p:stCondLst>
                                            <p:cond delay="0"/>
                                          </p:stCondLst>
                                        </p:cTn>
                                        <p:tgtEl>
                                          <p:spTgt spid="22"/>
                                        </p:tgtEl>
                                        <p:attrNameLst>
                                          <p:attrName>style.visibility</p:attrName>
                                        </p:attrNameLst>
                                      </p:cBhvr>
                                      <p:to>
                                        <p:strVal val="visible"/>
                                      </p:to>
                                    </p:set>
                                    <p:animEffect transition="in" filter="dissolve">
                                      <p:cBhvr>
                                        <p:cTn id="31" dur="500"/>
                                        <p:tgtEl>
                                          <p:spTgt spid="22"/>
                                        </p:tgtEl>
                                      </p:cBhvr>
                                    </p:animEffect>
                                  </p:childTnLst>
                                </p:cTn>
                              </p:par>
                            </p:childTnLst>
                          </p:cTn>
                        </p:par>
                        <p:par>
                          <p:cTn id="32" fill="hold">
                            <p:stCondLst>
                              <p:cond delay="4200"/>
                            </p:stCondLst>
                            <p:childTnLst>
                              <p:par>
                                <p:cTn id="33" presetID="9" presetClass="entr" presetSubtype="0" fill="hold" grpId="0" nodeType="afterEffect">
                                  <p:stCondLst>
                                    <p:cond delay="100"/>
                                  </p:stCondLst>
                                  <p:childTnLst>
                                    <p:set>
                                      <p:cBhvr>
                                        <p:cTn id="34" dur="1" fill="hold">
                                          <p:stCondLst>
                                            <p:cond delay="0"/>
                                          </p:stCondLst>
                                        </p:cTn>
                                        <p:tgtEl>
                                          <p:spTgt spid="23"/>
                                        </p:tgtEl>
                                        <p:attrNameLst>
                                          <p:attrName>style.visibility</p:attrName>
                                        </p:attrNameLst>
                                      </p:cBhvr>
                                      <p:to>
                                        <p:strVal val="visible"/>
                                      </p:to>
                                    </p:set>
                                    <p:animEffect transition="in" filter="dissolve">
                                      <p:cBhvr>
                                        <p:cTn id="35" dur="500"/>
                                        <p:tgtEl>
                                          <p:spTgt spid="23"/>
                                        </p:tgtEl>
                                      </p:cBhvr>
                                    </p:animEffect>
                                  </p:childTnLst>
                                </p:cTn>
                              </p:par>
                              <p:par>
                                <p:cTn id="36" presetID="53" presetClass="entr" presetSubtype="16" fill="hold" grpId="0" nodeType="withEffect">
                                  <p:stCondLst>
                                    <p:cond delay="200"/>
                                  </p:stCondLst>
                                  <p:childTnLst>
                                    <p:set>
                                      <p:cBhvr>
                                        <p:cTn id="37" dur="1" fill="hold">
                                          <p:stCondLst>
                                            <p:cond delay="0"/>
                                          </p:stCondLst>
                                        </p:cTn>
                                        <p:tgtEl>
                                          <p:spTgt spid="25">
                                            <p:txEl>
                                              <p:pRg st="0" end="0"/>
                                            </p:txEl>
                                          </p:spTgt>
                                        </p:tgtEl>
                                        <p:attrNameLst>
                                          <p:attrName>style.visibility</p:attrName>
                                        </p:attrNameLst>
                                      </p:cBhvr>
                                      <p:to>
                                        <p:strVal val="visible"/>
                                      </p:to>
                                    </p:set>
                                    <p:anim calcmode="lin" valueType="num">
                                      <p:cBhvr>
                                        <p:cTn id="38"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40" dur="500"/>
                                        <p:tgtEl>
                                          <p:spTgt spid="25">
                                            <p:txEl>
                                              <p:pRg st="0" end="0"/>
                                            </p:txEl>
                                          </p:spTgt>
                                        </p:tgtEl>
                                      </p:cBhvr>
                                    </p:animEffect>
                                  </p:childTnLst>
                                </p:cTn>
                              </p:par>
                              <p:par>
                                <p:cTn id="41" presetID="23" presetClass="entr" presetSubtype="16" fill="hold" grpId="0" nodeType="withEffect">
                                  <p:stCondLst>
                                    <p:cond delay="200"/>
                                  </p:stCondLst>
                                  <p:childTnLst>
                                    <p:set>
                                      <p:cBhvr>
                                        <p:cTn id="42" dur="1" fill="hold">
                                          <p:stCondLst>
                                            <p:cond delay="0"/>
                                          </p:stCondLst>
                                        </p:cTn>
                                        <p:tgtEl>
                                          <p:spTgt spid="26">
                                            <p:txEl>
                                              <p:pRg st="0" end="0"/>
                                            </p:txEl>
                                          </p:spTgt>
                                        </p:tgtEl>
                                        <p:attrNameLst>
                                          <p:attrName>style.visibility</p:attrName>
                                        </p:attrNameLst>
                                      </p:cBhvr>
                                      <p:to>
                                        <p:strVal val="visible"/>
                                      </p:to>
                                    </p:set>
                                    <p:anim calcmode="lin" valueType="num">
                                      <p:cBhvr>
                                        <p:cTn id="43"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6">
                                            <p:txEl>
                                              <p:pRg st="0" end="0"/>
                                            </p:txEl>
                                          </p:spTgt>
                                        </p:tgtEl>
                                        <p:attrNameLst>
                                          <p:attrName>ppt_h</p:attrName>
                                        </p:attrNameLst>
                                      </p:cBhvr>
                                      <p:tavLst>
                                        <p:tav tm="0">
                                          <p:val>
                                            <p:fltVal val="0"/>
                                          </p:val>
                                        </p:tav>
                                        <p:tav tm="100000">
                                          <p:val>
                                            <p:strVal val="#ppt_h"/>
                                          </p:val>
                                        </p:tav>
                                      </p:tavLst>
                                    </p:anim>
                                  </p:childTnLst>
                                </p:cTn>
                              </p:par>
                              <p:par>
                                <p:cTn id="45" presetID="53" presetClass="entr" presetSubtype="16" fill="hold" grpId="0" nodeType="withEffect">
                                  <p:stCondLst>
                                    <p:cond delay="2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8">
                                            <p:txEl>
                                              <p:pRg st="0" end="0"/>
                                            </p:txEl>
                                          </p:spTgt>
                                        </p:tgtEl>
                                        <p:attrNameLst>
                                          <p:attrName>style.visibility</p:attrName>
                                        </p:attrNameLst>
                                      </p:cBhvr>
                                      <p:to>
                                        <p:strVal val="visible"/>
                                      </p:to>
                                    </p:set>
                                    <p:anim calcmode="lin" valueType="num">
                                      <p:cBhvr>
                                        <p:cTn id="52"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53"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54" dur="500"/>
                                        <p:tgtEl>
                                          <p:spTgt spid="28">
                                            <p:txEl>
                                              <p:pRg st="0" end="0"/>
                                            </p:txEl>
                                          </p:spTgt>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9">
                                            <p:txEl>
                                              <p:pRg st="0" end="0"/>
                                            </p:txEl>
                                          </p:spTgt>
                                        </p:tgtEl>
                                        <p:attrNameLst>
                                          <p:attrName>style.visibility</p:attrName>
                                        </p:attrNameLst>
                                      </p:cBhvr>
                                      <p:to>
                                        <p:strVal val="visible"/>
                                      </p:to>
                                    </p:set>
                                    <p:anim calcmode="lin" valueType="num">
                                      <p:cBhvr>
                                        <p:cTn id="57"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58"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9" dur="500"/>
                                        <p:tgtEl>
                                          <p:spTgt spid="29">
                                            <p:txEl>
                                              <p:pRg st="0" end="0"/>
                                            </p:txEl>
                                          </p:spTgt>
                                        </p:tgtEl>
                                      </p:cBhvr>
                                    </p:animEffect>
                                  </p:childTnLst>
                                </p:cTn>
                              </p:par>
                              <p:par>
                                <p:cTn id="60" presetID="23" presetClass="entr" presetSubtype="16" fill="hold" grpId="0" nodeType="withEffect">
                                  <p:stCondLst>
                                    <p:cond delay="200"/>
                                  </p:stCondLst>
                                  <p:childTnLst>
                                    <p:set>
                                      <p:cBhvr>
                                        <p:cTn id="61" dur="1" fill="hold">
                                          <p:stCondLst>
                                            <p:cond delay="0"/>
                                          </p:stCondLst>
                                        </p:cTn>
                                        <p:tgtEl>
                                          <p:spTgt spid="30">
                                            <p:txEl>
                                              <p:pRg st="0" end="0"/>
                                            </p:txEl>
                                          </p:spTgt>
                                        </p:tgtEl>
                                        <p:attrNameLst>
                                          <p:attrName>style.visibility</p:attrName>
                                        </p:attrNameLst>
                                      </p:cBhvr>
                                      <p:to>
                                        <p:strVal val="visible"/>
                                      </p:to>
                                    </p:set>
                                    <p:anim calcmode="lin" valueType="num">
                                      <p:cBhvr>
                                        <p:cTn id="62"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0">
                                            <p:txEl>
                                              <p:pRg st="0" end="0"/>
                                            </p:txEl>
                                          </p:spTgt>
                                        </p:tgtEl>
                                        <p:attrNameLst>
                                          <p:attrName>ppt_h</p:attrName>
                                        </p:attrNameLst>
                                      </p:cBhvr>
                                      <p:tavLst>
                                        <p:tav tm="0">
                                          <p:val>
                                            <p:fltVal val="0"/>
                                          </p:val>
                                        </p:tav>
                                        <p:tav tm="100000">
                                          <p:val>
                                            <p:strVal val="#ppt_h"/>
                                          </p:val>
                                        </p:tav>
                                      </p:tavLst>
                                    </p:anim>
                                  </p:childTnLst>
                                </p:cTn>
                              </p:par>
                              <p:par>
                                <p:cTn id="64" presetID="53" presetClass="entr" presetSubtype="16" fill="hold" grpId="0" nodeType="withEffect">
                                  <p:stCondLst>
                                    <p:cond delay="200"/>
                                  </p:stCondLst>
                                  <p:childTnLst>
                                    <p:set>
                                      <p:cBhvr>
                                        <p:cTn id="65" dur="1" fill="hold">
                                          <p:stCondLst>
                                            <p:cond delay="0"/>
                                          </p:stCondLst>
                                        </p:cTn>
                                        <p:tgtEl>
                                          <p:spTgt spid="31"/>
                                        </p:tgtEl>
                                        <p:attrNameLst>
                                          <p:attrName>style.visibility</p:attrName>
                                        </p:attrNameLst>
                                      </p:cBhvr>
                                      <p:to>
                                        <p:strVal val="visible"/>
                                      </p:to>
                                    </p:set>
                                    <p:anim calcmode="lin" valueType="num">
                                      <p:cBhvr>
                                        <p:cTn id="66" dur="500" fill="hold"/>
                                        <p:tgtEl>
                                          <p:spTgt spid="31"/>
                                        </p:tgtEl>
                                        <p:attrNameLst>
                                          <p:attrName>ppt_w</p:attrName>
                                        </p:attrNameLst>
                                      </p:cBhvr>
                                      <p:tavLst>
                                        <p:tav tm="0">
                                          <p:val>
                                            <p:fltVal val="0"/>
                                          </p:val>
                                        </p:tav>
                                        <p:tav tm="100000">
                                          <p:val>
                                            <p:strVal val="#ppt_w"/>
                                          </p:val>
                                        </p:tav>
                                      </p:tavLst>
                                    </p:anim>
                                    <p:anim calcmode="lin" valueType="num">
                                      <p:cBhvr>
                                        <p:cTn id="67" dur="500" fill="hold"/>
                                        <p:tgtEl>
                                          <p:spTgt spid="31"/>
                                        </p:tgtEl>
                                        <p:attrNameLst>
                                          <p:attrName>ppt_h</p:attrName>
                                        </p:attrNameLst>
                                      </p:cBhvr>
                                      <p:tavLst>
                                        <p:tav tm="0">
                                          <p:val>
                                            <p:fltVal val="0"/>
                                          </p:val>
                                        </p:tav>
                                        <p:tav tm="100000">
                                          <p:val>
                                            <p:strVal val="#ppt_h"/>
                                          </p:val>
                                        </p:tav>
                                      </p:tavLst>
                                    </p:anim>
                                    <p:animEffect transition="in" filter="fade">
                                      <p:cBhvr>
                                        <p:cTn id="68" dur="500"/>
                                        <p:tgtEl>
                                          <p:spTgt spid="31"/>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32">
                                            <p:txEl>
                                              <p:pRg st="0" end="0"/>
                                            </p:txEl>
                                          </p:spTgt>
                                        </p:tgtEl>
                                        <p:attrNameLst>
                                          <p:attrName>style.visibility</p:attrName>
                                        </p:attrNameLst>
                                      </p:cBhvr>
                                      <p:to>
                                        <p:strVal val="visible"/>
                                      </p:to>
                                    </p:set>
                                    <p:anim calcmode="lin" valueType="num">
                                      <p:cBhvr>
                                        <p:cTn id="71"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72"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73" dur="500"/>
                                        <p:tgtEl>
                                          <p:spTgt spid="32">
                                            <p:txEl>
                                              <p:pRg st="0" end="0"/>
                                            </p:txEl>
                                          </p:spTgt>
                                        </p:tgtEl>
                                      </p:cBhvr>
                                    </p:animEffect>
                                  </p:childTnLst>
                                </p:cTn>
                              </p:par>
                              <p:par>
                                <p:cTn id="74" presetID="53" presetClass="entr" presetSubtype="16" fill="hold" grpId="0" nodeType="withEffect">
                                  <p:stCondLst>
                                    <p:cond delay="200"/>
                                  </p:stCondLst>
                                  <p:childTnLst>
                                    <p:set>
                                      <p:cBhvr>
                                        <p:cTn id="75" dur="1" fill="hold">
                                          <p:stCondLst>
                                            <p:cond delay="0"/>
                                          </p:stCondLst>
                                        </p:cTn>
                                        <p:tgtEl>
                                          <p:spTgt spid="33">
                                            <p:txEl>
                                              <p:pRg st="0" end="0"/>
                                            </p:txEl>
                                          </p:spTgt>
                                        </p:tgtEl>
                                        <p:attrNameLst>
                                          <p:attrName>style.visibility</p:attrName>
                                        </p:attrNameLst>
                                      </p:cBhvr>
                                      <p:to>
                                        <p:strVal val="visible"/>
                                      </p:to>
                                    </p:set>
                                    <p:anim calcmode="lin" valueType="num">
                                      <p:cBhvr>
                                        <p:cTn id="76"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33">
                                            <p:txEl>
                                              <p:pRg st="0" end="0"/>
                                            </p:txEl>
                                          </p:spTgt>
                                        </p:tgtEl>
                                      </p:cBhvr>
                                    </p:animEffect>
                                  </p:childTnLst>
                                </p:cTn>
                              </p:par>
                              <p:par>
                                <p:cTn id="79" presetID="23" presetClass="entr" presetSubtype="16" fill="hold" grpId="0" nodeType="withEffect">
                                  <p:stCondLst>
                                    <p:cond delay="200"/>
                                  </p:stCondLst>
                                  <p:childTnLst>
                                    <p:set>
                                      <p:cBhvr>
                                        <p:cTn id="80" dur="1" fill="hold">
                                          <p:stCondLst>
                                            <p:cond delay="0"/>
                                          </p:stCondLst>
                                        </p:cTn>
                                        <p:tgtEl>
                                          <p:spTgt spid="34">
                                            <p:txEl>
                                              <p:pRg st="0" end="0"/>
                                            </p:txEl>
                                          </p:spTgt>
                                        </p:tgtEl>
                                        <p:attrNameLst>
                                          <p:attrName>style.visibility</p:attrName>
                                        </p:attrNameLst>
                                      </p:cBhvr>
                                      <p:to>
                                        <p:strVal val="visible"/>
                                      </p:to>
                                    </p:set>
                                    <p:anim calcmode="lin" valueType="num">
                                      <p:cBhvr>
                                        <p:cTn id="81"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4">
                                            <p:txEl>
                                              <p:pRg st="0" end="0"/>
                                            </p:txEl>
                                          </p:spTgt>
                                        </p:tgtEl>
                                        <p:attrNameLst>
                                          <p:attrName>ppt_h</p:attrName>
                                        </p:attrNameLst>
                                      </p:cBhvr>
                                      <p:tavLst>
                                        <p:tav tm="0">
                                          <p:val>
                                            <p:fltVal val="0"/>
                                          </p:val>
                                        </p:tav>
                                        <p:tav tm="100000">
                                          <p:val>
                                            <p:strVal val="#ppt_h"/>
                                          </p:val>
                                        </p:tav>
                                      </p:tavLst>
                                    </p:anim>
                                  </p:childTnLst>
                                </p:cTn>
                              </p:par>
                              <p:par>
                                <p:cTn id="83" presetID="53" presetClass="entr" presetSubtype="16" fill="hold" grpId="0" nodeType="withEffect">
                                  <p:stCondLst>
                                    <p:cond delay="20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ppt_w</p:attrName>
                                        </p:attrNameLst>
                                      </p:cBhvr>
                                      <p:tavLst>
                                        <p:tav tm="0">
                                          <p:val>
                                            <p:fltVal val="0"/>
                                          </p:val>
                                        </p:tav>
                                        <p:tav tm="100000">
                                          <p:val>
                                            <p:strVal val="#ppt_w"/>
                                          </p:val>
                                        </p:tav>
                                      </p:tavLst>
                                    </p:anim>
                                    <p:anim calcmode="lin" valueType="num">
                                      <p:cBhvr>
                                        <p:cTn id="86" dur="500" fill="hold"/>
                                        <p:tgtEl>
                                          <p:spTgt spid="35"/>
                                        </p:tgtEl>
                                        <p:attrNameLst>
                                          <p:attrName>ppt_h</p:attrName>
                                        </p:attrNameLst>
                                      </p:cBhvr>
                                      <p:tavLst>
                                        <p:tav tm="0">
                                          <p:val>
                                            <p:fltVal val="0"/>
                                          </p:val>
                                        </p:tav>
                                        <p:tav tm="100000">
                                          <p:val>
                                            <p:strVal val="#ppt_h"/>
                                          </p:val>
                                        </p:tav>
                                      </p:tavLst>
                                    </p:anim>
                                    <p:animEffect transition="in" filter="fade">
                                      <p:cBhvr>
                                        <p:cTn id="87" dur="500"/>
                                        <p:tgtEl>
                                          <p:spTgt spid="35"/>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6">
                                            <p:txEl>
                                              <p:pRg st="0" end="0"/>
                                            </p:txEl>
                                          </p:spTgt>
                                        </p:tgtEl>
                                        <p:attrNameLst>
                                          <p:attrName>style.visibility</p:attrName>
                                        </p:attrNameLst>
                                      </p:cBhvr>
                                      <p:to>
                                        <p:strVal val="visible"/>
                                      </p:to>
                                    </p:set>
                                    <p:anim calcmode="lin" valueType="num">
                                      <p:cBhvr>
                                        <p:cTn id="90"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6">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37">
                                            <p:txEl>
                                              <p:pRg st="0" end="0"/>
                                            </p:txEl>
                                          </p:spTgt>
                                        </p:tgtEl>
                                        <p:attrNameLst>
                                          <p:attrName>style.visibility</p:attrName>
                                        </p:attrNameLst>
                                      </p:cBhvr>
                                      <p:to>
                                        <p:strVal val="visible"/>
                                      </p:to>
                                    </p:set>
                                    <p:anim calcmode="lin" valueType="num">
                                      <p:cBhvr>
                                        <p:cTn id="95"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37">
                                            <p:txEl>
                                              <p:pRg st="0" end="0"/>
                                            </p:txEl>
                                          </p:spTgt>
                                        </p:tgtEl>
                                      </p:cBhvr>
                                    </p:animEffect>
                                  </p:childTnLst>
                                </p:cTn>
                              </p:par>
                              <p:par>
                                <p:cTn id="98" presetID="23" presetClass="entr" presetSubtype="16" fill="hold" grpId="0" nodeType="withEffect">
                                  <p:stCondLst>
                                    <p:cond delay="200"/>
                                  </p:stCondLst>
                                  <p:childTnLst>
                                    <p:set>
                                      <p:cBhvr>
                                        <p:cTn id="99" dur="1" fill="hold">
                                          <p:stCondLst>
                                            <p:cond delay="0"/>
                                          </p:stCondLst>
                                        </p:cTn>
                                        <p:tgtEl>
                                          <p:spTgt spid="52">
                                            <p:txEl>
                                              <p:pRg st="0" end="0"/>
                                            </p:txEl>
                                          </p:spTgt>
                                        </p:tgtEl>
                                        <p:attrNameLst>
                                          <p:attrName>style.visibility</p:attrName>
                                        </p:attrNameLst>
                                      </p:cBhvr>
                                      <p:to>
                                        <p:strVal val="visible"/>
                                      </p:to>
                                    </p:set>
                                    <p:anim calcmode="lin" valueType="num">
                                      <p:cBhvr>
                                        <p:cTn id="100"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101" dur="500" fill="hold"/>
                                        <p:tgtEl>
                                          <p:spTgt spid="52">
                                            <p:txEl>
                                              <p:pRg st="0" end="0"/>
                                            </p:txEl>
                                          </p:spTgt>
                                        </p:tgtEl>
                                        <p:attrNameLst>
                                          <p:attrName>ppt_h</p:attrName>
                                        </p:attrNameLst>
                                      </p:cBhvr>
                                      <p:tavLst>
                                        <p:tav tm="0">
                                          <p:val>
                                            <p:fltVal val="0"/>
                                          </p:val>
                                        </p:tav>
                                        <p:tav tm="100000">
                                          <p:val>
                                            <p:strVal val="#ppt_h"/>
                                          </p:val>
                                        </p:tav>
                                      </p:tavLst>
                                    </p:anim>
                                  </p:childTnLst>
                                </p:cTn>
                              </p:par>
                              <p:par>
                                <p:cTn id="102" presetID="53" presetClass="entr" presetSubtype="16" fill="hold" grpId="0" nodeType="withEffect">
                                  <p:stCondLst>
                                    <p:cond delay="200"/>
                                  </p:stCondLst>
                                  <p:childTnLst>
                                    <p:set>
                                      <p:cBhvr>
                                        <p:cTn id="103" dur="1" fill="hold">
                                          <p:stCondLst>
                                            <p:cond delay="0"/>
                                          </p:stCondLst>
                                        </p:cTn>
                                        <p:tgtEl>
                                          <p:spTgt spid="53"/>
                                        </p:tgtEl>
                                        <p:attrNameLst>
                                          <p:attrName>style.visibility</p:attrName>
                                        </p:attrNameLst>
                                      </p:cBhvr>
                                      <p:to>
                                        <p:strVal val="visible"/>
                                      </p:to>
                                    </p:set>
                                    <p:anim calcmode="lin" valueType="num">
                                      <p:cBhvr>
                                        <p:cTn id="104" dur="500" fill="hold"/>
                                        <p:tgtEl>
                                          <p:spTgt spid="53"/>
                                        </p:tgtEl>
                                        <p:attrNameLst>
                                          <p:attrName>ppt_w</p:attrName>
                                        </p:attrNameLst>
                                      </p:cBhvr>
                                      <p:tavLst>
                                        <p:tav tm="0">
                                          <p:val>
                                            <p:fltVal val="0"/>
                                          </p:val>
                                        </p:tav>
                                        <p:tav tm="100000">
                                          <p:val>
                                            <p:strVal val="#ppt_w"/>
                                          </p:val>
                                        </p:tav>
                                      </p:tavLst>
                                    </p:anim>
                                    <p:anim calcmode="lin" valueType="num">
                                      <p:cBhvr>
                                        <p:cTn id="105" dur="500" fill="hold"/>
                                        <p:tgtEl>
                                          <p:spTgt spid="53"/>
                                        </p:tgtEl>
                                        <p:attrNameLst>
                                          <p:attrName>ppt_h</p:attrName>
                                        </p:attrNameLst>
                                      </p:cBhvr>
                                      <p:tavLst>
                                        <p:tav tm="0">
                                          <p:val>
                                            <p:fltVal val="0"/>
                                          </p:val>
                                        </p:tav>
                                        <p:tav tm="100000">
                                          <p:val>
                                            <p:strVal val="#ppt_h"/>
                                          </p:val>
                                        </p:tav>
                                      </p:tavLst>
                                    </p:anim>
                                    <p:animEffect transition="in" filter="fade">
                                      <p:cBhvr>
                                        <p:cTn id="106" dur="500"/>
                                        <p:tgtEl>
                                          <p:spTgt spid="53"/>
                                        </p:tgtEl>
                                      </p:cBhvr>
                                    </p:animEffect>
                                  </p:childTnLst>
                                </p:cTn>
                              </p:par>
                              <p:par>
                                <p:cTn id="107" presetID="53" presetClass="entr" presetSubtype="16" fill="hold" grpId="0" nodeType="withEffect">
                                  <p:stCondLst>
                                    <p:cond delay="200"/>
                                  </p:stCondLst>
                                  <p:childTnLst>
                                    <p:set>
                                      <p:cBhvr>
                                        <p:cTn id="108" dur="1" fill="hold">
                                          <p:stCondLst>
                                            <p:cond delay="0"/>
                                          </p:stCondLst>
                                        </p:cTn>
                                        <p:tgtEl>
                                          <p:spTgt spid="54">
                                            <p:txEl>
                                              <p:pRg st="0" end="0"/>
                                            </p:txEl>
                                          </p:spTgt>
                                        </p:tgtEl>
                                        <p:attrNameLst>
                                          <p:attrName>style.visibility</p:attrName>
                                        </p:attrNameLst>
                                      </p:cBhvr>
                                      <p:to>
                                        <p:strVal val="visible"/>
                                      </p:to>
                                    </p:set>
                                    <p:anim calcmode="lin" valueType="num">
                                      <p:cBhvr>
                                        <p:cTn id="109"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10"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11" dur="500"/>
                                        <p:tgtEl>
                                          <p:spTgt spid="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20" grpId="0" autoUpdateAnimBg="0"/>
      <p:bldP spid="21" grpId="0" autoUpdateAnimBg="0"/>
      <p:bldP spid="22" grpId="0" autoUpdateAnimBg="0"/>
      <p:bldP spid="23" grpId="0" autoUpdateAnimBg="0"/>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build="p">
        <p:tmplLst>
          <p:tmpl lvl="1">
            <p:tnLst>
              <p:par>
                <p:cTn presetID="53" presetClass="entr" presetSubtype="16"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fltVal val="0"/>
                          </p:val>
                        </p:tav>
                        <p:tav tm="100000">
                          <p:val>
                            <p:strVal val="#ppt_w"/>
                          </p:val>
                        </p:tav>
                      </p:tavLst>
                    </p:anim>
                    <p:anim calcmode="lin" valueType="num">
                      <p:cBhvr>
                        <p:cTn dur="500" fill="hold"/>
                        <p:tgtEl>
                          <p:spTgt spid="37"/>
                        </p:tgtEl>
                        <p:attrNameLst>
                          <p:attrName>ppt_h</p:attrName>
                        </p:attrNameLst>
                      </p:cBhvr>
                      <p:tavLst>
                        <p:tav tm="0">
                          <p:val>
                            <p:fltVal val="0"/>
                          </p:val>
                        </p:tav>
                        <p:tav tm="100000">
                          <p:val>
                            <p:strVal val="#ppt_h"/>
                          </p:val>
                        </p:tav>
                      </p:tavLst>
                    </p:anim>
                    <p:animEffect transition="in" filter="fade">
                      <p:cBhvr>
                        <p:cTn dur="500"/>
                        <p:tgtEl>
                          <p:spTgt spid="37"/>
                        </p:tgtEl>
                      </p:cBhvr>
                    </p:animEffect>
                  </p:childTnLst>
                </p:cTn>
              </p:par>
            </p:tnLst>
          </p:tmpl>
        </p:tmplLst>
      </p:bldP>
      <p:bldP spid="52" grpId="0" build="p">
        <p:tmplLst>
          <p:tmpl lvl="1">
            <p:tnLst>
              <p:par>
                <p:cTn presetID="23" presetClass="entr" presetSubtype="16"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childTnLst>
                </p:cTn>
              </p:par>
            </p:tnLst>
          </p:tmpl>
        </p:tmplLst>
      </p:bldP>
      <p:bldP spid="53" grpId="0" animBg="1"/>
      <p:bldP spid="54" grpId="0" build="p">
        <p:tmplLst>
          <p:tmpl lvl="1">
            <p:tnLst>
              <p:par>
                <p:cTn presetID="53" presetClass="entr" presetSubtype="16"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195712" y="1111560"/>
            <a:ext cx="6754164" cy="3486395"/>
            <a:chOff x="1195504" y="1110874"/>
            <a:chExt cx="6752991" cy="3484244"/>
          </a:xfrm>
        </p:grpSpPr>
        <p:grpSp>
          <p:nvGrpSpPr>
            <p:cNvPr id="3" name="组合 6"/>
            <p:cNvGrpSpPr/>
            <p:nvPr/>
          </p:nvGrpSpPr>
          <p:grpSpPr>
            <a:xfrm>
              <a:off x="1195504" y="1110874"/>
              <a:ext cx="6752991" cy="245553"/>
              <a:chOff x="1195504" y="1043941"/>
              <a:chExt cx="6752991" cy="245553"/>
            </a:xfrm>
          </p:grpSpPr>
          <p:sp>
            <p:nvSpPr>
              <p:cNvPr id="9" name="Freeform 7"/>
              <p:cNvSpPr/>
              <p:nvPr/>
            </p:nvSpPr>
            <p:spPr bwMode="auto">
              <a:xfrm>
                <a:off x="1195504" y="1043941"/>
                <a:ext cx="6752991" cy="245553"/>
              </a:xfrm>
              <a:custGeom>
                <a:avLst/>
                <a:gdLst>
                  <a:gd name="T0" fmla="*/ 5903 w 5951"/>
                  <a:gd name="T1" fmla="*/ 0 h 216"/>
                  <a:gd name="T2" fmla="*/ 48 w 5951"/>
                  <a:gd name="T3" fmla="*/ 0 h 216"/>
                  <a:gd name="T4" fmla="*/ 0 w 5951"/>
                  <a:gd name="T5" fmla="*/ 48 h 216"/>
                  <a:gd name="T6" fmla="*/ 0 w 5951"/>
                  <a:gd name="T7" fmla="*/ 216 h 216"/>
                  <a:gd name="T8" fmla="*/ 5951 w 5951"/>
                  <a:gd name="T9" fmla="*/ 216 h 216"/>
                  <a:gd name="T10" fmla="*/ 5951 w 5951"/>
                  <a:gd name="T11" fmla="*/ 48 h 216"/>
                  <a:gd name="T12" fmla="*/ 5903 w 5951"/>
                  <a:gd name="T13" fmla="*/ 0 h 216"/>
                </a:gdLst>
                <a:ahLst/>
                <a:cxnLst>
                  <a:cxn ang="0">
                    <a:pos x="T0" y="T1"/>
                  </a:cxn>
                  <a:cxn ang="0">
                    <a:pos x="T2" y="T3"/>
                  </a:cxn>
                  <a:cxn ang="0">
                    <a:pos x="T4" y="T5"/>
                  </a:cxn>
                  <a:cxn ang="0">
                    <a:pos x="T6" y="T7"/>
                  </a:cxn>
                  <a:cxn ang="0">
                    <a:pos x="T8" y="T9"/>
                  </a:cxn>
                  <a:cxn ang="0">
                    <a:pos x="T10" y="T11"/>
                  </a:cxn>
                  <a:cxn ang="0">
                    <a:pos x="T12" y="T13"/>
                  </a:cxn>
                </a:cxnLst>
                <a:rect l="0" t="0" r="r" b="b"/>
                <a:pathLst>
                  <a:path w="5951" h="216">
                    <a:moveTo>
                      <a:pt x="5903" y="0"/>
                    </a:moveTo>
                    <a:cubicBezTo>
                      <a:pt x="48" y="0"/>
                      <a:pt x="48" y="0"/>
                      <a:pt x="48" y="0"/>
                    </a:cubicBezTo>
                    <a:cubicBezTo>
                      <a:pt x="21" y="0"/>
                      <a:pt x="0" y="22"/>
                      <a:pt x="0" y="48"/>
                    </a:cubicBezTo>
                    <a:cubicBezTo>
                      <a:pt x="0" y="216"/>
                      <a:pt x="0" y="216"/>
                      <a:pt x="0" y="216"/>
                    </a:cubicBezTo>
                    <a:cubicBezTo>
                      <a:pt x="5951" y="216"/>
                      <a:pt x="5951" y="216"/>
                      <a:pt x="5951" y="216"/>
                    </a:cubicBezTo>
                    <a:cubicBezTo>
                      <a:pt x="5951" y="48"/>
                      <a:pt x="5951" y="48"/>
                      <a:pt x="5951" y="48"/>
                    </a:cubicBezTo>
                    <a:cubicBezTo>
                      <a:pt x="5951" y="22"/>
                      <a:pt x="5930" y="0"/>
                      <a:pt x="5903" y="0"/>
                    </a:cubicBezTo>
                    <a:close/>
                  </a:path>
                </a:pathLst>
              </a:custGeom>
              <a:gradFill>
                <a:gsLst>
                  <a:gs pos="100000">
                    <a:srgbClr val="E4E4E4"/>
                  </a:gs>
                  <a:gs pos="0">
                    <a:schemeClr val="bg1">
                      <a:lumMod val="95000"/>
                    </a:schemeClr>
                  </a:gs>
                </a:gsLst>
                <a:lin ang="5400000" scaled="0"/>
              </a:gradFill>
              <a:ln>
                <a:noFill/>
              </a:ln>
              <a:effectLst>
                <a:outerShdw blurRad="38100" dist="12700" dir="2700000" algn="tl" rotWithShape="0">
                  <a:prstClr val="black">
                    <a:alpha val="20000"/>
                  </a:prstClr>
                </a:outerShdw>
              </a:effectLst>
            </p:spPr>
            <p:txBody>
              <a:bodyPr vert="horz" wrap="square" lIns="91440" tIns="45720" rIns="91440" bIns="45720" numCol="1" anchor="t" anchorCtr="0" compatLnSpc="1"/>
              <a:lstStyle/>
              <a:p>
                <a:endParaRPr lang="zh-CN" altLang="en-US"/>
              </a:p>
            </p:txBody>
          </p:sp>
          <p:sp>
            <p:nvSpPr>
              <p:cNvPr id="10" name="Oval 9"/>
              <p:cNvSpPr>
                <a:spLocks noChangeArrowheads="1"/>
              </p:cNvSpPr>
              <p:nvPr/>
            </p:nvSpPr>
            <p:spPr bwMode="auto">
              <a:xfrm>
                <a:off x="1305521" y="1138079"/>
                <a:ext cx="72588" cy="73156"/>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1" name="Oval 10"/>
              <p:cNvSpPr>
                <a:spLocks noChangeArrowheads="1"/>
              </p:cNvSpPr>
              <p:nvPr/>
            </p:nvSpPr>
            <p:spPr bwMode="auto">
              <a:xfrm>
                <a:off x="1417806" y="1138079"/>
                <a:ext cx="72588" cy="73156"/>
              </a:xfrm>
              <a:prstGeom prst="ellipse">
                <a:avLst/>
              </a:prstGeom>
              <a:solidFill>
                <a:schemeClr val="bg1">
                  <a:lumMod val="85000"/>
                </a:schemeClr>
              </a:solidFill>
              <a:ln>
                <a:noFill/>
              </a:ln>
            </p:spPr>
            <p:txBody>
              <a:bodyPr vert="horz" wrap="square" lIns="91440" tIns="45720" rIns="91440" bIns="45720" numCol="1" anchor="t" anchorCtr="0" compatLnSpc="1"/>
              <a:lstStyle/>
              <a:p>
                <a:endParaRPr lang="zh-CN" altLang="en-US"/>
              </a:p>
            </p:txBody>
          </p:sp>
          <p:sp>
            <p:nvSpPr>
              <p:cNvPr id="16" name="Oval 11"/>
              <p:cNvSpPr>
                <a:spLocks noChangeArrowheads="1"/>
              </p:cNvSpPr>
              <p:nvPr/>
            </p:nvSpPr>
            <p:spPr bwMode="auto">
              <a:xfrm>
                <a:off x="1531226" y="1138079"/>
                <a:ext cx="73156" cy="73156"/>
              </a:xfrm>
              <a:prstGeom prst="ellipse">
                <a:avLst/>
              </a:prstGeom>
              <a:solidFill>
                <a:schemeClr val="bg1">
                  <a:lumMod val="75000"/>
                </a:schemeClr>
              </a:solidFill>
              <a:ln>
                <a:noFill/>
              </a:ln>
            </p:spPr>
            <p:txBody>
              <a:bodyPr vert="horz" wrap="square" lIns="91440" tIns="45720" rIns="91440" bIns="45720" numCol="1" anchor="t" anchorCtr="0" compatLnSpc="1"/>
              <a:lstStyle/>
              <a:p>
                <a:endParaRPr lang="zh-CN" altLang="en-US"/>
              </a:p>
            </p:txBody>
          </p:sp>
          <p:sp>
            <p:nvSpPr>
              <p:cNvPr id="17" name="Freeform 12"/>
              <p:cNvSpPr/>
              <p:nvPr/>
            </p:nvSpPr>
            <p:spPr bwMode="auto">
              <a:xfrm>
                <a:off x="7710315" y="1132408"/>
                <a:ext cx="79394" cy="84498"/>
              </a:xfrm>
              <a:custGeom>
                <a:avLst/>
                <a:gdLst>
                  <a:gd name="T0" fmla="*/ 67 w 70"/>
                  <a:gd name="T1" fmla="*/ 25 h 74"/>
                  <a:gd name="T2" fmla="*/ 65 w 70"/>
                  <a:gd name="T3" fmla="*/ 24 h 74"/>
                  <a:gd name="T4" fmla="*/ 64 w 70"/>
                  <a:gd name="T5" fmla="*/ 26 h 74"/>
                  <a:gd name="T6" fmla="*/ 67 w 70"/>
                  <a:gd name="T7" fmla="*/ 39 h 74"/>
                  <a:gd name="T8" fmla="*/ 35 w 70"/>
                  <a:gd name="T9" fmla="*/ 71 h 74"/>
                  <a:gd name="T10" fmla="*/ 3 w 70"/>
                  <a:gd name="T11" fmla="*/ 39 h 74"/>
                  <a:gd name="T12" fmla="*/ 16 w 70"/>
                  <a:gd name="T13" fmla="*/ 13 h 74"/>
                  <a:gd name="T14" fmla="*/ 19 w 70"/>
                  <a:gd name="T15" fmla="*/ 23 h 74"/>
                  <a:gd name="T16" fmla="*/ 35 w 70"/>
                  <a:gd name="T17" fmla="*/ 5 h 74"/>
                  <a:gd name="T18" fmla="*/ 12 w 70"/>
                  <a:gd name="T19" fmla="*/ 0 h 74"/>
                  <a:gd name="T20" fmla="*/ 15 w 70"/>
                  <a:gd name="T21" fmla="*/ 10 h 74"/>
                  <a:gd name="T22" fmla="*/ 0 w 70"/>
                  <a:gd name="T23" fmla="*/ 39 h 74"/>
                  <a:gd name="T24" fmla="*/ 35 w 70"/>
                  <a:gd name="T25" fmla="*/ 74 h 74"/>
                  <a:gd name="T26" fmla="*/ 70 w 70"/>
                  <a:gd name="T27" fmla="*/ 39 h 74"/>
                  <a:gd name="T28" fmla="*/ 67 w 70"/>
                  <a:gd name="T29" fmla="*/ 2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74">
                    <a:moveTo>
                      <a:pt x="67" y="25"/>
                    </a:moveTo>
                    <a:cubicBezTo>
                      <a:pt x="67" y="24"/>
                      <a:pt x="66" y="24"/>
                      <a:pt x="65" y="24"/>
                    </a:cubicBezTo>
                    <a:cubicBezTo>
                      <a:pt x="64" y="24"/>
                      <a:pt x="64" y="25"/>
                      <a:pt x="64" y="26"/>
                    </a:cubicBezTo>
                    <a:cubicBezTo>
                      <a:pt x="66" y="30"/>
                      <a:pt x="67" y="34"/>
                      <a:pt x="67" y="39"/>
                    </a:cubicBezTo>
                    <a:cubicBezTo>
                      <a:pt x="67" y="57"/>
                      <a:pt x="53" y="71"/>
                      <a:pt x="35" y="71"/>
                    </a:cubicBezTo>
                    <a:cubicBezTo>
                      <a:pt x="18" y="71"/>
                      <a:pt x="3" y="57"/>
                      <a:pt x="3" y="39"/>
                    </a:cubicBezTo>
                    <a:cubicBezTo>
                      <a:pt x="3" y="29"/>
                      <a:pt x="8" y="19"/>
                      <a:pt x="16" y="13"/>
                    </a:cubicBezTo>
                    <a:cubicBezTo>
                      <a:pt x="19" y="23"/>
                      <a:pt x="19" y="23"/>
                      <a:pt x="19" y="23"/>
                    </a:cubicBezTo>
                    <a:cubicBezTo>
                      <a:pt x="35" y="5"/>
                      <a:pt x="35" y="5"/>
                      <a:pt x="35" y="5"/>
                    </a:cubicBezTo>
                    <a:cubicBezTo>
                      <a:pt x="12" y="0"/>
                      <a:pt x="12" y="0"/>
                      <a:pt x="12" y="0"/>
                    </a:cubicBezTo>
                    <a:cubicBezTo>
                      <a:pt x="15" y="10"/>
                      <a:pt x="15" y="10"/>
                      <a:pt x="15" y="10"/>
                    </a:cubicBezTo>
                    <a:cubicBezTo>
                      <a:pt x="6" y="17"/>
                      <a:pt x="0" y="28"/>
                      <a:pt x="0" y="39"/>
                    </a:cubicBezTo>
                    <a:cubicBezTo>
                      <a:pt x="0" y="58"/>
                      <a:pt x="16" y="74"/>
                      <a:pt x="35" y="74"/>
                    </a:cubicBezTo>
                    <a:cubicBezTo>
                      <a:pt x="54" y="74"/>
                      <a:pt x="70" y="58"/>
                      <a:pt x="70" y="39"/>
                    </a:cubicBezTo>
                    <a:cubicBezTo>
                      <a:pt x="70" y="34"/>
                      <a:pt x="69" y="29"/>
                      <a:pt x="67" y="2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sp>
          <p:nvSpPr>
            <p:cNvPr id="8" name="Freeform 8"/>
            <p:cNvSpPr/>
            <p:nvPr/>
          </p:nvSpPr>
          <p:spPr bwMode="auto">
            <a:xfrm>
              <a:off x="1195504" y="1356427"/>
              <a:ext cx="6752991" cy="3238691"/>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solidFill>
              <a:srgbClr val="FFFFFF"/>
            </a:solidFill>
            <a:ln>
              <a:noFill/>
            </a:ln>
            <a:effectLst>
              <a:outerShdw blurRad="38100" dist="127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17"/>
          <p:cNvGrpSpPr/>
          <p:nvPr/>
        </p:nvGrpSpPr>
        <p:grpSpPr>
          <a:xfrm>
            <a:off x="1018747" y="2706086"/>
            <a:ext cx="352795" cy="354655"/>
            <a:chOff x="1018570" y="2637483"/>
            <a:chExt cx="352734" cy="354436"/>
          </a:xfrm>
        </p:grpSpPr>
        <p:sp>
          <p:nvSpPr>
            <p:cNvPr id="19" name="Oval 13"/>
            <p:cNvSpPr>
              <a:spLocks noChangeArrowheads="1"/>
            </p:cNvSpPr>
            <p:nvPr/>
          </p:nvSpPr>
          <p:spPr bwMode="auto">
            <a:xfrm>
              <a:off x="1018570" y="2637483"/>
              <a:ext cx="352734" cy="35443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0" name="Freeform 14"/>
            <p:cNvSpPr/>
            <p:nvPr/>
          </p:nvSpPr>
          <p:spPr bwMode="auto">
            <a:xfrm>
              <a:off x="1147868" y="2749769"/>
              <a:ext cx="95272" cy="132701"/>
            </a:xfrm>
            <a:custGeom>
              <a:avLst/>
              <a:gdLst>
                <a:gd name="T0" fmla="*/ 75 w 84"/>
                <a:gd name="T1" fmla="*/ 117 h 117"/>
                <a:gd name="T2" fmla="*/ 70 w 84"/>
                <a:gd name="T3" fmla="*/ 115 h 117"/>
                <a:gd name="T4" fmla="*/ 3 w 84"/>
                <a:gd name="T5" fmla="*/ 65 h 117"/>
                <a:gd name="T6" fmla="*/ 0 w 84"/>
                <a:gd name="T7" fmla="*/ 59 h 117"/>
                <a:gd name="T8" fmla="*/ 3 w 84"/>
                <a:gd name="T9" fmla="*/ 52 h 117"/>
                <a:gd name="T10" fmla="*/ 70 w 84"/>
                <a:gd name="T11" fmla="*/ 3 h 117"/>
                <a:gd name="T12" fmla="*/ 82 w 84"/>
                <a:gd name="T13" fmla="*/ 5 h 117"/>
                <a:gd name="T14" fmla="*/ 80 w 84"/>
                <a:gd name="T15" fmla="*/ 16 h 117"/>
                <a:gd name="T16" fmla="*/ 21 w 84"/>
                <a:gd name="T17" fmla="*/ 59 h 117"/>
                <a:gd name="T18" fmla="*/ 80 w 84"/>
                <a:gd name="T19" fmla="*/ 102 h 117"/>
                <a:gd name="T20" fmla="*/ 82 w 84"/>
                <a:gd name="T21" fmla="*/ 113 h 117"/>
                <a:gd name="T22" fmla="*/ 75 w 84"/>
                <a:gd name="T23"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7">
                  <a:moveTo>
                    <a:pt x="75" y="117"/>
                  </a:moveTo>
                  <a:cubicBezTo>
                    <a:pt x="73" y="117"/>
                    <a:pt x="72" y="116"/>
                    <a:pt x="70" y="115"/>
                  </a:cubicBezTo>
                  <a:cubicBezTo>
                    <a:pt x="3" y="65"/>
                    <a:pt x="3" y="65"/>
                    <a:pt x="3" y="65"/>
                  </a:cubicBezTo>
                  <a:cubicBezTo>
                    <a:pt x="1" y="64"/>
                    <a:pt x="0" y="61"/>
                    <a:pt x="0" y="59"/>
                  </a:cubicBezTo>
                  <a:cubicBezTo>
                    <a:pt x="0" y="56"/>
                    <a:pt x="1" y="54"/>
                    <a:pt x="3" y="52"/>
                  </a:cubicBezTo>
                  <a:cubicBezTo>
                    <a:pt x="70" y="3"/>
                    <a:pt x="70" y="3"/>
                    <a:pt x="70" y="3"/>
                  </a:cubicBezTo>
                  <a:cubicBezTo>
                    <a:pt x="74" y="0"/>
                    <a:pt x="79" y="1"/>
                    <a:pt x="82" y="5"/>
                  </a:cubicBezTo>
                  <a:cubicBezTo>
                    <a:pt x="84" y="8"/>
                    <a:pt x="83" y="13"/>
                    <a:pt x="80" y="16"/>
                  </a:cubicBezTo>
                  <a:cubicBezTo>
                    <a:pt x="21" y="59"/>
                    <a:pt x="21" y="59"/>
                    <a:pt x="21" y="59"/>
                  </a:cubicBezTo>
                  <a:cubicBezTo>
                    <a:pt x="80" y="102"/>
                    <a:pt x="80" y="102"/>
                    <a:pt x="80" y="102"/>
                  </a:cubicBezTo>
                  <a:cubicBezTo>
                    <a:pt x="83" y="105"/>
                    <a:pt x="84" y="110"/>
                    <a:pt x="82" y="113"/>
                  </a:cubicBezTo>
                  <a:cubicBezTo>
                    <a:pt x="80" y="116"/>
                    <a:pt x="78" y="117"/>
                    <a:pt x="75" y="1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 name="组合 20"/>
          <p:cNvGrpSpPr/>
          <p:nvPr/>
        </p:nvGrpSpPr>
        <p:grpSpPr>
          <a:xfrm>
            <a:off x="7772911" y="2706086"/>
            <a:ext cx="353930" cy="354655"/>
            <a:chOff x="7771561" y="2637483"/>
            <a:chExt cx="353869" cy="354436"/>
          </a:xfrm>
        </p:grpSpPr>
        <p:sp>
          <p:nvSpPr>
            <p:cNvPr id="22" name="Oval 15"/>
            <p:cNvSpPr>
              <a:spLocks noChangeArrowheads="1"/>
            </p:cNvSpPr>
            <p:nvPr/>
          </p:nvSpPr>
          <p:spPr bwMode="auto">
            <a:xfrm>
              <a:off x="7771561" y="2637483"/>
              <a:ext cx="353869" cy="35443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3" name="Freeform 16"/>
            <p:cNvSpPr/>
            <p:nvPr/>
          </p:nvSpPr>
          <p:spPr bwMode="auto">
            <a:xfrm>
              <a:off x="7900860" y="2746366"/>
              <a:ext cx="95272" cy="132701"/>
            </a:xfrm>
            <a:custGeom>
              <a:avLst/>
              <a:gdLst>
                <a:gd name="T0" fmla="*/ 9 w 84"/>
                <a:gd name="T1" fmla="*/ 0 h 117"/>
                <a:gd name="T2" fmla="*/ 13 w 84"/>
                <a:gd name="T3" fmla="*/ 2 h 117"/>
                <a:gd name="T4" fmla="*/ 81 w 84"/>
                <a:gd name="T5" fmla="*/ 52 h 117"/>
                <a:gd name="T6" fmla="*/ 84 w 84"/>
                <a:gd name="T7" fmla="*/ 58 h 117"/>
                <a:gd name="T8" fmla="*/ 81 w 84"/>
                <a:gd name="T9" fmla="*/ 65 h 117"/>
                <a:gd name="T10" fmla="*/ 13 w 84"/>
                <a:gd name="T11" fmla="*/ 114 h 117"/>
                <a:gd name="T12" fmla="*/ 2 w 84"/>
                <a:gd name="T13" fmla="*/ 112 h 117"/>
                <a:gd name="T14" fmla="*/ 4 w 84"/>
                <a:gd name="T15" fmla="*/ 101 h 117"/>
                <a:gd name="T16" fmla="*/ 62 w 84"/>
                <a:gd name="T17" fmla="*/ 58 h 117"/>
                <a:gd name="T18" fmla="*/ 4 w 84"/>
                <a:gd name="T19" fmla="*/ 15 h 117"/>
                <a:gd name="T20" fmla="*/ 2 w 84"/>
                <a:gd name="T21" fmla="*/ 4 h 117"/>
                <a:gd name="T22" fmla="*/ 9 w 84"/>
                <a:gd name="T2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7">
                  <a:moveTo>
                    <a:pt x="9" y="0"/>
                  </a:moveTo>
                  <a:cubicBezTo>
                    <a:pt x="10" y="0"/>
                    <a:pt x="12" y="1"/>
                    <a:pt x="13" y="2"/>
                  </a:cubicBezTo>
                  <a:cubicBezTo>
                    <a:pt x="81" y="52"/>
                    <a:pt x="81" y="52"/>
                    <a:pt x="81" y="52"/>
                  </a:cubicBezTo>
                  <a:cubicBezTo>
                    <a:pt x="83" y="53"/>
                    <a:pt x="84" y="56"/>
                    <a:pt x="84" y="58"/>
                  </a:cubicBezTo>
                  <a:cubicBezTo>
                    <a:pt x="84" y="61"/>
                    <a:pt x="83" y="63"/>
                    <a:pt x="81" y="65"/>
                  </a:cubicBezTo>
                  <a:cubicBezTo>
                    <a:pt x="13" y="114"/>
                    <a:pt x="13" y="114"/>
                    <a:pt x="13" y="114"/>
                  </a:cubicBezTo>
                  <a:cubicBezTo>
                    <a:pt x="10" y="117"/>
                    <a:pt x="5" y="116"/>
                    <a:pt x="2" y="112"/>
                  </a:cubicBezTo>
                  <a:cubicBezTo>
                    <a:pt x="0" y="109"/>
                    <a:pt x="0" y="104"/>
                    <a:pt x="4" y="101"/>
                  </a:cubicBezTo>
                  <a:cubicBezTo>
                    <a:pt x="62" y="58"/>
                    <a:pt x="62" y="58"/>
                    <a:pt x="62" y="58"/>
                  </a:cubicBezTo>
                  <a:cubicBezTo>
                    <a:pt x="4" y="15"/>
                    <a:pt x="4" y="15"/>
                    <a:pt x="4" y="15"/>
                  </a:cubicBezTo>
                  <a:cubicBezTo>
                    <a:pt x="0" y="12"/>
                    <a:pt x="0" y="7"/>
                    <a:pt x="2" y="4"/>
                  </a:cubicBezTo>
                  <a:cubicBezTo>
                    <a:pt x="4" y="1"/>
                    <a:pt x="6"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 name="Freeform 8"/>
          <p:cNvSpPr/>
          <p:nvPr/>
        </p:nvSpPr>
        <p:spPr bwMode="auto">
          <a:xfrm>
            <a:off x="1598929" y="1635861"/>
            <a:ext cx="1934889" cy="1610618"/>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2" cstate="print"/>
            <a:srcRect/>
            <a:stretch>
              <a:fillRect/>
            </a:stretch>
          </a:blipFill>
          <a:ln>
            <a:noFill/>
          </a:ln>
          <a:effectLst/>
        </p:spPr>
        <p:txBody>
          <a:bodyPr vert="horz" wrap="square" lIns="91467" tIns="45734" rIns="91467" bIns="45734" numCol="1" anchor="t" anchorCtr="0" compatLnSpc="1"/>
          <a:lstStyle/>
          <a:p>
            <a:endParaRPr lang="zh-CN" altLang="en-US"/>
          </a:p>
        </p:txBody>
      </p:sp>
      <p:sp>
        <p:nvSpPr>
          <p:cNvPr id="25" name="Rectangle 24"/>
          <p:cNvSpPr>
            <a:spLocks noChangeArrowheads="1"/>
          </p:cNvSpPr>
          <p:nvPr/>
        </p:nvSpPr>
        <p:spPr bwMode="auto">
          <a:xfrm>
            <a:off x="1650792" y="3763889"/>
            <a:ext cx="1807090" cy="43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501" indent="-171501">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6" name="Rectangle 24"/>
          <p:cNvSpPr>
            <a:spLocks noChangeArrowheads="1"/>
          </p:cNvSpPr>
          <p:nvPr/>
        </p:nvSpPr>
        <p:spPr bwMode="auto">
          <a:xfrm>
            <a:off x="1927099" y="3382755"/>
            <a:ext cx="1254474" cy="20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cxnSp>
        <p:nvCxnSpPr>
          <p:cNvPr id="27" name="直接连接符 26"/>
          <p:cNvCxnSpPr/>
          <p:nvPr/>
        </p:nvCxnSpPr>
        <p:spPr>
          <a:xfrm>
            <a:off x="1927099" y="3653713"/>
            <a:ext cx="1254474"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直角三角形 27"/>
          <p:cNvSpPr/>
          <p:nvPr/>
        </p:nvSpPr>
        <p:spPr>
          <a:xfrm rot="5400000">
            <a:off x="1598817" y="1635973"/>
            <a:ext cx="504367" cy="50414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solidFill>
                <a:schemeClr val="accent2"/>
              </a:solidFill>
            </a:endParaRPr>
          </a:p>
        </p:txBody>
      </p:sp>
      <p:sp>
        <p:nvSpPr>
          <p:cNvPr id="29" name="TextBox 28"/>
          <p:cNvSpPr txBox="1"/>
          <p:nvPr/>
        </p:nvSpPr>
        <p:spPr>
          <a:xfrm>
            <a:off x="1596629" y="1669885"/>
            <a:ext cx="316167" cy="246373"/>
          </a:xfrm>
          <a:prstGeom prst="rect">
            <a:avLst/>
          </a:prstGeom>
          <a:noFill/>
        </p:spPr>
        <p:txBody>
          <a:bodyPr wrap="none" lIns="91467" tIns="45734" rIns="91467" bIns="45734" rtlCol="0">
            <a:spAutoFit/>
          </a:bodyPr>
          <a:lstStyle/>
          <a:p>
            <a:r>
              <a:rPr lang="en-US" altLang="zh-CN" sz="1000" dirty="0">
                <a:solidFill>
                  <a:schemeClr val="bg1"/>
                </a:solidFill>
              </a:rPr>
              <a:t>01</a:t>
            </a:r>
            <a:endParaRPr lang="zh-CN" altLang="en-US" sz="1000" dirty="0">
              <a:solidFill>
                <a:schemeClr val="bg1"/>
              </a:solidFill>
            </a:endParaRPr>
          </a:p>
        </p:txBody>
      </p:sp>
      <p:sp>
        <p:nvSpPr>
          <p:cNvPr id="30" name="Freeform 8"/>
          <p:cNvSpPr/>
          <p:nvPr/>
        </p:nvSpPr>
        <p:spPr bwMode="auto">
          <a:xfrm>
            <a:off x="3626864" y="1635861"/>
            <a:ext cx="1934889" cy="1610618"/>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3" cstate="print"/>
            <a:srcRect/>
            <a:stretch>
              <a:fillRect/>
            </a:stretch>
          </a:blipFill>
          <a:ln>
            <a:noFill/>
          </a:ln>
          <a:effectLst/>
        </p:spPr>
        <p:txBody>
          <a:bodyPr vert="horz" wrap="square" lIns="91467" tIns="45734" rIns="91467" bIns="45734" numCol="1" anchor="t" anchorCtr="0" compatLnSpc="1"/>
          <a:lstStyle/>
          <a:p>
            <a:endParaRPr lang="zh-CN" altLang="en-US"/>
          </a:p>
        </p:txBody>
      </p:sp>
      <p:sp>
        <p:nvSpPr>
          <p:cNvPr id="31" name="Rectangle 24"/>
          <p:cNvSpPr>
            <a:spLocks noChangeArrowheads="1"/>
          </p:cNvSpPr>
          <p:nvPr/>
        </p:nvSpPr>
        <p:spPr bwMode="auto">
          <a:xfrm>
            <a:off x="3678727" y="3763889"/>
            <a:ext cx="1807090" cy="43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501" indent="-171501">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2" name="Rectangle 24"/>
          <p:cNvSpPr>
            <a:spLocks noChangeArrowheads="1"/>
          </p:cNvSpPr>
          <p:nvPr/>
        </p:nvSpPr>
        <p:spPr bwMode="auto">
          <a:xfrm>
            <a:off x="3955034" y="3382755"/>
            <a:ext cx="1254474" cy="20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cxnSp>
        <p:nvCxnSpPr>
          <p:cNvPr id="33" name="直接连接符 32"/>
          <p:cNvCxnSpPr/>
          <p:nvPr/>
        </p:nvCxnSpPr>
        <p:spPr>
          <a:xfrm>
            <a:off x="3955034" y="3653713"/>
            <a:ext cx="1254474"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 name="直角三角形 33"/>
          <p:cNvSpPr/>
          <p:nvPr/>
        </p:nvSpPr>
        <p:spPr>
          <a:xfrm rot="5400000">
            <a:off x="3626752" y="1635973"/>
            <a:ext cx="504367" cy="504144"/>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35" name="TextBox 34"/>
          <p:cNvSpPr txBox="1"/>
          <p:nvPr/>
        </p:nvSpPr>
        <p:spPr>
          <a:xfrm>
            <a:off x="3624564" y="1669885"/>
            <a:ext cx="316167" cy="246373"/>
          </a:xfrm>
          <a:prstGeom prst="rect">
            <a:avLst/>
          </a:prstGeom>
          <a:noFill/>
        </p:spPr>
        <p:txBody>
          <a:bodyPr wrap="none" lIns="91467" tIns="45734" rIns="91467" bIns="45734" rtlCol="0">
            <a:spAutoFit/>
          </a:bodyPr>
          <a:lstStyle/>
          <a:p>
            <a:r>
              <a:rPr lang="en-US" altLang="zh-CN" sz="1000" dirty="0">
                <a:solidFill>
                  <a:schemeClr val="bg1"/>
                </a:solidFill>
              </a:rPr>
              <a:t>02</a:t>
            </a:r>
            <a:endParaRPr lang="zh-CN" altLang="en-US" sz="1000" dirty="0">
              <a:solidFill>
                <a:schemeClr val="bg1"/>
              </a:solidFill>
            </a:endParaRPr>
          </a:p>
        </p:txBody>
      </p:sp>
      <p:sp>
        <p:nvSpPr>
          <p:cNvPr id="36" name="Freeform 8"/>
          <p:cNvSpPr/>
          <p:nvPr/>
        </p:nvSpPr>
        <p:spPr bwMode="auto">
          <a:xfrm>
            <a:off x="5654798" y="1635861"/>
            <a:ext cx="1934889" cy="1610618"/>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4" cstate="print"/>
            <a:srcRect/>
            <a:stretch>
              <a:fillRect/>
            </a:stretch>
          </a:blipFill>
          <a:ln>
            <a:noFill/>
          </a:ln>
          <a:effectLst/>
        </p:spPr>
        <p:txBody>
          <a:bodyPr vert="horz" wrap="square" lIns="91467" tIns="45734" rIns="91467" bIns="45734" numCol="1" anchor="t" anchorCtr="0" compatLnSpc="1"/>
          <a:lstStyle/>
          <a:p>
            <a:endParaRPr lang="zh-CN" altLang="en-US"/>
          </a:p>
        </p:txBody>
      </p:sp>
      <p:sp>
        <p:nvSpPr>
          <p:cNvPr id="37" name="Rectangle 24"/>
          <p:cNvSpPr>
            <a:spLocks noChangeArrowheads="1"/>
          </p:cNvSpPr>
          <p:nvPr/>
        </p:nvSpPr>
        <p:spPr bwMode="auto">
          <a:xfrm>
            <a:off x="5706661" y="3763889"/>
            <a:ext cx="1807090" cy="43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501" indent="-171501">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8" name="Rectangle 24"/>
          <p:cNvSpPr>
            <a:spLocks noChangeArrowheads="1"/>
          </p:cNvSpPr>
          <p:nvPr/>
        </p:nvSpPr>
        <p:spPr bwMode="auto">
          <a:xfrm>
            <a:off x="5982968" y="3382755"/>
            <a:ext cx="1254474" cy="20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cxnSp>
        <p:nvCxnSpPr>
          <p:cNvPr id="39" name="直接连接符 38"/>
          <p:cNvCxnSpPr/>
          <p:nvPr/>
        </p:nvCxnSpPr>
        <p:spPr>
          <a:xfrm>
            <a:off x="5982968" y="3653713"/>
            <a:ext cx="1254474"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 name="直角三角形 39"/>
          <p:cNvSpPr/>
          <p:nvPr/>
        </p:nvSpPr>
        <p:spPr>
          <a:xfrm rot="5400000">
            <a:off x="5654686" y="1635973"/>
            <a:ext cx="504367" cy="504144"/>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41" name="TextBox 40"/>
          <p:cNvSpPr txBox="1"/>
          <p:nvPr/>
        </p:nvSpPr>
        <p:spPr>
          <a:xfrm>
            <a:off x="5652498" y="1669885"/>
            <a:ext cx="316167" cy="246373"/>
          </a:xfrm>
          <a:prstGeom prst="rect">
            <a:avLst/>
          </a:prstGeom>
          <a:noFill/>
        </p:spPr>
        <p:txBody>
          <a:bodyPr wrap="none" lIns="91467" tIns="45734" rIns="91467" bIns="45734" rtlCol="0">
            <a:spAutoFit/>
          </a:bodyPr>
          <a:lstStyle/>
          <a:p>
            <a:r>
              <a:rPr lang="en-US" altLang="zh-CN" sz="1000" dirty="0">
                <a:solidFill>
                  <a:schemeClr val="bg1"/>
                </a:solidFill>
              </a:rPr>
              <a:t>03</a:t>
            </a:r>
            <a:endParaRPr lang="zh-CN" altLang="en-US" sz="1000" dirty="0">
              <a:solidFill>
                <a:schemeClr val="bg1"/>
              </a:solidFill>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6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11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11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par>
                                <p:cTn id="18" presetID="47" presetClass="entr" presetSubtype="0" fill="hold" grpId="0" nodeType="withEffect">
                                  <p:stCondLst>
                                    <p:cond delay="160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500" fill="hold"/>
                                        <p:tgtEl>
                                          <p:spTgt spid="24"/>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16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anim calcmode="lin" valueType="num">
                                      <p:cBhvr>
                                        <p:cTn id="26" dur="500" fill="hold"/>
                                        <p:tgtEl>
                                          <p:spTgt spid="28"/>
                                        </p:tgtEl>
                                        <p:attrNameLst>
                                          <p:attrName>ppt_x</p:attrName>
                                        </p:attrNameLst>
                                      </p:cBhvr>
                                      <p:tavLst>
                                        <p:tav tm="0">
                                          <p:val>
                                            <p:strVal val="#ppt_x"/>
                                          </p:val>
                                        </p:tav>
                                        <p:tav tm="100000">
                                          <p:val>
                                            <p:strVal val="#ppt_x"/>
                                          </p:val>
                                        </p:tav>
                                      </p:tavLst>
                                    </p:anim>
                                    <p:anim calcmode="lin" valueType="num">
                                      <p:cBhvr>
                                        <p:cTn id="27" dur="500" fill="hold"/>
                                        <p:tgtEl>
                                          <p:spTgt spid="28"/>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160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strVal val="#ppt_x"/>
                                          </p:val>
                                        </p:tav>
                                        <p:tav tm="100000">
                                          <p:val>
                                            <p:strVal val="#ppt_x"/>
                                          </p:val>
                                        </p:tav>
                                      </p:tavLst>
                                    </p:anim>
                                    <p:anim calcmode="lin" valueType="num">
                                      <p:cBhvr>
                                        <p:cTn id="32" dur="500" fill="hold"/>
                                        <p:tgtEl>
                                          <p:spTgt spid="2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60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anim calcmode="lin" valueType="num">
                                      <p:cBhvr>
                                        <p:cTn id="36" dur="500" fill="hold"/>
                                        <p:tgtEl>
                                          <p:spTgt spid="25"/>
                                        </p:tgtEl>
                                        <p:attrNameLst>
                                          <p:attrName>ppt_x</p:attrName>
                                        </p:attrNameLst>
                                      </p:cBhvr>
                                      <p:tavLst>
                                        <p:tav tm="0">
                                          <p:val>
                                            <p:strVal val="#ppt_x"/>
                                          </p:val>
                                        </p:tav>
                                        <p:tav tm="100000">
                                          <p:val>
                                            <p:strVal val="#ppt_x"/>
                                          </p:val>
                                        </p:tav>
                                      </p:tavLst>
                                    </p:anim>
                                    <p:anim calcmode="lin" valueType="num">
                                      <p:cBhvr>
                                        <p:cTn id="37" dur="500" fill="hold"/>
                                        <p:tgtEl>
                                          <p:spTgt spid="2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60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anim calcmode="lin" valueType="num">
                                      <p:cBhvr>
                                        <p:cTn id="41" dur="500" fill="hold"/>
                                        <p:tgtEl>
                                          <p:spTgt spid="26"/>
                                        </p:tgtEl>
                                        <p:attrNameLst>
                                          <p:attrName>ppt_x</p:attrName>
                                        </p:attrNameLst>
                                      </p:cBhvr>
                                      <p:tavLst>
                                        <p:tav tm="0">
                                          <p:val>
                                            <p:strVal val="#ppt_x"/>
                                          </p:val>
                                        </p:tav>
                                        <p:tav tm="100000">
                                          <p:val>
                                            <p:strVal val="#ppt_x"/>
                                          </p:val>
                                        </p:tav>
                                      </p:tavLst>
                                    </p:anim>
                                    <p:anim calcmode="lin" valueType="num">
                                      <p:cBhvr>
                                        <p:cTn id="42" dur="500" fill="hold"/>
                                        <p:tgtEl>
                                          <p:spTgt spid="2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160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22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anim calcmode="lin" valueType="num">
                                      <p:cBhvr>
                                        <p:cTn id="51" dur="500" fill="hold"/>
                                        <p:tgtEl>
                                          <p:spTgt spid="30"/>
                                        </p:tgtEl>
                                        <p:attrNameLst>
                                          <p:attrName>ppt_x</p:attrName>
                                        </p:attrNameLst>
                                      </p:cBhvr>
                                      <p:tavLst>
                                        <p:tav tm="0">
                                          <p:val>
                                            <p:strVal val="#ppt_x"/>
                                          </p:val>
                                        </p:tav>
                                        <p:tav tm="100000">
                                          <p:val>
                                            <p:strVal val="#ppt_x"/>
                                          </p:val>
                                        </p:tav>
                                      </p:tavLst>
                                    </p:anim>
                                    <p:anim calcmode="lin" valueType="num">
                                      <p:cBhvr>
                                        <p:cTn id="52" dur="500" fill="hold"/>
                                        <p:tgtEl>
                                          <p:spTgt spid="30"/>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22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220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ppt_x</p:attrName>
                                        </p:attrNameLst>
                                      </p:cBhvr>
                                      <p:tavLst>
                                        <p:tav tm="0">
                                          <p:val>
                                            <p:strVal val="#ppt_x"/>
                                          </p:val>
                                        </p:tav>
                                        <p:tav tm="100000">
                                          <p:val>
                                            <p:strVal val="#ppt_x"/>
                                          </p:val>
                                        </p:tav>
                                      </p:tavLst>
                                    </p:anim>
                                    <p:anim calcmode="lin" valueType="num">
                                      <p:cBhvr>
                                        <p:cTn id="62" dur="500" fill="hold"/>
                                        <p:tgtEl>
                                          <p:spTgt spid="3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20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anim calcmode="lin" valueType="num">
                                      <p:cBhvr>
                                        <p:cTn id="66" dur="500" fill="hold"/>
                                        <p:tgtEl>
                                          <p:spTgt spid="31"/>
                                        </p:tgtEl>
                                        <p:attrNameLst>
                                          <p:attrName>ppt_x</p:attrName>
                                        </p:attrNameLst>
                                      </p:cBhvr>
                                      <p:tavLst>
                                        <p:tav tm="0">
                                          <p:val>
                                            <p:strVal val="#ppt_x"/>
                                          </p:val>
                                        </p:tav>
                                        <p:tav tm="100000">
                                          <p:val>
                                            <p:strVal val="#ppt_x"/>
                                          </p:val>
                                        </p:tav>
                                      </p:tavLst>
                                    </p:anim>
                                    <p:anim calcmode="lin" valueType="num">
                                      <p:cBhvr>
                                        <p:cTn id="67" dur="500" fill="hold"/>
                                        <p:tgtEl>
                                          <p:spTgt spid="3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20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anim calcmode="lin" valueType="num">
                                      <p:cBhvr>
                                        <p:cTn id="71" dur="500" fill="hold"/>
                                        <p:tgtEl>
                                          <p:spTgt spid="32"/>
                                        </p:tgtEl>
                                        <p:attrNameLst>
                                          <p:attrName>ppt_x</p:attrName>
                                        </p:attrNameLst>
                                      </p:cBhvr>
                                      <p:tavLst>
                                        <p:tav tm="0">
                                          <p:val>
                                            <p:strVal val="#ppt_x"/>
                                          </p:val>
                                        </p:tav>
                                        <p:tav tm="100000">
                                          <p:val>
                                            <p:strVal val="#ppt_x"/>
                                          </p:val>
                                        </p:tav>
                                      </p:tavLst>
                                    </p:anim>
                                    <p:anim calcmode="lin" valueType="num">
                                      <p:cBhvr>
                                        <p:cTn id="72" dur="500" fill="hold"/>
                                        <p:tgtEl>
                                          <p:spTgt spid="32"/>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20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anim calcmode="lin" valueType="num">
                                      <p:cBhvr>
                                        <p:cTn id="76" dur="500" fill="hold"/>
                                        <p:tgtEl>
                                          <p:spTgt spid="33"/>
                                        </p:tgtEl>
                                        <p:attrNameLst>
                                          <p:attrName>ppt_x</p:attrName>
                                        </p:attrNameLst>
                                      </p:cBhvr>
                                      <p:tavLst>
                                        <p:tav tm="0">
                                          <p:val>
                                            <p:strVal val="#ppt_x"/>
                                          </p:val>
                                        </p:tav>
                                        <p:tav tm="100000">
                                          <p:val>
                                            <p:strVal val="#ppt_x"/>
                                          </p:val>
                                        </p:tav>
                                      </p:tavLst>
                                    </p:anim>
                                    <p:anim calcmode="lin" valueType="num">
                                      <p:cBhvr>
                                        <p:cTn id="77" dur="500" fill="hold"/>
                                        <p:tgtEl>
                                          <p:spTgt spid="33"/>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2700"/>
                                  </p:stCondLst>
                                  <p:childTnLst>
                                    <p:set>
                                      <p:cBhvr>
                                        <p:cTn id="79" dur="1" fill="hold">
                                          <p:stCondLst>
                                            <p:cond delay="0"/>
                                          </p:stCondLst>
                                        </p:cTn>
                                        <p:tgtEl>
                                          <p:spTgt spid="36"/>
                                        </p:tgtEl>
                                        <p:attrNameLst>
                                          <p:attrName>style.visibility</p:attrName>
                                        </p:attrNameLst>
                                      </p:cBhvr>
                                      <p:to>
                                        <p:strVal val="visible"/>
                                      </p:to>
                                    </p:set>
                                    <p:animEffect transition="in" filter="fade">
                                      <p:cBhvr>
                                        <p:cTn id="80" dur="500"/>
                                        <p:tgtEl>
                                          <p:spTgt spid="36"/>
                                        </p:tgtEl>
                                      </p:cBhvr>
                                    </p:animEffect>
                                    <p:anim calcmode="lin" valueType="num">
                                      <p:cBhvr>
                                        <p:cTn id="81" dur="500" fill="hold"/>
                                        <p:tgtEl>
                                          <p:spTgt spid="36"/>
                                        </p:tgtEl>
                                        <p:attrNameLst>
                                          <p:attrName>ppt_x</p:attrName>
                                        </p:attrNameLst>
                                      </p:cBhvr>
                                      <p:tavLst>
                                        <p:tav tm="0">
                                          <p:val>
                                            <p:strVal val="#ppt_x"/>
                                          </p:val>
                                        </p:tav>
                                        <p:tav tm="100000">
                                          <p:val>
                                            <p:strVal val="#ppt_x"/>
                                          </p:val>
                                        </p:tav>
                                      </p:tavLst>
                                    </p:anim>
                                    <p:anim calcmode="lin" valueType="num">
                                      <p:cBhvr>
                                        <p:cTn id="82" dur="500" fill="hold"/>
                                        <p:tgtEl>
                                          <p:spTgt spid="36"/>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270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anim calcmode="lin" valueType="num">
                                      <p:cBhvr>
                                        <p:cTn id="86" dur="500" fill="hold"/>
                                        <p:tgtEl>
                                          <p:spTgt spid="40"/>
                                        </p:tgtEl>
                                        <p:attrNameLst>
                                          <p:attrName>ppt_x</p:attrName>
                                        </p:attrNameLst>
                                      </p:cBhvr>
                                      <p:tavLst>
                                        <p:tav tm="0">
                                          <p:val>
                                            <p:strVal val="#ppt_x"/>
                                          </p:val>
                                        </p:tav>
                                        <p:tav tm="100000">
                                          <p:val>
                                            <p:strVal val="#ppt_x"/>
                                          </p:val>
                                        </p:tav>
                                      </p:tavLst>
                                    </p:anim>
                                    <p:anim calcmode="lin" valueType="num">
                                      <p:cBhvr>
                                        <p:cTn id="87" dur="500" fill="hold"/>
                                        <p:tgtEl>
                                          <p:spTgt spid="40"/>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700"/>
                                  </p:stCondLst>
                                  <p:childTnLst>
                                    <p:set>
                                      <p:cBhvr>
                                        <p:cTn id="89" dur="1" fill="hold">
                                          <p:stCondLst>
                                            <p:cond delay="0"/>
                                          </p:stCondLst>
                                        </p:cTn>
                                        <p:tgtEl>
                                          <p:spTgt spid="41"/>
                                        </p:tgtEl>
                                        <p:attrNameLst>
                                          <p:attrName>style.visibility</p:attrName>
                                        </p:attrNameLst>
                                      </p:cBhvr>
                                      <p:to>
                                        <p:strVal val="visible"/>
                                      </p:to>
                                    </p:set>
                                    <p:animEffect transition="in" filter="fade">
                                      <p:cBhvr>
                                        <p:cTn id="90" dur="500"/>
                                        <p:tgtEl>
                                          <p:spTgt spid="41"/>
                                        </p:tgtEl>
                                      </p:cBhvr>
                                    </p:animEffect>
                                    <p:anim calcmode="lin" valueType="num">
                                      <p:cBhvr>
                                        <p:cTn id="91" dur="500" fill="hold"/>
                                        <p:tgtEl>
                                          <p:spTgt spid="41"/>
                                        </p:tgtEl>
                                        <p:attrNameLst>
                                          <p:attrName>ppt_x</p:attrName>
                                        </p:attrNameLst>
                                      </p:cBhvr>
                                      <p:tavLst>
                                        <p:tav tm="0">
                                          <p:val>
                                            <p:strVal val="#ppt_x"/>
                                          </p:val>
                                        </p:tav>
                                        <p:tav tm="100000">
                                          <p:val>
                                            <p:strVal val="#ppt_x"/>
                                          </p:val>
                                        </p:tav>
                                      </p:tavLst>
                                    </p:anim>
                                    <p:anim calcmode="lin" valueType="num">
                                      <p:cBhvr>
                                        <p:cTn id="92" dur="500" fill="hold"/>
                                        <p:tgtEl>
                                          <p:spTgt spid="4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70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anim calcmode="lin" valueType="num">
                                      <p:cBhvr>
                                        <p:cTn id="96" dur="500" fill="hold"/>
                                        <p:tgtEl>
                                          <p:spTgt spid="37"/>
                                        </p:tgtEl>
                                        <p:attrNameLst>
                                          <p:attrName>ppt_x</p:attrName>
                                        </p:attrNameLst>
                                      </p:cBhvr>
                                      <p:tavLst>
                                        <p:tav tm="0">
                                          <p:val>
                                            <p:strVal val="#ppt_x"/>
                                          </p:val>
                                        </p:tav>
                                        <p:tav tm="100000">
                                          <p:val>
                                            <p:strVal val="#ppt_x"/>
                                          </p:val>
                                        </p:tav>
                                      </p:tavLst>
                                    </p:anim>
                                    <p:anim calcmode="lin" valueType="num">
                                      <p:cBhvr>
                                        <p:cTn id="97" dur="500" fill="hold"/>
                                        <p:tgtEl>
                                          <p:spTgt spid="3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70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500"/>
                                        <p:tgtEl>
                                          <p:spTgt spid="38"/>
                                        </p:tgtEl>
                                      </p:cBhvr>
                                    </p:animEffect>
                                    <p:anim calcmode="lin" valueType="num">
                                      <p:cBhvr>
                                        <p:cTn id="101" dur="500" fill="hold"/>
                                        <p:tgtEl>
                                          <p:spTgt spid="38"/>
                                        </p:tgtEl>
                                        <p:attrNameLst>
                                          <p:attrName>ppt_x</p:attrName>
                                        </p:attrNameLst>
                                      </p:cBhvr>
                                      <p:tavLst>
                                        <p:tav tm="0">
                                          <p:val>
                                            <p:strVal val="#ppt_x"/>
                                          </p:val>
                                        </p:tav>
                                        <p:tav tm="100000">
                                          <p:val>
                                            <p:strVal val="#ppt_x"/>
                                          </p:val>
                                        </p:tav>
                                      </p:tavLst>
                                    </p:anim>
                                    <p:anim calcmode="lin" valueType="num">
                                      <p:cBhvr>
                                        <p:cTn id="102" dur="500" fill="hold"/>
                                        <p:tgtEl>
                                          <p:spTgt spid="38"/>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2700"/>
                                  </p:stCondLst>
                                  <p:childTnLst>
                                    <p:set>
                                      <p:cBhvr>
                                        <p:cTn id="104" dur="1" fill="hold">
                                          <p:stCondLst>
                                            <p:cond delay="0"/>
                                          </p:stCondLst>
                                        </p:cTn>
                                        <p:tgtEl>
                                          <p:spTgt spid="39"/>
                                        </p:tgtEl>
                                        <p:attrNameLst>
                                          <p:attrName>style.visibility</p:attrName>
                                        </p:attrNameLst>
                                      </p:cBhvr>
                                      <p:to>
                                        <p:strVal val="visible"/>
                                      </p:to>
                                    </p:set>
                                    <p:animEffect transition="in" filter="fade">
                                      <p:cBhvr>
                                        <p:cTn id="105" dur="500"/>
                                        <p:tgtEl>
                                          <p:spTgt spid="39"/>
                                        </p:tgtEl>
                                      </p:cBhvr>
                                    </p:animEffect>
                                    <p:anim calcmode="lin" valueType="num">
                                      <p:cBhvr>
                                        <p:cTn id="106" dur="500" fill="hold"/>
                                        <p:tgtEl>
                                          <p:spTgt spid="39"/>
                                        </p:tgtEl>
                                        <p:attrNameLst>
                                          <p:attrName>ppt_x</p:attrName>
                                        </p:attrNameLst>
                                      </p:cBhvr>
                                      <p:tavLst>
                                        <p:tav tm="0">
                                          <p:val>
                                            <p:strVal val="#ppt_x"/>
                                          </p:val>
                                        </p:tav>
                                        <p:tav tm="100000">
                                          <p:val>
                                            <p:strVal val="#ppt_x"/>
                                          </p:val>
                                        </p:tav>
                                      </p:tavLst>
                                    </p:anim>
                                    <p:anim calcmode="lin" valueType="num">
                                      <p:cBhvr>
                                        <p:cTn id="107"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28" grpId="0" animBg="1"/>
      <p:bldP spid="29" grpId="0"/>
      <p:bldP spid="30" grpId="0" animBg="1"/>
      <p:bldP spid="31" grpId="0"/>
      <p:bldP spid="32" grpId="0"/>
      <p:bldP spid="34" grpId="0" animBg="1"/>
      <p:bldP spid="35" grpId="0"/>
      <p:bldP spid="36" grpId="0" animBg="1"/>
      <p:bldP spid="37" grpId="0"/>
      <p:bldP spid="38" grpId="0"/>
      <p:bldP spid="40" grpId="0" animBg="1"/>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Donut 28"/>
          <p:cNvSpPr/>
          <p:nvPr/>
        </p:nvSpPr>
        <p:spPr>
          <a:xfrm>
            <a:off x="4225655" y="1035885"/>
            <a:ext cx="890298" cy="890466"/>
          </a:xfrm>
          <a:prstGeom prst="donut">
            <a:avLst>
              <a:gd name="adj" fmla="val 1057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Donut 27"/>
          <p:cNvSpPr/>
          <p:nvPr/>
        </p:nvSpPr>
        <p:spPr>
          <a:xfrm>
            <a:off x="4478908" y="1585272"/>
            <a:ext cx="1046619" cy="1046815"/>
          </a:xfrm>
          <a:prstGeom prst="donut">
            <a:avLst>
              <a:gd name="adj" fmla="val 105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Donut 26"/>
          <p:cNvSpPr/>
          <p:nvPr/>
        </p:nvSpPr>
        <p:spPr>
          <a:xfrm>
            <a:off x="4754571" y="2341327"/>
            <a:ext cx="1037934" cy="1038131"/>
          </a:xfrm>
          <a:prstGeom prst="donut">
            <a:avLst>
              <a:gd name="adj" fmla="val 1057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74"/>
          <p:cNvSpPr>
            <a:spLocks noEditPoints="1"/>
          </p:cNvSpPr>
          <p:nvPr/>
        </p:nvSpPr>
        <p:spPr bwMode="auto">
          <a:xfrm>
            <a:off x="5069954" y="2718394"/>
            <a:ext cx="407157" cy="283993"/>
          </a:xfrm>
          <a:custGeom>
            <a:avLst/>
            <a:gdLst/>
            <a:ahLst/>
            <a:cxnLst>
              <a:cxn ang="0">
                <a:pos x="64" y="20"/>
              </a:cxn>
              <a:cxn ang="0">
                <a:pos x="35" y="9"/>
              </a:cxn>
              <a:cxn ang="0">
                <a:pos x="7" y="20"/>
              </a:cxn>
              <a:cxn ang="0">
                <a:pos x="6" y="20"/>
              </a:cxn>
              <a:cxn ang="0">
                <a:pos x="0" y="14"/>
              </a:cxn>
              <a:cxn ang="0">
                <a:pos x="1" y="13"/>
              </a:cxn>
              <a:cxn ang="0">
                <a:pos x="35" y="0"/>
              </a:cxn>
              <a:cxn ang="0">
                <a:pos x="70" y="13"/>
              </a:cxn>
              <a:cxn ang="0">
                <a:pos x="70" y="14"/>
              </a:cxn>
              <a:cxn ang="0">
                <a:pos x="64" y="20"/>
              </a:cxn>
              <a:cxn ang="0">
                <a:pos x="64" y="20"/>
              </a:cxn>
              <a:cxn ang="0">
                <a:pos x="54" y="30"/>
              </a:cxn>
              <a:cxn ang="0">
                <a:pos x="35" y="22"/>
              </a:cxn>
              <a:cxn ang="0">
                <a:pos x="16" y="30"/>
              </a:cxn>
              <a:cxn ang="0">
                <a:pos x="10" y="24"/>
              </a:cxn>
              <a:cxn ang="0">
                <a:pos x="10" y="23"/>
              </a:cxn>
              <a:cxn ang="0">
                <a:pos x="35" y="13"/>
              </a:cxn>
              <a:cxn ang="0">
                <a:pos x="60" y="23"/>
              </a:cxn>
              <a:cxn ang="0">
                <a:pos x="61" y="24"/>
              </a:cxn>
              <a:cxn ang="0">
                <a:pos x="55" y="30"/>
              </a:cxn>
              <a:cxn ang="0">
                <a:pos x="54" y="30"/>
              </a:cxn>
              <a:cxn ang="0">
                <a:pos x="35" y="36"/>
              </a:cxn>
              <a:cxn ang="0">
                <a:pos x="26" y="40"/>
              </a:cxn>
              <a:cxn ang="0">
                <a:pos x="20" y="34"/>
              </a:cxn>
              <a:cxn ang="0">
                <a:pos x="20" y="33"/>
              </a:cxn>
              <a:cxn ang="0">
                <a:pos x="35" y="27"/>
              </a:cxn>
              <a:cxn ang="0">
                <a:pos x="51" y="33"/>
              </a:cxn>
              <a:cxn ang="0">
                <a:pos x="51" y="34"/>
              </a:cxn>
              <a:cxn ang="0">
                <a:pos x="45" y="40"/>
              </a:cxn>
              <a:cxn ang="0">
                <a:pos x="35" y="36"/>
              </a:cxn>
              <a:cxn ang="0">
                <a:pos x="29" y="43"/>
              </a:cxn>
              <a:cxn ang="0">
                <a:pos x="35" y="41"/>
              </a:cxn>
              <a:cxn ang="0">
                <a:pos x="41" y="43"/>
              </a:cxn>
              <a:cxn ang="0">
                <a:pos x="35" y="49"/>
              </a:cxn>
              <a:cxn ang="0">
                <a:pos x="29" y="43"/>
              </a:cxn>
            </a:cxnLst>
            <a:rect l="0" t="0" r="r" b="b"/>
            <a:pathLst>
              <a:path w="70" h="49">
                <a:moveTo>
                  <a:pt x="64" y="20"/>
                </a:moveTo>
                <a:cubicBezTo>
                  <a:pt x="55" y="13"/>
                  <a:pt x="46" y="9"/>
                  <a:pt x="35" y="9"/>
                </a:cubicBezTo>
                <a:cubicBezTo>
                  <a:pt x="24" y="9"/>
                  <a:pt x="15" y="13"/>
                  <a:pt x="7" y="20"/>
                </a:cubicBezTo>
                <a:cubicBezTo>
                  <a:pt x="7" y="20"/>
                  <a:pt x="7" y="20"/>
                  <a:pt x="6" y="20"/>
                </a:cubicBezTo>
                <a:cubicBezTo>
                  <a:pt x="5" y="20"/>
                  <a:pt x="0" y="15"/>
                  <a:pt x="0" y="14"/>
                </a:cubicBezTo>
                <a:cubicBezTo>
                  <a:pt x="0" y="14"/>
                  <a:pt x="0" y="14"/>
                  <a:pt x="1" y="13"/>
                </a:cubicBezTo>
                <a:cubicBezTo>
                  <a:pt x="10" y="4"/>
                  <a:pt x="23" y="0"/>
                  <a:pt x="35" y="0"/>
                </a:cubicBezTo>
                <a:cubicBezTo>
                  <a:pt x="48" y="0"/>
                  <a:pt x="61" y="4"/>
                  <a:pt x="70" y="13"/>
                </a:cubicBezTo>
                <a:cubicBezTo>
                  <a:pt x="70" y="14"/>
                  <a:pt x="70" y="14"/>
                  <a:pt x="70" y="14"/>
                </a:cubicBezTo>
                <a:cubicBezTo>
                  <a:pt x="70" y="15"/>
                  <a:pt x="65" y="20"/>
                  <a:pt x="64" y="20"/>
                </a:cubicBezTo>
                <a:cubicBezTo>
                  <a:pt x="64" y="20"/>
                  <a:pt x="64" y="20"/>
                  <a:pt x="64" y="20"/>
                </a:cubicBezTo>
                <a:close/>
                <a:moveTo>
                  <a:pt x="54" y="30"/>
                </a:moveTo>
                <a:cubicBezTo>
                  <a:pt x="48" y="25"/>
                  <a:pt x="43" y="22"/>
                  <a:pt x="35" y="22"/>
                </a:cubicBezTo>
                <a:cubicBezTo>
                  <a:pt x="25" y="22"/>
                  <a:pt x="16" y="30"/>
                  <a:pt x="16" y="30"/>
                </a:cubicBezTo>
                <a:cubicBezTo>
                  <a:pt x="15" y="30"/>
                  <a:pt x="10" y="25"/>
                  <a:pt x="10" y="24"/>
                </a:cubicBezTo>
                <a:cubicBezTo>
                  <a:pt x="10" y="24"/>
                  <a:pt x="10" y="23"/>
                  <a:pt x="10" y="23"/>
                </a:cubicBezTo>
                <a:cubicBezTo>
                  <a:pt x="17" y="17"/>
                  <a:pt x="26" y="13"/>
                  <a:pt x="35" y="13"/>
                </a:cubicBezTo>
                <a:cubicBezTo>
                  <a:pt x="44" y="13"/>
                  <a:pt x="54" y="17"/>
                  <a:pt x="60" y="23"/>
                </a:cubicBezTo>
                <a:cubicBezTo>
                  <a:pt x="61" y="23"/>
                  <a:pt x="61" y="24"/>
                  <a:pt x="61" y="24"/>
                </a:cubicBezTo>
                <a:cubicBezTo>
                  <a:pt x="61" y="25"/>
                  <a:pt x="56" y="30"/>
                  <a:pt x="55" y="30"/>
                </a:cubicBezTo>
                <a:cubicBezTo>
                  <a:pt x="54" y="30"/>
                  <a:pt x="54" y="30"/>
                  <a:pt x="54" y="30"/>
                </a:cubicBezTo>
                <a:close/>
                <a:moveTo>
                  <a:pt x="35" y="36"/>
                </a:moveTo>
                <a:cubicBezTo>
                  <a:pt x="30" y="36"/>
                  <a:pt x="26" y="40"/>
                  <a:pt x="26" y="40"/>
                </a:cubicBezTo>
                <a:cubicBezTo>
                  <a:pt x="25" y="40"/>
                  <a:pt x="20" y="35"/>
                  <a:pt x="20" y="34"/>
                </a:cubicBezTo>
                <a:cubicBezTo>
                  <a:pt x="20" y="33"/>
                  <a:pt x="20" y="33"/>
                  <a:pt x="20" y="33"/>
                </a:cubicBezTo>
                <a:cubicBezTo>
                  <a:pt x="24" y="29"/>
                  <a:pt x="30" y="27"/>
                  <a:pt x="35" y="27"/>
                </a:cubicBezTo>
                <a:cubicBezTo>
                  <a:pt x="41" y="27"/>
                  <a:pt x="47" y="29"/>
                  <a:pt x="51" y="33"/>
                </a:cubicBezTo>
                <a:cubicBezTo>
                  <a:pt x="51" y="33"/>
                  <a:pt x="51" y="33"/>
                  <a:pt x="51" y="34"/>
                </a:cubicBezTo>
                <a:cubicBezTo>
                  <a:pt x="51" y="35"/>
                  <a:pt x="46" y="40"/>
                  <a:pt x="45" y="40"/>
                </a:cubicBezTo>
                <a:cubicBezTo>
                  <a:pt x="44" y="40"/>
                  <a:pt x="41" y="36"/>
                  <a:pt x="35" y="36"/>
                </a:cubicBezTo>
                <a:close/>
                <a:moveTo>
                  <a:pt x="29" y="43"/>
                </a:moveTo>
                <a:cubicBezTo>
                  <a:pt x="29" y="42"/>
                  <a:pt x="34" y="41"/>
                  <a:pt x="35" y="41"/>
                </a:cubicBezTo>
                <a:cubicBezTo>
                  <a:pt x="37" y="41"/>
                  <a:pt x="41" y="42"/>
                  <a:pt x="41" y="43"/>
                </a:cubicBezTo>
                <a:cubicBezTo>
                  <a:pt x="41" y="44"/>
                  <a:pt x="36" y="49"/>
                  <a:pt x="35" y="49"/>
                </a:cubicBezTo>
                <a:cubicBezTo>
                  <a:pt x="34" y="49"/>
                  <a:pt x="29" y="44"/>
                  <a:pt x="29" y="43"/>
                </a:cubicBezTo>
                <a:close/>
              </a:path>
            </a:pathLst>
          </a:custGeom>
          <a:solidFill>
            <a:schemeClr val="accent4"/>
          </a:solidFill>
          <a:ln w="9525">
            <a:noFill/>
            <a:round/>
            <a:headEnd/>
            <a:tailEnd/>
          </a:ln>
        </p:spPr>
        <p:txBody>
          <a:bodyPr vert="horz" wrap="square" lIns="91439" tIns="45720" rIns="91439" bIns="4572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01"/>
          <p:cNvSpPr>
            <a:spLocks noEditPoints="1"/>
          </p:cNvSpPr>
          <p:nvPr/>
        </p:nvSpPr>
        <p:spPr bwMode="auto">
          <a:xfrm>
            <a:off x="4841006" y="1983552"/>
            <a:ext cx="322418" cy="29834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accent5"/>
          </a:solidFill>
          <a:ln w="9525">
            <a:noFill/>
            <a:round/>
            <a:headEnd/>
            <a:tailEnd/>
          </a:ln>
        </p:spPr>
        <p:txBody>
          <a:bodyPr vert="horz" wrap="square" lIns="91439" tIns="45720" rIns="91439" bIns="4572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45"/>
          <p:cNvSpPr>
            <a:spLocks/>
          </p:cNvSpPr>
          <p:nvPr/>
        </p:nvSpPr>
        <p:spPr bwMode="auto">
          <a:xfrm>
            <a:off x="4530981" y="1343853"/>
            <a:ext cx="272537" cy="235057"/>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accent6"/>
          </a:solidFill>
          <a:ln w="9525">
            <a:noFill/>
            <a:round/>
            <a:headEnd/>
            <a:tailEnd/>
          </a:ln>
        </p:spPr>
        <p:txBody>
          <a:bodyPr vert="horz" wrap="square" lIns="91439" tIns="45720" rIns="91439" bIns="4572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Donut 25"/>
          <p:cNvSpPr/>
          <p:nvPr/>
        </p:nvSpPr>
        <p:spPr>
          <a:xfrm>
            <a:off x="4160662" y="2879583"/>
            <a:ext cx="1189631" cy="1189857"/>
          </a:xfrm>
          <a:prstGeom prst="donut">
            <a:avLst>
              <a:gd name="adj" fmla="val 105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Donut 24"/>
          <p:cNvSpPr/>
          <p:nvPr/>
        </p:nvSpPr>
        <p:spPr>
          <a:xfrm>
            <a:off x="3202572" y="3199007"/>
            <a:ext cx="1405203" cy="1405470"/>
          </a:xfrm>
          <a:prstGeom prst="donut">
            <a:avLst>
              <a:gd name="adj" fmla="val 105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Donut 23"/>
          <p:cNvSpPr/>
          <p:nvPr/>
        </p:nvSpPr>
        <p:spPr>
          <a:xfrm>
            <a:off x="1899068" y="3071235"/>
            <a:ext cx="1660693" cy="1661009"/>
          </a:xfrm>
          <a:prstGeom prst="donut">
            <a:avLst>
              <a:gd name="adj" fmla="val 1057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20000"/>
              </a:lnSpc>
            </a:pPr>
            <a:endParaRPr lang="en-US" sz="6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66"/>
          <p:cNvSpPr>
            <a:spLocks noEditPoints="1"/>
          </p:cNvSpPr>
          <p:nvPr/>
        </p:nvSpPr>
        <p:spPr bwMode="auto">
          <a:xfrm>
            <a:off x="2557548" y="3670517"/>
            <a:ext cx="395834" cy="46245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accent1"/>
          </a:solidFill>
          <a:ln w="9525">
            <a:noFill/>
            <a:round/>
            <a:headEnd/>
            <a:tailEnd/>
          </a:ln>
        </p:spPr>
        <p:txBody>
          <a:bodyPr vert="horz" wrap="square" lIns="91439" tIns="45720" rIns="91439" bIns="4572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72"/>
          <p:cNvSpPr>
            <a:spLocks noEditPoints="1"/>
          </p:cNvSpPr>
          <p:nvPr/>
        </p:nvSpPr>
        <p:spPr bwMode="auto">
          <a:xfrm>
            <a:off x="3705669" y="3743831"/>
            <a:ext cx="399011" cy="315823"/>
          </a:xfrm>
          <a:custGeom>
            <a:avLst/>
            <a:gdLst/>
            <a:ahLst/>
            <a:cxnLst>
              <a:cxn ang="0">
                <a:pos x="50" y="41"/>
              </a:cxn>
              <a:cxn ang="0">
                <a:pos x="40" y="51"/>
              </a:cxn>
              <a:cxn ang="0">
                <a:pos x="10" y="51"/>
              </a:cxn>
              <a:cxn ang="0">
                <a:pos x="0" y="41"/>
              </a:cxn>
              <a:cxn ang="0">
                <a:pos x="0" y="11"/>
              </a:cxn>
              <a:cxn ang="0">
                <a:pos x="10" y="1"/>
              </a:cxn>
              <a:cxn ang="0">
                <a:pos x="40" y="1"/>
              </a:cxn>
              <a:cxn ang="0">
                <a:pos x="44" y="1"/>
              </a:cxn>
              <a:cxn ang="0">
                <a:pos x="45" y="2"/>
              </a:cxn>
              <a:cxn ang="0">
                <a:pos x="44" y="3"/>
              </a:cxn>
              <a:cxn ang="0">
                <a:pos x="43" y="5"/>
              </a:cxn>
              <a:cxn ang="0">
                <a:pos x="41" y="5"/>
              </a:cxn>
              <a:cxn ang="0">
                <a:pos x="40" y="5"/>
              </a:cxn>
              <a:cxn ang="0">
                <a:pos x="10" y="5"/>
              </a:cxn>
              <a:cxn ang="0">
                <a:pos x="4" y="11"/>
              </a:cxn>
              <a:cxn ang="0">
                <a:pos x="4" y="41"/>
              </a:cxn>
              <a:cxn ang="0">
                <a:pos x="10" y="46"/>
              </a:cxn>
              <a:cxn ang="0">
                <a:pos x="40" y="46"/>
              </a:cxn>
              <a:cxn ang="0">
                <a:pos x="45" y="41"/>
              </a:cxn>
              <a:cxn ang="0">
                <a:pos x="45" y="36"/>
              </a:cxn>
              <a:cxn ang="0">
                <a:pos x="46" y="35"/>
              </a:cxn>
              <a:cxn ang="0">
                <a:pos x="48" y="33"/>
              </a:cxn>
              <a:cxn ang="0">
                <a:pos x="49" y="33"/>
              </a:cxn>
              <a:cxn ang="0">
                <a:pos x="50" y="34"/>
              </a:cxn>
              <a:cxn ang="0">
                <a:pos x="50" y="41"/>
              </a:cxn>
              <a:cxn ang="0">
                <a:pos x="57" y="18"/>
              </a:cxn>
              <a:cxn ang="0">
                <a:pos x="33" y="42"/>
              </a:cxn>
              <a:cxn ang="0">
                <a:pos x="23" y="42"/>
              </a:cxn>
              <a:cxn ang="0">
                <a:pos x="23" y="31"/>
              </a:cxn>
              <a:cxn ang="0">
                <a:pos x="47" y="7"/>
              </a:cxn>
              <a:cxn ang="0">
                <a:pos x="57" y="18"/>
              </a:cxn>
              <a:cxn ang="0">
                <a:pos x="36" y="34"/>
              </a:cxn>
              <a:cxn ang="0">
                <a:pos x="30" y="29"/>
              </a:cxn>
              <a:cxn ang="0">
                <a:pos x="26" y="33"/>
              </a:cxn>
              <a:cxn ang="0">
                <a:pos x="26" y="35"/>
              </a:cxn>
              <a:cxn ang="0">
                <a:pos x="29" y="35"/>
              </a:cxn>
              <a:cxn ang="0">
                <a:pos x="29" y="38"/>
              </a:cxn>
              <a:cxn ang="0">
                <a:pos x="31" y="38"/>
              </a:cxn>
              <a:cxn ang="0">
                <a:pos x="36" y="34"/>
              </a:cxn>
              <a:cxn ang="0">
                <a:pos x="46" y="13"/>
              </a:cxn>
              <a:cxn ang="0">
                <a:pos x="34" y="25"/>
              </a:cxn>
              <a:cxn ang="0">
                <a:pos x="33" y="26"/>
              </a:cxn>
              <a:cxn ang="0">
                <a:pos x="35" y="26"/>
              </a:cxn>
              <a:cxn ang="0">
                <a:pos x="47" y="14"/>
              </a:cxn>
              <a:cxn ang="0">
                <a:pos x="47" y="13"/>
              </a:cxn>
              <a:cxn ang="0">
                <a:pos x="46" y="13"/>
              </a:cxn>
              <a:cxn ang="0">
                <a:pos x="59" y="15"/>
              </a:cxn>
              <a:cxn ang="0">
                <a:pos x="49" y="5"/>
              </a:cxn>
              <a:cxn ang="0">
                <a:pos x="52" y="2"/>
              </a:cxn>
              <a:cxn ang="0">
                <a:pos x="57" y="2"/>
              </a:cxn>
              <a:cxn ang="0">
                <a:pos x="62" y="7"/>
              </a:cxn>
              <a:cxn ang="0">
                <a:pos x="62" y="12"/>
              </a:cxn>
              <a:cxn ang="0">
                <a:pos x="59" y="15"/>
              </a:cxn>
            </a:cxnLst>
            <a:rect l="0" t="0" r="r" b="b"/>
            <a:pathLst>
              <a:path w="64" h="51">
                <a:moveTo>
                  <a:pt x="50" y="41"/>
                </a:moveTo>
                <a:cubicBezTo>
                  <a:pt x="50" y="46"/>
                  <a:pt x="45" y="51"/>
                  <a:pt x="40" y="51"/>
                </a:cubicBezTo>
                <a:cubicBezTo>
                  <a:pt x="10" y="51"/>
                  <a:pt x="10" y="51"/>
                  <a:pt x="10" y="51"/>
                </a:cubicBezTo>
                <a:cubicBezTo>
                  <a:pt x="4" y="51"/>
                  <a:pt x="0" y="46"/>
                  <a:pt x="0" y="41"/>
                </a:cubicBezTo>
                <a:cubicBezTo>
                  <a:pt x="0" y="11"/>
                  <a:pt x="0" y="11"/>
                  <a:pt x="0" y="11"/>
                </a:cubicBezTo>
                <a:cubicBezTo>
                  <a:pt x="0" y="5"/>
                  <a:pt x="4" y="1"/>
                  <a:pt x="10" y="1"/>
                </a:cubicBezTo>
                <a:cubicBezTo>
                  <a:pt x="40" y="1"/>
                  <a:pt x="40" y="1"/>
                  <a:pt x="40" y="1"/>
                </a:cubicBezTo>
                <a:cubicBezTo>
                  <a:pt x="41" y="1"/>
                  <a:pt x="43" y="1"/>
                  <a:pt x="44" y="1"/>
                </a:cubicBezTo>
                <a:cubicBezTo>
                  <a:pt x="44" y="2"/>
                  <a:pt x="44" y="2"/>
                  <a:pt x="45" y="2"/>
                </a:cubicBezTo>
                <a:cubicBezTo>
                  <a:pt x="45" y="3"/>
                  <a:pt x="45" y="3"/>
                  <a:pt x="44" y="3"/>
                </a:cubicBezTo>
                <a:cubicBezTo>
                  <a:pt x="43" y="5"/>
                  <a:pt x="43" y="5"/>
                  <a:pt x="43" y="5"/>
                </a:cubicBezTo>
                <a:cubicBezTo>
                  <a:pt x="42" y="5"/>
                  <a:pt x="42" y="5"/>
                  <a:pt x="41" y="5"/>
                </a:cubicBezTo>
                <a:cubicBezTo>
                  <a:pt x="41" y="5"/>
                  <a:pt x="40" y="5"/>
                  <a:pt x="40" y="5"/>
                </a:cubicBezTo>
                <a:cubicBezTo>
                  <a:pt x="10" y="5"/>
                  <a:pt x="10" y="5"/>
                  <a:pt x="10" y="5"/>
                </a:cubicBezTo>
                <a:cubicBezTo>
                  <a:pt x="7" y="5"/>
                  <a:pt x="4" y="8"/>
                  <a:pt x="4" y="11"/>
                </a:cubicBezTo>
                <a:cubicBezTo>
                  <a:pt x="4" y="41"/>
                  <a:pt x="4" y="41"/>
                  <a:pt x="4" y="41"/>
                </a:cubicBezTo>
                <a:cubicBezTo>
                  <a:pt x="4" y="44"/>
                  <a:pt x="7" y="46"/>
                  <a:pt x="10" y="46"/>
                </a:cubicBezTo>
                <a:cubicBezTo>
                  <a:pt x="40" y="46"/>
                  <a:pt x="40" y="46"/>
                  <a:pt x="40" y="46"/>
                </a:cubicBezTo>
                <a:cubicBezTo>
                  <a:pt x="43" y="46"/>
                  <a:pt x="45" y="44"/>
                  <a:pt x="45" y="41"/>
                </a:cubicBezTo>
                <a:cubicBezTo>
                  <a:pt x="45" y="36"/>
                  <a:pt x="45" y="36"/>
                  <a:pt x="45" y="36"/>
                </a:cubicBezTo>
                <a:cubicBezTo>
                  <a:pt x="45" y="36"/>
                  <a:pt x="46" y="35"/>
                  <a:pt x="46" y="35"/>
                </a:cubicBezTo>
                <a:cubicBezTo>
                  <a:pt x="48" y="33"/>
                  <a:pt x="48" y="33"/>
                  <a:pt x="48" y="33"/>
                </a:cubicBezTo>
                <a:cubicBezTo>
                  <a:pt x="48" y="33"/>
                  <a:pt x="49" y="33"/>
                  <a:pt x="49" y="33"/>
                </a:cubicBezTo>
                <a:cubicBezTo>
                  <a:pt x="50" y="33"/>
                  <a:pt x="50" y="33"/>
                  <a:pt x="50" y="34"/>
                </a:cubicBezTo>
                <a:lnTo>
                  <a:pt x="50" y="41"/>
                </a:lnTo>
                <a:close/>
                <a:moveTo>
                  <a:pt x="57" y="18"/>
                </a:moveTo>
                <a:cubicBezTo>
                  <a:pt x="33" y="42"/>
                  <a:pt x="33" y="42"/>
                  <a:pt x="33" y="42"/>
                </a:cubicBezTo>
                <a:cubicBezTo>
                  <a:pt x="23" y="42"/>
                  <a:pt x="23" y="42"/>
                  <a:pt x="23" y="42"/>
                </a:cubicBezTo>
                <a:cubicBezTo>
                  <a:pt x="23" y="31"/>
                  <a:pt x="23" y="31"/>
                  <a:pt x="23" y="31"/>
                </a:cubicBezTo>
                <a:cubicBezTo>
                  <a:pt x="47" y="7"/>
                  <a:pt x="47" y="7"/>
                  <a:pt x="47" y="7"/>
                </a:cubicBezTo>
                <a:lnTo>
                  <a:pt x="57" y="18"/>
                </a:lnTo>
                <a:close/>
                <a:moveTo>
                  <a:pt x="36" y="34"/>
                </a:moveTo>
                <a:cubicBezTo>
                  <a:pt x="30" y="29"/>
                  <a:pt x="30" y="29"/>
                  <a:pt x="30" y="29"/>
                </a:cubicBezTo>
                <a:cubicBezTo>
                  <a:pt x="26" y="33"/>
                  <a:pt x="26" y="33"/>
                  <a:pt x="26" y="33"/>
                </a:cubicBezTo>
                <a:cubicBezTo>
                  <a:pt x="26" y="35"/>
                  <a:pt x="26" y="35"/>
                  <a:pt x="26" y="35"/>
                </a:cubicBezTo>
                <a:cubicBezTo>
                  <a:pt x="29" y="35"/>
                  <a:pt x="29" y="35"/>
                  <a:pt x="29" y="35"/>
                </a:cubicBezTo>
                <a:cubicBezTo>
                  <a:pt x="29" y="38"/>
                  <a:pt x="29" y="38"/>
                  <a:pt x="29" y="38"/>
                </a:cubicBezTo>
                <a:cubicBezTo>
                  <a:pt x="31" y="38"/>
                  <a:pt x="31" y="38"/>
                  <a:pt x="31" y="38"/>
                </a:cubicBezTo>
                <a:lnTo>
                  <a:pt x="36" y="34"/>
                </a:lnTo>
                <a:close/>
                <a:moveTo>
                  <a:pt x="46" y="13"/>
                </a:moveTo>
                <a:cubicBezTo>
                  <a:pt x="34" y="25"/>
                  <a:pt x="34" y="25"/>
                  <a:pt x="34" y="25"/>
                </a:cubicBezTo>
                <a:cubicBezTo>
                  <a:pt x="33" y="25"/>
                  <a:pt x="33" y="26"/>
                  <a:pt x="33" y="26"/>
                </a:cubicBezTo>
                <a:cubicBezTo>
                  <a:pt x="34" y="27"/>
                  <a:pt x="34" y="27"/>
                  <a:pt x="35" y="26"/>
                </a:cubicBezTo>
                <a:cubicBezTo>
                  <a:pt x="47" y="14"/>
                  <a:pt x="47" y="14"/>
                  <a:pt x="47" y="14"/>
                </a:cubicBezTo>
                <a:cubicBezTo>
                  <a:pt x="47" y="13"/>
                  <a:pt x="47" y="13"/>
                  <a:pt x="47" y="13"/>
                </a:cubicBezTo>
                <a:cubicBezTo>
                  <a:pt x="47" y="12"/>
                  <a:pt x="46" y="12"/>
                  <a:pt x="46" y="13"/>
                </a:cubicBezTo>
                <a:close/>
                <a:moveTo>
                  <a:pt x="59" y="15"/>
                </a:moveTo>
                <a:cubicBezTo>
                  <a:pt x="49" y="5"/>
                  <a:pt x="49" y="5"/>
                  <a:pt x="49" y="5"/>
                </a:cubicBezTo>
                <a:cubicBezTo>
                  <a:pt x="52" y="2"/>
                  <a:pt x="52" y="2"/>
                  <a:pt x="52" y="2"/>
                </a:cubicBezTo>
                <a:cubicBezTo>
                  <a:pt x="53" y="0"/>
                  <a:pt x="56" y="0"/>
                  <a:pt x="57" y="2"/>
                </a:cubicBezTo>
                <a:cubicBezTo>
                  <a:pt x="62" y="7"/>
                  <a:pt x="62" y="7"/>
                  <a:pt x="62" y="7"/>
                </a:cubicBezTo>
                <a:cubicBezTo>
                  <a:pt x="64" y="9"/>
                  <a:pt x="64" y="11"/>
                  <a:pt x="62" y="12"/>
                </a:cubicBezTo>
                <a:lnTo>
                  <a:pt x="59" y="15"/>
                </a:lnTo>
                <a:close/>
              </a:path>
            </a:pathLst>
          </a:custGeom>
          <a:solidFill>
            <a:schemeClr val="accent2"/>
          </a:solidFill>
          <a:ln w="9525">
            <a:noFill/>
            <a:round/>
            <a:headEnd/>
            <a:tailEnd/>
          </a:ln>
        </p:spPr>
        <p:txBody>
          <a:bodyPr vert="horz" wrap="square" lIns="91439" tIns="45720" rIns="91439" bIns="4572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26"/>
          <p:cNvSpPr>
            <a:spLocks/>
          </p:cNvSpPr>
          <p:nvPr/>
        </p:nvSpPr>
        <p:spPr bwMode="auto">
          <a:xfrm>
            <a:off x="4603977" y="3279491"/>
            <a:ext cx="303002" cy="390049"/>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accent3"/>
          </a:solidFill>
          <a:ln w="9525">
            <a:noFill/>
            <a:round/>
            <a:headEnd/>
            <a:tailEnd/>
          </a:ln>
        </p:spPr>
        <p:txBody>
          <a:bodyPr vert="horz" wrap="square" lIns="91439" tIns="45720" rIns="91439" bIns="45720"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17" name="Footer Text"/>
          <p:cNvSpPr txBox="1"/>
          <p:nvPr/>
        </p:nvSpPr>
        <p:spPr>
          <a:xfrm>
            <a:off x="1621106" y="2714751"/>
            <a:ext cx="1772377" cy="332502"/>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8" name="Footer Text"/>
          <p:cNvSpPr txBox="1"/>
          <p:nvPr/>
        </p:nvSpPr>
        <p:spPr>
          <a:xfrm>
            <a:off x="4603976" y="4257280"/>
            <a:ext cx="1759349" cy="332502"/>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9" name="Footer Text"/>
          <p:cNvSpPr txBox="1"/>
          <p:nvPr/>
        </p:nvSpPr>
        <p:spPr>
          <a:xfrm>
            <a:off x="5449324" y="3413207"/>
            <a:ext cx="1759349" cy="332502"/>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20" name="Footer Text"/>
          <p:cNvSpPr txBox="1"/>
          <p:nvPr/>
        </p:nvSpPr>
        <p:spPr>
          <a:xfrm>
            <a:off x="5867327" y="2537166"/>
            <a:ext cx="1759349" cy="332502"/>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21" name="Footer Text"/>
          <p:cNvSpPr txBox="1"/>
          <p:nvPr/>
        </p:nvSpPr>
        <p:spPr>
          <a:xfrm>
            <a:off x="5619680" y="1721808"/>
            <a:ext cx="1759349" cy="332502"/>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22" name="Footer Text"/>
          <p:cNvSpPr txBox="1"/>
          <p:nvPr/>
        </p:nvSpPr>
        <p:spPr>
          <a:xfrm>
            <a:off x="2411215" y="1150207"/>
            <a:ext cx="1774921" cy="332502"/>
          </a:xfrm>
          <a:prstGeom prst="rect">
            <a:avLst/>
          </a:prstGeom>
          <a:noFill/>
        </p:spPr>
        <p:txBody>
          <a:bodyPr wrap="square" lIns="0" tIns="0" rIns="0" bIns="0" rtlCol="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528757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1500"/>
                            </p:stCondLst>
                            <p:childTnLst>
                              <p:par>
                                <p:cTn id="21" presetID="53"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3000"/>
                            </p:stCondLst>
                            <p:childTnLst>
                              <p:par>
                                <p:cTn id="37" presetID="53"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3500"/>
                            </p:stCondLst>
                            <p:childTnLst>
                              <p:par>
                                <p:cTn id="43" presetID="53"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childTnLst>
                          </p:cTn>
                        </p:par>
                        <p:par>
                          <p:cTn id="58" fill="hold">
                            <p:stCondLst>
                              <p:cond delay="5000"/>
                            </p:stCondLst>
                            <p:childTnLst>
                              <p:par>
                                <p:cTn id="59" presetID="53"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childTnLst>
                          </p:cTn>
                        </p:par>
                        <p:par>
                          <p:cTn id="68" fill="hold">
                            <p:stCondLst>
                              <p:cond delay="6000"/>
                            </p:stCondLst>
                            <p:childTnLst>
                              <p:par>
                                <p:cTn id="69" presetID="53"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childTnLst>
                          </p:cTn>
                        </p:par>
                        <p:par>
                          <p:cTn id="74" fill="hold">
                            <p:stCondLst>
                              <p:cond delay="6500"/>
                            </p:stCondLst>
                            <p:childTnLst>
                              <p:par>
                                <p:cTn id="75" presetID="53"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p:cTn id="77" dur="500" fill="hold"/>
                                        <p:tgtEl>
                                          <p:spTgt spid="15"/>
                                        </p:tgtEl>
                                        <p:attrNameLst>
                                          <p:attrName>ppt_w</p:attrName>
                                        </p:attrNameLst>
                                      </p:cBhvr>
                                      <p:tavLst>
                                        <p:tav tm="0">
                                          <p:val>
                                            <p:fltVal val="0"/>
                                          </p:val>
                                        </p:tav>
                                        <p:tav tm="100000">
                                          <p:val>
                                            <p:strVal val="#ppt_w"/>
                                          </p:val>
                                        </p:tav>
                                      </p:tavLst>
                                    </p:anim>
                                    <p:anim calcmode="lin" valueType="num">
                                      <p:cBhvr>
                                        <p:cTn id="78" dur="500" fill="hold"/>
                                        <p:tgtEl>
                                          <p:spTgt spid="15"/>
                                        </p:tgtEl>
                                        <p:attrNameLst>
                                          <p:attrName>ppt_h</p:attrName>
                                        </p:attrNameLst>
                                      </p:cBhvr>
                                      <p:tavLst>
                                        <p:tav tm="0">
                                          <p:val>
                                            <p:fltVal val="0"/>
                                          </p:val>
                                        </p:tav>
                                        <p:tav tm="100000">
                                          <p:val>
                                            <p:strVal val="#ppt_h"/>
                                          </p:val>
                                        </p:tav>
                                      </p:tavLst>
                                    </p:anim>
                                    <p:animEffect transition="in" filter="fade">
                                      <p:cBhvr>
                                        <p:cTn id="79" dur="500"/>
                                        <p:tgtEl>
                                          <p:spTgt spid="15"/>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childTnLst>
                          </p:cTn>
                        </p:par>
                        <p:par>
                          <p:cTn id="84" fill="hold">
                            <p:stCondLst>
                              <p:cond delay="7500"/>
                            </p:stCondLst>
                            <p:childTnLst>
                              <p:par>
                                <p:cTn id="85" presetID="53" presetClass="entr" presetSubtype="0"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p:cTn id="87" dur="500" fill="hold"/>
                                        <p:tgtEl>
                                          <p:spTgt spid="29"/>
                                        </p:tgtEl>
                                        <p:attrNameLst>
                                          <p:attrName>ppt_w</p:attrName>
                                        </p:attrNameLst>
                                      </p:cBhvr>
                                      <p:tavLst>
                                        <p:tav tm="0">
                                          <p:val>
                                            <p:fltVal val="0"/>
                                          </p:val>
                                        </p:tav>
                                        <p:tav tm="100000">
                                          <p:val>
                                            <p:strVal val="#ppt_w"/>
                                          </p:val>
                                        </p:tav>
                                      </p:tavLst>
                                    </p:anim>
                                    <p:anim calcmode="lin" valueType="num">
                                      <p:cBhvr>
                                        <p:cTn id="88" dur="500" fill="hold"/>
                                        <p:tgtEl>
                                          <p:spTgt spid="29"/>
                                        </p:tgtEl>
                                        <p:attrNameLst>
                                          <p:attrName>ppt_h</p:attrName>
                                        </p:attrNameLst>
                                      </p:cBhvr>
                                      <p:tavLst>
                                        <p:tav tm="0">
                                          <p:val>
                                            <p:fltVal val="0"/>
                                          </p:val>
                                        </p:tav>
                                        <p:tav tm="100000">
                                          <p:val>
                                            <p:strVal val="#ppt_h"/>
                                          </p:val>
                                        </p:tav>
                                      </p:tavLst>
                                    </p:anim>
                                    <p:animEffect transition="in" filter="fade">
                                      <p:cBhvr>
                                        <p:cTn id="89" dur="500"/>
                                        <p:tgtEl>
                                          <p:spTgt spid="29"/>
                                        </p:tgtEl>
                                      </p:cBhvr>
                                    </p:animEffect>
                                  </p:childTnLst>
                                </p:cTn>
                              </p:par>
                            </p:childTnLst>
                          </p:cTn>
                        </p:par>
                        <p:par>
                          <p:cTn id="90" fill="hold">
                            <p:stCondLst>
                              <p:cond delay="8000"/>
                            </p:stCondLst>
                            <p:childTnLst>
                              <p:par>
                                <p:cTn id="91" presetID="53" presetClass="entr" presetSubtype="0" fill="hold" grpId="0" nodeType="after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animEffect transition="in" filter="fade">
                                      <p:cBhvr>
                                        <p:cTn id="95" dur="500"/>
                                        <p:tgtEl>
                                          <p:spTgt spid="16"/>
                                        </p:tgtEl>
                                      </p:cBhvr>
                                    </p:animEffect>
                                  </p:childTnLst>
                                </p:cTn>
                              </p:par>
                            </p:childTnLst>
                          </p:cTn>
                        </p:par>
                        <p:par>
                          <p:cTn id="96" fill="hold">
                            <p:stCondLst>
                              <p:cond delay="8500"/>
                            </p:stCondLst>
                            <p:childTnLst>
                              <p:par>
                                <p:cTn id="97" presetID="22" presetClass="entr" presetSubtype="2"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right)">
                                      <p:cBhvr>
                                        <p:cTn id="9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P spid="27" grpId="0" animBg="1"/>
      <p:bldP spid="14" grpId="0" animBg="1"/>
      <p:bldP spid="15" grpId="0" animBg="1"/>
      <p:bldP spid="16" grpId="0" animBg="1"/>
      <p:bldP spid="26" grpId="0" animBg="1"/>
      <p:bldP spid="25" grpId="0" animBg="1"/>
      <p:bldP spid="24" grpId="0" animBg="1"/>
      <p:bldP spid="11" grpId="0" animBg="1"/>
      <p:bldP spid="12" grpId="0" animBg="1"/>
      <p:bldP spid="13" grpId="0" animBg="1"/>
      <p:bldP spid="17" grpId="0"/>
      <p:bldP spid="18" grpId="0"/>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15"/>
          <p:cNvSpPr/>
          <p:nvPr/>
        </p:nvSpPr>
        <p:spPr>
          <a:xfrm>
            <a:off x="1908498" y="1852464"/>
            <a:ext cx="1656184" cy="1656184"/>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同心圆 16"/>
          <p:cNvSpPr/>
          <p:nvPr/>
        </p:nvSpPr>
        <p:spPr>
          <a:xfrm>
            <a:off x="3564682" y="1276400"/>
            <a:ext cx="792088" cy="792088"/>
          </a:xfrm>
          <a:prstGeom prst="don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50" name="文本框 2"/>
          <p:cNvSpPr txBox="1">
            <a:spLocks noChangeArrowheads="1"/>
          </p:cNvSpPr>
          <p:nvPr>
            <p:custDataLst>
              <p:tags r:id="rId2"/>
            </p:custDataLst>
          </p:nvPr>
        </p:nvSpPr>
        <p:spPr bwMode="auto">
          <a:xfrm>
            <a:off x="2142282" y="2356520"/>
            <a:ext cx="120637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dirty="0">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02</a:t>
            </a:r>
            <a:endParaRPr lang="zh-CN" altLang="en-US" sz="4400" b="1" dirty="0">
              <a:solidFill>
                <a:schemeClr val="bg1">
                  <a:lumMod val="50000"/>
                </a:schemeClr>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4212754" y="2829817"/>
            <a:ext cx="2947040"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4212754" y="2212504"/>
            <a:ext cx="3178239" cy="553998"/>
          </a:xfrm>
          <a:prstGeom prst="rect">
            <a:avLst/>
          </a:prstGeom>
        </p:spPr>
        <p:txBody>
          <a:bodyPr wrap="square" lIns="0" tIns="0" rIns="0" bIns="0">
            <a:spAutoFit/>
          </a:bodyPr>
          <a:lstStyle/>
          <a:p>
            <a:pPr lvl="0">
              <a:buNone/>
            </a:pPr>
            <a:r>
              <a:rPr lang="zh-CN" altLang="en-US" sz="3600" b="1" dirty="0">
                <a:solidFill>
                  <a:schemeClr val="bg1">
                    <a:lumMod val="50000"/>
                  </a:schemeClr>
                </a:solidFill>
                <a:latin typeface="微软雅黑" pitchFamily="34" charset="-122"/>
                <a:ea typeface="微软雅黑" pitchFamily="34" charset="-122"/>
              </a:rPr>
              <a:t>单击输入标题</a:t>
            </a:r>
            <a:endParaRPr lang="zh-CN" altLang="zh-CN" sz="3600" b="1" dirty="0">
              <a:solidFill>
                <a:schemeClr val="bg1">
                  <a:lumMod val="50000"/>
                </a:schemeClr>
              </a:solidFill>
              <a:latin typeface="微软雅黑" pitchFamily="34" charset="-122"/>
              <a:ea typeface="微软雅黑" pitchFamily="34" charset="-122"/>
            </a:endParaRPr>
          </a:p>
        </p:txBody>
      </p:sp>
      <p:sp>
        <p:nvSpPr>
          <p:cNvPr id="11" name="TextBox 11"/>
          <p:cNvSpPr txBox="1"/>
          <p:nvPr/>
        </p:nvSpPr>
        <p:spPr>
          <a:xfrm>
            <a:off x="4212754" y="2886596"/>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737847" y="2886596"/>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4212754" y="3152941"/>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5737847" y="3152941"/>
            <a:ext cx="1421946" cy="240837"/>
          </a:xfrm>
          <a:prstGeom prst="rect">
            <a:avLst/>
          </a:prstGeom>
          <a:noFill/>
        </p:spPr>
        <p:txBody>
          <a:bodyPr wrap="none" lIns="65032" tIns="32516" rIns="65032" bIns="32516" rtlCol="0">
            <a:spAutoFit/>
          </a:bodyPr>
          <a:lstStyle/>
          <a:p>
            <a:pPr marL="121929" lvl="1" indent="-121929">
              <a:buFont typeface="Arial" panose="020B0604020202020204" pitchFamily="34" charset="0"/>
              <a:buChar cha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2831931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strVal val="4*#ppt_w"/>
                                          </p:val>
                                        </p:tav>
                                        <p:tav tm="100000">
                                          <p:val>
                                            <p:strVal val="#ppt_w"/>
                                          </p:val>
                                        </p:tav>
                                      </p:tavLst>
                                    </p:anim>
                                    <p:anim calcmode="lin" valueType="num">
                                      <p:cBhvr>
                                        <p:cTn id="25"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500"/>
                            </p:stCondLst>
                            <p:childTnLst>
                              <p:par>
                                <p:cTn id="32" presetID="1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ppt_x</p:attrName>
                                        </p:attrNameLst>
                                      </p:cBhvr>
                                      <p:tavLst>
                                        <p:tav tm="0">
                                          <p:val>
                                            <p:strVal val="#ppt_x-#ppt_w*1.125000"/>
                                          </p:val>
                                        </p:tav>
                                        <p:tav tm="100000">
                                          <p:val>
                                            <p:strVal val="#ppt_x"/>
                                          </p:val>
                                        </p:tav>
                                      </p:tavLst>
                                    </p:anim>
                                    <p:animEffect transition="in" filter="wipe(right)">
                                      <p:cBhvr>
                                        <p:cTn id="35" dur="500"/>
                                        <p:tgtEl>
                                          <p:spTgt spid="11"/>
                                        </p:tgtEl>
                                      </p:cBhvr>
                                    </p:animEffect>
                                  </p:childTnLst>
                                </p:cTn>
                              </p:par>
                            </p:childTnLst>
                          </p:cTn>
                        </p:par>
                        <p:par>
                          <p:cTn id="36" fill="hold">
                            <p:stCondLst>
                              <p:cond delay="1000"/>
                            </p:stCondLst>
                            <p:childTnLst>
                              <p:par>
                                <p:cTn id="37" presetID="1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ppt_x</p:attrName>
                                        </p:attrNameLst>
                                      </p:cBhvr>
                                      <p:tavLst>
                                        <p:tav tm="0">
                                          <p:val>
                                            <p:strVal val="#ppt_x-#ppt_w*1.125000"/>
                                          </p:val>
                                        </p:tav>
                                        <p:tav tm="100000">
                                          <p:val>
                                            <p:strVal val="#ppt_x"/>
                                          </p:val>
                                        </p:tav>
                                      </p:tavLst>
                                    </p:anim>
                                    <p:animEffect transition="in" filter="wipe(right)">
                                      <p:cBhvr>
                                        <p:cTn id="40" dur="500"/>
                                        <p:tgtEl>
                                          <p:spTgt spid="12"/>
                                        </p:tgtEl>
                                      </p:cBhvr>
                                    </p:animEffect>
                                  </p:childTnLst>
                                </p:cTn>
                              </p:par>
                            </p:childTnLst>
                          </p:cTn>
                        </p:par>
                        <p:par>
                          <p:cTn id="41" fill="hold">
                            <p:stCondLst>
                              <p:cond delay="1500"/>
                            </p:stCondLst>
                            <p:childTnLst>
                              <p:par>
                                <p:cTn id="42" presetID="1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p:tgtEl>
                                          <p:spTgt spid="13"/>
                                        </p:tgtEl>
                                        <p:attrNameLst>
                                          <p:attrName>ppt_x</p:attrName>
                                        </p:attrNameLst>
                                      </p:cBhvr>
                                      <p:tavLst>
                                        <p:tav tm="0">
                                          <p:val>
                                            <p:strVal val="#ppt_x-#ppt_w*1.125000"/>
                                          </p:val>
                                        </p:tav>
                                        <p:tav tm="100000">
                                          <p:val>
                                            <p:strVal val="#ppt_x"/>
                                          </p:val>
                                        </p:tav>
                                      </p:tavLst>
                                    </p:anim>
                                    <p:animEffect transition="in" filter="wipe(right)">
                                      <p:cBhvr>
                                        <p:cTn id="45" dur="500"/>
                                        <p:tgtEl>
                                          <p:spTgt spid="13"/>
                                        </p:tgtEl>
                                      </p:cBhvr>
                                    </p:animEffect>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p:tgtEl>
                                          <p:spTgt spid="14"/>
                                        </p:tgtEl>
                                        <p:attrNameLst>
                                          <p:attrName>ppt_x</p:attrName>
                                        </p:attrNameLst>
                                      </p:cBhvr>
                                      <p:tavLst>
                                        <p:tav tm="0">
                                          <p:val>
                                            <p:strVal val="#ppt_x-#ppt_w*1.125000"/>
                                          </p:val>
                                        </p:tav>
                                        <p:tav tm="100000">
                                          <p:val>
                                            <p:strVal val="#ppt_x"/>
                                          </p:val>
                                        </p:tav>
                                      </p:tavLst>
                                    </p:anim>
                                    <p:animEffect transition="in" filter="wipe(right)">
                                      <p:cBhvr>
                                        <p:cTn id="5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50" grpId="0"/>
      <p:bldP spid="8"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13">
            <a:extLst>
              <a:ext uri="{FF2B5EF4-FFF2-40B4-BE49-F238E27FC236}">
                <a16:creationId xmlns:a16="http://schemas.microsoft.com/office/drawing/2014/main" id="{00A9D1F3-C5A7-4734-8722-066BB8F09B9D}"/>
              </a:ext>
            </a:extLst>
          </p:cNvPr>
          <p:cNvCxnSpPr>
            <a:cxnSpLocks noChangeShapeType="1"/>
            <a:stCxn id="22" idx="7"/>
            <a:endCxn id="20" idx="3"/>
          </p:cNvCxnSpPr>
          <p:nvPr/>
        </p:nvCxnSpPr>
        <p:spPr bwMode="auto">
          <a:xfrm flipV="1">
            <a:off x="2279801" y="2951645"/>
            <a:ext cx="322124" cy="261563"/>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8" name="直接连接符 17">
            <a:extLst>
              <a:ext uri="{FF2B5EF4-FFF2-40B4-BE49-F238E27FC236}">
                <a16:creationId xmlns:a16="http://schemas.microsoft.com/office/drawing/2014/main" id="{EF4A9506-BBFC-4FE6-9143-0C9CB7E68A52}"/>
              </a:ext>
            </a:extLst>
          </p:cNvPr>
          <p:cNvSpPr>
            <a:spLocks noChangeShapeType="1"/>
          </p:cNvSpPr>
          <p:nvPr/>
        </p:nvSpPr>
        <p:spPr bwMode="auto">
          <a:xfrm>
            <a:off x="3520459" y="2803852"/>
            <a:ext cx="608103" cy="438063"/>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txBody>
          <a:bodyPr lIns="68594" tIns="34297" rIns="68594" bIns="34297"/>
          <a:lstStyle/>
          <a:p>
            <a:pPr fontAlgn="base">
              <a:spcBef>
                <a:spcPct val="0"/>
              </a:spcBef>
              <a:spcAft>
                <a:spcPct val="0"/>
              </a:spcAft>
              <a:buFont typeface="Arial" panose="020B0604020202020204" pitchFamily="34" charset="0"/>
              <a:buNone/>
            </a:pPr>
            <a:endParaRPr lang="zh-CN" altLang="en-US" sz="900" dirty="0">
              <a:solidFill>
                <a:prstClr val="black"/>
              </a:solidFill>
              <a:latin typeface="+mn-ea"/>
            </a:endParaRPr>
          </a:p>
        </p:txBody>
      </p:sp>
      <p:cxnSp>
        <p:nvCxnSpPr>
          <p:cNvPr id="9" name="直接连接符 20">
            <a:extLst>
              <a:ext uri="{FF2B5EF4-FFF2-40B4-BE49-F238E27FC236}">
                <a16:creationId xmlns:a16="http://schemas.microsoft.com/office/drawing/2014/main" id="{A5B55B3D-0E76-4679-BB2D-647212002BE5}"/>
              </a:ext>
            </a:extLst>
          </p:cNvPr>
          <p:cNvCxnSpPr>
            <a:cxnSpLocks noChangeShapeType="1"/>
            <a:stCxn id="18" idx="7"/>
            <a:endCxn id="16" idx="3"/>
          </p:cNvCxnSpPr>
          <p:nvPr/>
        </p:nvCxnSpPr>
        <p:spPr bwMode="auto">
          <a:xfrm flipV="1">
            <a:off x="4866363" y="2752816"/>
            <a:ext cx="557073" cy="490163"/>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0" name="直接连接符 23">
            <a:extLst>
              <a:ext uri="{FF2B5EF4-FFF2-40B4-BE49-F238E27FC236}">
                <a16:creationId xmlns:a16="http://schemas.microsoft.com/office/drawing/2014/main" id="{B7542721-E3FA-4173-BAA7-34A173834970}"/>
              </a:ext>
            </a:extLst>
          </p:cNvPr>
          <p:cNvCxnSpPr>
            <a:cxnSpLocks noChangeShapeType="1"/>
            <a:stCxn id="13" idx="5"/>
            <a:endCxn id="22" idx="1"/>
          </p:cNvCxnSpPr>
          <p:nvPr/>
        </p:nvCxnSpPr>
        <p:spPr bwMode="auto">
          <a:xfrm>
            <a:off x="1411234" y="3022884"/>
            <a:ext cx="266842" cy="190324"/>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1" name="直接连接符 43">
            <a:extLst>
              <a:ext uri="{FF2B5EF4-FFF2-40B4-BE49-F238E27FC236}">
                <a16:creationId xmlns:a16="http://schemas.microsoft.com/office/drawing/2014/main" id="{F8849A8C-4069-49EA-8AE6-4FC7516DD15B}"/>
              </a:ext>
            </a:extLst>
          </p:cNvPr>
          <p:cNvCxnSpPr>
            <a:cxnSpLocks noChangeShapeType="1"/>
            <a:stCxn id="14" idx="7"/>
            <a:endCxn id="18" idx="3"/>
          </p:cNvCxnSpPr>
          <p:nvPr/>
        </p:nvCxnSpPr>
        <p:spPr bwMode="auto">
          <a:xfrm flipV="1">
            <a:off x="3859592" y="3980882"/>
            <a:ext cx="268969" cy="248803"/>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cxnSp>
        <p:nvCxnSpPr>
          <p:cNvPr id="12" name="直接连接符 72">
            <a:extLst>
              <a:ext uri="{FF2B5EF4-FFF2-40B4-BE49-F238E27FC236}">
                <a16:creationId xmlns:a16="http://schemas.microsoft.com/office/drawing/2014/main" id="{EAF41050-0538-40B9-ABF5-D2B397473230}"/>
              </a:ext>
            </a:extLst>
          </p:cNvPr>
          <p:cNvCxnSpPr>
            <a:cxnSpLocks noChangeShapeType="1"/>
            <a:stCxn id="16" idx="6"/>
            <a:endCxn id="15" idx="1"/>
          </p:cNvCxnSpPr>
          <p:nvPr/>
        </p:nvCxnSpPr>
        <p:spPr bwMode="auto">
          <a:xfrm>
            <a:off x="6731070" y="2211617"/>
            <a:ext cx="373155" cy="250929"/>
          </a:xfrm>
          <a:prstGeom prst="line">
            <a:avLst/>
          </a:prstGeom>
          <a:noFill/>
          <a:ln w="28575">
            <a:solidFill>
              <a:schemeClr val="bg1">
                <a:lumMod val="65000"/>
              </a:schemeClr>
            </a:solidFill>
            <a:round/>
            <a:headEnd/>
            <a:tailEnd/>
          </a:ln>
          <a:extLst>
            <a:ext uri="{909E8E84-426E-40DD-AFC4-6F175D3DCCD1}">
              <a14:hiddenFill xmlns:a14="http://schemas.microsoft.com/office/drawing/2010/main">
                <a:noFill/>
              </a14:hiddenFill>
            </a:ext>
          </a:extLst>
        </p:spPr>
      </p:cxnSp>
      <p:sp>
        <p:nvSpPr>
          <p:cNvPr id="13" name="椭圆 56">
            <a:extLst>
              <a:ext uri="{FF2B5EF4-FFF2-40B4-BE49-F238E27FC236}">
                <a16:creationId xmlns:a16="http://schemas.microsoft.com/office/drawing/2014/main" id="{731E4B3B-FC17-449C-BF3A-D51715E1FA90}"/>
              </a:ext>
            </a:extLst>
          </p:cNvPr>
          <p:cNvSpPr>
            <a:spLocks noChangeArrowheads="1"/>
          </p:cNvSpPr>
          <p:nvPr/>
        </p:nvSpPr>
        <p:spPr bwMode="auto">
          <a:xfrm rot="21019160">
            <a:off x="1099741" y="2752815"/>
            <a:ext cx="343387" cy="342370"/>
          </a:xfrm>
          <a:prstGeom prst="ellipse">
            <a:avLst/>
          </a:prstGeom>
          <a:solidFill>
            <a:schemeClr val="accent1"/>
          </a:solidFill>
          <a:ln>
            <a:noFill/>
          </a:ln>
          <a:extLst/>
        </p:spPr>
        <p:txBody>
          <a:bodyPr lIns="80661" tIns="40331" rIns="80661" bIns="40331"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sp>
        <p:nvSpPr>
          <p:cNvPr id="14" name="椭圆 58">
            <a:extLst>
              <a:ext uri="{FF2B5EF4-FFF2-40B4-BE49-F238E27FC236}">
                <a16:creationId xmlns:a16="http://schemas.microsoft.com/office/drawing/2014/main" id="{8F44A915-9714-48AC-A8C6-FB166F753EE5}"/>
              </a:ext>
            </a:extLst>
          </p:cNvPr>
          <p:cNvSpPr>
            <a:spLocks noChangeArrowheads="1"/>
          </p:cNvSpPr>
          <p:nvPr/>
        </p:nvSpPr>
        <p:spPr bwMode="auto">
          <a:xfrm>
            <a:off x="3483249" y="4164827"/>
            <a:ext cx="440130" cy="441252"/>
          </a:xfrm>
          <a:prstGeom prst="ellipse">
            <a:avLst/>
          </a:prstGeom>
          <a:solidFill>
            <a:schemeClr val="accent3"/>
          </a:solidFill>
          <a:ln>
            <a:noFill/>
          </a:ln>
          <a:extLst/>
        </p:spPr>
        <p:txBody>
          <a:bodyPr lIns="80661" tIns="40331" rIns="80661" bIns="40331"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sp>
        <p:nvSpPr>
          <p:cNvPr id="15" name="椭圆 70">
            <a:extLst>
              <a:ext uri="{FF2B5EF4-FFF2-40B4-BE49-F238E27FC236}">
                <a16:creationId xmlns:a16="http://schemas.microsoft.com/office/drawing/2014/main" id="{95B95264-63FD-444C-9246-F7BE3D5B4F6E}"/>
              </a:ext>
            </a:extLst>
          </p:cNvPr>
          <p:cNvSpPr>
            <a:spLocks noChangeArrowheads="1"/>
          </p:cNvSpPr>
          <p:nvPr/>
        </p:nvSpPr>
        <p:spPr bwMode="auto">
          <a:xfrm>
            <a:off x="7029807" y="2388118"/>
            <a:ext cx="509232" cy="509302"/>
          </a:xfrm>
          <a:prstGeom prst="ellipse">
            <a:avLst/>
          </a:prstGeom>
          <a:solidFill>
            <a:schemeClr val="accent4"/>
          </a:solidFill>
          <a:ln>
            <a:noFill/>
          </a:ln>
          <a:extLst/>
        </p:spPr>
        <p:txBody>
          <a:bodyPr lIns="80661" tIns="40331" rIns="80661" bIns="40331"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grpSp>
        <p:nvGrpSpPr>
          <p:cNvPr id="2" name="组合 23">
            <a:extLst>
              <a:ext uri="{FF2B5EF4-FFF2-40B4-BE49-F238E27FC236}">
                <a16:creationId xmlns:a16="http://schemas.microsoft.com/office/drawing/2014/main" id="{F69A9127-5FFA-4ED5-9B45-45A78DD05840}"/>
              </a:ext>
            </a:extLst>
          </p:cNvPr>
          <p:cNvGrpSpPr/>
          <p:nvPr/>
        </p:nvGrpSpPr>
        <p:grpSpPr>
          <a:xfrm>
            <a:off x="5301251" y="3295288"/>
            <a:ext cx="3027769" cy="933354"/>
            <a:chOff x="7440093" y="3942239"/>
            <a:chExt cx="4521218" cy="1393544"/>
          </a:xfrm>
        </p:grpSpPr>
        <p:sp>
          <p:nvSpPr>
            <p:cNvPr id="25" name="Freeform 5">
              <a:extLst>
                <a:ext uri="{FF2B5EF4-FFF2-40B4-BE49-F238E27FC236}">
                  <a16:creationId xmlns:a16="http://schemas.microsoft.com/office/drawing/2014/main" id="{7EDD2FBB-5523-4F9E-B166-07C07A9D7CF5}"/>
                </a:ext>
              </a:extLst>
            </p:cNvPr>
            <p:cNvSpPr>
              <a:spLocks/>
            </p:cNvSpPr>
            <p:nvPr/>
          </p:nvSpPr>
          <p:spPr bwMode="auto">
            <a:xfrm>
              <a:off x="7452465" y="3942239"/>
              <a:ext cx="2525342" cy="550615"/>
            </a:xfrm>
            <a:custGeom>
              <a:avLst/>
              <a:gdLst>
                <a:gd name="T0" fmla="*/ 0 w 4466"/>
                <a:gd name="T1" fmla="*/ 0 h 1312"/>
                <a:gd name="T2" fmla="*/ 4466 w 4466"/>
                <a:gd name="T3" fmla="*/ 0 h 1312"/>
                <a:gd name="T4" fmla="*/ 4185 w 4466"/>
                <a:gd name="T5" fmla="*/ 656 h 1312"/>
                <a:gd name="T6" fmla="*/ 4466 w 4466"/>
                <a:gd name="T7" fmla="*/ 1312 h 1312"/>
                <a:gd name="T8" fmla="*/ 0 w 4466"/>
                <a:gd name="T9" fmla="*/ 1312 h 1312"/>
                <a:gd name="T10" fmla="*/ 282 w 4466"/>
                <a:gd name="T11" fmla="*/ 656 h 1312"/>
                <a:gd name="T12" fmla="*/ 0 w 4466"/>
                <a:gd name="T13" fmla="*/ 0 h 1312"/>
              </a:gdLst>
              <a:ahLst/>
              <a:cxnLst>
                <a:cxn ang="0">
                  <a:pos x="T0" y="T1"/>
                </a:cxn>
                <a:cxn ang="0">
                  <a:pos x="T2" y="T3"/>
                </a:cxn>
                <a:cxn ang="0">
                  <a:pos x="T4" y="T5"/>
                </a:cxn>
                <a:cxn ang="0">
                  <a:pos x="T6" y="T7"/>
                </a:cxn>
                <a:cxn ang="0">
                  <a:pos x="T8" y="T9"/>
                </a:cxn>
                <a:cxn ang="0">
                  <a:pos x="T10" y="T11"/>
                </a:cxn>
                <a:cxn ang="0">
                  <a:pos x="T12" y="T13"/>
                </a:cxn>
              </a:cxnLst>
              <a:rect l="0" t="0" r="r" b="b"/>
              <a:pathLst>
                <a:path w="4466" h="1312">
                  <a:moveTo>
                    <a:pt x="0" y="0"/>
                  </a:moveTo>
                  <a:lnTo>
                    <a:pt x="4466" y="0"/>
                  </a:lnTo>
                  <a:lnTo>
                    <a:pt x="4185" y="656"/>
                  </a:lnTo>
                  <a:lnTo>
                    <a:pt x="4466" y="1312"/>
                  </a:lnTo>
                  <a:lnTo>
                    <a:pt x="0" y="1312"/>
                  </a:lnTo>
                  <a:lnTo>
                    <a:pt x="282" y="65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900" dirty="0">
                <a:latin typeface="+mn-ea"/>
              </a:endParaRPr>
            </a:p>
          </p:txBody>
        </p:sp>
        <p:sp>
          <p:nvSpPr>
            <p:cNvPr id="26" name="矩形 19">
              <a:extLst>
                <a:ext uri="{FF2B5EF4-FFF2-40B4-BE49-F238E27FC236}">
                  <a16:creationId xmlns:a16="http://schemas.microsoft.com/office/drawing/2014/main" id="{421434E5-672B-4532-BCD7-0C1781CD442D}"/>
                </a:ext>
              </a:extLst>
            </p:cNvPr>
            <p:cNvSpPr>
              <a:spLocks noChangeArrowheads="1"/>
            </p:cNvSpPr>
            <p:nvPr/>
          </p:nvSpPr>
          <p:spPr bwMode="auto">
            <a:xfrm>
              <a:off x="7854215" y="3970020"/>
              <a:ext cx="1654516" cy="44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900" dirty="0">
                  <a:solidFill>
                    <a:schemeClr val="bg1"/>
                  </a:solidFill>
                  <a:latin typeface="+mn-ea"/>
                  <a:sym typeface="微软雅黑" panose="020B0503020204020204" pitchFamily="34" charset="-122"/>
                </a:rPr>
                <a:t>单击此处添加标题</a:t>
              </a:r>
              <a:endParaRPr lang="zh-CN" altLang="en-US" dirty="0">
                <a:solidFill>
                  <a:schemeClr val="bg1"/>
                </a:solidFill>
                <a:latin typeface="+mn-ea"/>
              </a:endParaRPr>
            </a:p>
          </p:txBody>
        </p:sp>
        <p:sp>
          <p:nvSpPr>
            <p:cNvPr id="27" name="文本框 18">
              <a:extLst>
                <a:ext uri="{FF2B5EF4-FFF2-40B4-BE49-F238E27FC236}">
                  <a16:creationId xmlns:a16="http://schemas.microsoft.com/office/drawing/2014/main" id="{913BC03E-5087-4FD3-AA21-652B7AC84024}"/>
                </a:ext>
              </a:extLst>
            </p:cNvPr>
            <p:cNvSpPr txBox="1">
              <a:spLocks noChangeArrowheads="1"/>
            </p:cNvSpPr>
            <p:nvPr/>
          </p:nvSpPr>
          <p:spPr bwMode="auto">
            <a:xfrm>
              <a:off x="7440093" y="4646281"/>
              <a:ext cx="4521218" cy="689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800" dirty="0">
                  <a:solidFill>
                    <a:schemeClr val="tx1">
                      <a:lumMod val="65000"/>
                      <a:lumOff val="35000"/>
                    </a:schemeClr>
                  </a:solidFill>
                  <a:latin typeface="+mn-ea"/>
                  <a:ea typeface="+mn-ea"/>
                </a:rPr>
                <a:t>点击输入详细内容，添加你的具体内容。点击输入详细内容，添加你的具体内容。点击输入详细内容，添加你的具体内容。点击输入详细内容，添加你的具体内容。</a:t>
              </a:r>
            </a:p>
          </p:txBody>
        </p:sp>
      </p:grpSp>
      <p:grpSp>
        <p:nvGrpSpPr>
          <p:cNvPr id="3" name="组合 35">
            <a:extLst>
              <a:ext uri="{FF2B5EF4-FFF2-40B4-BE49-F238E27FC236}">
                <a16:creationId xmlns:a16="http://schemas.microsoft.com/office/drawing/2014/main" id="{31B5A0FE-0B04-48FC-9C95-D9E5DCA34524}"/>
              </a:ext>
            </a:extLst>
          </p:cNvPr>
          <p:cNvGrpSpPr/>
          <p:nvPr/>
        </p:nvGrpSpPr>
        <p:grpSpPr>
          <a:xfrm>
            <a:off x="5199120" y="1446069"/>
            <a:ext cx="1531951" cy="1531096"/>
            <a:chOff x="6930955" y="1927496"/>
            <a:chExt cx="2042247" cy="2040830"/>
          </a:xfrm>
          <a:solidFill>
            <a:schemeClr val="accent4"/>
          </a:solidFill>
        </p:grpSpPr>
        <p:grpSp>
          <p:nvGrpSpPr>
            <p:cNvPr id="4" name="Group 21">
              <a:extLst>
                <a:ext uri="{FF2B5EF4-FFF2-40B4-BE49-F238E27FC236}">
                  <a16:creationId xmlns:a16="http://schemas.microsoft.com/office/drawing/2014/main" id="{D08D1D68-1626-4C7D-884F-07E07EDFCFFE}"/>
                </a:ext>
              </a:extLst>
            </p:cNvPr>
            <p:cNvGrpSpPr>
              <a:grpSpLocks/>
            </p:cNvGrpSpPr>
            <p:nvPr/>
          </p:nvGrpSpPr>
          <p:grpSpPr bwMode="auto">
            <a:xfrm>
              <a:off x="6930955" y="1927496"/>
              <a:ext cx="2042247" cy="2040830"/>
              <a:chOff x="0" y="0"/>
              <a:chExt cx="1080120" cy="1080120"/>
            </a:xfrm>
            <a:grpFill/>
          </p:grpSpPr>
          <p:sp>
            <p:nvSpPr>
              <p:cNvPr id="16" name="椭圆 38">
                <a:extLst>
                  <a:ext uri="{FF2B5EF4-FFF2-40B4-BE49-F238E27FC236}">
                    <a16:creationId xmlns:a16="http://schemas.microsoft.com/office/drawing/2014/main" id="{F8F44E80-8973-4C8C-B3F3-610143C091E3}"/>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sp>
            <p:nvSpPr>
              <p:cNvPr id="17" name="椭圆 39">
                <a:extLst>
                  <a:ext uri="{FF2B5EF4-FFF2-40B4-BE49-F238E27FC236}">
                    <a16:creationId xmlns:a16="http://schemas.microsoft.com/office/drawing/2014/main" id="{B19FE7AD-B7C5-4AEA-AE0D-BF7FE344D1C4}"/>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grpSp>
        <p:sp>
          <p:nvSpPr>
            <p:cNvPr id="28" name="矩形 19">
              <a:extLst>
                <a:ext uri="{FF2B5EF4-FFF2-40B4-BE49-F238E27FC236}">
                  <a16:creationId xmlns:a16="http://schemas.microsoft.com/office/drawing/2014/main" id="{F170AE4A-77C4-4951-9406-4EEDF0B34902}"/>
                </a:ext>
              </a:extLst>
            </p:cNvPr>
            <p:cNvSpPr>
              <a:spLocks noChangeArrowheads="1"/>
            </p:cNvSpPr>
            <p:nvPr/>
          </p:nvSpPr>
          <p:spPr bwMode="auto">
            <a:xfrm>
              <a:off x="7205942" y="2685522"/>
              <a:ext cx="1477072" cy="7692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dirty="0">
                  <a:solidFill>
                    <a:schemeClr val="bg1"/>
                  </a:solidFill>
                  <a:latin typeface="+mn-ea"/>
                  <a:sym typeface="微软雅黑" panose="020B0503020204020204" pitchFamily="34" charset="-122"/>
                </a:rPr>
                <a:t>添加标题</a:t>
              </a:r>
              <a:endParaRPr lang="zh-CN" altLang="en-US" sz="2100" dirty="0">
                <a:solidFill>
                  <a:schemeClr val="bg1"/>
                </a:solidFill>
                <a:latin typeface="+mn-ea"/>
              </a:endParaRPr>
            </a:p>
          </p:txBody>
        </p:sp>
      </p:grpSp>
      <p:grpSp>
        <p:nvGrpSpPr>
          <p:cNvPr id="5" name="组合 34">
            <a:extLst>
              <a:ext uri="{FF2B5EF4-FFF2-40B4-BE49-F238E27FC236}">
                <a16:creationId xmlns:a16="http://schemas.microsoft.com/office/drawing/2014/main" id="{BAC6665C-C3AF-438E-A5A8-EF91A2D4584E}"/>
              </a:ext>
            </a:extLst>
          </p:cNvPr>
          <p:cNvGrpSpPr/>
          <p:nvPr/>
        </p:nvGrpSpPr>
        <p:grpSpPr>
          <a:xfrm>
            <a:off x="3975472" y="3088806"/>
            <a:ext cx="1045044" cy="1045185"/>
            <a:chOff x="5299708" y="4117137"/>
            <a:chExt cx="1393150" cy="1393149"/>
          </a:xfrm>
          <a:solidFill>
            <a:schemeClr val="accent3"/>
          </a:solidFill>
        </p:grpSpPr>
        <p:grpSp>
          <p:nvGrpSpPr>
            <p:cNvPr id="6" name="Group 16">
              <a:extLst>
                <a:ext uri="{FF2B5EF4-FFF2-40B4-BE49-F238E27FC236}">
                  <a16:creationId xmlns:a16="http://schemas.microsoft.com/office/drawing/2014/main" id="{46F4B36E-9F9A-417E-AA67-D5964404B295}"/>
                </a:ext>
              </a:extLst>
            </p:cNvPr>
            <p:cNvGrpSpPr>
              <a:grpSpLocks/>
            </p:cNvGrpSpPr>
            <p:nvPr/>
          </p:nvGrpSpPr>
          <p:grpSpPr bwMode="auto">
            <a:xfrm>
              <a:off x="5299708" y="4117137"/>
              <a:ext cx="1393150" cy="1393149"/>
              <a:chOff x="0" y="0"/>
              <a:chExt cx="1080120" cy="1080120"/>
            </a:xfrm>
            <a:grpFill/>
          </p:grpSpPr>
          <p:sp>
            <p:nvSpPr>
              <p:cNvPr id="18" name="椭圆 32">
                <a:extLst>
                  <a:ext uri="{FF2B5EF4-FFF2-40B4-BE49-F238E27FC236}">
                    <a16:creationId xmlns:a16="http://schemas.microsoft.com/office/drawing/2014/main" id="{8CC3BAB2-5EF3-482D-87FB-BEA74F340ED3}"/>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sp>
            <p:nvSpPr>
              <p:cNvPr id="19" name="椭圆 33">
                <a:extLst>
                  <a:ext uri="{FF2B5EF4-FFF2-40B4-BE49-F238E27FC236}">
                    <a16:creationId xmlns:a16="http://schemas.microsoft.com/office/drawing/2014/main" id="{ECDB0275-A7EF-44EB-845E-E54815E39991}"/>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grpSp>
        <p:sp>
          <p:nvSpPr>
            <p:cNvPr id="29" name="矩形 19">
              <a:extLst>
                <a:ext uri="{FF2B5EF4-FFF2-40B4-BE49-F238E27FC236}">
                  <a16:creationId xmlns:a16="http://schemas.microsoft.com/office/drawing/2014/main" id="{3698FE58-290E-4753-81D0-FD0BB821B4B0}"/>
                </a:ext>
              </a:extLst>
            </p:cNvPr>
            <p:cNvSpPr>
              <a:spLocks noChangeArrowheads="1"/>
            </p:cNvSpPr>
            <p:nvPr/>
          </p:nvSpPr>
          <p:spPr bwMode="auto">
            <a:xfrm>
              <a:off x="5497087" y="4637424"/>
              <a:ext cx="998391" cy="4615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100" dirty="0">
                  <a:solidFill>
                    <a:schemeClr val="bg1"/>
                  </a:solidFill>
                  <a:latin typeface="+mn-ea"/>
                  <a:sym typeface="微软雅黑" panose="020B0503020204020204" pitchFamily="34" charset="-122"/>
                </a:rPr>
                <a:t>添加标题</a:t>
              </a:r>
              <a:endParaRPr lang="zh-CN" altLang="en-US" sz="1500" dirty="0">
                <a:solidFill>
                  <a:schemeClr val="bg1"/>
                </a:solidFill>
                <a:latin typeface="+mn-ea"/>
              </a:endParaRPr>
            </a:p>
          </p:txBody>
        </p:sp>
      </p:grpSp>
      <p:grpSp>
        <p:nvGrpSpPr>
          <p:cNvPr id="24" name="组合 31">
            <a:extLst>
              <a:ext uri="{FF2B5EF4-FFF2-40B4-BE49-F238E27FC236}">
                <a16:creationId xmlns:a16="http://schemas.microsoft.com/office/drawing/2014/main" id="{10020944-54DB-4EB2-B7E9-7ABDB91669D6}"/>
              </a:ext>
            </a:extLst>
          </p:cNvPr>
          <p:cNvGrpSpPr/>
          <p:nvPr/>
        </p:nvGrpSpPr>
        <p:grpSpPr>
          <a:xfrm>
            <a:off x="2431826" y="1956434"/>
            <a:ext cx="1166240" cy="1166397"/>
            <a:chOff x="3241871" y="2607773"/>
            <a:chExt cx="1554716" cy="1554716"/>
          </a:xfrm>
          <a:solidFill>
            <a:schemeClr val="accent2"/>
          </a:solidFill>
        </p:grpSpPr>
        <p:grpSp>
          <p:nvGrpSpPr>
            <p:cNvPr id="32" name="Group 11">
              <a:extLst>
                <a:ext uri="{FF2B5EF4-FFF2-40B4-BE49-F238E27FC236}">
                  <a16:creationId xmlns:a16="http://schemas.microsoft.com/office/drawing/2014/main" id="{5FA6D9C7-9671-40A6-A0AB-E69B1508286F}"/>
                </a:ext>
              </a:extLst>
            </p:cNvPr>
            <p:cNvGrpSpPr>
              <a:grpSpLocks/>
            </p:cNvGrpSpPr>
            <p:nvPr/>
          </p:nvGrpSpPr>
          <p:grpSpPr bwMode="auto">
            <a:xfrm>
              <a:off x="3241871" y="2607773"/>
              <a:ext cx="1554716" cy="1554716"/>
              <a:chOff x="0" y="0"/>
              <a:chExt cx="1080120" cy="1080120"/>
            </a:xfrm>
            <a:grpFill/>
          </p:grpSpPr>
          <p:sp>
            <p:nvSpPr>
              <p:cNvPr id="20" name="椭圆 27">
                <a:extLst>
                  <a:ext uri="{FF2B5EF4-FFF2-40B4-BE49-F238E27FC236}">
                    <a16:creationId xmlns:a16="http://schemas.microsoft.com/office/drawing/2014/main" id="{9F27E906-AF76-4AF4-8BC6-3CFA6BCDE36D}"/>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sp>
            <p:nvSpPr>
              <p:cNvPr id="21" name="椭圆 28">
                <a:extLst>
                  <a:ext uri="{FF2B5EF4-FFF2-40B4-BE49-F238E27FC236}">
                    <a16:creationId xmlns:a16="http://schemas.microsoft.com/office/drawing/2014/main" id="{8D775C17-5C94-480A-B565-10782517A98E}"/>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grpSp>
        <p:sp>
          <p:nvSpPr>
            <p:cNvPr id="30" name="矩形 19">
              <a:extLst>
                <a:ext uri="{FF2B5EF4-FFF2-40B4-BE49-F238E27FC236}">
                  <a16:creationId xmlns:a16="http://schemas.microsoft.com/office/drawing/2014/main" id="{05256BE6-8620-4AE5-B72C-16C1BBA3B623}"/>
                </a:ext>
              </a:extLst>
            </p:cNvPr>
            <p:cNvSpPr>
              <a:spLocks noChangeArrowheads="1"/>
            </p:cNvSpPr>
            <p:nvPr/>
          </p:nvSpPr>
          <p:spPr bwMode="auto">
            <a:xfrm>
              <a:off x="3520908" y="3154068"/>
              <a:ext cx="1066773" cy="49229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200" dirty="0">
                  <a:solidFill>
                    <a:schemeClr val="bg1"/>
                  </a:solidFill>
                  <a:latin typeface="+mn-ea"/>
                  <a:sym typeface="微软雅黑" panose="020B0503020204020204" pitchFamily="34" charset="-122"/>
                </a:rPr>
                <a:t>添加标题</a:t>
              </a:r>
              <a:endParaRPr lang="zh-CN" altLang="en-US" dirty="0">
                <a:solidFill>
                  <a:schemeClr val="bg1"/>
                </a:solidFill>
                <a:latin typeface="+mn-ea"/>
              </a:endParaRPr>
            </a:p>
          </p:txBody>
        </p:sp>
      </p:grpSp>
      <p:grpSp>
        <p:nvGrpSpPr>
          <p:cNvPr id="33" name="组合 1">
            <a:extLst>
              <a:ext uri="{FF2B5EF4-FFF2-40B4-BE49-F238E27FC236}">
                <a16:creationId xmlns:a16="http://schemas.microsoft.com/office/drawing/2014/main" id="{63DA33A6-1A5E-4C1A-9D17-C95EB8340663}"/>
              </a:ext>
            </a:extLst>
          </p:cNvPr>
          <p:cNvGrpSpPr/>
          <p:nvPr/>
        </p:nvGrpSpPr>
        <p:grpSpPr>
          <a:xfrm>
            <a:off x="1553691" y="3088806"/>
            <a:ext cx="850494" cy="851671"/>
            <a:chOff x="2071228" y="4117137"/>
            <a:chExt cx="1133794" cy="1135211"/>
          </a:xfrm>
          <a:solidFill>
            <a:schemeClr val="accent1"/>
          </a:solidFill>
        </p:grpSpPr>
        <p:grpSp>
          <p:nvGrpSpPr>
            <p:cNvPr id="34" name="Group 6">
              <a:extLst>
                <a:ext uri="{FF2B5EF4-FFF2-40B4-BE49-F238E27FC236}">
                  <a16:creationId xmlns:a16="http://schemas.microsoft.com/office/drawing/2014/main" id="{DAC47C00-02B2-4943-AF07-F7BDF1D558D4}"/>
                </a:ext>
              </a:extLst>
            </p:cNvPr>
            <p:cNvGrpSpPr>
              <a:grpSpLocks/>
            </p:cNvGrpSpPr>
            <p:nvPr/>
          </p:nvGrpSpPr>
          <p:grpSpPr bwMode="auto">
            <a:xfrm>
              <a:off x="2071228" y="4117137"/>
              <a:ext cx="1133794" cy="1135211"/>
              <a:chOff x="0" y="0"/>
              <a:chExt cx="1080120" cy="1080120"/>
            </a:xfrm>
            <a:grpFill/>
          </p:grpSpPr>
          <p:sp>
            <p:nvSpPr>
              <p:cNvPr id="22" name="椭圆 6">
                <a:extLst>
                  <a:ext uri="{FF2B5EF4-FFF2-40B4-BE49-F238E27FC236}">
                    <a16:creationId xmlns:a16="http://schemas.microsoft.com/office/drawing/2014/main" id="{8ACCF9ED-F99B-453A-BC4E-F4293A0BA67C}"/>
                  </a:ext>
                </a:extLst>
              </p:cNvPr>
              <p:cNvSpPr>
                <a:spLocks noChangeArrowheads="1"/>
              </p:cNvSpPr>
              <p:nvPr/>
            </p:nvSpPr>
            <p:spPr bwMode="auto">
              <a:xfrm>
                <a:off x="0" y="0"/>
                <a:ext cx="1080120" cy="1080120"/>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sp>
            <p:nvSpPr>
              <p:cNvPr id="23" name="椭圆 5">
                <a:extLst>
                  <a:ext uri="{FF2B5EF4-FFF2-40B4-BE49-F238E27FC236}">
                    <a16:creationId xmlns:a16="http://schemas.microsoft.com/office/drawing/2014/main" id="{92AD1C22-A475-4F28-A1DB-9F7939BAA4A3}"/>
                  </a:ext>
                </a:extLst>
              </p:cNvPr>
              <p:cNvSpPr>
                <a:spLocks noChangeArrowheads="1"/>
              </p:cNvSpPr>
              <p:nvPr/>
            </p:nvSpPr>
            <p:spPr bwMode="auto">
              <a:xfrm>
                <a:off x="72008" y="72008"/>
                <a:ext cx="936104" cy="936104"/>
              </a:xfrm>
              <a:prstGeom prst="ellipse">
                <a:avLst/>
              </a:prstGeom>
              <a:grpFill/>
              <a:ln w="19050">
                <a:noFill/>
                <a:round/>
                <a:headEnd/>
                <a:tailEnd/>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200" dirty="0">
                  <a:solidFill>
                    <a:srgbClr val="FFFFFF"/>
                  </a:solidFill>
                  <a:latin typeface="+mn-ea"/>
                  <a:ea typeface="+mn-ea"/>
                  <a:sym typeface="方正兰亭黑_GBK" panose="02000000000000000000" pitchFamily="2" charset="-122"/>
                </a:endParaRPr>
              </a:p>
            </p:txBody>
          </p:sp>
        </p:grpSp>
        <p:sp>
          <p:nvSpPr>
            <p:cNvPr id="31" name="矩形 19">
              <a:extLst>
                <a:ext uri="{FF2B5EF4-FFF2-40B4-BE49-F238E27FC236}">
                  <a16:creationId xmlns:a16="http://schemas.microsoft.com/office/drawing/2014/main" id="{6D24F104-79AC-4D00-BB69-024673F32469}"/>
                </a:ext>
              </a:extLst>
            </p:cNvPr>
            <p:cNvSpPr>
              <a:spLocks noChangeArrowheads="1"/>
            </p:cNvSpPr>
            <p:nvPr/>
          </p:nvSpPr>
          <p:spPr bwMode="auto">
            <a:xfrm>
              <a:off x="2216004" y="4548729"/>
              <a:ext cx="861624" cy="3999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900" dirty="0">
                  <a:solidFill>
                    <a:schemeClr val="bg1"/>
                  </a:solidFill>
                  <a:latin typeface="+mn-ea"/>
                  <a:sym typeface="微软雅黑" panose="020B0503020204020204" pitchFamily="34" charset="-122"/>
                </a:rPr>
                <a:t>添加标题</a:t>
              </a:r>
              <a:endParaRPr lang="zh-CN" altLang="en-US" dirty="0">
                <a:solidFill>
                  <a:schemeClr val="bg1"/>
                </a:solidFill>
                <a:latin typeface="+mn-ea"/>
              </a:endParaRPr>
            </a:p>
          </p:txBody>
        </p:sp>
      </p:grpSp>
    </p:spTree>
    <p:extLst>
      <p:ext uri="{BB962C8B-B14F-4D97-AF65-F5344CB8AC3E}">
        <p14:creationId xmlns:p14="http://schemas.microsoft.com/office/powerpoint/2010/main" val="4283685570"/>
      </p:ext>
    </p:extLst>
  </p:cSld>
  <p:clrMapOvr>
    <a:masterClrMapping/>
  </p:clrMapOvr>
  <p:transition spd="med" advClick="0" advTm="35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par>
                                <p:cTn id="24" presetID="22" presetClass="entr" presetSubtype="4"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par>
                                <p:cTn id="27" presetID="22" presetClass="entr" presetSubtype="2"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right)">
                                      <p:cBhvr>
                                        <p:cTn id="29" dur="500"/>
                                        <p:tgtEl>
                                          <p:spTgt spid="12"/>
                                        </p:tgtEl>
                                      </p:cBhvr>
                                    </p:animEffect>
                                  </p:childTnLst>
                                </p:cTn>
                              </p:par>
                            </p:childTnLst>
                          </p:cTn>
                        </p:par>
                        <p:par>
                          <p:cTn id="30" fill="hold">
                            <p:stCondLst>
                              <p:cond delay="1000"/>
                            </p:stCondLst>
                            <p:childTnLst>
                              <p:par>
                                <p:cTn id="31" presetID="31" presetClass="entr" presetSubtype="0"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 calcmode="lin" valueType="num">
                                      <p:cBhvr>
                                        <p:cTn id="35" dur="500" fill="hold"/>
                                        <p:tgtEl>
                                          <p:spTgt spid="33"/>
                                        </p:tgtEl>
                                        <p:attrNameLst>
                                          <p:attrName>style.rotation</p:attrName>
                                        </p:attrNameLst>
                                      </p:cBhvr>
                                      <p:tavLst>
                                        <p:tav tm="0">
                                          <p:val>
                                            <p:fltVal val="90"/>
                                          </p:val>
                                        </p:tav>
                                        <p:tav tm="100000">
                                          <p:val>
                                            <p:fltVal val="0"/>
                                          </p:val>
                                        </p:tav>
                                      </p:tavLst>
                                    </p:anim>
                                    <p:animEffect transition="in" filter="fade">
                                      <p:cBhvr>
                                        <p:cTn id="36" dur="500"/>
                                        <p:tgtEl>
                                          <p:spTgt spid="33"/>
                                        </p:tgtEl>
                                      </p:cBhvr>
                                    </p:animEffect>
                                  </p:childTnLst>
                                </p:cTn>
                              </p:par>
                              <p:par>
                                <p:cTn id="37" presetID="31"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 calcmode="lin" valueType="num">
                                      <p:cBhvr>
                                        <p:cTn id="41" dur="500" fill="hold"/>
                                        <p:tgtEl>
                                          <p:spTgt spid="5"/>
                                        </p:tgtEl>
                                        <p:attrNameLst>
                                          <p:attrName>style.rotation</p:attrName>
                                        </p:attrNameLst>
                                      </p:cBhvr>
                                      <p:tavLst>
                                        <p:tav tm="0">
                                          <p:val>
                                            <p:fltVal val="90"/>
                                          </p:val>
                                        </p:tav>
                                        <p:tav tm="100000">
                                          <p:val>
                                            <p:fltVal val="0"/>
                                          </p:val>
                                        </p:tav>
                                      </p:tavLst>
                                    </p:anim>
                                    <p:animEffect transition="in" filter="fade">
                                      <p:cBhvr>
                                        <p:cTn id="42" dur="500"/>
                                        <p:tgtEl>
                                          <p:spTgt spid="5"/>
                                        </p:tgtEl>
                                      </p:cBhvr>
                                    </p:animEffect>
                                  </p:childTnLst>
                                </p:cTn>
                              </p:par>
                              <p:par>
                                <p:cTn id="43" presetID="31"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anim calcmode="lin" valueType="num">
                                      <p:cBhvr>
                                        <p:cTn id="47" dur="500" fill="hold"/>
                                        <p:tgtEl>
                                          <p:spTgt spid="3"/>
                                        </p:tgtEl>
                                        <p:attrNameLst>
                                          <p:attrName>style.rotation</p:attrName>
                                        </p:attrNameLst>
                                      </p:cBhvr>
                                      <p:tavLst>
                                        <p:tav tm="0">
                                          <p:val>
                                            <p:fltVal val="90"/>
                                          </p:val>
                                        </p:tav>
                                        <p:tav tm="100000">
                                          <p:val>
                                            <p:fltVal val="0"/>
                                          </p:val>
                                        </p:tav>
                                      </p:tavLst>
                                    </p:anim>
                                    <p:animEffect transition="in" filter="fade">
                                      <p:cBhvr>
                                        <p:cTn id="48" dur="500"/>
                                        <p:tgtEl>
                                          <p:spTgt spid="3"/>
                                        </p:tgtEl>
                                      </p:cBhvr>
                                    </p:animEffect>
                                  </p:childTnLst>
                                </p:cTn>
                              </p:par>
                            </p:childTnLst>
                          </p:cTn>
                        </p:par>
                        <p:par>
                          <p:cTn id="49" fill="hold">
                            <p:stCondLst>
                              <p:cond delay="1500"/>
                            </p:stCondLst>
                            <p:childTnLst>
                              <p:par>
                                <p:cTn id="50" presetID="22" presetClass="entr" presetSubtype="8"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par>
                                <p:cTn id="53" presetID="22" presetClass="entr" presetSubtype="8" fill="hold"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right)">
                                      <p:cBhvr>
                                        <p:cTn id="58" dur="500"/>
                                        <p:tgtEl>
                                          <p:spTgt spid="8"/>
                                        </p:tgtEl>
                                      </p:cBhvr>
                                    </p:animEffect>
                                  </p:childTnLst>
                                </p:cTn>
                              </p:par>
                              <p:par>
                                <p:cTn id="59" presetID="31"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 calcmode="lin" valueType="num">
                                      <p:cBhvr>
                                        <p:cTn id="63" dur="500" fill="hold"/>
                                        <p:tgtEl>
                                          <p:spTgt spid="24"/>
                                        </p:tgtEl>
                                        <p:attrNameLst>
                                          <p:attrName>style.rotation</p:attrName>
                                        </p:attrNameLst>
                                      </p:cBhvr>
                                      <p:tavLst>
                                        <p:tav tm="0">
                                          <p:val>
                                            <p:fltVal val="90"/>
                                          </p:val>
                                        </p:tav>
                                        <p:tav tm="100000">
                                          <p:val>
                                            <p:fltVal val="0"/>
                                          </p:val>
                                        </p:tav>
                                      </p:tavLst>
                                    </p:anim>
                                    <p:animEffect transition="in" filter="fade">
                                      <p:cBhvr>
                                        <p:cTn id="64" dur="500"/>
                                        <p:tgtEl>
                                          <p:spTgt spid="24"/>
                                        </p:tgtEl>
                                      </p:cBhvr>
                                    </p:animEffect>
                                  </p:childTnLst>
                                </p:cTn>
                              </p:par>
                            </p:childTnLst>
                          </p:cTn>
                        </p:par>
                        <p:par>
                          <p:cTn id="65" fill="hold">
                            <p:stCondLst>
                              <p:cond delay="2000"/>
                            </p:stCondLst>
                            <p:childTnLst>
                              <p:par>
                                <p:cTn id="66" presetID="37" presetClass="entr" presetSubtype="0" fill="hold" nodeType="afterEffect">
                                  <p:stCondLst>
                                    <p:cond delay="0"/>
                                  </p:stCondLst>
                                  <p:childTnLst>
                                    <p:set>
                                      <p:cBhvr>
                                        <p:cTn id="67" dur="1" fill="hold">
                                          <p:stCondLst>
                                            <p:cond delay="0"/>
                                          </p:stCondLst>
                                        </p:cTn>
                                        <p:tgtEl>
                                          <p:spTgt spid="2"/>
                                        </p:tgtEl>
                                        <p:attrNameLst>
                                          <p:attrName>style.visibility</p:attrName>
                                        </p:attrNameLst>
                                      </p:cBhvr>
                                      <p:to>
                                        <p:strVal val="visible"/>
                                      </p:to>
                                    </p:set>
                                    <p:animEffect transition="in" filter="fade">
                                      <p:cBhvr>
                                        <p:cTn id="68" dur="500"/>
                                        <p:tgtEl>
                                          <p:spTgt spid="2"/>
                                        </p:tgtEl>
                                      </p:cBhvr>
                                    </p:animEffect>
                                    <p:anim calcmode="lin" valueType="num">
                                      <p:cBhvr>
                                        <p:cTn id="69" dur="500" fill="hold"/>
                                        <p:tgtEl>
                                          <p:spTgt spid="2"/>
                                        </p:tgtEl>
                                        <p:attrNameLst>
                                          <p:attrName>ppt_x</p:attrName>
                                        </p:attrNameLst>
                                      </p:cBhvr>
                                      <p:tavLst>
                                        <p:tav tm="0">
                                          <p:val>
                                            <p:strVal val="#ppt_x"/>
                                          </p:val>
                                        </p:tav>
                                        <p:tav tm="100000">
                                          <p:val>
                                            <p:strVal val="#ppt_x"/>
                                          </p:val>
                                        </p:tav>
                                      </p:tavLst>
                                    </p:anim>
                                    <p:anim calcmode="lin" valueType="num">
                                      <p:cBhvr>
                                        <p:cTn id="70" dur="450" decel="100000" fill="hold"/>
                                        <p:tgtEl>
                                          <p:spTgt spid="2"/>
                                        </p:tgtEl>
                                        <p:attrNameLst>
                                          <p:attrName>ppt_y</p:attrName>
                                        </p:attrNameLst>
                                      </p:cBhvr>
                                      <p:tavLst>
                                        <p:tav tm="0">
                                          <p:val>
                                            <p:strVal val="#ppt_y+1"/>
                                          </p:val>
                                        </p:tav>
                                        <p:tav tm="100000">
                                          <p:val>
                                            <p:strVal val="#ppt_y-.03"/>
                                          </p:val>
                                        </p:tav>
                                      </p:tavLst>
                                    </p:anim>
                                    <p:anim calcmode="lin" valueType="num">
                                      <p:cBhvr>
                                        <p:cTn id="71"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4" grpId="0" animBg="1"/>
      <p:bldP spid="1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ags/tag10.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OTHERS"/>
  <p:tag name="ID" val="547130"/>
</p:tagLst>
</file>

<file path=ppt/tags/tag11.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4.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7.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ENTRY"/>
  <p:tag name="ID" val="547130"/>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3.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ENTRY"/>
  <p:tag name="ID" val="547130"/>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ENTRY"/>
  <p:tag name="ID" val="547130"/>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ENTRY"/>
  <p:tag name="ID" val="547130"/>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NUMBER"/>
  <p:tag name="ID" val="547130"/>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NUMBER"/>
  <p:tag name="ID" val="547130"/>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NUMBER"/>
  <p:tag name="ID" val="547130"/>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830110423"/>
  <p:tag name="MH_LIBRARY" val="CONTENTS"/>
  <p:tag name="MH_TYPE" val="NUMBER"/>
  <p:tag name="ID" val="547130"/>
  <p:tag name="MH_ORDER" val="4"/>
</p:tagLst>
</file>

<file path=ppt/theme/theme1.xml><?xml version="1.0" encoding="utf-8"?>
<a:theme xmlns:a="http://schemas.openxmlformats.org/drawingml/2006/main" name="1_自定义设计方案">
  <a:themeElements>
    <a:clrScheme name="自定义 1195">
      <a:dk1>
        <a:sysClr val="windowText" lastClr="000000"/>
      </a:dk1>
      <a:lt1>
        <a:sysClr val="window" lastClr="FFFFFF"/>
      </a:lt1>
      <a:dk2>
        <a:srgbClr val="424456"/>
      </a:dk2>
      <a:lt2>
        <a:srgbClr val="DEDEDE"/>
      </a:lt2>
      <a:accent1>
        <a:srgbClr val="53548A"/>
      </a:accent1>
      <a:accent2>
        <a:srgbClr val="438086"/>
      </a:accent2>
      <a:accent3>
        <a:srgbClr val="53548A"/>
      </a:accent3>
      <a:accent4>
        <a:srgbClr val="438086"/>
      </a:accent4>
      <a:accent5>
        <a:srgbClr val="53548A"/>
      </a:accent5>
      <a:accent6>
        <a:srgbClr val="438086"/>
      </a:accent6>
      <a:hlink>
        <a:srgbClr val="67AFBD"/>
      </a:hlink>
      <a:folHlink>
        <a:srgbClr val="C2A874"/>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2051</Words>
  <Application>Microsoft Office PowerPoint</Application>
  <PresentationFormat>自定义</PresentationFormat>
  <Paragraphs>237</Paragraphs>
  <Slides>25</Slides>
  <Notes>20</Notes>
  <HiddenSlides>0</HiddenSlides>
  <MMClips>1</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25</vt:i4>
      </vt:variant>
    </vt:vector>
  </HeadingPairs>
  <TitlesOfParts>
    <vt:vector size="46" baseType="lpstr">
      <vt:lpstr>FontAwesome</vt:lpstr>
      <vt:lpstr>Lato Regular</vt:lpstr>
      <vt:lpstr>League Gothic Regular</vt:lpstr>
      <vt:lpstr>冬青黑体简体中文 W3</vt:lpstr>
      <vt:lpstr>方正兰亭黑_GBK</vt:lpstr>
      <vt:lpstr>方正兰亭纤黑简体</vt:lpstr>
      <vt:lpstr>方正兰亭中粗黑_GBK</vt:lpstr>
      <vt:lpstr>方正姚体</vt:lpstr>
      <vt:lpstr>时尚中黑简体</vt:lpstr>
      <vt:lpstr>宋体</vt:lpstr>
      <vt:lpstr>幼圆</vt:lpstr>
      <vt:lpstr>Agency FB</vt:lpstr>
      <vt:lpstr>Arial</vt:lpstr>
      <vt:lpstr>Calibri</vt:lpstr>
      <vt:lpstr>Calibri Light</vt:lpstr>
      <vt:lpstr>Impact</vt:lpstr>
      <vt:lpstr>Kartika</vt:lpstr>
      <vt:lpstr>Times New Roman</vt:lpstr>
      <vt:lpstr>Wingdings</vt:lpstr>
      <vt:lpstr>微软雅黑</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bt641.pptx</dc:title>
  <dc:creator/>
  <cp:lastModifiedBy/>
  <cp:revision>1</cp:revision>
  <dcterms:created xsi:type="dcterms:W3CDTF">2016-10-17T14:00:15Z</dcterms:created>
  <dcterms:modified xsi:type="dcterms:W3CDTF">2017-12-20T02:25:38Z</dcterms:modified>
</cp:coreProperties>
</file>